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4"/>
      <p:bold r:id="rId15"/>
      <p:italic r:id="rId16"/>
      <p:boldItalic r:id="rId17"/>
    </p:embeddedFont>
    <p:embeddedFont>
      <p:font typeface="gg sans" panose="00000800000000000000" pitchFamily="2" charset="0"/>
      <p:bold r:id="rId18"/>
    </p:embeddedFont>
    <p:embeddedFont>
      <p:font typeface="Kalam" panose="020B060402020202020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462"/>
      </p:cViewPr>
      <p:guideLst>
        <p:guide orient="horz" pos="1620"/>
        <p:guide pos="2880"/>
        <p:guide orient="horz" pos="18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40698319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40698319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gba83278f5a_0_18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1" name="Google Shape;1021;gba83278f5a_0_18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gba83278f5a_0_18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8" name="Google Shape;1028;gba83278f5a_0_18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b7864f5274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b7864f5274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b7a15ffe8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b7a15ffe8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ba83278f5a_0_1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" name="Google Shape;849;gba83278f5a_0_15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b7a15ffe8a_0_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b7a15ffe8a_0_3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ba83278f5a_0_7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6" name="Google Shape;926;gba83278f5a_0_7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ba83278f5a_0_17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ba83278f5a_0_17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ba83278f5a_0_18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ba83278f5a_0_18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g13a441177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8" name="Google Shape;968;g13a4411770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logy Slides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Cambria"/>
              <a:buNone/>
              <a:defRPr sz="5200"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 sz="2800"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Cambria"/>
              <a:buNone/>
              <a:defRPr sz="3600"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mbria"/>
              <a:buChar char="●"/>
              <a:defRPr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●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●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D245D4F5-D074-1421-0199-ED7D7896E4FE}"/>
              </a:ext>
            </a:extLst>
          </p:cNvPr>
          <p:cNvSpPr txBox="1">
            <a:spLocks/>
          </p:cNvSpPr>
          <p:nvPr userDrawn="1"/>
        </p:nvSpPr>
        <p:spPr>
          <a:xfrm>
            <a:off x="122842" y="481394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86D3BD-8841-A055-B31D-203C5FE4BD96}"/>
              </a:ext>
            </a:extLst>
          </p:cNvPr>
          <p:cNvSpPr txBox="1"/>
          <p:nvPr userDrawn="1"/>
        </p:nvSpPr>
        <p:spPr>
          <a:xfrm>
            <a:off x="5973158" y="485503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DFFFB5-7066-E86B-8C1A-7A4715B70E8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469" y="1237298"/>
            <a:ext cx="6629062" cy="2668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E7D90B-1384-F38E-1E9F-9527F193C97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889" y="193844"/>
            <a:ext cx="933411" cy="37579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6881E"/>
                </a:solidFill>
              </a:rPr>
              <a:t>AQA A Level Biology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27 - DNA, Genes and Chromosomes</a:t>
            </a:r>
            <a:endParaRPr sz="350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DNA Storage, Alleles, Introns and Exons</a:t>
            </a:r>
            <a:endParaRPr sz="2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Homologous Chromosomes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24" name="Google Shape;1024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Humans have </a:t>
            </a:r>
            <a:r>
              <a:rPr lang="en" b="1">
                <a:solidFill>
                  <a:srgbClr val="CCCCCC"/>
                </a:solidFill>
              </a:rPr>
              <a:t>23 pairs </a:t>
            </a:r>
            <a:r>
              <a:rPr lang="en">
                <a:solidFill>
                  <a:srgbClr val="CCCCCC"/>
                </a:solidFill>
              </a:rPr>
              <a:t>of chromosomes.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There are </a:t>
            </a:r>
            <a:r>
              <a:rPr lang="en" b="1">
                <a:solidFill>
                  <a:srgbClr val="CCCCCC"/>
                </a:solidFill>
              </a:rPr>
              <a:t>46 </a:t>
            </a:r>
            <a:r>
              <a:rPr lang="en">
                <a:solidFill>
                  <a:srgbClr val="CCCCCC"/>
                </a:solidFill>
              </a:rPr>
              <a:t>chromosomes in </a:t>
            </a:r>
            <a:r>
              <a:rPr lang="en" b="1">
                <a:solidFill>
                  <a:srgbClr val="CCCCCC"/>
                </a:solidFill>
              </a:rPr>
              <a:t>total </a:t>
            </a:r>
            <a:r>
              <a:rPr lang="en">
                <a:solidFill>
                  <a:srgbClr val="CCCCCC"/>
                </a:solidFill>
              </a:rPr>
              <a:t>in a human cell.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There are </a:t>
            </a:r>
            <a:r>
              <a:rPr lang="en" b="1">
                <a:solidFill>
                  <a:srgbClr val="CCCCCC"/>
                </a:solidFill>
              </a:rPr>
              <a:t>2 </a:t>
            </a:r>
            <a:r>
              <a:rPr lang="en">
                <a:solidFill>
                  <a:srgbClr val="CCCCCC"/>
                </a:solidFill>
              </a:rPr>
              <a:t>copies of the </a:t>
            </a:r>
            <a:r>
              <a:rPr lang="en" b="1">
                <a:solidFill>
                  <a:srgbClr val="CCCCCC"/>
                </a:solidFill>
              </a:rPr>
              <a:t>same chromosome </a:t>
            </a:r>
            <a:r>
              <a:rPr lang="en">
                <a:solidFill>
                  <a:srgbClr val="CCCCCC"/>
                </a:solidFill>
              </a:rPr>
              <a:t>in a human cell.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Chromosomes that are the </a:t>
            </a:r>
            <a:r>
              <a:rPr lang="en" b="1">
                <a:solidFill>
                  <a:srgbClr val="CCCCCC"/>
                </a:solidFill>
              </a:rPr>
              <a:t>same size </a:t>
            </a:r>
            <a:r>
              <a:rPr lang="en">
                <a:solidFill>
                  <a:srgbClr val="CCCCCC"/>
                </a:solidFill>
              </a:rPr>
              <a:t>and contain the </a:t>
            </a:r>
            <a:r>
              <a:rPr lang="en" b="1">
                <a:solidFill>
                  <a:srgbClr val="CCCCCC"/>
                </a:solidFill>
              </a:rPr>
              <a:t>same genes </a:t>
            </a:r>
            <a:r>
              <a:rPr lang="en">
                <a:solidFill>
                  <a:srgbClr val="CCCCCC"/>
                </a:solidFill>
              </a:rPr>
              <a:t>arrange themselves in a </a:t>
            </a:r>
            <a:r>
              <a:rPr lang="en" b="1">
                <a:solidFill>
                  <a:srgbClr val="CCCCCC"/>
                </a:solidFill>
              </a:rPr>
              <a:t>homologous pair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Homologous pairs may have </a:t>
            </a:r>
            <a:r>
              <a:rPr lang="en" b="1">
                <a:solidFill>
                  <a:srgbClr val="CCCCCC"/>
                </a:solidFill>
              </a:rPr>
              <a:t>different alleles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 sz="1800">
                <a:solidFill>
                  <a:srgbClr val="CCCCCC"/>
                </a:solidFill>
              </a:rPr>
              <a:t>These chromosomes are </a:t>
            </a:r>
            <a:r>
              <a:rPr lang="en">
                <a:solidFill>
                  <a:srgbClr val="CCCCCC"/>
                </a:solidFill>
              </a:rPr>
              <a:t>displayed </a:t>
            </a:r>
            <a:r>
              <a:rPr lang="en" sz="1800">
                <a:solidFill>
                  <a:srgbClr val="CCCCCC"/>
                </a:solidFill>
              </a:rPr>
              <a:t>in</a:t>
            </a:r>
            <a:r>
              <a:rPr lang="en" sz="1800" b="1">
                <a:solidFill>
                  <a:srgbClr val="CCCCCC"/>
                </a:solidFill>
              </a:rPr>
              <a:t> </a:t>
            </a:r>
            <a:r>
              <a:rPr lang="en" sz="1800">
                <a:solidFill>
                  <a:srgbClr val="CCCCCC"/>
                </a:solidFill>
              </a:rPr>
              <a:t>a </a:t>
            </a:r>
            <a:r>
              <a:rPr lang="en" sz="1800" b="1">
                <a:solidFill>
                  <a:srgbClr val="CCCCCC"/>
                </a:solidFill>
              </a:rPr>
              <a:t>karyotype</a:t>
            </a:r>
            <a:r>
              <a:rPr lang="en" sz="1800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A karyotype is a visual illustration of an organism’s collection of chromosomes.</a:t>
            </a:r>
            <a:endParaRPr>
              <a:solidFill>
                <a:srgbClr val="CCCCCC"/>
              </a:solidFill>
            </a:endParaRPr>
          </a:p>
        </p:txBody>
      </p:sp>
      <p:sp>
        <p:nvSpPr>
          <p:cNvPr id="1025" name="Google Shape;1025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23"/>
          <p:cNvSpPr/>
          <p:nvPr/>
        </p:nvSpPr>
        <p:spPr>
          <a:xfrm>
            <a:off x="0" y="0"/>
            <a:ext cx="46383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1" name="Google Shape;10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187" y="350725"/>
            <a:ext cx="3507926" cy="4442049"/>
          </a:xfrm>
          <a:prstGeom prst="rect">
            <a:avLst/>
          </a:prstGeom>
          <a:noFill/>
          <a:ln>
            <a:noFill/>
          </a:ln>
        </p:spPr>
      </p:pic>
      <p:sp>
        <p:nvSpPr>
          <p:cNvPr id="1032" name="Google Shape;103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033" name="Google Shape;1033;p23"/>
          <p:cNvSpPr txBox="1"/>
          <p:nvPr/>
        </p:nvSpPr>
        <p:spPr>
          <a:xfrm>
            <a:off x="5476125" y="2156100"/>
            <a:ext cx="28143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 human male karyotype with the chromosomes arranged in their </a:t>
            </a:r>
            <a:r>
              <a:rPr lang="en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homologous pairs</a:t>
            </a: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034" name="Google Shape;1034;p23"/>
          <p:cNvCxnSpPr/>
          <p:nvPr/>
        </p:nvCxnSpPr>
        <p:spPr>
          <a:xfrm>
            <a:off x="4638300" y="-8700"/>
            <a:ext cx="0" cy="5160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DNA Storage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Char char="●"/>
            </a:pPr>
            <a:r>
              <a:rPr lang="en">
                <a:solidFill>
                  <a:srgbClr val="4A86E8"/>
                </a:solidFill>
              </a:rPr>
              <a:t>Specification Point 3.4.1 - DNA, genes and chromosomes.</a:t>
            </a:r>
            <a:endParaRPr>
              <a:solidFill>
                <a:srgbClr val="4A86E8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Eukaryotes and prokaryotes </a:t>
            </a:r>
            <a:r>
              <a:rPr lang="en" b="1">
                <a:solidFill>
                  <a:srgbClr val="CCCCCC"/>
                </a:solidFill>
              </a:rPr>
              <a:t>store </a:t>
            </a:r>
            <a:r>
              <a:rPr lang="en">
                <a:solidFill>
                  <a:srgbClr val="CCCCCC"/>
                </a:solidFill>
              </a:rPr>
              <a:t>DNA in different ways.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Eukaryotic cells contain </a:t>
            </a:r>
            <a:r>
              <a:rPr lang="en" b="1">
                <a:solidFill>
                  <a:srgbClr val="CCCCCC"/>
                </a:solidFill>
              </a:rPr>
              <a:t>linear DNA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DNA in eukaryotes exists as </a:t>
            </a:r>
            <a:r>
              <a:rPr lang="en" b="1">
                <a:solidFill>
                  <a:srgbClr val="CCCCCC"/>
                </a:solidFill>
              </a:rPr>
              <a:t>chromosomes</a:t>
            </a:r>
            <a:r>
              <a:rPr lang="en">
                <a:solidFill>
                  <a:srgbClr val="CCCCCC"/>
                </a:solidFill>
              </a:rPr>
              <a:t>. 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Chromosomes are </a:t>
            </a:r>
            <a:r>
              <a:rPr lang="en" b="1">
                <a:solidFill>
                  <a:srgbClr val="CCCCCC"/>
                </a:solidFill>
              </a:rPr>
              <a:t>thread-like </a:t>
            </a:r>
            <a:r>
              <a:rPr lang="en">
                <a:solidFill>
                  <a:srgbClr val="CCCCCC"/>
                </a:solidFill>
              </a:rPr>
              <a:t>structures made up of </a:t>
            </a:r>
            <a:r>
              <a:rPr lang="en" b="1">
                <a:solidFill>
                  <a:srgbClr val="CCCCCC"/>
                </a:solidFill>
              </a:rPr>
              <a:t>DNA </a:t>
            </a:r>
            <a:r>
              <a:rPr lang="en">
                <a:solidFill>
                  <a:srgbClr val="CCCCCC"/>
                </a:solidFill>
              </a:rPr>
              <a:t>and </a:t>
            </a:r>
            <a:r>
              <a:rPr lang="en" b="1">
                <a:solidFill>
                  <a:srgbClr val="CCCCCC"/>
                </a:solidFill>
              </a:rPr>
              <a:t>histone proteins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Chromosomes are found in the </a:t>
            </a:r>
            <a:r>
              <a:rPr lang="en" b="1">
                <a:solidFill>
                  <a:srgbClr val="CCCCCC"/>
                </a:solidFill>
              </a:rPr>
              <a:t>nucleus </a:t>
            </a:r>
            <a:r>
              <a:rPr lang="en">
                <a:solidFill>
                  <a:srgbClr val="CCCCCC"/>
                </a:solidFill>
              </a:rPr>
              <a:t>of the cell.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Prokaryotic cells contain </a:t>
            </a:r>
            <a:r>
              <a:rPr lang="en" b="1">
                <a:solidFill>
                  <a:srgbClr val="CCCCCC"/>
                </a:solidFill>
              </a:rPr>
              <a:t>circular DNA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The DNA is </a:t>
            </a:r>
            <a:r>
              <a:rPr lang="en" b="1">
                <a:solidFill>
                  <a:srgbClr val="CCCCCC"/>
                </a:solidFill>
              </a:rPr>
              <a:t>free-floating </a:t>
            </a:r>
            <a:r>
              <a:rPr lang="en">
                <a:solidFill>
                  <a:srgbClr val="CCCCCC"/>
                </a:solidFill>
              </a:rPr>
              <a:t>in the cell and is </a:t>
            </a:r>
            <a:r>
              <a:rPr lang="en" b="1">
                <a:solidFill>
                  <a:srgbClr val="CCCCCC"/>
                </a:solidFill>
              </a:rPr>
              <a:t>not bound </a:t>
            </a:r>
            <a:r>
              <a:rPr lang="en">
                <a:solidFill>
                  <a:srgbClr val="CCCCCC"/>
                </a:solidFill>
              </a:rPr>
              <a:t>to histones.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Prokaryotic DNA fits into the cell by </a:t>
            </a:r>
            <a:r>
              <a:rPr lang="en" b="1">
                <a:solidFill>
                  <a:srgbClr val="CCCCCC"/>
                </a:solidFill>
              </a:rPr>
              <a:t>supercoiling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Mitochondria and chloroplasts have </a:t>
            </a:r>
            <a:r>
              <a:rPr lang="en" b="1">
                <a:solidFill>
                  <a:srgbClr val="CCCCCC"/>
                </a:solidFill>
              </a:rPr>
              <a:t>their own DNA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Their DNA is </a:t>
            </a:r>
            <a:r>
              <a:rPr lang="en" b="1">
                <a:solidFill>
                  <a:srgbClr val="CCCCCC"/>
                </a:solidFill>
              </a:rPr>
              <a:t>similar </a:t>
            </a:r>
            <a:r>
              <a:rPr lang="en">
                <a:solidFill>
                  <a:srgbClr val="CCCCCC"/>
                </a:solidFill>
              </a:rPr>
              <a:t>to </a:t>
            </a:r>
            <a:r>
              <a:rPr lang="en" b="1">
                <a:solidFill>
                  <a:srgbClr val="CCCCCC"/>
                </a:solidFill>
              </a:rPr>
              <a:t>prokaryotic DNA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It is circular and is </a:t>
            </a:r>
            <a:r>
              <a:rPr lang="en" b="1">
                <a:solidFill>
                  <a:srgbClr val="CCCCCC"/>
                </a:solidFill>
              </a:rPr>
              <a:t>not bound </a:t>
            </a:r>
            <a:r>
              <a:rPr lang="en">
                <a:solidFill>
                  <a:srgbClr val="CCCCCC"/>
                </a:solidFill>
              </a:rPr>
              <a:t>to histones.</a:t>
            </a:r>
            <a:endParaRPr>
              <a:solidFill>
                <a:srgbClr val="CCCCCC"/>
              </a:solidFill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69" name="Google Shape;69;p15"/>
          <p:cNvSpPr txBox="1"/>
          <p:nvPr/>
        </p:nvSpPr>
        <p:spPr>
          <a:xfrm>
            <a:off x="4783075" y="1804473"/>
            <a:ext cx="3578926" cy="1261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/>
                <a:ea typeface="Cambria"/>
                <a:cs typeface="Cambria"/>
                <a:sym typeface="Cambria"/>
              </a:rPr>
              <a:t>The DNA in eukaryotic cells exist as linear molecules called </a:t>
            </a:r>
            <a:r>
              <a:rPr lang="en" b="1" dirty="0">
                <a:latin typeface="Cambria"/>
                <a:ea typeface="Cambria"/>
                <a:cs typeface="Cambria"/>
                <a:sym typeface="Cambria"/>
              </a:rPr>
              <a:t>chromosomes</a:t>
            </a:r>
            <a:r>
              <a:rPr lang="en" dirty="0">
                <a:latin typeface="Cambria"/>
                <a:ea typeface="Cambria"/>
                <a:cs typeface="Cambria"/>
                <a:sym typeface="Cambria"/>
              </a:rPr>
              <a:t>. </a:t>
            </a:r>
            <a:endParaRPr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/>
                <a:ea typeface="Cambria"/>
                <a:cs typeface="Cambria"/>
                <a:sym typeface="Cambria"/>
              </a:rPr>
              <a:t>The DNA is wound around </a:t>
            </a:r>
            <a:r>
              <a:rPr lang="en" b="1" dirty="0">
                <a:latin typeface="Cambria"/>
                <a:ea typeface="Cambria"/>
                <a:cs typeface="Cambria"/>
                <a:sym typeface="Cambria"/>
              </a:rPr>
              <a:t>histone </a:t>
            </a:r>
            <a:r>
              <a:rPr lang="en" dirty="0">
                <a:latin typeface="Cambria"/>
                <a:ea typeface="Cambria"/>
                <a:cs typeface="Cambria"/>
                <a:sym typeface="Cambria"/>
              </a:rPr>
              <a:t>proteins to fit in the relatively small nucleus.</a:t>
            </a:r>
            <a:endParaRPr dirty="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70" name="Google Shape;70;p15"/>
          <p:cNvGrpSpPr/>
          <p:nvPr/>
        </p:nvGrpSpPr>
        <p:grpSpPr>
          <a:xfrm>
            <a:off x="627850" y="401000"/>
            <a:ext cx="3347650" cy="4341500"/>
            <a:chOff x="4904125" y="401000"/>
            <a:chExt cx="3347650" cy="4341500"/>
          </a:xfrm>
        </p:grpSpPr>
        <p:sp>
          <p:nvSpPr>
            <p:cNvPr id="71" name="Google Shape;71;p15"/>
            <p:cNvSpPr/>
            <p:nvPr/>
          </p:nvSpPr>
          <p:spPr>
            <a:xfrm>
              <a:off x="5706400" y="451400"/>
              <a:ext cx="1367950" cy="1311175"/>
            </a:xfrm>
            <a:custGeom>
              <a:avLst/>
              <a:gdLst/>
              <a:ahLst/>
              <a:cxnLst/>
              <a:rect l="l" t="t" r="r" b="b"/>
              <a:pathLst>
                <a:path w="54718" h="52447" extrusionOk="0">
                  <a:moveTo>
                    <a:pt x="20950" y="2166"/>
                  </a:moveTo>
                  <a:cubicBezTo>
                    <a:pt x="14879" y="4692"/>
                    <a:pt x="7981" y="6729"/>
                    <a:pt x="5923" y="12799"/>
                  </a:cubicBezTo>
                  <a:cubicBezTo>
                    <a:pt x="3843" y="18848"/>
                    <a:pt x="4479" y="25088"/>
                    <a:pt x="2336" y="29015"/>
                  </a:cubicBezTo>
                  <a:cubicBezTo>
                    <a:pt x="192" y="32920"/>
                    <a:pt x="1" y="40200"/>
                    <a:pt x="6814" y="43681"/>
                  </a:cubicBezTo>
                  <a:cubicBezTo>
                    <a:pt x="13627" y="47141"/>
                    <a:pt x="29758" y="52447"/>
                    <a:pt x="34703" y="47013"/>
                  </a:cubicBezTo>
                  <a:cubicBezTo>
                    <a:pt x="39648" y="41580"/>
                    <a:pt x="43341" y="37314"/>
                    <a:pt x="49030" y="32559"/>
                  </a:cubicBezTo>
                  <a:cubicBezTo>
                    <a:pt x="54718" y="27805"/>
                    <a:pt x="54718" y="19400"/>
                    <a:pt x="53550" y="14327"/>
                  </a:cubicBezTo>
                  <a:cubicBezTo>
                    <a:pt x="52383" y="9234"/>
                    <a:pt x="46419" y="5434"/>
                    <a:pt x="40519" y="3779"/>
                  </a:cubicBezTo>
                  <a:cubicBezTo>
                    <a:pt x="34618" y="2145"/>
                    <a:pt x="26150" y="1"/>
                    <a:pt x="20950" y="2166"/>
                  </a:cubicBezTo>
                  <a:close/>
                </a:path>
              </a:pathLst>
            </a:custGeom>
            <a:solidFill>
              <a:srgbClr val="CFE2F3"/>
            </a:solidFill>
            <a:ln w="355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6103300" y="655700"/>
              <a:ext cx="719550" cy="523200"/>
            </a:xfrm>
            <a:custGeom>
              <a:avLst/>
              <a:gdLst/>
              <a:ahLst/>
              <a:cxnLst/>
              <a:rect l="l" t="t" r="r" b="b"/>
              <a:pathLst>
                <a:path w="28782" h="20928" extrusionOk="0">
                  <a:moveTo>
                    <a:pt x="9297" y="297"/>
                  </a:moveTo>
                  <a:cubicBezTo>
                    <a:pt x="2887" y="998"/>
                    <a:pt x="2336" y="2866"/>
                    <a:pt x="1168" y="8575"/>
                  </a:cubicBezTo>
                  <a:cubicBezTo>
                    <a:pt x="1" y="14284"/>
                    <a:pt x="1720" y="18933"/>
                    <a:pt x="7026" y="19930"/>
                  </a:cubicBezTo>
                  <a:cubicBezTo>
                    <a:pt x="12332" y="20928"/>
                    <a:pt x="22690" y="20376"/>
                    <a:pt x="25725" y="17914"/>
                  </a:cubicBezTo>
                  <a:cubicBezTo>
                    <a:pt x="28781" y="15473"/>
                    <a:pt x="28675" y="6283"/>
                    <a:pt x="25449" y="3842"/>
                  </a:cubicBezTo>
                  <a:cubicBezTo>
                    <a:pt x="22244" y="1422"/>
                    <a:pt x="11823" y="0"/>
                    <a:pt x="9297" y="297"/>
                  </a:cubicBezTo>
                  <a:close/>
                </a:path>
              </a:pathLst>
            </a:custGeom>
            <a:solidFill>
              <a:srgbClr val="008CFF"/>
            </a:solidFill>
            <a:ln w="1750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6540525" y="2430075"/>
              <a:ext cx="40900" cy="51450"/>
            </a:xfrm>
            <a:custGeom>
              <a:avLst/>
              <a:gdLst/>
              <a:ahLst/>
              <a:cxnLst/>
              <a:rect l="l" t="t" r="r" b="b"/>
              <a:pathLst>
                <a:path w="1636" h="2058" extrusionOk="0">
                  <a:moveTo>
                    <a:pt x="701" y="0"/>
                  </a:moveTo>
                  <a:lnTo>
                    <a:pt x="1" y="1953"/>
                  </a:lnTo>
                  <a:cubicBezTo>
                    <a:pt x="148" y="2023"/>
                    <a:pt x="303" y="2057"/>
                    <a:pt x="455" y="2057"/>
                  </a:cubicBezTo>
                  <a:cubicBezTo>
                    <a:pt x="808" y="2057"/>
                    <a:pt x="1145" y="1876"/>
                    <a:pt x="1338" y="1550"/>
                  </a:cubicBezTo>
                  <a:cubicBezTo>
                    <a:pt x="1635" y="1061"/>
                    <a:pt x="1465" y="404"/>
                    <a:pt x="977" y="106"/>
                  </a:cubicBezTo>
                  <a:cubicBezTo>
                    <a:pt x="892" y="64"/>
                    <a:pt x="807" y="21"/>
                    <a:pt x="701" y="0"/>
                  </a:cubicBezTo>
                  <a:close/>
                </a:path>
              </a:pathLst>
            </a:custGeom>
            <a:solidFill>
              <a:srgbClr val="7B79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6521975" y="2429300"/>
              <a:ext cx="36100" cy="49600"/>
            </a:xfrm>
            <a:custGeom>
              <a:avLst/>
              <a:gdLst/>
              <a:ahLst/>
              <a:cxnLst/>
              <a:rect l="l" t="t" r="r" b="b"/>
              <a:pathLst>
                <a:path w="1444" h="1984" extrusionOk="0">
                  <a:moveTo>
                    <a:pt x="1192" y="0"/>
                  </a:moveTo>
                  <a:cubicBezTo>
                    <a:pt x="838" y="0"/>
                    <a:pt x="481" y="177"/>
                    <a:pt x="276" y="519"/>
                  </a:cubicBezTo>
                  <a:cubicBezTo>
                    <a:pt x="0" y="1008"/>
                    <a:pt x="149" y="1644"/>
                    <a:pt x="658" y="1941"/>
                  </a:cubicBezTo>
                  <a:cubicBezTo>
                    <a:pt x="679" y="1963"/>
                    <a:pt x="722" y="1984"/>
                    <a:pt x="743" y="1984"/>
                  </a:cubicBezTo>
                  <a:lnTo>
                    <a:pt x="1443" y="31"/>
                  </a:lnTo>
                  <a:cubicBezTo>
                    <a:pt x="1361" y="11"/>
                    <a:pt x="1276" y="0"/>
                    <a:pt x="1192" y="0"/>
                  </a:cubicBezTo>
                  <a:close/>
                </a:path>
              </a:pathLst>
            </a:custGeom>
            <a:solidFill>
              <a:srgbClr val="777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6521975" y="2425825"/>
              <a:ext cx="59450" cy="59450"/>
            </a:xfrm>
            <a:custGeom>
              <a:avLst/>
              <a:gdLst/>
              <a:ahLst/>
              <a:cxnLst/>
              <a:rect l="l" t="t" r="r" b="b"/>
              <a:pathLst>
                <a:path w="2378" h="2378" fill="none" extrusionOk="0">
                  <a:moveTo>
                    <a:pt x="658" y="2080"/>
                  </a:moveTo>
                  <a:cubicBezTo>
                    <a:pt x="1146" y="2378"/>
                    <a:pt x="1783" y="2208"/>
                    <a:pt x="2080" y="1720"/>
                  </a:cubicBezTo>
                  <a:cubicBezTo>
                    <a:pt x="2377" y="1231"/>
                    <a:pt x="2207" y="574"/>
                    <a:pt x="1719" y="276"/>
                  </a:cubicBezTo>
                  <a:cubicBezTo>
                    <a:pt x="1231" y="0"/>
                    <a:pt x="573" y="149"/>
                    <a:pt x="276" y="658"/>
                  </a:cubicBezTo>
                  <a:cubicBezTo>
                    <a:pt x="0" y="1147"/>
                    <a:pt x="149" y="1783"/>
                    <a:pt x="658" y="2080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6564950" y="2365325"/>
              <a:ext cx="28675" cy="46200"/>
            </a:xfrm>
            <a:custGeom>
              <a:avLst/>
              <a:gdLst/>
              <a:ahLst/>
              <a:cxnLst/>
              <a:rect l="l" t="t" r="r" b="b"/>
              <a:pathLst>
                <a:path w="1147" h="1848" extrusionOk="0">
                  <a:moveTo>
                    <a:pt x="658" y="1"/>
                  </a:moveTo>
                  <a:lnTo>
                    <a:pt x="0" y="1847"/>
                  </a:lnTo>
                  <a:cubicBezTo>
                    <a:pt x="340" y="1847"/>
                    <a:pt x="679" y="1656"/>
                    <a:pt x="892" y="1338"/>
                  </a:cubicBezTo>
                  <a:cubicBezTo>
                    <a:pt x="1146" y="892"/>
                    <a:pt x="1040" y="340"/>
                    <a:pt x="658" y="1"/>
                  </a:cubicBezTo>
                  <a:close/>
                </a:path>
              </a:pathLst>
            </a:custGeom>
            <a:solidFill>
              <a:srgbClr val="7B79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6534700" y="2359425"/>
              <a:ext cx="46725" cy="52100"/>
            </a:xfrm>
            <a:custGeom>
              <a:avLst/>
              <a:gdLst/>
              <a:ahLst/>
              <a:cxnLst/>
              <a:rect l="l" t="t" r="r" b="b"/>
              <a:pathLst>
                <a:path w="1869" h="2084" extrusionOk="0">
                  <a:moveTo>
                    <a:pt x="1188" y="0"/>
                  </a:moveTo>
                  <a:cubicBezTo>
                    <a:pt x="833" y="0"/>
                    <a:pt x="492" y="179"/>
                    <a:pt x="298" y="513"/>
                  </a:cubicBezTo>
                  <a:cubicBezTo>
                    <a:pt x="0" y="1001"/>
                    <a:pt x="170" y="1638"/>
                    <a:pt x="658" y="1935"/>
                  </a:cubicBezTo>
                  <a:cubicBezTo>
                    <a:pt x="828" y="2041"/>
                    <a:pt x="1019" y="2083"/>
                    <a:pt x="1210" y="2083"/>
                  </a:cubicBezTo>
                  <a:lnTo>
                    <a:pt x="1868" y="237"/>
                  </a:lnTo>
                  <a:cubicBezTo>
                    <a:pt x="1826" y="216"/>
                    <a:pt x="1783" y="173"/>
                    <a:pt x="1741" y="152"/>
                  </a:cubicBezTo>
                  <a:cubicBezTo>
                    <a:pt x="1565" y="50"/>
                    <a:pt x="1375" y="0"/>
                    <a:pt x="1188" y="0"/>
                  </a:cubicBezTo>
                  <a:close/>
                </a:path>
              </a:pathLst>
            </a:custGeom>
            <a:solidFill>
              <a:srgbClr val="777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6534700" y="2355775"/>
              <a:ext cx="59975" cy="59450"/>
            </a:xfrm>
            <a:custGeom>
              <a:avLst/>
              <a:gdLst/>
              <a:ahLst/>
              <a:cxnLst/>
              <a:rect l="l" t="t" r="r" b="b"/>
              <a:pathLst>
                <a:path w="2399" h="2378" fill="none" extrusionOk="0">
                  <a:moveTo>
                    <a:pt x="658" y="2081"/>
                  </a:moveTo>
                  <a:cubicBezTo>
                    <a:pt x="1147" y="2378"/>
                    <a:pt x="1804" y="2229"/>
                    <a:pt x="2102" y="1720"/>
                  </a:cubicBezTo>
                  <a:cubicBezTo>
                    <a:pt x="2399" y="1232"/>
                    <a:pt x="2229" y="595"/>
                    <a:pt x="1741" y="298"/>
                  </a:cubicBezTo>
                  <a:cubicBezTo>
                    <a:pt x="1231" y="1"/>
                    <a:pt x="595" y="149"/>
                    <a:pt x="298" y="659"/>
                  </a:cubicBezTo>
                  <a:cubicBezTo>
                    <a:pt x="0" y="1147"/>
                    <a:pt x="170" y="1784"/>
                    <a:pt x="658" y="2081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6539475" y="2301650"/>
              <a:ext cx="35575" cy="49350"/>
            </a:xfrm>
            <a:custGeom>
              <a:avLst/>
              <a:gdLst/>
              <a:ahLst/>
              <a:cxnLst/>
              <a:rect l="l" t="t" r="r" b="b"/>
              <a:pathLst>
                <a:path w="1423" h="1974" extrusionOk="0">
                  <a:moveTo>
                    <a:pt x="701" y="1"/>
                  </a:moveTo>
                  <a:lnTo>
                    <a:pt x="0" y="1954"/>
                  </a:lnTo>
                  <a:cubicBezTo>
                    <a:pt x="67" y="1967"/>
                    <a:pt x="135" y="1973"/>
                    <a:pt x="203" y="1973"/>
                  </a:cubicBezTo>
                  <a:cubicBezTo>
                    <a:pt x="566" y="1973"/>
                    <a:pt x="929" y="1787"/>
                    <a:pt x="1125" y="1465"/>
                  </a:cubicBezTo>
                  <a:cubicBezTo>
                    <a:pt x="1422" y="956"/>
                    <a:pt x="1253" y="319"/>
                    <a:pt x="764" y="22"/>
                  </a:cubicBezTo>
                  <a:cubicBezTo>
                    <a:pt x="743" y="22"/>
                    <a:pt x="722" y="1"/>
                    <a:pt x="701" y="1"/>
                  </a:cubicBezTo>
                  <a:close/>
                </a:path>
              </a:pathLst>
            </a:custGeom>
            <a:solidFill>
              <a:srgbClr val="777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6515075" y="2298700"/>
              <a:ext cx="41925" cy="51800"/>
            </a:xfrm>
            <a:custGeom>
              <a:avLst/>
              <a:gdLst/>
              <a:ahLst/>
              <a:cxnLst/>
              <a:rect l="l" t="t" r="r" b="b"/>
              <a:pathLst>
                <a:path w="1677" h="2072" extrusionOk="0">
                  <a:moveTo>
                    <a:pt x="1197" y="1"/>
                  </a:moveTo>
                  <a:cubicBezTo>
                    <a:pt x="844" y="1"/>
                    <a:pt x="501" y="181"/>
                    <a:pt x="297" y="501"/>
                  </a:cubicBezTo>
                  <a:cubicBezTo>
                    <a:pt x="0" y="1010"/>
                    <a:pt x="170" y="1647"/>
                    <a:pt x="658" y="1944"/>
                  </a:cubicBezTo>
                  <a:cubicBezTo>
                    <a:pt x="764" y="1987"/>
                    <a:pt x="870" y="2029"/>
                    <a:pt x="976" y="2072"/>
                  </a:cubicBezTo>
                  <a:lnTo>
                    <a:pt x="1677" y="119"/>
                  </a:lnTo>
                  <a:cubicBezTo>
                    <a:pt x="1523" y="39"/>
                    <a:pt x="1359" y="1"/>
                    <a:pt x="1197" y="1"/>
                  </a:cubicBezTo>
                  <a:close/>
                </a:path>
              </a:pathLst>
            </a:custGeom>
            <a:solidFill>
              <a:srgbClr val="72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6515075" y="2294750"/>
              <a:ext cx="59975" cy="60000"/>
            </a:xfrm>
            <a:custGeom>
              <a:avLst/>
              <a:gdLst/>
              <a:ahLst/>
              <a:cxnLst/>
              <a:rect l="l" t="t" r="r" b="b"/>
              <a:pathLst>
                <a:path w="2399" h="2400" fill="none" extrusionOk="0">
                  <a:moveTo>
                    <a:pt x="658" y="2102"/>
                  </a:moveTo>
                  <a:cubicBezTo>
                    <a:pt x="1167" y="2399"/>
                    <a:pt x="1804" y="2230"/>
                    <a:pt x="2101" y="1741"/>
                  </a:cubicBezTo>
                  <a:cubicBezTo>
                    <a:pt x="2398" y="1232"/>
                    <a:pt x="2229" y="595"/>
                    <a:pt x="1740" y="298"/>
                  </a:cubicBezTo>
                  <a:cubicBezTo>
                    <a:pt x="1231" y="1"/>
                    <a:pt x="594" y="171"/>
                    <a:pt x="297" y="659"/>
                  </a:cubicBezTo>
                  <a:cubicBezTo>
                    <a:pt x="0" y="1168"/>
                    <a:pt x="170" y="1805"/>
                    <a:pt x="658" y="2102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6506050" y="2282025"/>
              <a:ext cx="12225" cy="28675"/>
            </a:xfrm>
            <a:custGeom>
              <a:avLst/>
              <a:gdLst/>
              <a:ahLst/>
              <a:cxnLst/>
              <a:rect l="l" t="t" r="r" b="b"/>
              <a:pathLst>
                <a:path w="489" h="1147" extrusionOk="0">
                  <a:moveTo>
                    <a:pt x="425" y="1"/>
                  </a:moveTo>
                  <a:lnTo>
                    <a:pt x="0" y="1147"/>
                  </a:lnTo>
                  <a:cubicBezTo>
                    <a:pt x="128" y="1062"/>
                    <a:pt x="234" y="956"/>
                    <a:pt x="297" y="828"/>
                  </a:cubicBezTo>
                  <a:cubicBezTo>
                    <a:pt x="467" y="552"/>
                    <a:pt x="488" y="277"/>
                    <a:pt x="425" y="1"/>
                  </a:cubicBezTo>
                  <a:close/>
                </a:path>
              </a:pathLst>
            </a:custGeom>
            <a:solidFill>
              <a:srgbClr val="72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6461475" y="2262975"/>
              <a:ext cx="55200" cy="52275"/>
            </a:xfrm>
            <a:custGeom>
              <a:avLst/>
              <a:gdLst/>
              <a:ahLst/>
              <a:cxnLst/>
              <a:rect l="l" t="t" r="r" b="b"/>
              <a:pathLst>
                <a:path w="2208" h="2091" extrusionOk="0">
                  <a:moveTo>
                    <a:pt x="1195" y="0"/>
                  </a:moveTo>
                  <a:cubicBezTo>
                    <a:pt x="842" y="0"/>
                    <a:pt x="495" y="184"/>
                    <a:pt x="298" y="508"/>
                  </a:cubicBezTo>
                  <a:cubicBezTo>
                    <a:pt x="0" y="1017"/>
                    <a:pt x="170" y="1654"/>
                    <a:pt x="658" y="1951"/>
                  </a:cubicBezTo>
                  <a:cubicBezTo>
                    <a:pt x="821" y="2047"/>
                    <a:pt x="1001" y="2091"/>
                    <a:pt x="1180" y="2091"/>
                  </a:cubicBezTo>
                  <a:cubicBezTo>
                    <a:pt x="1399" y="2091"/>
                    <a:pt x="1618" y="2025"/>
                    <a:pt x="1804" y="1909"/>
                  </a:cubicBezTo>
                  <a:lnTo>
                    <a:pt x="2208" y="763"/>
                  </a:lnTo>
                  <a:cubicBezTo>
                    <a:pt x="2123" y="529"/>
                    <a:pt x="1974" y="296"/>
                    <a:pt x="1720" y="147"/>
                  </a:cubicBezTo>
                  <a:cubicBezTo>
                    <a:pt x="1555" y="47"/>
                    <a:pt x="1375" y="0"/>
                    <a:pt x="1195" y="0"/>
                  </a:cubicBezTo>
                  <a:close/>
                </a:path>
              </a:pathLst>
            </a:custGeom>
            <a:solidFill>
              <a:srgbClr val="72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5"/>
            <p:cNvSpPr/>
            <p:nvPr/>
          </p:nvSpPr>
          <p:spPr>
            <a:xfrm>
              <a:off x="6461475" y="2259200"/>
              <a:ext cx="59450" cy="60000"/>
            </a:xfrm>
            <a:custGeom>
              <a:avLst/>
              <a:gdLst/>
              <a:ahLst/>
              <a:cxnLst/>
              <a:rect l="l" t="t" r="r" b="b"/>
              <a:pathLst>
                <a:path w="2378" h="2400" fill="none" extrusionOk="0">
                  <a:moveTo>
                    <a:pt x="658" y="2102"/>
                  </a:moveTo>
                  <a:cubicBezTo>
                    <a:pt x="1147" y="2399"/>
                    <a:pt x="1804" y="2230"/>
                    <a:pt x="2080" y="1741"/>
                  </a:cubicBezTo>
                  <a:cubicBezTo>
                    <a:pt x="2378" y="1232"/>
                    <a:pt x="2229" y="595"/>
                    <a:pt x="1720" y="298"/>
                  </a:cubicBezTo>
                  <a:cubicBezTo>
                    <a:pt x="1231" y="1"/>
                    <a:pt x="595" y="171"/>
                    <a:pt x="298" y="659"/>
                  </a:cubicBezTo>
                  <a:cubicBezTo>
                    <a:pt x="0" y="1168"/>
                    <a:pt x="170" y="1805"/>
                    <a:pt x="658" y="2102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5"/>
            <p:cNvSpPr/>
            <p:nvPr/>
          </p:nvSpPr>
          <p:spPr>
            <a:xfrm>
              <a:off x="6381875" y="2261025"/>
              <a:ext cx="62100" cy="54400"/>
            </a:xfrm>
            <a:custGeom>
              <a:avLst/>
              <a:gdLst/>
              <a:ahLst/>
              <a:cxnLst/>
              <a:rect l="l" t="t" r="r" b="b"/>
              <a:pathLst>
                <a:path w="2484" h="2176" extrusionOk="0">
                  <a:moveTo>
                    <a:pt x="1236" y="1"/>
                  </a:moveTo>
                  <a:cubicBezTo>
                    <a:pt x="865" y="1"/>
                    <a:pt x="508" y="194"/>
                    <a:pt x="298" y="543"/>
                  </a:cubicBezTo>
                  <a:cubicBezTo>
                    <a:pt x="1" y="1053"/>
                    <a:pt x="171" y="1711"/>
                    <a:pt x="680" y="2029"/>
                  </a:cubicBezTo>
                  <a:cubicBezTo>
                    <a:pt x="850" y="2128"/>
                    <a:pt x="1038" y="2175"/>
                    <a:pt x="1225" y="2175"/>
                  </a:cubicBezTo>
                  <a:cubicBezTo>
                    <a:pt x="1600" y="2175"/>
                    <a:pt x="1968" y="1987"/>
                    <a:pt x="2166" y="1647"/>
                  </a:cubicBezTo>
                  <a:cubicBezTo>
                    <a:pt x="2484" y="1138"/>
                    <a:pt x="2314" y="459"/>
                    <a:pt x="1805" y="161"/>
                  </a:cubicBezTo>
                  <a:cubicBezTo>
                    <a:pt x="1624" y="53"/>
                    <a:pt x="1428" y="1"/>
                    <a:pt x="1236" y="1"/>
                  </a:cubicBezTo>
                  <a:close/>
                </a:path>
              </a:pathLst>
            </a:custGeom>
            <a:solidFill>
              <a:srgbClr val="666666"/>
            </a:solidFill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6321400" y="2431925"/>
              <a:ext cx="64750" cy="56700"/>
            </a:xfrm>
            <a:custGeom>
              <a:avLst/>
              <a:gdLst/>
              <a:ahLst/>
              <a:cxnLst/>
              <a:rect l="l" t="t" r="r" b="b"/>
              <a:pathLst>
                <a:path w="2590" h="2268" extrusionOk="0">
                  <a:moveTo>
                    <a:pt x="1292" y="0"/>
                  </a:moveTo>
                  <a:cubicBezTo>
                    <a:pt x="907" y="0"/>
                    <a:pt x="529" y="198"/>
                    <a:pt x="319" y="563"/>
                  </a:cubicBezTo>
                  <a:cubicBezTo>
                    <a:pt x="0" y="1094"/>
                    <a:pt x="170" y="1794"/>
                    <a:pt x="722" y="2112"/>
                  </a:cubicBezTo>
                  <a:cubicBezTo>
                    <a:pt x="897" y="2218"/>
                    <a:pt x="1089" y="2267"/>
                    <a:pt x="1279" y="2267"/>
                  </a:cubicBezTo>
                  <a:cubicBezTo>
                    <a:pt x="1664" y="2267"/>
                    <a:pt x="2044" y="2064"/>
                    <a:pt x="2271" y="1709"/>
                  </a:cubicBezTo>
                  <a:cubicBezTo>
                    <a:pt x="2590" y="1178"/>
                    <a:pt x="2399" y="478"/>
                    <a:pt x="1868" y="160"/>
                  </a:cubicBezTo>
                  <a:cubicBezTo>
                    <a:pt x="1688" y="52"/>
                    <a:pt x="1489" y="0"/>
                    <a:pt x="1292" y="0"/>
                  </a:cubicBezTo>
                  <a:close/>
                </a:path>
              </a:pathLst>
            </a:custGeom>
            <a:solidFill>
              <a:srgbClr val="666666"/>
            </a:solidFill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6387175" y="2505650"/>
              <a:ext cx="64775" cy="56325"/>
            </a:xfrm>
            <a:custGeom>
              <a:avLst/>
              <a:gdLst/>
              <a:ahLst/>
              <a:cxnLst/>
              <a:rect l="l" t="t" r="r" b="b"/>
              <a:pathLst>
                <a:path w="2591" h="2253" extrusionOk="0">
                  <a:moveTo>
                    <a:pt x="1288" y="0"/>
                  </a:moveTo>
                  <a:cubicBezTo>
                    <a:pt x="905" y="0"/>
                    <a:pt x="529" y="193"/>
                    <a:pt x="319" y="543"/>
                  </a:cubicBezTo>
                  <a:cubicBezTo>
                    <a:pt x="1" y="1095"/>
                    <a:pt x="171" y="1774"/>
                    <a:pt x="701" y="2092"/>
                  </a:cubicBezTo>
                  <a:cubicBezTo>
                    <a:pt x="890" y="2201"/>
                    <a:pt x="1093" y="2253"/>
                    <a:pt x="1291" y="2253"/>
                  </a:cubicBezTo>
                  <a:cubicBezTo>
                    <a:pt x="1675" y="2253"/>
                    <a:pt x="2041" y="2060"/>
                    <a:pt x="2251" y="1710"/>
                  </a:cubicBezTo>
                  <a:cubicBezTo>
                    <a:pt x="2590" y="1180"/>
                    <a:pt x="2399" y="479"/>
                    <a:pt x="1869" y="161"/>
                  </a:cubicBezTo>
                  <a:cubicBezTo>
                    <a:pt x="1688" y="52"/>
                    <a:pt x="1487" y="0"/>
                    <a:pt x="1288" y="0"/>
                  </a:cubicBezTo>
                  <a:close/>
                </a:path>
              </a:pathLst>
            </a:custGeom>
            <a:solidFill>
              <a:srgbClr val="666666"/>
            </a:solidFill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6319275" y="2626100"/>
              <a:ext cx="64750" cy="56325"/>
            </a:xfrm>
            <a:custGeom>
              <a:avLst/>
              <a:gdLst/>
              <a:ahLst/>
              <a:cxnLst/>
              <a:rect l="l" t="t" r="r" b="b"/>
              <a:pathLst>
                <a:path w="2590" h="2253" extrusionOk="0">
                  <a:moveTo>
                    <a:pt x="1287" y="0"/>
                  </a:moveTo>
                  <a:cubicBezTo>
                    <a:pt x="904" y="0"/>
                    <a:pt x="528" y="193"/>
                    <a:pt x="319" y="543"/>
                  </a:cubicBezTo>
                  <a:cubicBezTo>
                    <a:pt x="0" y="1095"/>
                    <a:pt x="170" y="1774"/>
                    <a:pt x="722" y="2092"/>
                  </a:cubicBezTo>
                  <a:lnTo>
                    <a:pt x="701" y="2092"/>
                  </a:lnTo>
                  <a:cubicBezTo>
                    <a:pt x="889" y="2201"/>
                    <a:pt x="1092" y="2253"/>
                    <a:pt x="1292" y="2253"/>
                  </a:cubicBezTo>
                  <a:cubicBezTo>
                    <a:pt x="1677" y="2253"/>
                    <a:pt x="2048" y="2060"/>
                    <a:pt x="2271" y="1710"/>
                  </a:cubicBezTo>
                  <a:cubicBezTo>
                    <a:pt x="2590" y="1180"/>
                    <a:pt x="2399" y="479"/>
                    <a:pt x="1868" y="161"/>
                  </a:cubicBezTo>
                  <a:cubicBezTo>
                    <a:pt x="1687" y="52"/>
                    <a:pt x="1486" y="0"/>
                    <a:pt x="1287" y="0"/>
                  </a:cubicBezTo>
                  <a:close/>
                </a:path>
              </a:pathLst>
            </a:custGeom>
            <a:solidFill>
              <a:srgbClr val="666666"/>
            </a:solidFill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6319275" y="2323475"/>
              <a:ext cx="61575" cy="54375"/>
            </a:xfrm>
            <a:custGeom>
              <a:avLst/>
              <a:gdLst/>
              <a:ahLst/>
              <a:cxnLst/>
              <a:rect l="l" t="t" r="r" b="b"/>
              <a:pathLst>
                <a:path w="2463" h="2175" extrusionOk="0">
                  <a:moveTo>
                    <a:pt x="1242" y="0"/>
                  </a:moveTo>
                  <a:cubicBezTo>
                    <a:pt x="873" y="0"/>
                    <a:pt x="510" y="189"/>
                    <a:pt x="297" y="529"/>
                  </a:cubicBezTo>
                  <a:cubicBezTo>
                    <a:pt x="0" y="1038"/>
                    <a:pt x="170" y="1717"/>
                    <a:pt x="679" y="2014"/>
                  </a:cubicBezTo>
                  <a:cubicBezTo>
                    <a:pt x="853" y="2123"/>
                    <a:pt x="1047" y="2175"/>
                    <a:pt x="1238" y="2175"/>
                  </a:cubicBezTo>
                  <a:cubicBezTo>
                    <a:pt x="1608" y="2175"/>
                    <a:pt x="1969" y="1982"/>
                    <a:pt x="2165" y="1632"/>
                  </a:cubicBezTo>
                  <a:cubicBezTo>
                    <a:pt x="2462" y="1123"/>
                    <a:pt x="2314" y="465"/>
                    <a:pt x="1783" y="147"/>
                  </a:cubicBezTo>
                  <a:cubicBezTo>
                    <a:pt x="1613" y="48"/>
                    <a:pt x="1427" y="0"/>
                    <a:pt x="1242" y="0"/>
                  </a:cubicBezTo>
                  <a:close/>
                </a:path>
              </a:pathLst>
            </a:custGeom>
            <a:solidFill>
              <a:srgbClr val="666666"/>
            </a:solidFill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6575025" y="2483125"/>
              <a:ext cx="14350" cy="31875"/>
            </a:xfrm>
            <a:custGeom>
              <a:avLst/>
              <a:gdLst/>
              <a:ahLst/>
              <a:cxnLst/>
              <a:rect l="l" t="t" r="r" b="b"/>
              <a:pathLst>
                <a:path w="574" h="1275" extrusionOk="0">
                  <a:moveTo>
                    <a:pt x="467" y="1"/>
                  </a:moveTo>
                  <a:lnTo>
                    <a:pt x="0" y="1274"/>
                  </a:lnTo>
                  <a:cubicBezTo>
                    <a:pt x="149" y="1189"/>
                    <a:pt x="298" y="1062"/>
                    <a:pt x="382" y="913"/>
                  </a:cubicBezTo>
                  <a:cubicBezTo>
                    <a:pt x="552" y="616"/>
                    <a:pt x="574" y="298"/>
                    <a:pt x="467" y="1"/>
                  </a:cubicBezTo>
                  <a:close/>
                </a:path>
              </a:pathLst>
            </a:custGeom>
            <a:solidFill>
              <a:srgbClr val="7F7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6535750" y="2466200"/>
              <a:ext cx="50975" cy="52375"/>
            </a:xfrm>
            <a:custGeom>
              <a:avLst/>
              <a:gdLst/>
              <a:ahLst/>
              <a:cxnLst/>
              <a:rect l="l" t="t" r="r" b="b"/>
              <a:pathLst>
                <a:path w="2039" h="2095" extrusionOk="0">
                  <a:moveTo>
                    <a:pt x="1065" y="1"/>
                  </a:moveTo>
                  <a:cubicBezTo>
                    <a:pt x="747" y="1"/>
                    <a:pt x="438" y="151"/>
                    <a:pt x="234" y="423"/>
                  </a:cubicBezTo>
                  <a:lnTo>
                    <a:pt x="22" y="1017"/>
                  </a:lnTo>
                  <a:cubicBezTo>
                    <a:pt x="1" y="1378"/>
                    <a:pt x="192" y="1739"/>
                    <a:pt x="531" y="1951"/>
                  </a:cubicBezTo>
                  <a:cubicBezTo>
                    <a:pt x="691" y="2047"/>
                    <a:pt x="871" y="2094"/>
                    <a:pt x="1051" y="2094"/>
                  </a:cubicBezTo>
                  <a:cubicBezTo>
                    <a:pt x="1232" y="2094"/>
                    <a:pt x="1412" y="2047"/>
                    <a:pt x="1571" y="1951"/>
                  </a:cubicBezTo>
                  <a:lnTo>
                    <a:pt x="2038" y="678"/>
                  </a:lnTo>
                  <a:cubicBezTo>
                    <a:pt x="1953" y="465"/>
                    <a:pt x="1805" y="274"/>
                    <a:pt x="1593" y="147"/>
                  </a:cubicBezTo>
                  <a:cubicBezTo>
                    <a:pt x="1425" y="48"/>
                    <a:pt x="1244" y="1"/>
                    <a:pt x="1065" y="1"/>
                  </a:cubicBezTo>
                  <a:close/>
                </a:path>
              </a:pathLst>
            </a:custGeom>
            <a:solidFill>
              <a:srgbClr val="7B79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6536300" y="2476775"/>
              <a:ext cx="5325" cy="14875"/>
            </a:xfrm>
            <a:custGeom>
              <a:avLst/>
              <a:gdLst/>
              <a:ahLst/>
              <a:cxnLst/>
              <a:rect l="l" t="t" r="r" b="b"/>
              <a:pathLst>
                <a:path w="213" h="595" extrusionOk="0">
                  <a:moveTo>
                    <a:pt x="212" y="0"/>
                  </a:moveTo>
                  <a:lnTo>
                    <a:pt x="212" y="0"/>
                  </a:lnTo>
                  <a:cubicBezTo>
                    <a:pt x="191" y="21"/>
                    <a:pt x="170" y="64"/>
                    <a:pt x="149" y="85"/>
                  </a:cubicBezTo>
                  <a:cubicBezTo>
                    <a:pt x="43" y="255"/>
                    <a:pt x="0" y="424"/>
                    <a:pt x="0" y="594"/>
                  </a:cubicBezTo>
                  <a:lnTo>
                    <a:pt x="212" y="0"/>
                  </a:lnTo>
                  <a:close/>
                </a:path>
              </a:pathLst>
            </a:custGeom>
            <a:solidFill>
              <a:srgbClr val="777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6532575" y="2462425"/>
              <a:ext cx="59450" cy="60000"/>
            </a:xfrm>
            <a:custGeom>
              <a:avLst/>
              <a:gdLst/>
              <a:ahLst/>
              <a:cxnLst/>
              <a:rect l="l" t="t" r="r" b="b"/>
              <a:pathLst>
                <a:path w="2378" h="2400" fill="none" extrusionOk="0">
                  <a:moveTo>
                    <a:pt x="658" y="2102"/>
                  </a:moveTo>
                  <a:cubicBezTo>
                    <a:pt x="1147" y="2399"/>
                    <a:pt x="1783" y="2230"/>
                    <a:pt x="2080" y="1741"/>
                  </a:cubicBezTo>
                  <a:cubicBezTo>
                    <a:pt x="2378" y="1232"/>
                    <a:pt x="2208" y="595"/>
                    <a:pt x="1720" y="298"/>
                  </a:cubicBezTo>
                  <a:cubicBezTo>
                    <a:pt x="1232" y="1"/>
                    <a:pt x="595" y="171"/>
                    <a:pt x="298" y="659"/>
                  </a:cubicBezTo>
                  <a:cubicBezTo>
                    <a:pt x="0" y="1168"/>
                    <a:pt x="149" y="1805"/>
                    <a:pt x="658" y="2102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6574500" y="2468800"/>
              <a:ext cx="33975" cy="48625"/>
            </a:xfrm>
            <a:custGeom>
              <a:avLst/>
              <a:gdLst/>
              <a:ahLst/>
              <a:cxnLst/>
              <a:rect l="l" t="t" r="r" b="b"/>
              <a:pathLst>
                <a:path w="1359" h="1945" extrusionOk="0">
                  <a:moveTo>
                    <a:pt x="701" y="1"/>
                  </a:moveTo>
                  <a:lnTo>
                    <a:pt x="0" y="1932"/>
                  </a:lnTo>
                  <a:cubicBezTo>
                    <a:pt x="52" y="1940"/>
                    <a:pt x="104" y="1944"/>
                    <a:pt x="156" y="1944"/>
                  </a:cubicBezTo>
                  <a:cubicBezTo>
                    <a:pt x="514" y="1944"/>
                    <a:pt x="876" y="1759"/>
                    <a:pt x="1061" y="1444"/>
                  </a:cubicBezTo>
                  <a:cubicBezTo>
                    <a:pt x="1359" y="935"/>
                    <a:pt x="1210" y="298"/>
                    <a:pt x="701" y="1"/>
                  </a:cubicBezTo>
                  <a:close/>
                </a:path>
              </a:pathLst>
            </a:custGeom>
            <a:solidFill>
              <a:srgbClr val="7F7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6549025" y="2465125"/>
              <a:ext cx="43000" cy="52000"/>
            </a:xfrm>
            <a:custGeom>
              <a:avLst/>
              <a:gdLst/>
              <a:ahLst/>
              <a:cxnLst/>
              <a:rect l="l" t="t" r="r" b="b"/>
              <a:pathLst>
                <a:path w="1720" h="2080" extrusionOk="0">
                  <a:moveTo>
                    <a:pt x="1186" y="1"/>
                  </a:moveTo>
                  <a:cubicBezTo>
                    <a:pt x="832" y="1"/>
                    <a:pt x="495" y="184"/>
                    <a:pt x="298" y="508"/>
                  </a:cubicBezTo>
                  <a:cubicBezTo>
                    <a:pt x="0" y="997"/>
                    <a:pt x="170" y="1655"/>
                    <a:pt x="658" y="1952"/>
                  </a:cubicBezTo>
                  <a:cubicBezTo>
                    <a:pt x="765" y="2015"/>
                    <a:pt x="892" y="2058"/>
                    <a:pt x="1019" y="2079"/>
                  </a:cubicBezTo>
                  <a:lnTo>
                    <a:pt x="1720" y="148"/>
                  </a:lnTo>
                  <a:cubicBezTo>
                    <a:pt x="1548" y="48"/>
                    <a:pt x="1365" y="1"/>
                    <a:pt x="1186" y="1"/>
                  </a:cubicBezTo>
                  <a:close/>
                </a:path>
              </a:pathLst>
            </a:custGeom>
            <a:solidFill>
              <a:srgbClr val="7B79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6549025" y="2461375"/>
              <a:ext cx="59450" cy="59450"/>
            </a:xfrm>
            <a:custGeom>
              <a:avLst/>
              <a:gdLst/>
              <a:ahLst/>
              <a:cxnLst/>
              <a:rect l="l" t="t" r="r" b="b"/>
              <a:pathLst>
                <a:path w="2378" h="2378" fill="none" extrusionOk="0">
                  <a:moveTo>
                    <a:pt x="658" y="2102"/>
                  </a:moveTo>
                  <a:cubicBezTo>
                    <a:pt x="1147" y="2378"/>
                    <a:pt x="1805" y="2229"/>
                    <a:pt x="2080" y="1741"/>
                  </a:cubicBezTo>
                  <a:cubicBezTo>
                    <a:pt x="2378" y="1232"/>
                    <a:pt x="2229" y="595"/>
                    <a:pt x="1720" y="298"/>
                  </a:cubicBezTo>
                  <a:cubicBezTo>
                    <a:pt x="1231" y="0"/>
                    <a:pt x="595" y="170"/>
                    <a:pt x="298" y="658"/>
                  </a:cubicBezTo>
                  <a:cubicBezTo>
                    <a:pt x="0" y="1147"/>
                    <a:pt x="170" y="1805"/>
                    <a:pt x="658" y="2102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6580850" y="2454350"/>
              <a:ext cx="48850" cy="52225"/>
            </a:xfrm>
            <a:custGeom>
              <a:avLst/>
              <a:gdLst/>
              <a:ahLst/>
              <a:cxnLst/>
              <a:rect l="l" t="t" r="r" b="b"/>
              <a:pathLst>
                <a:path w="1954" h="2089" extrusionOk="0">
                  <a:moveTo>
                    <a:pt x="750" y="0"/>
                  </a:moveTo>
                  <a:cubicBezTo>
                    <a:pt x="713" y="0"/>
                    <a:pt x="676" y="2"/>
                    <a:pt x="638" y="6"/>
                  </a:cubicBezTo>
                  <a:lnTo>
                    <a:pt x="1" y="1767"/>
                  </a:lnTo>
                  <a:cubicBezTo>
                    <a:pt x="65" y="1831"/>
                    <a:pt x="149" y="1895"/>
                    <a:pt x="234" y="1937"/>
                  </a:cubicBezTo>
                  <a:cubicBezTo>
                    <a:pt x="403" y="2039"/>
                    <a:pt x="589" y="2089"/>
                    <a:pt x="772" y="2089"/>
                  </a:cubicBezTo>
                  <a:cubicBezTo>
                    <a:pt x="1121" y="2089"/>
                    <a:pt x="1462" y="1910"/>
                    <a:pt x="1656" y="1576"/>
                  </a:cubicBezTo>
                  <a:cubicBezTo>
                    <a:pt x="1954" y="1088"/>
                    <a:pt x="1784" y="451"/>
                    <a:pt x="1296" y="154"/>
                  </a:cubicBezTo>
                  <a:cubicBezTo>
                    <a:pt x="1118" y="47"/>
                    <a:pt x="940" y="0"/>
                    <a:pt x="750" y="0"/>
                  </a:cubicBezTo>
                  <a:close/>
                </a:path>
              </a:pathLst>
            </a:custGeom>
            <a:solidFill>
              <a:srgbClr val="7F7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6571300" y="2454475"/>
              <a:ext cx="25500" cy="44075"/>
            </a:xfrm>
            <a:custGeom>
              <a:avLst/>
              <a:gdLst/>
              <a:ahLst/>
              <a:cxnLst/>
              <a:rect l="l" t="t" r="r" b="b"/>
              <a:pathLst>
                <a:path w="1020" h="1763" extrusionOk="0">
                  <a:moveTo>
                    <a:pt x="1020" y="1"/>
                  </a:moveTo>
                  <a:lnTo>
                    <a:pt x="1020" y="1"/>
                  </a:lnTo>
                  <a:cubicBezTo>
                    <a:pt x="723" y="43"/>
                    <a:pt x="425" y="213"/>
                    <a:pt x="256" y="510"/>
                  </a:cubicBezTo>
                  <a:cubicBezTo>
                    <a:pt x="1" y="913"/>
                    <a:pt x="65" y="1444"/>
                    <a:pt x="383" y="1762"/>
                  </a:cubicBezTo>
                  <a:lnTo>
                    <a:pt x="1020" y="1"/>
                  </a:lnTo>
                  <a:close/>
                </a:path>
              </a:pathLst>
            </a:custGeom>
            <a:solidFill>
              <a:srgbClr val="7B79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6570250" y="2450750"/>
              <a:ext cx="59450" cy="59475"/>
            </a:xfrm>
            <a:custGeom>
              <a:avLst/>
              <a:gdLst/>
              <a:ahLst/>
              <a:cxnLst/>
              <a:rect l="l" t="t" r="r" b="b"/>
              <a:pathLst>
                <a:path w="2378" h="2379" fill="none" extrusionOk="0">
                  <a:moveTo>
                    <a:pt x="658" y="2081"/>
                  </a:moveTo>
                  <a:cubicBezTo>
                    <a:pt x="1147" y="2378"/>
                    <a:pt x="1783" y="2230"/>
                    <a:pt x="2080" y="1720"/>
                  </a:cubicBezTo>
                  <a:cubicBezTo>
                    <a:pt x="2378" y="1232"/>
                    <a:pt x="2208" y="595"/>
                    <a:pt x="1720" y="298"/>
                  </a:cubicBezTo>
                  <a:cubicBezTo>
                    <a:pt x="1231" y="1"/>
                    <a:pt x="573" y="150"/>
                    <a:pt x="298" y="659"/>
                  </a:cubicBezTo>
                  <a:cubicBezTo>
                    <a:pt x="0" y="1147"/>
                    <a:pt x="149" y="1784"/>
                    <a:pt x="658" y="2081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6710325" y="2492675"/>
              <a:ext cx="24450" cy="43000"/>
            </a:xfrm>
            <a:custGeom>
              <a:avLst/>
              <a:gdLst/>
              <a:ahLst/>
              <a:cxnLst/>
              <a:rect l="l" t="t" r="r" b="b"/>
              <a:pathLst>
                <a:path w="978" h="1720" extrusionOk="0">
                  <a:moveTo>
                    <a:pt x="616" y="1"/>
                  </a:moveTo>
                  <a:lnTo>
                    <a:pt x="1" y="1720"/>
                  </a:lnTo>
                  <a:cubicBezTo>
                    <a:pt x="298" y="1677"/>
                    <a:pt x="574" y="1486"/>
                    <a:pt x="722" y="1211"/>
                  </a:cubicBezTo>
                  <a:cubicBezTo>
                    <a:pt x="977" y="828"/>
                    <a:pt x="913" y="319"/>
                    <a:pt x="616" y="1"/>
                  </a:cubicBezTo>
                  <a:close/>
                </a:path>
              </a:pathLst>
            </a:custGeom>
            <a:solidFill>
              <a:srgbClr val="8E8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6676375" y="2483700"/>
              <a:ext cx="49375" cy="52375"/>
            </a:xfrm>
            <a:custGeom>
              <a:avLst/>
              <a:gdLst/>
              <a:ahLst/>
              <a:cxnLst/>
              <a:rect l="l" t="t" r="r" b="b"/>
              <a:pathLst>
                <a:path w="1975" h="2095" extrusionOk="0">
                  <a:moveTo>
                    <a:pt x="1195" y="0"/>
                  </a:moveTo>
                  <a:cubicBezTo>
                    <a:pt x="842" y="0"/>
                    <a:pt x="495" y="184"/>
                    <a:pt x="297" y="508"/>
                  </a:cubicBezTo>
                  <a:cubicBezTo>
                    <a:pt x="0" y="996"/>
                    <a:pt x="170" y="1654"/>
                    <a:pt x="658" y="1930"/>
                  </a:cubicBezTo>
                  <a:cubicBezTo>
                    <a:pt x="819" y="2043"/>
                    <a:pt x="1004" y="2095"/>
                    <a:pt x="1186" y="2095"/>
                  </a:cubicBezTo>
                  <a:cubicBezTo>
                    <a:pt x="1244" y="2095"/>
                    <a:pt x="1302" y="2089"/>
                    <a:pt x="1359" y="2079"/>
                  </a:cubicBezTo>
                  <a:lnTo>
                    <a:pt x="1974" y="360"/>
                  </a:lnTo>
                  <a:cubicBezTo>
                    <a:pt x="1911" y="275"/>
                    <a:pt x="1826" y="211"/>
                    <a:pt x="1720" y="147"/>
                  </a:cubicBezTo>
                  <a:cubicBezTo>
                    <a:pt x="1555" y="48"/>
                    <a:pt x="1375" y="0"/>
                    <a:pt x="1195" y="0"/>
                  </a:cubicBezTo>
                  <a:close/>
                </a:path>
              </a:pathLst>
            </a:custGeom>
            <a:solidFill>
              <a:srgbClr val="888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6676375" y="2479950"/>
              <a:ext cx="59450" cy="59450"/>
            </a:xfrm>
            <a:custGeom>
              <a:avLst/>
              <a:gdLst/>
              <a:ahLst/>
              <a:cxnLst/>
              <a:rect l="l" t="t" r="r" b="b"/>
              <a:pathLst>
                <a:path w="2378" h="2378" fill="none" extrusionOk="0">
                  <a:moveTo>
                    <a:pt x="658" y="2080"/>
                  </a:moveTo>
                  <a:cubicBezTo>
                    <a:pt x="1146" y="2377"/>
                    <a:pt x="1783" y="2229"/>
                    <a:pt x="2080" y="1720"/>
                  </a:cubicBezTo>
                  <a:cubicBezTo>
                    <a:pt x="2377" y="1231"/>
                    <a:pt x="2229" y="595"/>
                    <a:pt x="1720" y="297"/>
                  </a:cubicBezTo>
                  <a:cubicBezTo>
                    <a:pt x="1231" y="0"/>
                    <a:pt x="595" y="170"/>
                    <a:pt x="297" y="658"/>
                  </a:cubicBezTo>
                  <a:cubicBezTo>
                    <a:pt x="0" y="1146"/>
                    <a:pt x="170" y="1804"/>
                    <a:pt x="658" y="2080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6723075" y="2462975"/>
              <a:ext cx="18050" cy="37150"/>
            </a:xfrm>
            <a:custGeom>
              <a:avLst/>
              <a:gdLst/>
              <a:ahLst/>
              <a:cxnLst/>
              <a:rect l="l" t="t" r="r" b="b"/>
              <a:pathLst>
                <a:path w="722" h="1486" extrusionOk="0">
                  <a:moveTo>
                    <a:pt x="531" y="0"/>
                  </a:moveTo>
                  <a:lnTo>
                    <a:pt x="0" y="1486"/>
                  </a:lnTo>
                  <a:cubicBezTo>
                    <a:pt x="212" y="1401"/>
                    <a:pt x="403" y="1252"/>
                    <a:pt x="531" y="1040"/>
                  </a:cubicBezTo>
                  <a:cubicBezTo>
                    <a:pt x="722" y="701"/>
                    <a:pt x="722" y="319"/>
                    <a:pt x="531" y="0"/>
                  </a:cubicBezTo>
                  <a:close/>
                </a:path>
              </a:pathLst>
            </a:custGeom>
            <a:solidFill>
              <a:srgbClr val="8E8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6683800" y="2449625"/>
              <a:ext cx="52550" cy="52125"/>
            </a:xfrm>
            <a:custGeom>
              <a:avLst/>
              <a:gdLst/>
              <a:ahLst/>
              <a:cxnLst/>
              <a:rect l="l" t="t" r="r" b="b"/>
              <a:pathLst>
                <a:path w="2102" h="2085" extrusionOk="0">
                  <a:moveTo>
                    <a:pt x="1188" y="0"/>
                  </a:moveTo>
                  <a:cubicBezTo>
                    <a:pt x="833" y="0"/>
                    <a:pt x="492" y="179"/>
                    <a:pt x="298" y="513"/>
                  </a:cubicBezTo>
                  <a:cubicBezTo>
                    <a:pt x="0" y="1001"/>
                    <a:pt x="170" y="1638"/>
                    <a:pt x="658" y="1935"/>
                  </a:cubicBezTo>
                  <a:cubicBezTo>
                    <a:pt x="836" y="2036"/>
                    <a:pt x="1021" y="2085"/>
                    <a:pt x="1204" y="2085"/>
                  </a:cubicBezTo>
                  <a:cubicBezTo>
                    <a:pt x="1328" y="2085"/>
                    <a:pt x="1451" y="2063"/>
                    <a:pt x="1571" y="2020"/>
                  </a:cubicBezTo>
                  <a:lnTo>
                    <a:pt x="2102" y="534"/>
                  </a:lnTo>
                  <a:cubicBezTo>
                    <a:pt x="2017" y="386"/>
                    <a:pt x="1889" y="237"/>
                    <a:pt x="1741" y="152"/>
                  </a:cubicBezTo>
                  <a:cubicBezTo>
                    <a:pt x="1565" y="50"/>
                    <a:pt x="1375" y="0"/>
                    <a:pt x="1188" y="0"/>
                  </a:cubicBezTo>
                  <a:close/>
                </a:path>
              </a:pathLst>
            </a:custGeom>
            <a:solidFill>
              <a:srgbClr val="888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6683800" y="2445975"/>
              <a:ext cx="59450" cy="59475"/>
            </a:xfrm>
            <a:custGeom>
              <a:avLst/>
              <a:gdLst/>
              <a:ahLst/>
              <a:cxnLst/>
              <a:rect l="l" t="t" r="r" b="b"/>
              <a:pathLst>
                <a:path w="2378" h="2379" fill="none" extrusionOk="0">
                  <a:moveTo>
                    <a:pt x="658" y="2081"/>
                  </a:moveTo>
                  <a:cubicBezTo>
                    <a:pt x="1147" y="2378"/>
                    <a:pt x="1805" y="2208"/>
                    <a:pt x="2102" y="1720"/>
                  </a:cubicBezTo>
                  <a:cubicBezTo>
                    <a:pt x="2378" y="1232"/>
                    <a:pt x="2229" y="595"/>
                    <a:pt x="1720" y="298"/>
                  </a:cubicBezTo>
                  <a:cubicBezTo>
                    <a:pt x="1232" y="1"/>
                    <a:pt x="595" y="150"/>
                    <a:pt x="298" y="659"/>
                  </a:cubicBezTo>
                  <a:cubicBezTo>
                    <a:pt x="0" y="1147"/>
                    <a:pt x="170" y="1784"/>
                    <a:pt x="658" y="2081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6698650" y="2519200"/>
              <a:ext cx="32925" cy="47950"/>
            </a:xfrm>
            <a:custGeom>
              <a:avLst/>
              <a:gdLst/>
              <a:ahLst/>
              <a:cxnLst/>
              <a:rect l="l" t="t" r="r" b="b"/>
              <a:pathLst>
                <a:path w="1317" h="1918" extrusionOk="0">
                  <a:moveTo>
                    <a:pt x="701" y="1"/>
                  </a:moveTo>
                  <a:lnTo>
                    <a:pt x="1" y="1911"/>
                  </a:lnTo>
                  <a:cubicBezTo>
                    <a:pt x="41" y="1915"/>
                    <a:pt x="82" y="1918"/>
                    <a:pt x="122" y="1918"/>
                  </a:cubicBezTo>
                  <a:cubicBezTo>
                    <a:pt x="483" y="1918"/>
                    <a:pt x="829" y="1748"/>
                    <a:pt x="1020" y="1423"/>
                  </a:cubicBezTo>
                  <a:cubicBezTo>
                    <a:pt x="1317" y="935"/>
                    <a:pt x="1168" y="319"/>
                    <a:pt x="701" y="1"/>
                  </a:cubicBezTo>
                  <a:close/>
                </a:path>
              </a:pathLst>
            </a:custGeom>
            <a:solidFill>
              <a:srgbClr val="8E8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6672125" y="2515000"/>
              <a:ext cx="44075" cy="52000"/>
            </a:xfrm>
            <a:custGeom>
              <a:avLst/>
              <a:gdLst/>
              <a:ahLst/>
              <a:cxnLst/>
              <a:rect l="l" t="t" r="r" b="b"/>
              <a:pathLst>
                <a:path w="1763" h="2080" extrusionOk="0">
                  <a:moveTo>
                    <a:pt x="1196" y="1"/>
                  </a:moveTo>
                  <a:cubicBezTo>
                    <a:pt x="842" y="1"/>
                    <a:pt x="495" y="184"/>
                    <a:pt x="298" y="509"/>
                  </a:cubicBezTo>
                  <a:cubicBezTo>
                    <a:pt x="1" y="1018"/>
                    <a:pt x="149" y="1655"/>
                    <a:pt x="659" y="1952"/>
                  </a:cubicBezTo>
                  <a:cubicBezTo>
                    <a:pt x="786" y="2016"/>
                    <a:pt x="934" y="2079"/>
                    <a:pt x="1062" y="2079"/>
                  </a:cubicBezTo>
                  <a:lnTo>
                    <a:pt x="1762" y="169"/>
                  </a:lnTo>
                  <a:cubicBezTo>
                    <a:pt x="1741" y="169"/>
                    <a:pt x="1741" y="169"/>
                    <a:pt x="1720" y="148"/>
                  </a:cubicBezTo>
                  <a:cubicBezTo>
                    <a:pt x="1556" y="48"/>
                    <a:pt x="1375" y="1"/>
                    <a:pt x="1196" y="1"/>
                  </a:cubicBezTo>
                  <a:close/>
                </a:path>
              </a:pathLst>
            </a:custGeom>
            <a:solidFill>
              <a:srgbClr val="888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6672125" y="2511250"/>
              <a:ext cx="59450" cy="59975"/>
            </a:xfrm>
            <a:custGeom>
              <a:avLst/>
              <a:gdLst/>
              <a:ahLst/>
              <a:cxnLst/>
              <a:rect l="l" t="t" r="r" b="b"/>
              <a:pathLst>
                <a:path w="2378" h="2399" fill="none" extrusionOk="0">
                  <a:moveTo>
                    <a:pt x="659" y="2102"/>
                  </a:moveTo>
                  <a:cubicBezTo>
                    <a:pt x="1147" y="2399"/>
                    <a:pt x="1783" y="2229"/>
                    <a:pt x="2081" y="1741"/>
                  </a:cubicBezTo>
                  <a:cubicBezTo>
                    <a:pt x="2378" y="1232"/>
                    <a:pt x="2208" y="595"/>
                    <a:pt x="1720" y="298"/>
                  </a:cubicBezTo>
                  <a:cubicBezTo>
                    <a:pt x="1232" y="1"/>
                    <a:pt x="595" y="170"/>
                    <a:pt x="298" y="659"/>
                  </a:cubicBezTo>
                  <a:cubicBezTo>
                    <a:pt x="1" y="1168"/>
                    <a:pt x="149" y="1805"/>
                    <a:pt x="659" y="2102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6691750" y="2538325"/>
              <a:ext cx="42475" cy="52125"/>
            </a:xfrm>
            <a:custGeom>
              <a:avLst/>
              <a:gdLst/>
              <a:ahLst/>
              <a:cxnLst/>
              <a:rect l="l" t="t" r="r" b="b"/>
              <a:pathLst>
                <a:path w="1699" h="2085" extrusionOk="0">
                  <a:moveTo>
                    <a:pt x="701" y="0"/>
                  </a:moveTo>
                  <a:lnTo>
                    <a:pt x="1" y="1953"/>
                  </a:lnTo>
                  <a:cubicBezTo>
                    <a:pt x="159" y="2042"/>
                    <a:pt x="333" y="2085"/>
                    <a:pt x="506" y="2085"/>
                  </a:cubicBezTo>
                  <a:cubicBezTo>
                    <a:pt x="864" y="2085"/>
                    <a:pt x="1215" y="1900"/>
                    <a:pt x="1402" y="1571"/>
                  </a:cubicBezTo>
                  <a:cubicBezTo>
                    <a:pt x="1699" y="1083"/>
                    <a:pt x="1550" y="425"/>
                    <a:pt x="1041" y="127"/>
                  </a:cubicBezTo>
                  <a:cubicBezTo>
                    <a:pt x="935" y="64"/>
                    <a:pt x="829" y="21"/>
                    <a:pt x="701" y="0"/>
                  </a:cubicBezTo>
                  <a:close/>
                </a:path>
              </a:pathLst>
            </a:custGeom>
            <a:solidFill>
              <a:srgbClr val="8E8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6674775" y="2537975"/>
              <a:ext cx="34525" cy="49175"/>
            </a:xfrm>
            <a:custGeom>
              <a:avLst/>
              <a:gdLst/>
              <a:ahLst/>
              <a:cxnLst/>
              <a:rect l="l" t="t" r="r" b="b"/>
              <a:pathLst>
                <a:path w="1381" h="1967" extrusionOk="0">
                  <a:moveTo>
                    <a:pt x="1206" y="1"/>
                  </a:moveTo>
                  <a:cubicBezTo>
                    <a:pt x="843" y="1"/>
                    <a:pt x="499" y="173"/>
                    <a:pt x="298" y="502"/>
                  </a:cubicBezTo>
                  <a:cubicBezTo>
                    <a:pt x="1" y="1012"/>
                    <a:pt x="170" y="1648"/>
                    <a:pt x="659" y="1945"/>
                  </a:cubicBezTo>
                  <a:lnTo>
                    <a:pt x="680" y="1967"/>
                  </a:lnTo>
                  <a:lnTo>
                    <a:pt x="1380" y="14"/>
                  </a:lnTo>
                  <a:cubicBezTo>
                    <a:pt x="1322" y="5"/>
                    <a:pt x="1264" y="1"/>
                    <a:pt x="1206" y="1"/>
                  </a:cubicBezTo>
                  <a:close/>
                </a:path>
              </a:pathLst>
            </a:custGeom>
            <a:solidFill>
              <a:srgbClr val="888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6674775" y="2534600"/>
              <a:ext cx="59450" cy="59450"/>
            </a:xfrm>
            <a:custGeom>
              <a:avLst/>
              <a:gdLst/>
              <a:ahLst/>
              <a:cxnLst/>
              <a:rect l="l" t="t" r="r" b="b"/>
              <a:pathLst>
                <a:path w="2378" h="2378" fill="none" extrusionOk="0">
                  <a:moveTo>
                    <a:pt x="659" y="2080"/>
                  </a:moveTo>
                  <a:cubicBezTo>
                    <a:pt x="1147" y="2378"/>
                    <a:pt x="1784" y="2208"/>
                    <a:pt x="2081" y="1720"/>
                  </a:cubicBezTo>
                  <a:cubicBezTo>
                    <a:pt x="2378" y="1232"/>
                    <a:pt x="2229" y="574"/>
                    <a:pt x="1720" y="276"/>
                  </a:cubicBezTo>
                  <a:cubicBezTo>
                    <a:pt x="1232" y="0"/>
                    <a:pt x="595" y="149"/>
                    <a:pt x="298" y="637"/>
                  </a:cubicBezTo>
                  <a:cubicBezTo>
                    <a:pt x="1" y="1147"/>
                    <a:pt x="170" y="1783"/>
                    <a:pt x="659" y="2080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6736325" y="2438025"/>
              <a:ext cx="10100" cy="24975"/>
            </a:xfrm>
            <a:custGeom>
              <a:avLst/>
              <a:gdLst/>
              <a:ahLst/>
              <a:cxnLst/>
              <a:rect l="l" t="t" r="r" b="b"/>
              <a:pathLst>
                <a:path w="404" h="999" extrusionOk="0">
                  <a:moveTo>
                    <a:pt x="362" y="1"/>
                  </a:moveTo>
                  <a:lnTo>
                    <a:pt x="1" y="998"/>
                  </a:lnTo>
                  <a:cubicBezTo>
                    <a:pt x="86" y="913"/>
                    <a:pt x="171" y="828"/>
                    <a:pt x="234" y="722"/>
                  </a:cubicBezTo>
                  <a:cubicBezTo>
                    <a:pt x="362" y="489"/>
                    <a:pt x="404" y="234"/>
                    <a:pt x="362" y="1"/>
                  </a:cubicBezTo>
                  <a:close/>
                </a:path>
              </a:pathLst>
            </a:custGeom>
            <a:solidFill>
              <a:srgbClr val="8E8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6694400" y="2416675"/>
              <a:ext cx="50975" cy="52225"/>
            </a:xfrm>
            <a:custGeom>
              <a:avLst/>
              <a:gdLst/>
              <a:ahLst/>
              <a:cxnLst/>
              <a:rect l="l" t="t" r="r" b="b"/>
              <a:pathLst>
                <a:path w="2039" h="2089" extrusionOk="0">
                  <a:moveTo>
                    <a:pt x="1007" y="1"/>
                  </a:moveTo>
                  <a:cubicBezTo>
                    <a:pt x="777" y="1"/>
                    <a:pt x="550" y="77"/>
                    <a:pt x="362" y="218"/>
                  </a:cubicBezTo>
                  <a:lnTo>
                    <a:pt x="1" y="1258"/>
                  </a:lnTo>
                  <a:cubicBezTo>
                    <a:pt x="43" y="1534"/>
                    <a:pt x="213" y="1788"/>
                    <a:pt x="468" y="1937"/>
                  </a:cubicBezTo>
                  <a:cubicBezTo>
                    <a:pt x="644" y="2039"/>
                    <a:pt x="837" y="2089"/>
                    <a:pt x="1025" y="2089"/>
                  </a:cubicBezTo>
                  <a:cubicBezTo>
                    <a:pt x="1266" y="2089"/>
                    <a:pt x="1499" y="2007"/>
                    <a:pt x="1678" y="1852"/>
                  </a:cubicBezTo>
                  <a:lnTo>
                    <a:pt x="2039" y="855"/>
                  </a:lnTo>
                  <a:cubicBezTo>
                    <a:pt x="1975" y="557"/>
                    <a:pt x="1805" y="303"/>
                    <a:pt x="1550" y="154"/>
                  </a:cubicBezTo>
                  <a:cubicBezTo>
                    <a:pt x="1380" y="50"/>
                    <a:pt x="1193" y="1"/>
                    <a:pt x="1007" y="1"/>
                  </a:cubicBezTo>
                  <a:close/>
                </a:path>
              </a:pathLst>
            </a:custGeom>
            <a:solidFill>
              <a:srgbClr val="888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6692825" y="2422100"/>
              <a:ext cx="10625" cy="26025"/>
            </a:xfrm>
            <a:custGeom>
              <a:avLst/>
              <a:gdLst/>
              <a:ahLst/>
              <a:cxnLst/>
              <a:rect l="l" t="t" r="r" b="b"/>
              <a:pathLst>
                <a:path w="425" h="1041" extrusionOk="0">
                  <a:moveTo>
                    <a:pt x="425" y="1"/>
                  </a:moveTo>
                  <a:cubicBezTo>
                    <a:pt x="340" y="86"/>
                    <a:pt x="234" y="171"/>
                    <a:pt x="170" y="298"/>
                  </a:cubicBezTo>
                  <a:cubicBezTo>
                    <a:pt x="43" y="531"/>
                    <a:pt x="0" y="786"/>
                    <a:pt x="64" y="1041"/>
                  </a:cubicBezTo>
                  <a:lnTo>
                    <a:pt x="425" y="1"/>
                  </a:lnTo>
                  <a:close/>
                </a:path>
              </a:pathLst>
            </a:custGeom>
            <a:solidFill>
              <a:srgbClr val="838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5"/>
            <p:cNvSpPr/>
            <p:nvPr/>
          </p:nvSpPr>
          <p:spPr>
            <a:xfrm>
              <a:off x="6689625" y="2413100"/>
              <a:ext cx="60000" cy="59450"/>
            </a:xfrm>
            <a:custGeom>
              <a:avLst/>
              <a:gdLst/>
              <a:ahLst/>
              <a:cxnLst/>
              <a:rect l="l" t="t" r="r" b="b"/>
              <a:pathLst>
                <a:path w="2400" h="2378" fill="none" extrusionOk="0">
                  <a:moveTo>
                    <a:pt x="659" y="2080"/>
                  </a:moveTo>
                  <a:cubicBezTo>
                    <a:pt x="1168" y="2377"/>
                    <a:pt x="1805" y="2207"/>
                    <a:pt x="2102" y="1719"/>
                  </a:cubicBezTo>
                  <a:cubicBezTo>
                    <a:pt x="2399" y="1231"/>
                    <a:pt x="2230" y="594"/>
                    <a:pt x="1741" y="297"/>
                  </a:cubicBezTo>
                  <a:cubicBezTo>
                    <a:pt x="1232" y="0"/>
                    <a:pt x="595" y="149"/>
                    <a:pt x="298" y="658"/>
                  </a:cubicBezTo>
                  <a:cubicBezTo>
                    <a:pt x="1" y="1146"/>
                    <a:pt x="171" y="1783"/>
                    <a:pt x="659" y="2080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6698650" y="2391200"/>
              <a:ext cx="48325" cy="52125"/>
            </a:xfrm>
            <a:custGeom>
              <a:avLst/>
              <a:gdLst/>
              <a:ahLst/>
              <a:cxnLst/>
              <a:rect l="l" t="t" r="r" b="b"/>
              <a:pathLst>
                <a:path w="1933" h="2085" extrusionOk="0">
                  <a:moveTo>
                    <a:pt x="745" y="1"/>
                  </a:moveTo>
                  <a:cubicBezTo>
                    <a:pt x="709" y="1"/>
                    <a:pt x="673" y="2"/>
                    <a:pt x="638" y="6"/>
                  </a:cubicBezTo>
                  <a:lnTo>
                    <a:pt x="1" y="1767"/>
                  </a:lnTo>
                  <a:cubicBezTo>
                    <a:pt x="64" y="1831"/>
                    <a:pt x="128" y="1895"/>
                    <a:pt x="213" y="1937"/>
                  </a:cubicBezTo>
                  <a:cubicBezTo>
                    <a:pt x="377" y="2037"/>
                    <a:pt x="558" y="2084"/>
                    <a:pt x="737" y="2084"/>
                  </a:cubicBezTo>
                  <a:cubicBezTo>
                    <a:pt x="1091" y="2084"/>
                    <a:pt x="1438" y="1901"/>
                    <a:pt x="1635" y="1576"/>
                  </a:cubicBezTo>
                  <a:cubicBezTo>
                    <a:pt x="1932" y="1088"/>
                    <a:pt x="1784" y="430"/>
                    <a:pt x="1274" y="133"/>
                  </a:cubicBezTo>
                  <a:cubicBezTo>
                    <a:pt x="1115" y="45"/>
                    <a:pt x="926" y="1"/>
                    <a:pt x="745" y="1"/>
                  </a:cubicBezTo>
                  <a:close/>
                </a:path>
              </a:pathLst>
            </a:custGeom>
            <a:solidFill>
              <a:srgbClr val="888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6688575" y="2391325"/>
              <a:ext cx="26025" cy="44075"/>
            </a:xfrm>
            <a:custGeom>
              <a:avLst/>
              <a:gdLst/>
              <a:ahLst/>
              <a:cxnLst/>
              <a:rect l="l" t="t" r="r" b="b"/>
              <a:pathLst>
                <a:path w="1041" h="1763" extrusionOk="0">
                  <a:moveTo>
                    <a:pt x="1041" y="1"/>
                  </a:moveTo>
                  <a:lnTo>
                    <a:pt x="1041" y="1"/>
                  </a:lnTo>
                  <a:cubicBezTo>
                    <a:pt x="722" y="22"/>
                    <a:pt x="425" y="213"/>
                    <a:pt x="255" y="510"/>
                  </a:cubicBezTo>
                  <a:cubicBezTo>
                    <a:pt x="1" y="914"/>
                    <a:pt x="85" y="1444"/>
                    <a:pt x="404" y="1762"/>
                  </a:cubicBezTo>
                  <a:lnTo>
                    <a:pt x="1041" y="1"/>
                  </a:lnTo>
                  <a:close/>
                </a:path>
              </a:pathLst>
            </a:custGeom>
            <a:solidFill>
              <a:srgbClr val="838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6687525" y="2387625"/>
              <a:ext cx="59450" cy="59450"/>
            </a:xfrm>
            <a:custGeom>
              <a:avLst/>
              <a:gdLst/>
              <a:ahLst/>
              <a:cxnLst/>
              <a:rect l="l" t="t" r="r" b="b"/>
              <a:pathLst>
                <a:path w="2378" h="2378" fill="none" extrusionOk="0">
                  <a:moveTo>
                    <a:pt x="658" y="2080"/>
                  </a:moveTo>
                  <a:cubicBezTo>
                    <a:pt x="1146" y="2377"/>
                    <a:pt x="1783" y="2208"/>
                    <a:pt x="2080" y="1719"/>
                  </a:cubicBezTo>
                  <a:cubicBezTo>
                    <a:pt x="2377" y="1231"/>
                    <a:pt x="2229" y="573"/>
                    <a:pt x="1719" y="276"/>
                  </a:cubicBezTo>
                  <a:cubicBezTo>
                    <a:pt x="1231" y="0"/>
                    <a:pt x="594" y="149"/>
                    <a:pt x="297" y="658"/>
                  </a:cubicBezTo>
                  <a:cubicBezTo>
                    <a:pt x="0" y="1146"/>
                    <a:pt x="149" y="1783"/>
                    <a:pt x="658" y="2080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6699175" y="2391875"/>
              <a:ext cx="23375" cy="42475"/>
            </a:xfrm>
            <a:custGeom>
              <a:avLst/>
              <a:gdLst/>
              <a:ahLst/>
              <a:cxnLst/>
              <a:rect l="l" t="t" r="r" b="b"/>
              <a:pathLst>
                <a:path w="935" h="1699" extrusionOk="0">
                  <a:moveTo>
                    <a:pt x="595" y="0"/>
                  </a:moveTo>
                  <a:lnTo>
                    <a:pt x="1" y="1698"/>
                  </a:lnTo>
                  <a:cubicBezTo>
                    <a:pt x="277" y="1656"/>
                    <a:pt x="532" y="1486"/>
                    <a:pt x="701" y="1210"/>
                  </a:cubicBezTo>
                  <a:cubicBezTo>
                    <a:pt x="935" y="828"/>
                    <a:pt x="871" y="340"/>
                    <a:pt x="595" y="0"/>
                  </a:cubicBezTo>
                  <a:close/>
                </a:path>
              </a:pathLst>
            </a:custGeom>
            <a:solidFill>
              <a:srgbClr val="888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6664700" y="2382750"/>
              <a:ext cx="49375" cy="51975"/>
            </a:xfrm>
            <a:custGeom>
              <a:avLst/>
              <a:gdLst/>
              <a:ahLst/>
              <a:cxnLst/>
              <a:rect l="l" t="t" r="r" b="b"/>
              <a:pathLst>
                <a:path w="1975" h="2079" extrusionOk="0">
                  <a:moveTo>
                    <a:pt x="1176" y="1"/>
                  </a:moveTo>
                  <a:cubicBezTo>
                    <a:pt x="821" y="1"/>
                    <a:pt x="471" y="180"/>
                    <a:pt x="276" y="514"/>
                  </a:cubicBezTo>
                  <a:cubicBezTo>
                    <a:pt x="0" y="1002"/>
                    <a:pt x="149" y="1639"/>
                    <a:pt x="637" y="1936"/>
                  </a:cubicBezTo>
                  <a:cubicBezTo>
                    <a:pt x="812" y="2031"/>
                    <a:pt x="999" y="2079"/>
                    <a:pt x="1189" y="2079"/>
                  </a:cubicBezTo>
                  <a:cubicBezTo>
                    <a:pt x="1253" y="2079"/>
                    <a:pt x="1316" y="2074"/>
                    <a:pt x="1380" y="2063"/>
                  </a:cubicBezTo>
                  <a:lnTo>
                    <a:pt x="1974" y="365"/>
                  </a:lnTo>
                  <a:cubicBezTo>
                    <a:pt x="1911" y="280"/>
                    <a:pt x="1826" y="217"/>
                    <a:pt x="1720" y="153"/>
                  </a:cubicBezTo>
                  <a:cubicBezTo>
                    <a:pt x="1551" y="50"/>
                    <a:pt x="1363" y="1"/>
                    <a:pt x="1176" y="1"/>
                  </a:cubicBezTo>
                  <a:close/>
                </a:path>
              </a:pathLst>
            </a:custGeom>
            <a:solidFill>
              <a:srgbClr val="838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5"/>
            <p:cNvSpPr/>
            <p:nvPr/>
          </p:nvSpPr>
          <p:spPr>
            <a:xfrm>
              <a:off x="6664700" y="2379125"/>
              <a:ext cx="59450" cy="59450"/>
            </a:xfrm>
            <a:custGeom>
              <a:avLst/>
              <a:gdLst/>
              <a:ahLst/>
              <a:cxnLst/>
              <a:rect l="l" t="t" r="r" b="b"/>
              <a:pathLst>
                <a:path w="2378" h="2378" fill="none" extrusionOk="0">
                  <a:moveTo>
                    <a:pt x="637" y="2081"/>
                  </a:moveTo>
                  <a:cubicBezTo>
                    <a:pt x="1147" y="2378"/>
                    <a:pt x="1783" y="2208"/>
                    <a:pt x="2080" y="1720"/>
                  </a:cubicBezTo>
                  <a:cubicBezTo>
                    <a:pt x="2378" y="1232"/>
                    <a:pt x="2208" y="595"/>
                    <a:pt x="1720" y="298"/>
                  </a:cubicBezTo>
                  <a:cubicBezTo>
                    <a:pt x="1231" y="1"/>
                    <a:pt x="573" y="149"/>
                    <a:pt x="276" y="659"/>
                  </a:cubicBezTo>
                  <a:cubicBezTo>
                    <a:pt x="0" y="1147"/>
                    <a:pt x="149" y="1784"/>
                    <a:pt x="637" y="2081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5"/>
            <p:cNvSpPr/>
            <p:nvPr/>
          </p:nvSpPr>
          <p:spPr>
            <a:xfrm>
              <a:off x="6651975" y="2392375"/>
              <a:ext cx="51475" cy="52125"/>
            </a:xfrm>
            <a:custGeom>
              <a:avLst/>
              <a:gdLst/>
              <a:ahLst/>
              <a:cxnLst/>
              <a:rect l="l" t="t" r="r" b="b"/>
              <a:pathLst>
                <a:path w="2059" h="2085" extrusionOk="0">
                  <a:moveTo>
                    <a:pt x="862" y="0"/>
                  </a:moveTo>
                  <a:cubicBezTo>
                    <a:pt x="765" y="0"/>
                    <a:pt x="668" y="15"/>
                    <a:pt x="573" y="44"/>
                  </a:cubicBezTo>
                  <a:lnTo>
                    <a:pt x="0" y="1636"/>
                  </a:lnTo>
                  <a:cubicBezTo>
                    <a:pt x="85" y="1763"/>
                    <a:pt x="191" y="1869"/>
                    <a:pt x="318" y="1933"/>
                  </a:cubicBezTo>
                  <a:cubicBezTo>
                    <a:pt x="494" y="2035"/>
                    <a:pt x="685" y="2085"/>
                    <a:pt x="871" y="2085"/>
                  </a:cubicBezTo>
                  <a:cubicBezTo>
                    <a:pt x="1226" y="2085"/>
                    <a:pt x="1567" y="1906"/>
                    <a:pt x="1762" y="1572"/>
                  </a:cubicBezTo>
                  <a:cubicBezTo>
                    <a:pt x="2059" y="1084"/>
                    <a:pt x="1889" y="447"/>
                    <a:pt x="1401" y="150"/>
                  </a:cubicBezTo>
                  <a:cubicBezTo>
                    <a:pt x="1234" y="52"/>
                    <a:pt x="1048" y="0"/>
                    <a:pt x="862" y="0"/>
                  </a:cubicBezTo>
                  <a:close/>
                </a:path>
              </a:pathLst>
            </a:custGeom>
            <a:solidFill>
              <a:srgbClr val="838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5"/>
            <p:cNvSpPr/>
            <p:nvPr/>
          </p:nvSpPr>
          <p:spPr>
            <a:xfrm>
              <a:off x="6645600" y="2393450"/>
              <a:ext cx="20725" cy="39825"/>
            </a:xfrm>
            <a:custGeom>
              <a:avLst/>
              <a:gdLst/>
              <a:ahLst/>
              <a:cxnLst/>
              <a:rect l="l" t="t" r="r" b="b"/>
              <a:pathLst>
                <a:path w="829" h="1593" extrusionOk="0">
                  <a:moveTo>
                    <a:pt x="828" y="1"/>
                  </a:moveTo>
                  <a:cubicBezTo>
                    <a:pt x="573" y="64"/>
                    <a:pt x="361" y="234"/>
                    <a:pt x="213" y="468"/>
                  </a:cubicBezTo>
                  <a:cubicBezTo>
                    <a:pt x="0" y="829"/>
                    <a:pt x="43" y="1274"/>
                    <a:pt x="255" y="1593"/>
                  </a:cubicBezTo>
                  <a:lnTo>
                    <a:pt x="828" y="1"/>
                  </a:lnTo>
                  <a:close/>
                </a:path>
              </a:pathLst>
            </a:custGeom>
            <a:solidFill>
              <a:srgbClr val="7F7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5"/>
            <p:cNvSpPr/>
            <p:nvPr/>
          </p:nvSpPr>
          <p:spPr>
            <a:xfrm>
              <a:off x="6643475" y="2388675"/>
              <a:ext cx="59975" cy="59450"/>
            </a:xfrm>
            <a:custGeom>
              <a:avLst/>
              <a:gdLst/>
              <a:ahLst/>
              <a:cxnLst/>
              <a:rect l="l" t="t" r="r" b="b"/>
              <a:pathLst>
                <a:path w="2399" h="2378" fill="none" extrusionOk="0">
                  <a:moveTo>
                    <a:pt x="658" y="2081"/>
                  </a:moveTo>
                  <a:cubicBezTo>
                    <a:pt x="1168" y="2378"/>
                    <a:pt x="1805" y="2229"/>
                    <a:pt x="2102" y="1720"/>
                  </a:cubicBezTo>
                  <a:cubicBezTo>
                    <a:pt x="2399" y="1232"/>
                    <a:pt x="2229" y="595"/>
                    <a:pt x="1741" y="298"/>
                  </a:cubicBezTo>
                  <a:cubicBezTo>
                    <a:pt x="1231" y="1"/>
                    <a:pt x="595" y="171"/>
                    <a:pt x="298" y="659"/>
                  </a:cubicBezTo>
                  <a:cubicBezTo>
                    <a:pt x="0" y="1147"/>
                    <a:pt x="170" y="1784"/>
                    <a:pt x="658" y="2081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5"/>
            <p:cNvSpPr/>
            <p:nvPr/>
          </p:nvSpPr>
          <p:spPr>
            <a:xfrm>
              <a:off x="6641875" y="2413625"/>
              <a:ext cx="33450" cy="48075"/>
            </a:xfrm>
            <a:custGeom>
              <a:avLst/>
              <a:gdLst/>
              <a:ahLst/>
              <a:cxnLst/>
              <a:rect l="l" t="t" r="r" b="b"/>
              <a:pathLst>
                <a:path w="1338" h="1923" extrusionOk="0">
                  <a:moveTo>
                    <a:pt x="701" y="0"/>
                  </a:moveTo>
                  <a:lnTo>
                    <a:pt x="1" y="1910"/>
                  </a:lnTo>
                  <a:cubicBezTo>
                    <a:pt x="52" y="1919"/>
                    <a:pt x="104" y="1923"/>
                    <a:pt x="156" y="1923"/>
                  </a:cubicBezTo>
                  <a:cubicBezTo>
                    <a:pt x="509" y="1923"/>
                    <a:pt x="856" y="1737"/>
                    <a:pt x="1041" y="1422"/>
                  </a:cubicBezTo>
                  <a:cubicBezTo>
                    <a:pt x="1338" y="934"/>
                    <a:pt x="1189" y="297"/>
                    <a:pt x="701" y="0"/>
                  </a:cubicBezTo>
                  <a:close/>
                </a:path>
              </a:pathLst>
            </a:custGeom>
            <a:solidFill>
              <a:srgbClr val="838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5"/>
            <p:cNvSpPr/>
            <p:nvPr/>
          </p:nvSpPr>
          <p:spPr>
            <a:xfrm>
              <a:off x="6615875" y="2409650"/>
              <a:ext cx="43550" cy="51750"/>
            </a:xfrm>
            <a:custGeom>
              <a:avLst/>
              <a:gdLst/>
              <a:ahLst/>
              <a:cxnLst/>
              <a:rect l="l" t="t" r="r" b="b"/>
              <a:pathLst>
                <a:path w="1742" h="2070" extrusionOk="0">
                  <a:moveTo>
                    <a:pt x="1196" y="0"/>
                  </a:moveTo>
                  <a:cubicBezTo>
                    <a:pt x="842" y="0"/>
                    <a:pt x="495" y="175"/>
                    <a:pt x="298" y="499"/>
                  </a:cubicBezTo>
                  <a:cubicBezTo>
                    <a:pt x="1" y="1008"/>
                    <a:pt x="171" y="1645"/>
                    <a:pt x="659" y="1942"/>
                  </a:cubicBezTo>
                  <a:cubicBezTo>
                    <a:pt x="786" y="2006"/>
                    <a:pt x="913" y="2048"/>
                    <a:pt x="1041" y="2069"/>
                  </a:cubicBezTo>
                  <a:lnTo>
                    <a:pt x="1741" y="159"/>
                  </a:lnTo>
                  <a:lnTo>
                    <a:pt x="1720" y="138"/>
                  </a:lnTo>
                  <a:cubicBezTo>
                    <a:pt x="1556" y="45"/>
                    <a:pt x="1375" y="0"/>
                    <a:pt x="1196" y="0"/>
                  </a:cubicBezTo>
                  <a:close/>
                </a:path>
              </a:pathLst>
            </a:custGeom>
            <a:solidFill>
              <a:srgbClr val="7F7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5"/>
            <p:cNvSpPr/>
            <p:nvPr/>
          </p:nvSpPr>
          <p:spPr>
            <a:xfrm>
              <a:off x="6615875" y="2406200"/>
              <a:ext cx="59450" cy="59450"/>
            </a:xfrm>
            <a:custGeom>
              <a:avLst/>
              <a:gdLst/>
              <a:ahLst/>
              <a:cxnLst/>
              <a:rect l="l" t="t" r="r" b="b"/>
              <a:pathLst>
                <a:path w="2378" h="2378" fill="none" extrusionOk="0">
                  <a:moveTo>
                    <a:pt x="659" y="2080"/>
                  </a:moveTo>
                  <a:cubicBezTo>
                    <a:pt x="1147" y="2377"/>
                    <a:pt x="1784" y="2207"/>
                    <a:pt x="2081" y="1719"/>
                  </a:cubicBezTo>
                  <a:cubicBezTo>
                    <a:pt x="2378" y="1231"/>
                    <a:pt x="2229" y="573"/>
                    <a:pt x="1720" y="276"/>
                  </a:cubicBezTo>
                  <a:cubicBezTo>
                    <a:pt x="1232" y="0"/>
                    <a:pt x="595" y="149"/>
                    <a:pt x="298" y="637"/>
                  </a:cubicBezTo>
                  <a:cubicBezTo>
                    <a:pt x="1" y="1146"/>
                    <a:pt x="171" y="1783"/>
                    <a:pt x="659" y="2080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5"/>
            <p:cNvSpPr/>
            <p:nvPr/>
          </p:nvSpPr>
          <p:spPr>
            <a:xfrm>
              <a:off x="6633925" y="2453425"/>
              <a:ext cx="13275" cy="30800"/>
            </a:xfrm>
            <a:custGeom>
              <a:avLst/>
              <a:gdLst/>
              <a:ahLst/>
              <a:cxnLst/>
              <a:rect l="l" t="t" r="r" b="b"/>
              <a:pathLst>
                <a:path w="531" h="1232" extrusionOk="0">
                  <a:moveTo>
                    <a:pt x="425" y="0"/>
                  </a:moveTo>
                  <a:lnTo>
                    <a:pt x="0" y="1231"/>
                  </a:lnTo>
                  <a:cubicBezTo>
                    <a:pt x="128" y="1146"/>
                    <a:pt x="255" y="1019"/>
                    <a:pt x="340" y="870"/>
                  </a:cubicBezTo>
                  <a:cubicBezTo>
                    <a:pt x="510" y="594"/>
                    <a:pt x="531" y="297"/>
                    <a:pt x="425" y="0"/>
                  </a:cubicBezTo>
                  <a:close/>
                </a:path>
              </a:pathLst>
            </a:custGeom>
            <a:solidFill>
              <a:srgbClr val="838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5"/>
            <p:cNvSpPr/>
            <p:nvPr/>
          </p:nvSpPr>
          <p:spPr>
            <a:xfrm>
              <a:off x="6594125" y="2435975"/>
              <a:ext cx="50425" cy="52025"/>
            </a:xfrm>
            <a:custGeom>
              <a:avLst/>
              <a:gdLst/>
              <a:ahLst/>
              <a:cxnLst/>
              <a:rect l="l" t="t" r="r" b="b"/>
              <a:pathLst>
                <a:path w="2017" h="2081" extrusionOk="0">
                  <a:moveTo>
                    <a:pt x="1030" y="1"/>
                  </a:moveTo>
                  <a:cubicBezTo>
                    <a:pt x="736" y="1"/>
                    <a:pt x="451" y="123"/>
                    <a:pt x="255" y="359"/>
                  </a:cubicBezTo>
                  <a:lnTo>
                    <a:pt x="1" y="1080"/>
                  </a:lnTo>
                  <a:cubicBezTo>
                    <a:pt x="1" y="1420"/>
                    <a:pt x="192" y="1738"/>
                    <a:pt x="510" y="1929"/>
                  </a:cubicBezTo>
                  <a:cubicBezTo>
                    <a:pt x="675" y="2032"/>
                    <a:pt x="861" y="2080"/>
                    <a:pt x="1044" y="2080"/>
                  </a:cubicBezTo>
                  <a:cubicBezTo>
                    <a:pt x="1238" y="2080"/>
                    <a:pt x="1429" y="2027"/>
                    <a:pt x="1592" y="1929"/>
                  </a:cubicBezTo>
                  <a:lnTo>
                    <a:pt x="2017" y="698"/>
                  </a:lnTo>
                  <a:cubicBezTo>
                    <a:pt x="1953" y="486"/>
                    <a:pt x="1783" y="274"/>
                    <a:pt x="1571" y="146"/>
                  </a:cubicBezTo>
                  <a:cubicBezTo>
                    <a:pt x="1400" y="48"/>
                    <a:pt x="1213" y="1"/>
                    <a:pt x="1030" y="1"/>
                  </a:cubicBezTo>
                  <a:close/>
                </a:path>
              </a:pathLst>
            </a:custGeom>
            <a:solidFill>
              <a:srgbClr val="7F7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5"/>
            <p:cNvSpPr/>
            <p:nvPr/>
          </p:nvSpPr>
          <p:spPr>
            <a:xfrm>
              <a:off x="6593600" y="2444925"/>
              <a:ext cx="6925" cy="18075"/>
            </a:xfrm>
            <a:custGeom>
              <a:avLst/>
              <a:gdLst/>
              <a:ahLst/>
              <a:cxnLst/>
              <a:rect l="l" t="t" r="r" b="b"/>
              <a:pathLst>
                <a:path w="277" h="723" extrusionOk="0">
                  <a:moveTo>
                    <a:pt x="276" y="1"/>
                  </a:moveTo>
                  <a:cubicBezTo>
                    <a:pt x="234" y="43"/>
                    <a:pt x="191" y="85"/>
                    <a:pt x="170" y="149"/>
                  </a:cubicBezTo>
                  <a:cubicBezTo>
                    <a:pt x="43" y="319"/>
                    <a:pt x="0" y="531"/>
                    <a:pt x="22" y="722"/>
                  </a:cubicBezTo>
                  <a:lnTo>
                    <a:pt x="276" y="1"/>
                  </a:lnTo>
                  <a:close/>
                </a:path>
              </a:pathLst>
            </a:custGeom>
            <a:solidFill>
              <a:srgbClr val="7B79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5"/>
            <p:cNvSpPr/>
            <p:nvPr/>
          </p:nvSpPr>
          <p:spPr>
            <a:xfrm>
              <a:off x="6590400" y="2432200"/>
              <a:ext cx="59475" cy="59450"/>
            </a:xfrm>
            <a:custGeom>
              <a:avLst/>
              <a:gdLst/>
              <a:ahLst/>
              <a:cxnLst/>
              <a:rect l="l" t="t" r="r" b="b"/>
              <a:pathLst>
                <a:path w="2379" h="2378" fill="none" extrusionOk="0">
                  <a:moveTo>
                    <a:pt x="659" y="2080"/>
                  </a:moveTo>
                  <a:cubicBezTo>
                    <a:pt x="1147" y="2377"/>
                    <a:pt x="1784" y="2229"/>
                    <a:pt x="2081" y="1719"/>
                  </a:cubicBezTo>
                  <a:cubicBezTo>
                    <a:pt x="2378" y="1231"/>
                    <a:pt x="2208" y="594"/>
                    <a:pt x="1720" y="297"/>
                  </a:cubicBezTo>
                  <a:cubicBezTo>
                    <a:pt x="1232" y="0"/>
                    <a:pt x="574" y="170"/>
                    <a:pt x="298" y="658"/>
                  </a:cubicBezTo>
                  <a:cubicBezTo>
                    <a:pt x="1" y="1146"/>
                    <a:pt x="150" y="1783"/>
                    <a:pt x="659" y="2080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5"/>
            <p:cNvSpPr/>
            <p:nvPr/>
          </p:nvSpPr>
          <p:spPr>
            <a:xfrm>
              <a:off x="7255800" y="2702800"/>
              <a:ext cx="23900" cy="33300"/>
            </a:xfrm>
            <a:custGeom>
              <a:avLst/>
              <a:gdLst/>
              <a:ahLst/>
              <a:cxnLst/>
              <a:rect l="l" t="t" r="r" b="b"/>
              <a:pathLst>
                <a:path w="956" h="1332" extrusionOk="0">
                  <a:moveTo>
                    <a:pt x="467" y="1"/>
                  </a:moveTo>
                  <a:lnTo>
                    <a:pt x="1" y="1317"/>
                  </a:lnTo>
                  <a:cubicBezTo>
                    <a:pt x="49" y="1326"/>
                    <a:pt x="98" y="1331"/>
                    <a:pt x="147" y="1331"/>
                  </a:cubicBezTo>
                  <a:cubicBezTo>
                    <a:pt x="417" y="1331"/>
                    <a:pt x="678" y="1183"/>
                    <a:pt x="786" y="913"/>
                  </a:cubicBezTo>
                  <a:cubicBezTo>
                    <a:pt x="956" y="574"/>
                    <a:pt x="807" y="170"/>
                    <a:pt x="467" y="1"/>
                  </a:cubicBez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5"/>
            <p:cNvSpPr/>
            <p:nvPr/>
          </p:nvSpPr>
          <p:spPr>
            <a:xfrm>
              <a:off x="7239875" y="2700850"/>
              <a:ext cx="27625" cy="34875"/>
            </a:xfrm>
            <a:custGeom>
              <a:avLst/>
              <a:gdLst/>
              <a:ahLst/>
              <a:cxnLst/>
              <a:rect l="l" t="t" r="r" b="b"/>
              <a:pathLst>
                <a:path w="1105" h="1395" extrusionOk="0">
                  <a:moveTo>
                    <a:pt x="798" y="0"/>
                  </a:moveTo>
                  <a:cubicBezTo>
                    <a:pt x="529" y="0"/>
                    <a:pt x="275" y="151"/>
                    <a:pt x="149" y="418"/>
                  </a:cubicBezTo>
                  <a:cubicBezTo>
                    <a:pt x="1" y="758"/>
                    <a:pt x="149" y="1182"/>
                    <a:pt x="510" y="1352"/>
                  </a:cubicBezTo>
                  <a:cubicBezTo>
                    <a:pt x="553" y="1373"/>
                    <a:pt x="595" y="1373"/>
                    <a:pt x="638" y="1395"/>
                  </a:cubicBezTo>
                  <a:lnTo>
                    <a:pt x="1104" y="79"/>
                  </a:lnTo>
                  <a:lnTo>
                    <a:pt x="1083" y="57"/>
                  </a:lnTo>
                  <a:cubicBezTo>
                    <a:pt x="990" y="19"/>
                    <a:pt x="893" y="0"/>
                    <a:pt x="798" y="0"/>
                  </a:cubicBezTo>
                  <a:close/>
                </a:path>
              </a:pathLst>
            </a:custGeom>
            <a:solidFill>
              <a:srgbClr val="D5D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5"/>
            <p:cNvSpPr/>
            <p:nvPr/>
          </p:nvSpPr>
          <p:spPr>
            <a:xfrm>
              <a:off x="7239875" y="2698550"/>
              <a:ext cx="39825" cy="39825"/>
            </a:xfrm>
            <a:custGeom>
              <a:avLst/>
              <a:gdLst/>
              <a:ahLst/>
              <a:cxnLst/>
              <a:rect l="l" t="t" r="r" b="b"/>
              <a:pathLst>
                <a:path w="1593" h="1593" fill="none" extrusionOk="0">
                  <a:moveTo>
                    <a:pt x="510" y="1444"/>
                  </a:moveTo>
                  <a:cubicBezTo>
                    <a:pt x="850" y="1593"/>
                    <a:pt x="1274" y="1444"/>
                    <a:pt x="1423" y="1083"/>
                  </a:cubicBezTo>
                  <a:cubicBezTo>
                    <a:pt x="1593" y="744"/>
                    <a:pt x="1444" y="319"/>
                    <a:pt x="1083" y="149"/>
                  </a:cubicBezTo>
                  <a:cubicBezTo>
                    <a:pt x="722" y="1"/>
                    <a:pt x="319" y="149"/>
                    <a:pt x="149" y="510"/>
                  </a:cubicBezTo>
                  <a:cubicBezTo>
                    <a:pt x="1" y="850"/>
                    <a:pt x="149" y="1274"/>
                    <a:pt x="510" y="1444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5"/>
            <p:cNvSpPr/>
            <p:nvPr/>
          </p:nvSpPr>
          <p:spPr>
            <a:xfrm>
              <a:off x="7265350" y="2681575"/>
              <a:ext cx="14350" cy="27100"/>
            </a:xfrm>
            <a:custGeom>
              <a:avLst/>
              <a:gdLst/>
              <a:ahLst/>
              <a:cxnLst/>
              <a:rect l="l" t="t" r="r" b="b"/>
              <a:pathLst>
                <a:path w="574" h="1084" extrusionOk="0">
                  <a:moveTo>
                    <a:pt x="383" y="1"/>
                  </a:moveTo>
                  <a:lnTo>
                    <a:pt x="1" y="1083"/>
                  </a:lnTo>
                  <a:cubicBezTo>
                    <a:pt x="192" y="1041"/>
                    <a:pt x="383" y="892"/>
                    <a:pt x="468" y="701"/>
                  </a:cubicBezTo>
                  <a:cubicBezTo>
                    <a:pt x="574" y="468"/>
                    <a:pt x="531" y="192"/>
                    <a:pt x="383" y="1"/>
                  </a:cubicBez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7240950" y="2674075"/>
              <a:ext cx="34500" cy="35150"/>
            </a:xfrm>
            <a:custGeom>
              <a:avLst/>
              <a:gdLst/>
              <a:ahLst/>
              <a:cxnLst/>
              <a:rect l="l" t="t" r="r" b="b"/>
              <a:pathLst>
                <a:path w="1380" h="1406" extrusionOk="0">
                  <a:moveTo>
                    <a:pt x="807" y="1"/>
                  </a:moveTo>
                  <a:cubicBezTo>
                    <a:pt x="535" y="1"/>
                    <a:pt x="279" y="158"/>
                    <a:pt x="170" y="407"/>
                  </a:cubicBezTo>
                  <a:cubicBezTo>
                    <a:pt x="0" y="768"/>
                    <a:pt x="149" y="1192"/>
                    <a:pt x="510" y="1341"/>
                  </a:cubicBezTo>
                  <a:cubicBezTo>
                    <a:pt x="606" y="1382"/>
                    <a:pt x="710" y="1405"/>
                    <a:pt x="813" y="1405"/>
                  </a:cubicBezTo>
                  <a:cubicBezTo>
                    <a:pt x="869" y="1405"/>
                    <a:pt x="924" y="1398"/>
                    <a:pt x="977" y="1383"/>
                  </a:cubicBezTo>
                  <a:lnTo>
                    <a:pt x="1380" y="301"/>
                  </a:lnTo>
                  <a:cubicBezTo>
                    <a:pt x="1295" y="195"/>
                    <a:pt x="1210" y="110"/>
                    <a:pt x="1104" y="67"/>
                  </a:cubicBezTo>
                  <a:cubicBezTo>
                    <a:pt x="1007" y="22"/>
                    <a:pt x="906" y="1"/>
                    <a:pt x="807" y="1"/>
                  </a:cubicBezTo>
                  <a:close/>
                </a:path>
              </a:pathLst>
            </a:custGeom>
            <a:solidFill>
              <a:srgbClr val="D5D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7240950" y="2671500"/>
              <a:ext cx="40350" cy="40350"/>
            </a:xfrm>
            <a:custGeom>
              <a:avLst/>
              <a:gdLst/>
              <a:ahLst/>
              <a:cxnLst/>
              <a:rect l="l" t="t" r="r" b="b"/>
              <a:pathLst>
                <a:path w="1614" h="1614" fill="none" extrusionOk="0">
                  <a:moveTo>
                    <a:pt x="510" y="1444"/>
                  </a:moveTo>
                  <a:cubicBezTo>
                    <a:pt x="870" y="1613"/>
                    <a:pt x="1274" y="1465"/>
                    <a:pt x="1444" y="1104"/>
                  </a:cubicBezTo>
                  <a:cubicBezTo>
                    <a:pt x="1613" y="743"/>
                    <a:pt x="1444" y="340"/>
                    <a:pt x="1104" y="170"/>
                  </a:cubicBezTo>
                  <a:cubicBezTo>
                    <a:pt x="743" y="0"/>
                    <a:pt x="319" y="170"/>
                    <a:pt x="170" y="510"/>
                  </a:cubicBezTo>
                  <a:cubicBezTo>
                    <a:pt x="0" y="871"/>
                    <a:pt x="149" y="1295"/>
                    <a:pt x="510" y="1444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5"/>
            <p:cNvSpPr/>
            <p:nvPr/>
          </p:nvSpPr>
          <p:spPr>
            <a:xfrm>
              <a:off x="7248900" y="2722425"/>
              <a:ext cx="29750" cy="35125"/>
            </a:xfrm>
            <a:custGeom>
              <a:avLst/>
              <a:gdLst/>
              <a:ahLst/>
              <a:cxnLst/>
              <a:rect l="l" t="t" r="r" b="b"/>
              <a:pathLst>
                <a:path w="1190" h="1405" extrusionOk="0">
                  <a:moveTo>
                    <a:pt x="468" y="1"/>
                  </a:moveTo>
                  <a:lnTo>
                    <a:pt x="1" y="1274"/>
                  </a:lnTo>
                  <a:cubicBezTo>
                    <a:pt x="22" y="1296"/>
                    <a:pt x="64" y="1317"/>
                    <a:pt x="85" y="1338"/>
                  </a:cubicBezTo>
                  <a:cubicBezTo>
                    <a:pt x="182" y="1384"/>
                    <a:pt x="283" y="1405"/>
                    <a:pt x="383" y="1405"/>
                  </a:cubicBezTo>
                  <a:cubicBezTo>
                    <a:pt x="654" y="1405"/>
                    <a:pt x="911" y="1247"/>
                    <a:pt x="1019" y="999"/>
                  </a:cubicBezTo>
                  <a:cubicBezTo>
                    <a:pt x="1189" y="638"/>
                    <a:pt x="1041" y="213"/>
                    <a:pt x="680" y="65"/>
                  </a:cubicBezTo>
                  <a:cubicBezTo>
                    <a:pt x="616" y="22"/>
                    <a:pt x="531" y="1"/>
                    <a:pt x="468" y="1"/>
                  </a:cubicBez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5"/>
            <p:cNvSpPr/>
            <p:nvPr/>
          </p:nvSpPr>
          <p:spPr>
            <a:xfrm>
              <a:off x="7238825" y="2722375"/>
              <a:ext cx="21775" cy="31925"/>
            </a:xfrm>
            <a:custGeom>
              <a:avLst/>
              <a:gdLst/>
              <a:ahLst/>
              <a:cxnLst/>
              <a:rect l="l" t="t" r="r" b="b"/>
              <a:pathLst>
                <a:path w="871" h="1277" extrusionOk="0">
                  <a:moveTo>
                    <a:pt x="814" y="1"/>
                  </a:moveTo>
                  <a:cubicBezTo>
                    <a:pt x="537" y="1"/>
                    <a:pt x="268" y="148"/>
                    <a:pt x="149" y="406"/>
                  </a:cubicBezTo>
                  <a:cubicBezTo>
                    <a:pt x="0" y="725"/>
                    <a:pt x="128" y="1107"/>
                    <a:pt x="404" y="1276"/>
                  </a:cubicBezTo>
                  <a:lnTo>
                    <a:pt x="871" y="3"/>
                  </a:lnTo>
                  <a:cubicBezTo>
                    <a:pt x="852" y="2"/>
                    <a:pt x="833" y="1"/>
                    <a:pt x="814" y="1"/>
                  </a:cubicBezTo>
                  <a:close/>
                </a:path>
              </a:pathLst>
            </a:custGeom>
            <a:solidFill>
              <a:srgbClr val="D5D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7238825" y="2719775"/>
              <a:ext cx="39825" cy="40350"/>
            </a:xfrm>
            <a:custGeom>
              <a:avLst/>
              <a:gdLst/>
              <a:ahLst/>
              <a:cxnLst/>
              <a:rect l="l" t="t" r="r" b="b"/>
              <a:pathLst>
                <a:path w="1593" h="1614" fill="none" extrusionOk="0">
                  <a:moveTo>
                    <a:pt x="488" y="1444"/>
                  </a:moveTo>
                  <a:cubicBezTo>
                    <a:pt x="849" y="1614"/>
                    <a:pt x="1274" y="1444"/>
                    <a:pt x="1422" y="1105"/>
                  </a:cubicBezTo>
                  <a:cubicBezTo>
                    <a:pt x="1592" y="744"/>
                    <a:pt x="1444" y="319"/>
                    <a:pt x="1083" y="171"/>
                  </a:cubicBezTo>
                  <a:cubicBezTo>
                    <a:pt x="722" y="1"/>
                    <a:pt x="319" y="149"/>
                    <a:pt x="149" y="510"/>
                  </a:cubicBezTo>
                  <a:cubicBezTo>
                    <a:pt x="0" y="871"/>
                    <a:pt x="149" y="1274"/>
                    <a:pt x="488" y="1444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7271200" y="2667250"/>
              <a:ext cx="12225" cy="24975"/>
            </a:xfrm>
            <a:custGeom>
              <a:avLst/>
              <a:gdLst/>
              <a:ahLst/>
              <a:cxnLst/>
              <a:rect l="l" t="t" r="r" b="b"/>
              <a:pathLst>
                <a:path w="489" h="999" extrusionOk="0">
                  <a:moveTo>
                    <a:pt x="361" y="1"/>
                  </a:moveTo>
                  <a:lnTo>
                    <a:pt x="0" y="998"/>
                  </a:lnTo>
                  <a:cubicBezTo>
                    <a:pt x="170" y="934"/>
                    <a:pt x="318" y="807"/>
                    <a:pt x="382" y="637"/>
                  </a:cubicBezTo>
                  <a:cubicBezTo>
                    <a:pt x="488" y="425"/>
                    <a:pt x="467" y="192"/>
                    <a:pt x="361" y="1"/>
                  </a:cubicBez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7244650" y="2658400"/>
              <a:ext cx="35575" cy="35000"/>
            </a:xfrm>
            <a:custGeom>
              <a:avLst/>
              <a:gdLst/>
              <a:ahLst/>
              <a:cxnLst/>
              <a:rect l="l" t="t" r="r" b="b"/>
              <a:pathLst>
                <a:path w="1423" h="1400" extrusionOk="0">
                  <a:moveTo>
                    <a:pt x="820" y="0"/>
                  </a:moveTo>
                  <a:cubicBezTo>
                    <a:pt x="550" y="0"/>
                    <a:pt x="296" y="151"/>
                    <a:pt x="171" y="418"/>
                  </a:cubicBezTo>
                  <a:cubicBezTo>
                    <a:pt x="1" y="758"/>
                    <a:pt x="171" y="1182"/>
                    <a:pt x="510" y="1352"/>
                  </a:cubicBezTo>
                  <a:cubicBezTo>
                    <a:pt x="606" y="1384"/>
                    <a:pt x="701" y="1400"/>
                    <a:pt x="794" y="1400"/>
                  </a:cubicBezTo>
                  <a:cubicBezTo>
                    <a:pt x="887" y="1400"/>
                    <a:pt x="977" y="1384"/>
                    <a:pt x="1062" y="1352"/>
                  </a:cubicBezTo>
                  <a:lnTo>
                    <a:pt x="1423" y="355"/>
                  </a:lnTo>
                  <a:cubicBezTo>
                    <a:pt x="1359" y="227"/>
                    <a:pt x="1253" y="121"/>
                    <a:pt x="1104" y="57"/>
                  </a:cubicBezTo>
                  <a:cubicBezTo>
                    <a:pt x="1011" y="19"/>
                    <a:pt x="914" y="0"/>
                    <a:pt x="820" y="0"/>
                  </a:cubicBezTo>
                  <a:close/>
                </a:path>
              </a:pathLst>
            </a:custGeom>
            <a:solidFill>
              <a:srgbClr val="D5D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7244650" y="2656100"/>
              <a:ext cx="40350" cy="39825"/>
            </a:xfrm>
            <a:custGeom>
              <a:avLst/>
              <a:gdLst/>
              <a:ahLst/>
              <a:cxnLst/>
              <a:rect l="l" t="t" r="r" b="b"/>
              <a:pathLst>
                <a:path w="1614" h="1593" fill="none" extrusionOk="0">
                  <a:moveTo>
                    <a:pt x="510" y="1444"/>
                  </a:moveTo>
                  <a:cubicBezTo>
                    <a:pt x="871" y="1593"/>
                    <a:pt x="1296" y="1444"/>
                    <a:pt x="1444" y="1083"/>
                  </a:cubicBezTo>
                  <a:cubicBezTo>
                    <a:pt x="1614" y="744"/>
                    <a:pt x="1465" y="319"/>
                    <a:pt x="1104" y="149"/>
                  </a:cubicBezTo>
                  <a:cubicBezTo>
                    <a:pt x="744" y="1"/>
                    <a:pt x="340" y="149"/>
                    <a:pt x="171" y="510"/>
                  </a:cubicBezTo>
                  <a:cubicBezTo>
                    <a:pt x="1" y="850"/>
                    <a:pt x="171" y="1274"/>
                    <a:pt x="510" y="1444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7345475" y="2743125"/>
              <a:ext cx="2150" cy="6400"/>
            </a:xfrm>
            <a:custGeom>
              <a:avLst/>
              <a:gdLst/>
              <a:ahLst/>
              <a:cxnLst/>
              <a:rect l="l" t="t" r="r" b="b"/>
              <a:pathLst>
                <a:path w="86" h="256" extrusionOk="0">
                  <a:moveTo>
                    <a:pt x="85" y="1"/>
                  </a:moveTo>
                  <a:lnTo>
                    <a:pt x="0" y="255"/>
                  </a:lnTo>
                  <a:cubicBezTo>
                    <a:pt x="22" y="234"/>
                    <a:pt x="22" y="213"/>
                    <a:pt x="43" y="192"/>
                  </a:cubicBezTo>
                  <a:cubicBezTo>
                    <a:pt x="64" y="128"/>
                    <a:pt x="85" y="64"/>
                    <a:pt x="85" y="1"/>
                  </a:cubicBezTo>
                  <a:close/>
                </a:path>
              </a:pathLst>
            </a:custGeom>
            <a:solidFill>
              <a:srgbClr val="EF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5"/>
            <p:cNvSpPr/>
            <p:nvPr/>
          </p:nvSpPr>
          <p:spPr>
            <a:xfrm>
              <a:off x="7310450" y="2722900"/>
              <a:ext cx="38775" cy="35075"/>
            </a:xfrm>
            <a:custGeom>
              <a:avLst/>
              <a:gdLst/>
              <a:ahLst/>
              <a:cxnLst/>
              <a:rect l="l" t="t" r="r" b="b"/>
              <a:pathLst>
                <a:path w="1551" h="1403" extrusionOk="0">
                  <a:moveTo>
                    <a:pt x="807" y="0"/>
                  </a:moveTo>
                  <a:cubicBezTo>
                    <a:pt x="536" y="0"/>
                    <a:pt x="279" y="158"/>
                    <a:pt x="170" y="406"/>
                  </a:cubicBezTo>
                  <a:cubicBezTo>
                    <a:pt x="1" y="767"/>
                    <a:pt x="149" y="1192"/>
                    <a:pt x="510" y="1340"/>
                  </a:cubicBezTo>
                  <a:cubicBezTo>
                    <a:pt x="607" y="1383"/>
                    <a:pt x="707" y="1403"/>
                    <a:pt x="805" y="1403"/>
                  </a:cubicBezTo>
                  <a:cubicBezTo>
                    <a:pt x="1050" y="1403"/>
                    <a:pt x="1280" y="1277"/>
                    <a:pt x="1401" y="1064"/>
                  </a:cubicBezTo>
                  <a:lnTo>
                    <a:pt x="1486" y="810"/>
                  </a:lnTo>
                  <a:cubicBezTo>
                    <a:pt x="1550" y="513"/>
                    <a:pt x="1380" y="194"/>
                    <a:pt x="1104" y="67"/>
                  </a:cubicBezTo>
                  <a:cubicBezTo>
                    <a:pt x="1008" y="21"/>
                    <a:pt x="906" y="0"/>
                    <a:pt x="807" y="0"/>
                  </a:cubicBezTo>
                  <a:close/>
                </a:path>
              </a:pathLst>
            </a:custGeom>
            <a:solidFill>
              <a:srgbClr val="E6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5"/>
            <p:cNvSpPr/>
            <p:nvPr/>
          </p:nvSpPr>
          <p:spPr>
            <a:xfrm>
              <a:off x="7310450" y="2720325"/>
              <a:ext cx="40350" cy="40350"/>
            </a:xfrm>
            <a:custGeom>
              <a:avLst/>
              <a:gdLst/>
              <a:ahLst/>
              <a:cxnLst/>
              <a:rect l="l" t="t" r="r" b="b"/>
              <a:pathLst>
                <a:path w="1614" h="1614" fill="none" extrusionOk="0">
                  <a:moveTo>
                    <a:pt x="510" y="1443"/>
                  </a:moveTo>
                  <a:cubicBezTo>
                    <a:pt x="871" y="1613"/>
                    <a:pt x="1274" y="1465"/>
                    <a:pt x="1444" y="1104"/>
                  </a:cubicBezTo>
                  <a:cubicBezTo>
                    <a:pt x="1614" y="743"/>
                    <a:pt x="1444" y="340"/>
                    <a:pt x="1104" y="170"/>
                  </a:cubicBezTo>
                  <a:cubicBezTo>
                    <a:pt x="744" y="0"/>
                    <a:pt x="319" y="170"/>
                    <a:pt x="170" y="509"/>
                  </a:cubicBezTo>
                  <a:cubicBezTo>
                    <a:pt x="1" y="870"/>
                    <a:pt x="149" y="1295"/>
                    <a:pt x="510" y="1443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5"/>
            <p:cNvSpPr/>
            <p:nvPr/>
          </p:nvSpPr>
          <p:spPr>
            <a:xfrm>
              <a:off x="7312050" y="2696275"/>
              <a:ext cx="39825" cy="35050"/>
            </a:xfrm>
            <a:custGeom>
              <a:avLst/>
              <a:gdLst/>
              <a:ahLst/>
              <a:cxnLst/>
              <a:rect l="l" t="t" r="r" b="b"/>
              <a:pathLst>
                <a:path w="1593" h="1402" extrusionOk="0">
                  <a:moveTo>
                    <a:pt x="785" y="1"/>
                  </a:moveTo>
                  <a:cubicBezTo>
                    <a:pt x="526" y="1"/>
                    <a:pt x="271" y="150"/>
                    <a:pt x="149" y="410"/>
                  </a:cubicBezTo>
                  <a:cubicBezTo>
                    <a:pt x="0" y="771"/>
                    <a:pt x="149" y="1174"/>
                    <a:pt x="510" y="1344"/>
                  </a:cubicBezTo>
                  <a:cubicBezTo>
                    <a:pt x="599" y="1383"/>
                    <a:pt x="694" y="1402"/>
                    <a:pt x="788" y="1402"/>
                  </a:cubicBezTo>
                  <a:cubicBezTo>
                    <a:pt x="1053" y="1402"/>
                    <a:pt x="1313" y="1255"/>
                    <a:pt x="1422" y="1005"/>
                  </a:cubicBezTo>
                  <a:cubicBezTo>
                    <a:pt x="1592" y="644"/>
                    <a:pt x="1444" y="219"/>
                    <a:pt x="1083" y="71"/>
                  </a:cubicBezTo>
                  <a:cubicBezTo>
                    <a:pt x="988" y="23"/>
                    <a:pt x="886" y="1"/>
                    <a:pt x="785" y="1"/>
                  </a:cubicBezTo>
                  <a:close/>
                </a:path>
              </a:pathLst>
            </a:custGeom>
            <a:solidFill>
              <a:srgbClr val="E6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5"/>
            <p:cNvSpPr/>
            <p:nvPr/>
          </p:nvSpPr>
          <p:spPr>
            <a:xfrm>
              <a:off x="7312050" y="2693775"/>
              <a:ext cx="39825" cy="39825"/>
            </a:xfrm>
            <a:custGeom>
              <a:avLst/>
              <a:gdLst/>
              <a:ahLst/>
              <a:cxnLst/>
              <a:rect l="l" t="t" r="r" b="b"/>
              <a:pathLst>
                <a:path w="1593" h="1593" fill="none" extrusionOk="0">
                  <a:moveTo>
                    <a:pt x="510" y="1444"/>
                  </a:moveTo>
                  <a:cubicBezTo>
                    <a:pt x="849" y="1593"/>
                    <a:pt x="1274" y="1444"/>
                    <a:pt x="1422" y="1105"/>
                  </a:cubicBezTo>
                  <a:cubicBezTo>
                    <a:pt x="1592" y="744"/>
                    <a:pt x="1444" y="319"/>
                    <a:pt x="1083" y="171"/>
                  </a:cubicBezTo>
                  <a:cubicBezTo>
                    <a:pt x="743" y="1"/>
                    <a:pt x="319" y="149"/>
                    <a:pt x="149" y="510"/>
                  </a:cubicBezTo>
                  <a:cubicBezTo>
                    <a:pt x="0" y="871"/>
                    <a:pt x="149" y="1274"/>
                    <a:pt x="510" y="1444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5"/>
            <p:cNvSpPr/>
            <p:nvPr/>
          </p:nvSpPr>
          <p:spPr>
            <a:xfrm>
              <a:off x="7335400" y="2752675"/>
              <a:ext cx="12750" cy="26025"/>
            </a:xfrm>
            <a:custGeom>
              <a:avLst/>
              <a:gdLst/>
              <a:ahLst/>
              <a:cxnLst/>
              <a:rect l="l" t="t" r="r" b="b"/>
              <a:pathLst>
                <a:path w="510" h="1041" extrusionOk="0">
                  <a:moveTo>
                    <a:pt x="361" y="1"/>
                  </a:moveTo>
                  <a:lnTo>
                    <a:pt x="0" y="1041"/>
                  </a:lnTo>
                  <a:cubicBezTo>
                    <a:pt x="170" y="977"/>
                    <a:pt x="319" y="850"/>
                    <a:pt x="403" y="659"/>
                  </a:cubicBezTo>
                  <a:cubicBezTo>
                    <a:pt x="510" y="446"/>
                    <a:pt x="488" y="192"/>
                    <a:pt x="361" y="1"/>
                  </a:cubicBezTo>
                  <a:close/>
                </a:path>
              </a:pathLst>
            </a:custGeom>
            <a:solidFill>
              <a:srgbClr val="EF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5"/>
            <p:cNvSpPr/>
            <p:nvPr/>
          </p:nvSpPr>
          <p:spPr>
            <a:xfrm>
              <a:off x="7309400" y="2744350"/>
              <a:ext cx="35025" cy="35100"/>
            </a:xfrm>
            <a:custGeom>
              <a:avLst/>
              <a:gdLst/>
              <a:ahLst/>
              <a:cxnLst/>
              <a:rect l="l" t="t" r="r" b="b"/>
              <a:pathLst>
                <a:path w="1401" h="1404" extrusionOk="0">
                  <a:moveTo>
                    <a:pt x="816" y="1"/>
                  </a:moveTo>
                  <a:cubicBezTo>
                    <a:pt x="541" y="1"/>
                    <a:pt x="280" y="152"/>
                    <a:pt x="170" y="419"/>
                  </a:cubicBezTo>
                  <a:cubicBezTo>
                    <a:pt x="0" y="758"/>
                    <a:pt x="149" y="1183"/>
                    <a:pt x="510" y="1353"/>
                  </a:cubicBezTo>
                  <a:cubicBezTo>
                    <a:pt x="603" y="1388"/>
                    <a:pt x="703" y="1403"/>
                    <a:pt x="802" y="1403"/>
                  </a:cubicBezTo>
                  <a:cubicBezTo>
                    <a:pt x="883" y="1403"/>
                    <a:pt x="964" y="1393"/>
                    <a:pt x="1040" y="1374"/>
                  </a:cubicBezTo>
                  <a:lnTo>
                    <a:pt x="1401" y="334"/>
                  </a:lnTo>
                  <a:cubicBezTo>
                    <a:pt x="1337" y="228"/>
                    <a:pt x="1231" y="122"/>
                    <a:pt x="1104" y="58"/>
                  </a:cubicBezTo>
                  <a:cubicBezTo>
                    <a:pt x="1010" y="19"/>
                    <a:pt x="912" y="1"/>
                    <a:pt x="816" y="1"/>
                  </a:cubicBezTo>
                  <a:close/>
                </a:path>
              </a:pathLst>
            </a:custGeom>
            <a:solidFill>
              <a:srgbClr val="E6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7309400" y="2742075"/>
              <a:ext cx="40350" cy="39825"/>
            </a:xfrm>
            <a:custGeom>
              <a:avLst/>
              <a:gdLst/>
              <a:ahLst/>
              <a:cxnLst/>
              <a:rect l="l" t="t" r="r" b="b"/>
              <a:pathLst>
                <a:path w="1614" h="1593" fill="none" extrusionOk="0">
                  <a:moveTo>
                    <a:pt x="510" y="1444"/>
                  </a:moveTo>
                  <a:cubicBezTo>
                    <a:pt x="870" y="1592"/>
                    <a:pt x="1274" y="1444"/>
                    <a:pt x="1443" y="1083"/>
                  </a:cubicBezTo>
                  <a:cubicBezTo>
                    <a:pt x="1613" y="743"/>
                    <a:pt x="1443" y="319"/>
                    <a:pt x="1104" y="149"/>
                  </a:cubicBezTo>
                  <a:cubicBezTo>
                    <a:pt x="743" y="0"/>
                    <a:pt x="319" y="149"/>
                    <a:pt x="170" y="510"/>
                  </a:cubicBezTo>
                  <a:cubicBezTo>
                    <a:pt x="0" y="849"/>
                    <a:pt x="149" y="1274"/>
                    <a:pt x="510" y="1444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7315750" y="2680450"/>
              <a:ext cx="39825" cy="35275"/>
            </a:xfrm>
            <a:custGeom>
              <a:avLst/>
              <a:gdLst/>
              <a:ahLst/>
              <a:cxnLst/>
              <a:rect l="l" t="t" r="r" b="b"/>
              <a:pathLst>
                <a:path w="1593" h="1411" extrusionOk="0">
                  <a:moveTo>
                    <a:pt x="807" y="0"/>
                  </a:moveTo>
                  <a:cubicBezTo>
                    <a:pt x="536" y="0"/>
                    <a:pt x="279" y="158"/>
                    <a:pt x="171" y="406"/>
                  </a:cubicBezTo>
                  <a:cubicBezTo>
                    <a:pt x="1" y="767"/>
                    <a:pt x="149" y="1192"/>
                    <a:pt x="510" y="1340"/>
                  </a:cubicBezTo>
                  <a:cubicBezTo>
                    <a:pt x="611" y="1388"/>
                    <a:pt x="715" y="1410"/>
                    <a:pt x="817" y="1410"/>
                  </a:cubicBezTo>
                  <a:cubicBezTo>
                    <a:pt x="1078" y="1410"/>
                    <a:pt x="1322" y="1261"/>
                    <a:pt x="1444" y="1001"/>
                  </a:cubicBezTo>
                  <a:cubicBezTo>
                    <a:pt x="1593" y="640"/>
                    <a:pt x="1444" y="237"/>
                    <a:pt x="1105" y="67"/>
                  </a:cubicBezTo>
                  <a:cubicBezTo>
                    <a:pt x="1008" y="21"/>
                    <a:pt x="907" y="0"/>
                    <a:pt x="807" y="0"/>
                  </a:cubicBezTo>
                  <a:close/>
                </a:path>
              </a:pathLst>
            </a:custGeom>
            <a:solidFill>
              <a:srgbClr val="E6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5"/>
            <p:cNvSpPr/>
            <p:nvPr/>
          </p:nvSpPr>
          <p:spPr>
            <a:xfrm>
              <a:off x="7315750" y="2677875"/>
              <a:ext cx="39825" cy="40350"/>
            </a:xfrm>
            <a:custGeom>
              <a:avLst/>
              <a:gdLst/>
              <a:ahLst/>
              <a:cxnLst/>
              <a:rect l="l" t="t" r="r" b="b"/>
              <a:pathLst>
                <a:path w="1593" h="1614" fill="none" extrusionOk="0">
                  <a:moveTo>
                    <a:pt x="510" y="1443"/>
                  </a:moveTo>
                  <a:cubicBezTo>
                    <a:pt x="871" y="1613"/>
                    <a:pt x="1274" y="1465"/>
                    <a:pt x="1444" y="1104"/>
                  </a:cubicBezTo>
                  <a:cubicBezTo>
                    <a:pt x="1593" y="743"/>
                    <a:pt x="1444" y="340"/>
                    <a:pt x="1105" y="170"/>
                  </a:cubicBezTo>
                  <a:cubicBezTo>
                    <a:pt x="744" y="0"/>
                    <a:pt x="319" y="170"/>
                    <a:pt x="171" y="509"/>
                  </a:cubicBezTo>
                  <a:cubicBezTo>
                    <a:pt x="1" y="870"/>
                    <a:pt x="149" y="1295"/>
                    <a:pt x="510" y="1443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5"/>
            <p:cNvSpPr/>
            <p:nvPr/>
          </p:nvSpPr>
          <p:spPr>
            <a:xfrm>
              <a:off x="7174625" y="2691300"/>
              <a:ext cx="39800" cy="35250"/>
            </a:xfrm>
            <a:custGeom>
              <a:avLst/>
              <a:gdLst/>
              <a:ahLst/>
              <a:cxnLst/>
              <a:rect l="l" t="t" r="r" b="b"/>
              <a:pathLst>
                <a:path w="1592" h="1410" extrusionOk="0">
                  <a:moveTo>
                    <a:pt x="807" y="0"/>
                  </a:moveTo>
                  <a:cubicBezTo>
                    <a:pt x="541" y="0"/>
                    <a:pt x="280" y="151"/>
                    <a:pt x="170" y="418"/>
                  </a:cubicBezTo>
                  <a:cubicBezTo>
                    <a:pt x="0" y="758"/>
                    <a:pt x="149" y="1182"/>
                    <a:pt x="510" y="1352"/>
                  </a:cubicBezTo>
                  <a:cubicBezTo>
                    <a:pt x="598" y="1391"/>
                    <a:pt x="692" y="1409"/>
                    <a:pt x="785" y="1409"/>
                  </a:cubicBezTo>
                  <a:cubicBezTo>
                    <a:pt x="1052" y="1409"/>
                    <a:pt x="1318" y="1258"/>
                    <a:pt x="1443" y="991"/>
                  </a:cubicBezTo>
                  <a:cubicBezTo>
                    <a:pt x="1592" y="652"/>
                    <a:pt x="1443" y="227"/>
                    <a:pt x="1083" y="57"/>
                  </a:cubicBezTo>
                  <a:cubicBezTo>
                    <a:pt x="994" y="19"/>
                    <a:pt x="901" y="0"/>
                    <a:pt x="807" y="0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7174625" y="2689000"/>
              <a:ext cx="39800" cy="39825"/>
            </a:xfrm>
            <a:custGeom>
              <a:avLst/>
              <a:gdLst/>
              <a:ahLst/>
              <a:cxnLst/>
              <a:rect l="l" t="t" r="r" b="b"/>
              <a:pathLst>
                <a:path w="1592" h="1593" fill="none" extrusionOk="0">
                  <a:moveTo>
                    <a:pt x="510" y="1444"/>
                  </a:moveTo>
                  <a:cubicBezTo>
                    <a:pt x="849" y="1593"/>
                    <a:pt x="1274" y="1444"/>
                    <a:pt x="1443" y="1083"/>
                  </a:cubicBezTo>
                  <a:cubicBezTo>
                    <a:pt x="1592" y="744"/>
                    <a:pt x="1443" y="319"/>
                    <a:pt x="1083" y="149"/>
                  </a:cubicBezTo>
                  <a:cubicBezTo>
                    <a:pt x="743" y="1"/>
                    <a:pt x="319" y="149"/>
                    <a:pt x="170" y="510"/>
                  </a:cubicBezTo>
                  <a:cubicBezTo>
                    <a:pt x="0" y="850"/>
                    <a:pt x="149" y="1274"/>
                    <a:pt x="510" y="1444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7178850" y="2664725"/>
              <a:ext cx="37175" cy="35000"/>
            </a:xfrm>
            <a:custGeom>
              <a:avLst/>
              <a:gdLst/>
              <a:ahLst/>
              <a:cxnLst/>
              <a:rect l="l" t="t" r="r" b="b"/>
              <a:pathLst>
                <a:path w="1487" h="1400" extrusionOk="0">
                  <a:moveTo>
                    <a:pt x="684" y="0"/>
                  </a:moveTo>
                  <a:cubicBezTo>
                    <a:pt x="523" y="0"/>
                    <a:pt x="367" y="52"/>
                    <a:pt x="234" y="144"/>
                  </a:cubicBezTo>
                  <a:lnTo>
                    <a:pt x="1" y="844"/>
                  </a:lnTo>
                  <a:cubicBezTo>
                    <a:pt x="43" y="1057"/>
                    <a:pt x="171" y="1248"/>
                    <a:pt x="383" y="1333"/>
                  </a:cubicBezTo>
                  <a:cubicBezTo>
                    <a:pt x="480" y="1378"/>
                    <a:pt x="581" y="1399"/>
                    <a:pt x="680" y="1399"/>
                  </a:cubicBezTo>
                  <a:cubicBezTo>
                    <a:pt x="951" y="1399"/>
                    <a:pt x="1208" y="1242"/>
                    <a:pt x="1317" y="993"/>
                  </a:cubicBezTo>
                  <a:cubicBezTo>
                    <a:pt x="1487" y="632"/>
                    <a:pt x="1338" y="229"/>
                    <a:pt x="977" y="59"/>
                  </a:cubicBezTo>
                  <a:cubicBezTo>
                    <a:pt x="881" y="19"/>
                    <a:pt x="782" y="0"/>
                    <a:pt x="684" y="0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5"/>
            <p:cNvSpPr/>
            <p:nvPr/>
          </p:nvSpPr>
          <p:spPr>
            <a:xfrm>
              <a:off x="7177800" y="2668325"/>
              <a:ext cx="6925" cy="17525"/>
            </a:xfrm>
            <a:custGeom>
              <a:avLst/>
              <a:gdLst/>
              <a:ahLst/>
              <a:cxnLst/>
              <a:rect l="l" t="t" r="r" b="b"/>
              <a:pathLst>
                <a:path w="277" h="701" extrusionOk="0">
                  <a:moveTo>
                    <a:pt x="276" y="0"/>
                  </a:moveTo>
                  <a:lnTo>
                    <a:pt x="276" y="0"/>
                  </a:lnTo>
                  <a:cubicBezTo>
                    <a:pt x="192" y="64"/>
                    <a:pt x="128" y="149"/>
                    <a:pt x="85" y="255"/>
                  </a:cubicBezTo>
                  <a:cubicBezTo>
                    <a:pt x="22" y="403"/>
                    <a:pt x="1" y="552"/>
                    <a:pt x="43" y="700"/>
                  </a:cubicBezTo>
                  <a:lnTo>
                    <a:pt x="276" y="0"/>
                  </a:lnTo>
                  <a:close/>
                </a:path>
              </a:pathLst>
            </a:custGeom>
            <a:solidFill>
              <a:srgbClr val="C7C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5"/>
            <p:cNvSpPr/>
            <p:nvPr/>
          </p:nvSpPr>
          <p:spPr>
            <a:xfrm>
              <a:off x="7175675" y="2661950"/>
              <a:ext cx="40350" cy="40350"/>
            </a:xfrm>
            <a:custGeom>
              <a:avLst/>
              <a:gdLst/>
              <a:ahLst/>
              <a:cxnLst/>
              <a:rect l="l" t="t" r="r" b="b"/>
              <a:pathLst>
                <a:path w="1614" h="1614" fill="none" extrusionOk="0">
                  <a:moveTo>
                    <a:pt x="510" y="1444"/>
                  </a:moveTo>
                  <a:cubicBezTo>
                    <a:pt x="871" y="1613"/>
                    <a:pt x="1295" y="1444"/>
                    <a:pt x="1444" y="1104"/>
                  </a:cubicBezTo>
                  <a:cubicBezTo>
                    <a:pt x="1614" y="743"/>
                    <a:pt x="1465" y="340"/>
                    <a:pt x="1104" y="170"/>
                  </a:cubicBezTo>
                  <a:cubicBezTo>
                    <a:pt x="743" y="0"/>
                    <a:pt x="340" y="170"/>
                    <a:pt x="170" y="510"/>
                  </a:cubicBezTo>
                  <a:cubicBezTo>
                    <a:pt x="1" y="871"/>
                    <a:pt x="170" y="1274"/>
                    <a:pt x="510" y="1444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5"/>
            <p:cNvSpPr/>
            <p:nvPr/>
          </p:nvSpPr>
          <p:spPr>
            <a:xfrm>
              <a:off x="7205400" y="2728275"/>
              <a:ext cx="5850" cy="14875"/>
            </a:xfrm>
            <a:custGeom>
              <a:avLst/>
              <a:gdLst/>
              <a:ahLst/>
              <a:cxnLst/>
              <a:rect l="l" t="t" r="r" b="b"/>
              <a:pathLst>
                <a:path w="234" h="595" extrusionOk="0">
                  <a:moveTo>
                    <a:pt x="212" y="0"/>
                  </a:moveTo>
                  <a:lnTo>
                    <a:pt x="0" y="595"/>
                  </a:lnTo>
                  <a:cubicBezTo>
                    <a:pt x="64" y="531"/>
                    <a:pt x="128" y="467"/>
                    <a:pt x="170" y="382"/>
                  </a:cubicBezTo>
                  <a:cubicBezTo>
                    <a:pt x="212" y="255"/>
                    <a:pt x="234" y="107"/>
                    <a:pt x="212" y="0"/>
                  </a:cubicBezTo>
                  <a:close/>
                </a:path>
              </a:pathLst>
            </a:custGeom>
            <a:solidFill>
              <a:srgbClr val="D5D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5"/>
            <p:cNvSpPr/>
            <p:nvPr/>
          </p:nvSpPr>
          <p:spPr>
            <a:xfrm>
              <a:off x="7173550" y="2712725"/>
              <a:ext cx="37175" cy="35275"/>
            </a:xfrm>
            <a:custGeom>
              <a:avLst/>
              <a:gdLst/>
              <a:ahLst/>
              <a:cxnLst/>
              <a:rect l="l" t="t" r="r" b="b"/>
              <a:pathLst>
                <a:path w="1487" h="1411" extrusionOk="0">
                  <a:moveTo>
                    <a:pt x="786" y="1"/>
                  </a:moveTo>
                  <a:cubicBezTo>
                    <a:pt x="528" y="1"/>
                    <a:pt x="278" y="150"/>
                    <a:pt x="171" y="410"/>
                  </a:cubicBezTo>
                  <a:cubicBezTo>
                    <a:pt x="1" y="771"/>
                    <a:pt x="149" y="1174"/>
                    <a:pt x="510" y="1344"/>
                  </a:cubicBezTo>
                  <a:cubicBezTo>
                    <a:pt x="600" y="1389"/>
                    <a:pt x="699" y="1410"/>
                    <a:pt x="796" y="1410"/>
                  </a:cubicBezTo>
                  <a:cubicBezTo>
                    <a:pt x="974" y="1410"/>
                    <a:pt x="1151" y="1340"/>
                    <a:pt x="1274" y="1217"/>
                  </a:cubicBezTo>
                  <a:lnTo>
                    <a:pt x="1486" y="622"/>
                  </a:lnTo>
                  <a:cubicBezTo>
                    <a:pt x="1465" y="389"/>
                    <a:pt x="1317" y="177"/>
                    <a:pt x="1083" y="71"/>
                  </a:cubicBezTo>
                  <a:cubicBezTo>
                    <a:pt x="988" y="23"/>
                    <a:pt x="887" y="1"/>
                    <a:pt x="786" y="1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7173550" y="2710225"/>
              <a:ext cx="39825" cy="39825"/>
            </a:xfrm>
            <a:custGeom>
              <a:avLst/>
              <a:gdLst/>
              <a:ahLst/>
              <a:cxnLst/>
              <a:rect l="l" t="t" r="r" b="b"/>
              <a:pathLst>
                <a:path w="1593" h="1593" fill="none" extrusionOk="0">
                  <a:moveTo>
                    <a:pt x="510" y="1444"/>
                  </a:moveTo>
                  <a:cubicBezTo>
                    <a:pt x="850" y="1593"/>
                    <a:pt x="1274" y="1444"/>
                    <a:pt x="1444" y="1104"/>
                  </a:cubicBezTo>
                  <a:cubicBezTo>
                    <a:pt x="1593" y="744"/>
                    <a:pt x="1444" y="319"/>
                    <a:pt x="1083" y="171"/>
                  </a:cubicBezTo>
                  <a:cubicBezTo>
                    <a:pt x="744" y="1"/>
                    <a:pt x="319" y="149"/>
                    <a:pt x="171" y="510"/>
                  </a:cubicBezTo>
                  <a:cubicBezTo>
                    <a:pt x="1" y="871"/>
                    <a:pt x="149" y="1274"/>
                    <a:pt x="510" y="1444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5"/>
            <p:cNvSpPr/>
            <p:nvPr/>
          </p:nvSpPr>
          <p:spPr>
            <a:xfrm>
              <a:off x="7183100" y="2648975"/>
              <a:ext cx="36650" cy="34900"/>
            </a:xfrm>
            <a:custGeom>
              <a:avLst/>
              <a:gdLst/>
              <a:ahLst/>
              <a:cxnLst/>
              <a:rect l="l" t="t" r="r" b="b"/>
              <a:pathLst>
                <a:path w="1466" h="1396" extrusionOk="0">
                  <a:moveTo>
                    <a:pt x="684" y="0"/>
                  </a:moveTo>
                  <a:cubicBezTo>
                    <a:pt x="556" y="0"/>
                    <a:pt x="430" y="33"/>
                    <a:pt x="319" y="95"/>
                  </a:cubicBezTo>
                  <a:lnTo>
                    <a:pt x="1" y="944"/>
                  </a:lnTo>
                  <a:cubicBezTo>
                    <a:pt x="64" y="1114"/>
                    <a:pt x="192" y="1262"/>
                    <a:pt x="383" y="1326"/>
                  </a:cubicBezTo>
                  <a:cubicBezTo>
                    <a:pt x="478" y="1373"/>
                    <a:pt x="579" y="1396"/>
                    <a:pt x="680" y="1396"/>
                  </a:cubicBezTo>
                  <a:cubicBezTo>
                    <a:pt x="940" y="1396"/>
                    <a:pt x="1194" y="1246"/>
                    <a:pt x="1317" y="986"/>
                  </a:cubicBezTo>
                  <a:cubicBezTo>
                    <a:pt x="1465" y="647"/>
                    <a:pt x="1317" y="222"/>
                    <a:pt x="956" y="52"/>
                  </a:cubicBezTo>
                  <a:cubicBezTo>
                    <a:pt x="867" y="17"/>
                    <a:pt x="775" y="0"/>
                    <a:pt x="684" y="0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5"/>
            <p:cNvSpPr/>
            <p:nvPr/>
          </p:nvSpPr>
          <p:spPr>
            <a:xfrm>
              <a:off x="7182050" y="2651325"/>
              <a:ext cx="9050" cy="21250"/>
            </a:xfrm>
            <a:custGeom>
              <a:avLst/>
              <a:gdLst/>
              <a:ahLst/>
              <a:cxnLst/>
              <a:rect l="l" t="t" r="r" b="b"/>
              <a:pathLst>
                <a:path w="362" h="850" extrusionOk="0">
                  <a:moveTo>
                    <a:pt x="361" y="1"/>
                  </a:moveTo>
                  <a:lnTo>
                    <a:pt x="361" y="1"/>
                  </a:lnTo>
                  <a:cubicBezTo>
                    <a:pt x="234" y="65"/>
                    <a:pt x="128" y="171"/>
                    <a:pt x="64" y="319"/>
                  </a:cubicBezTo>
                  <a:cubicBezTo>
                    <a:pt x="0" y="489"/>
                    <a:pt x="0" y="680"/>
                    <a:pt x="43" y="850"/>
                  </a:cubicBezTo>
                  <a:lnTo>
                    <a:pt x="361" y="1"/>
                  </a:lnTo>
                  <a:close/>
                </a:path>
              </a:pathLst>
            </a:custGeom>
            <a:solidFill>
              <a:srgbClr val="C7C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7179925" y="2646550"/>
              <a:ext cx="39825" cy="39825"/>
            </a:xfrm>
            <a:custGeom>
              <a:avLst/>
              <a:gdLst/>
              <a:ahLst/>
              <a:cxnLst/>
              <a:rect l="l" t="t" r="r" b="b"/>
              <a:pathLst>
                <a:path w="1593" h="1593" fill="none" extrusionOk="0">
                  <a:moveTo>
                    <a:pt x="510" y="1423"/>
                  </a:moveTo>
                  <a:cubicBezTo>
                    <a:pt x="849" y="1593"/>
                    <a:pt x="1274" y="1444"/>
                    <a:pt x="1444" y="1083"/>
                  </a:cubicBezTo>
                  <a:cubicBezTo>
                    <a:pt x="1592" y="744"/>
                    <a:pt x="1444" y="319"/>
                    <a:pt x="1083" y="149"/>
                  </a:cubicBezTo>
                  <a:cubicBezTo>
                    <a:pt x="743" y="1"/>
                    <a:pt x="319" y="149"/>
                    <a:pt x="149" y="510"/>
                  </a:cubicBezTo>
                  <a:cubicBezTo>
                    <a:pt x="0" y="850"/>
                    <a:pt x="149" y="1274"/>
                    <a:pt x="510" y="1423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5"/>
            <p:cNvSpPr/>
            <p:nvPr/>
          </p:nvSpPr>
          <p:spPr>
            <a:xfrm>
              <a:off x="7123150" y="2675200"/>
              <a:ext cx="29200" cy="34775"/>
            </a:xfrm>
            <a:custGeom>
              <a:avLst/>
              <a:gdLst/>
              <a:ahLst/>
              <a:cxnLst/>
              <a:rect l="l" t="t" r="r" b="b"/>
              <a:pathLst>
                <a:path w="1168" h="1391" extrusionOk="0">
                  <a:moveTo>
                    <a:pt x="467" y="1"/>
                  </a:moveTo>
                  <a:lnTo>
                    <a:pt x="0" y="1296"/>
                  </a:lnTo>
                  <a:lnTo>
                    <a:pt x="22" y="1296"/>
                  </a:lnTo>
                  <a:cubicBezTo>
                    <a:pt x="128" y="1359"/>
                    <a:pt x="248" y="1390"/>
                    <a:pt x="368" y="1390"/>
                  </a:cubicBezTo>
                  <a:cubicBezTo>
                    <a:pt x="609" y="1390"/>
                    <a:pt x="849" y="1267"/>
                    <a:pt x="977" y="1041"/>
                  </a:cubicBezTo>
                  <a:cubicBezTo>
                    <a:pt x="1168" y="701"/>
                    <a:pt x="1062" y="277"/>
                    <a:pt x="722" y="86"/>
                  </a:cubicBezTo>
                  <a:cubicBezTo>
                    <a:pt x="637" y="43"/>
                    <a:pt x="552" y="1"/>
                    <a:pt x="467" y="1"/>
                  </a:cubicBezTo>
                  <a:close/>
                </a:path>
              </a:pathLst>
            </a:custGeom>
            <a:solidFill>
              <a:srgbClr val="C7C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5"/>
            <p:cNvSpPr/>
            <p:nvPr/>
          </p:nvSpPr>
          <p:spPr>
            <a:xfrm>
              <a:off x="7112525" y="2674975"/>
              <a:ext cx="22325" cy="32625"/>
            </a:xfrm>
            <a:custGeom>
              <a:avLst/>
              <a:gdLst/>
              <a:ahLst/>
              <a:cxnLst/>
              <a:rect l="l" t="t" r="r" b="b"/>
              <a:pathLst>
                <a:path w="893" h="1305" extrusionOk="0">
                  <a:moveTo>
                    <a:pt x="774" y="1"/>
                  </a:moveTo>
                  <a:cubicBezTo>
                    <a:pt x="540" y="1"/>
                    <a:pt x="319" y="110"/>
                    <a:pt x="192" y="328"/>
                  </a:cubicBezTo>
                  <a:cubicBezTo>
                    <a:pt x="1" y="668"/>
                    <a:pt x="107" y="1092"/>
                    <a:pt x="425" y="1305"/>
                  </a:cubicBezTo>
                  <a:lnTo>
                    <a:pt x="892" y="10"/>
                  </a:lnTo>
                  <a:cubicBezTo>
                    <a:pt x="853" y="4"/>
                    <a:pt x="813" y="1"/>
                    <a:pt x="774" y="1"/>
                  </a:cubicBezTo>
                  <a:close/>
                </a:path>
              </a:pathLst>
            </a:custGeom>
            <a:solidFill>
              <a:srgbClr val="BFBF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5"/>
            <p:cNvSpPr/>
            <p:nvPr/>
          </p:nvSpPr>
          <p:spPr>
            <a:xfrm>
              <a:off x="7112525" y="2672025"/>
              <a:ext cx="39825" cy="40350"/>
            </a:xfrm>
            <a:custGeom>
              <a:avLst/>
              <a:gdLst/>
              <a:ahLst/>
              <a:cxnLst/>
              <a:rect l="l" t="t" r="r" b="b"/>
              <a:pathLst>
                <a:path w="1593" h="1614" fill="none" extrusionOk="0">
                  <a:moveTo>
                    <a:pt x="447" y="1423"/>
                  </a:moveTo>
                  <a:cubicBezTo>
                    <a:pt x="765" y="1614"/>
                    <a:pt x="1211" y="1508"/>
                    <a:pt x="1402" y="1168"/>
                  </a:cubicBezTo>
                  <a:cubicBezTo>
                    <a:pt x="1593" y="828"/>
                    <a:pt x="1487" y="404"/>
                    <a:pt x="1147" y="213"/>
                  </a:cubicBezTo>
                  <a:cubicBezTo>
                    <a:pt x="807" y="1"/>
                    <a:pt x="383" y="128"/>
                    <a:pt x="192" y="446"/>
                  </a:cubicBezTo>
                  <a:cubicBezTo>
                    <a:pt x="1" y="786"/>
                    <a:pt x="107" y="1232"/>
                    <a:pt x="447" y="1423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5"/>
            <p:cNvSpPr/>
            <p:nvPr/>
          </p:nvSpPr>
          <p:spPr>
            <a:xfrm>
              <a:off x="7132175" y="2650275"/>
              <a:ext cx="24425" cy="33325"/>
            </a:xfrm>
            <a:custGeom>
              <a:avLst/>
              <a:gdLst/>
              <a:ahLst/>
              <a:cxnLst/>
              <a:rect l="l" t="t" r="r" b="b"/>
              <a:pathLst>
                <a:path w="977" h="1333" extrusionOk="0">
                  <a:moveTo>
                    <a:pt x="467" y="0"/>
                  </a:moveTo>
                  <a:lnTo>
                    <a:pt x="0" y="1316"/>
                  </a:lnTo>
                  <a:cubicBezTo>
                    <a:pt x="51" y="1327"/>
                    <a:pt x="102" y="1332"/>
                    <a:pt x="153" y="1332"/>
                  </a:cubicBezTo>
                  <a:cubicBezTo>
                    <a:pt x="401" y="1332"/>
                    <a:pt x="641" y="1206"/>
                    <a:pt x="764" y="977"/>
                  </a:cubicBezTo>
                  <a:cubicBezTo>
                    <a:pt x="977" y="637"/>
                    <a:pt x="849" y="213"/>
                    <a:pt x="531" y="22"/>
                  </a:cubicBezTo>
                  <a:cubicBezTo>
                    <a:pt x="510" y="0"/>
                    <a:pt x="488" y="0"/>
                    <a:pt x="467" y="0"/>
                  </a:cubicBezTo>
                  <a:close/>
                </a:path>
              </a:pathLst>
            </a:custGeom>
            <a:solidFill>
              <a:srgbClr val="C7C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5"/>
            <p:cNvSpPr/>
            <p:nvPr/>
          </p:nvSpPr>
          <p:spPr>
            <a:xfrm>
              <a:off x="7116250" y="2648375"/>
              <a:ext cx="27625" cy="34300"/>
            </a:xfrm>
            <a:custGeom>
              <a:avLst/>
              <a:gdLst/>
              <a:ahLst/>
              <a:cxnLst/>
              <a:rect l="l" t="t" r="r" b="b"/>
              <a:pathLst>
                <a:path w="1105" h="1372" extrusionOk="0">
                  <a:moveTo>
                    <a:pt x="801" y="1"/>
                  </a:moveTo>
                  <a:cubicBezTo>
                    <a:pt x="562" y="1"/>
                    <a:pt x="325" y="130"/>
                    <a:pt x="191" y="352"/>
                  </a:cubicBezTo>
                  <a:cubicBezTo>
                    <a:pt x="0" y="671"/>
                    <a:pt x="107" y="1116"/>
                    <a:pt x="446" y="1307"/>
                  </a:cubicBezTo>
                  <a:cubicBezTo>
                    <a:pt x="510" y="1350"/>
                    <a:pt x="574" y="1371"/>
                    <a:pt x="637" y="1371"/>
                  </a:cubicBezTo>
                  <a:lnTo>
                    <a:pt x="1104" y="76"/>
                  </a:lnTo>
                  <a:cubicBezTo>
                    <a:pt x="1008" y="25"/>
                    <a:pt x="904" y="1"/>
                    <a:pt x="801" y="1"/>
                  </a:cubicBezTo>
                  <a:close/>
                </a:path>
              </a:pathLst>
            </a:custGeom>
            <a:solidFill>
              <a:srgbClr val="BFBF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5"/>
            <p:cNvSpPr/>
            <p:nvPr/>
          </p:nvSpPr>
          <p:spPr>
            <a:xfrm>
              <a:off x="7116250" y="2646025"/>
              <a:ext cx="40350" cy="39825"/>
            </a:xfrm>
            <a:custGeom>
              <a:avLst/>
              <a:gdLst/>
              <a:ahLst/>
              <a:cxnLst/>
              <a:rect l="l" t="t" r="r" b="b"/>
              <a:pathLst>
                <a:path w="1614" h="1593" fill="none" extrusionOk="0">
                  <a:moveTo>
                    <a:pt x="446" y="1401"/>
                  </a:moveTo>
                  <a:cubicBezTo>
                    <a:pt x="786" y="1592"/>
                    <a:pt x="1210" y="1486"/>
                    <a:pt x="1401" y="1147"/>
                  </a:cubicBezTo>
                  <a:cubicBezTo>
                    <a:pt x="1614" y="807"/>
                    <a:pt x="1486" y="383"/>
                    <a:pt x="1168" y="192"/>
                  </a:cubicBezTo>
                  <a:cubicBezTo>
                    <a:pt x="828" y="1"/>
                    <a:pt x="404" y="107"/>
                    <a:pt x="191" y="446"/>
                  </a:cubicBezTo>
                  <a:cubicBezTo>
                    <a:pt x="0" y="765"/>
                    <a:pt x="107" y="1210"/>
                    <a:pt x="446" y="1401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7116775" y="2695900"/>
              <a:ext cx="32400" cy="35275"/>
            </a:xfrm>
            <a:custGeom>
              <a:avLst/>
              <a:gdLst/>
              <a:ahLst/>
              <a:cxnLst/>
              <a:rect l="l" t="t" r="r" b="b"/>
              <a:pathLst>
                <a:path w="1296" h="1411" extrusionOk="0">
                  <a:moveTo>
                    <a:pt x="425" y="1"/>
                  </a:moveTo>
                  <a:lnTo>
                    <a:pt x="1" y="1211"/>
                  </a:lnTo>
                  <a:cubicBezTo>
                    <a:pt x="43" y="1253"/>
                    <a:pt x="86" y="1274"/>
                    <a:pt x="149" y="1317"/>
                  </a:cubicBezTo>
                  <a:cubicBezTo>
                    <a:pt x="255" y="1380"/>
                    <a:pt x="376" y="1411"/>
                    <a:pt x="496" y="1411"/>
                  </a:cubicBezTo>
                  <a:cubicBezTo>
                    <a:pt x="736" y="1411"/>
                    <a:pt x="977" y="1288"/>
                    <a:pt x="1104" y="1062"/>
                  </a:cubicBezTo>
                  <a:cubicBezTo>
                    <a:pt x="1295" y="722"/>
                    <a:pt x="1189" y="298"/>
                    <a:pt x="850" y="107"/>
                  </a:cubicBezTo>
                  <a:cubicBezTo>
                    <a:pt x="722" y="22"/>
                    <a:pt x="574" y="1"/>
                    <a:pt x="425" y="1"/>
                  </a:cubicBezTo>
                  <a:close/>
                </a:path>
              </a:pathLst>
            </a:custGeom>
            <a:solidFill>
              <a:srgbClr val="C7C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7109875" y="2695900"/>
              <a:ext cx="17550" cy="30275"/>
            </a:xfrm>
            <a:custGeom>
              <a:avLst/>
              <a:gdLst/>
              <a:ahLst/>
              <a:cxnLst/>
              <a:rect l="l" t="t" r="r" b="b"/>
              <a:pathLst>
                <a:path w="702" h="1211" extrusionOk="0">
                  <a:moveTo>
                    <a:pt x="701" y="1"/>
                  </a:moveTo>
                  <a:lnTo>
                    <a:pt x="701" y="1"/>
                  </a:lnTo>
                  <a:cubicBezTo>
                    <a:pt x="489" y="22"/>
                    <a:pt x="277" y="149"/>
                    <a:pt x="171" y="340"/>
                  </a:cubicBezTo>
                  <a:cubicBezTo>
                    <a:pt x="1" y="637"/>
                    <a:pt x="43" y="977"/>
                    <a:pt x="277" y="1211"/>
                  </a:cubicBezTo>
                  <a:lnTo>
                    <a:pt x="701" y="1"/>
                  </a:lnTo>
                  <a:close/>
                </a:path>
              </a:pathLst>
            </a:custGeom>
            <a:solidFill>
              <a:srgbClr val="BFBF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7108825" y="2693250"/>
              <a:ext cx="40350" cy="40350"/>
            </a:xfrm>
            <a:custGeom>
              <a:avLst/>
              <a:gdLst/>
              <a:ahLst/>
              <a:cxnLst/>
              <a:rect l="l" t="t" r="r" b="b"/>
              <a:pathLst>
                <a:path w="1614" h="1614" fill="none" extrusionOk="0">
                  <a:moveTo>
                    <a:pt x="467" y="1423"/>
                  </a:moveTo>
                  <a:cubicBezTo>
                    <a:pt x="786" y="1614"/>
                    <a:pt x="1231" y="1508"/>
                    <a:pt x="1422" y="1168"/>
                  </a:cubicBezTo>
                  <a:cubicBezTo>
                    <a:pt x="1613" y="828"/>
                    <a:pt x="1507" y="404"/>
                    <a:pt x="1168" y="213"/>
                  </a:cubicBezTo>
                  <a:cubicBezTo>
                    <a:pt x="828" y="1"/>
                    <a:pt x="404" y="128"/>
                    <a:pt x="213" y="446"/>
                  </a:cubicBezTo>
                  <a:cubicBezTo>
                    <a:pt x="0" y="786"/>
                    <a:pt x="128" y="1210"/>
                    <a:pt x="467" y="1423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7137475" y="2634875"/>
              <a:ext cx="24425" cy="33325"/>
            </a:xfrm>
            <a:custGeom>
              <a:avLst/>
              <a:gdLst/>
              <a:ahLst/>
              <a:cxnLst/>
              <a:rect l="l" t="t" r="r" b="b"/>
              <a:pathLst>
                <a:path w="977" h="1333" extrusionOk="0">
                  <a:moveTo>
                    <a:pt x="489" y="1"/>
                  </a:moveTo>
                  <a:lnTo>
                    <a:pt x="0" y="1317"/>
                  </a:lnTo>
                  <a:cubicBezTo>
                    <a:pt x="51" y="1328"/>
                    <a:pt x="102" y="1333"/>
                    <a:pt x="153" y="1333"/>
                  </a:cubicBezTo>
                  <a:cubicBezTo>
                    <a:pt x="401" y="1333"/>
                    <a:pt x="645" y="1206"/>
                    <a:pt x="786" y="977"/>
                  </a:cubicBezTo>
                  <a:cubicBezTo>
                    <a:pt x="977" y="659"/>
                    <a:pt x="871" y="213"/>
                    <a:pt x="531" y="22"/>
                  </a:cubicBezTo>
                  <a:cubicBezTo>
                    <a:pt x="510" y="22"/>
                    <a:pt x="489" y="1"/>
                    <a:pt x="489" y="1"/>
                  </a:cubicBezTo>
                  <a:close/>
                </a:path>
              </a:pathLst>
            </a:custGeom>
            <a:solidFill>
              <a:srgbClr val="C7C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7121550" y="2633000"/>
              <a:ext cx="28150" cy="34800"/>
            </a:xfrm>
            <a:custGeom>
              <a:avLst/>
              <a:gdLst/>
              <a:ahLst/>
              <a:cxnLst/>
              <a:rect l="l" t="t" r="r" b="b"/>
              <a:pathLst>
                <a:path w="1126" h="1392" extrusionOk="0">
                  <a:moveTo>
                    <a:pt x="809" y="0"/>
                  </a:moveTo>
                  <a:cubicBezTo>
                    <a:pt x="564" y="0"/>
                    <a:pt x="331" y="130"/>
                    <a:pt x="213" y="352"/>
                  </a:cubicBezTo>
                  <a:cubicBezTo>
                    <a:pt x="1" y="691"/>
                    <a:pt x="128" y="1116"/>
                    <a:pt x="446" y="1307"/>
                  </a:cubicBezTo>
                  <a:cubicBezTo>
                    <a:pt x="510" y="1349"/>
                    <a:pt x="574" y="1371"/>
                    <a:pt x="637" y="1392"/>
                  </a:cubicBezTo>
                  <a:lnTo>
                    <a:pt x="1126" y="76"/>
                  </a:lnTo>
                  <a:cubicBezTo>
                    <a:pt x="1023" y="25"/>
                    <a:pt x="915" y="0"/>
                    <a:pt x="809" y="0"/>
                  </a:cubicBezTo>
                  <a:close/>
                </a:path>
              </a:pathLst>
            </a:custGeom>
            <a:solidFill>
              <a:srgbClr val="BFBF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7121550" y="2630650"/>
              <a:ext cx="40350" cy="39800"/>
            </a:xfrm>
            <a:custGeom>
              <a:avLst/>
              <a:gdLst/>
              <a:ahLst/>
              <a:cxnLst/>
              <a:rect l="l" t="t" r="r" b="b"/>
              <a:pathLst>
                <a:path w="1614" h="1592" fill="none" extrusionOk="0">
                  <a:moveTo>
                    <a:pt x="446" y="1401"/>
                  </a:moveTo>
                  <a:cubicBezTo>
                    <a:pt x="786" y="1592"/>
                    <a:pt x="1232" y="1486"/>
                    <a:pt x="1423" y="1146"/>
                  </a:cubicBezTo>
                  <a:cubicBezTo>
                    <a:pt x="1614" y="828"/>
                    <a:pt x="1508" y="382"/>
                    <a:pt x="1168" y="191"/>
                  </a:cubicBezTo>
                  <a:cubicBezTo>
                    <a:pt x="828" y="0"/>
                    <a:pt x="404" y="106"/>
                    <a:pt x="213" y="446"/>
                  </a:cubicBezTo>
                  <a:cubicBezTo>
                    <a:pt x="1" y="785"/>
                    <a:pt x="128" y="1210"/>
                    <a:pt x="446" y="1401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5"/>
            <p:cNvSpPr/>
            <p:nvPr/>
          </p:nvSpPr>
          <p:spPr>
            <a:xfrm>
              <a:off x="6854125" y="2488425"/>
              <a:ext cx="38750" cy="46150"/>
            </a:xfrm>
            <a:custGeom>
              <a:avLst/>
              <a:gdLst/>
              <a:ahLst/>
              <a:cxnLst/>
              <a:rect l="l" t="t" r="r" b="b"/>
              <a:pathLst>
                <a:path w="1550" h="1846" extrusionOk="0">
                  <a:moveTo>
                    <a:pt x="616" y="1"/>
                  </a:moveTo>
                  <a:lnTo>
                    <a:pt x="1" y="1699"/>
                  </a:lnTo>
                  <a:lnTo>
                    <a:pt x="22" y="1720"/>
                  </a:lnTo>
                  <a:cubicBezTo>
                    <a:pt x="170" y="1805"/>
                    <a:pt x="333" y="1845"/>
                    <a:pt x="493" y="1845"/>
                  </a:cubicBezTo>
                  <a:cubicBezTo>
                    <a:pt x="814" y="1845"/>
                    <a:pt x="1125" y="1685"/>
                    <a:pt x="1295" y="1402"/>
                  </a:cubicBezTo>
                  <a:cubicBezTo>
                    <a:pt x="1550" y="956"/>
                    <a:pt x="1423" y="383"/>
                    <a:pt x="977" y="128"/>
                  </a:cubicBezTo>
                  <a:cubicBezTo>
                    <a:pt x="871" y="65"/>
                    <a:pt x="743" y="22"/>
                    <a:pt x="616" y="1"/>
                  </a:cubicBezTo>
                  <a:close/>
                </a:path>
              </a:pathLst>
            </a:custGeom>
            <a:solidFill>
              <a:srgbClr val="9E9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5"/>
            <p:cNvSpPr/>
            <p:nvPr/>
          </p:nvSpPr>
          <p:spPr>
            <a:xfrm>
              <a:off x="6840325" y="2488250"/>
              <a:ext cx="29225" cy="42650"/>
            </a:xfrm>
            <a:custGeom>
              <a:avLst/>
              <a:gdLst/>
              <a:ahLst/>
              <a:cxnLst/>
              <a:rect l="l" t="t" r="r" b="b"/>
              <a:pathLst>
                <a:path w="1169" h="1706" extrusionOk="0">
                  <a:moveTo>
                    <a:pt x="1048" y="1"/>
                  </a:moveTo>
                  <a:cubicBezTo>
                    <a:pt x="729" y="1"/>
                    <a:pt x="425" y="152"/>
                    <a:pt x="255" y="454"/>
                  </a:cubicBezTo>
                  <a:cubicBezTo>
                    <a:pt x="1" y="878"/>
                    <a:pt x="128" y="1451"/>
                    <a:pt x="553" y="1706"/>
                  </a:cubicBezTo>
                  <a:lnTo>
                    <a:pt x="1168" y="8"/>
                  </a:lnTo>
                  <a:cubicBezTo>
                    <a:pt x="1128" y="3"/>
                    <a:pt x="1088" y="1"/>
                    <a:pt x="1048" y="1"/>
                  </a:cubicBezTo>
                  <a:close/>
                </a:path>
              </a:pathLst>
            </a:custGeom>
            <a:solidFill>
              <a:srgbClr val="98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5"/>
            <p:cNvSpPr/>
            <p:nvPr/>
          </p:nvSpPr>
          <p:spPr>
            <a:xfrm>
              <a:off x="6840325" y="2484725"/>
              <a:ext cx="52550" cy="53075"/>
            </a:xfrm>
            <a:custGeom>
              <a:avLst/>
              <a:gdLst/>
              <a:ahLst/>
              <a:cxnLst/>
              <a:rect l="l" t="t" r="r" b="b"/>
              <a:pathLst>
                <a:path w="2102" h="2123" fill="none" extrusionOk="0">
                  <a:moveTo>
                    <a:pt x="574" y="1868"/>
                  </a:moveTo>
                  <a:cubicBezTo>
                    <a:pt x="1019" y="2123"/>
                    <a:pt x="1593" y="1974"/>
                    <a:pt x="1847" y="1550"/>
                  </a:cubicBezTo>
                  <a:cubicBezTo>
                    <a:pt x="2102" y="1104"/>
                    <a:pt x="1975" y="531"/>
                    <a:pt x="1529" y="276"/>
                  </a:cubicBezTo>
                  <a:cubicBezTo>
                    <a:pt x="1083" y="0"/>
                    <a:pt x="510" y="149"/>
                    <a:pt x="255" y="595"/>
                  </a:cubicBezTo>
                  <a:cubicBezTo>
                    <a:pt x="1" y="1040"/>
                    <a:pt x="128" y="1592"/>
                    <a:pt x="574" y="1868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5"/>
            <p:cNvSpPr/>
            <p:nvPr/>
          </p:nvSpPr>
          <p:spPr>
            <a:xfrm>
              <a:off x="6852525" y="2495875"/>
              <a:ext cx="23900" cy="39800"/>
            </a:xfrm>
            <a:custGeom>
              <a:avLst/>
              <a:gdLst/>
              <a:ahLst/>
              <a:cxnLst/>
              <a:rect l="l" t="t" r="r" b="b"/>
              <a:pathLst>
                <a:path w="956" h="1592" extrusionOk="0">
                  <a:moveTo>
                    <a:pt x="574" y="0"/>
                  </a:moveTo>
                  <a:lnTo>
                    <a:pt x="1" y="1592"/>
                  </a:lnTo>
                  <a:cubicBezTo>
                    <a:pt x="298" y="1571"/>
                    <a:pt x="574" y="1401"/>
                    <a:pt x="723" y="1146"/>
                  </a:cubicBezTo>
                  <a:cubicBezTo>
                    <a:pt x="956" y="764"/>
                    <a:pt x="892" y="297"/>
                    <a:pt x="574" y="0"/>
                  </a:cubicBezTo>
                  <a:close/>
                </a:path>
              </a:pathLst>
            </a:custGeom>
            <a:solidFill>
              <a:srgbClr val="9E9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5"/>
            <p:cNvSpPr/>
            <p:nvPr/>
          </p:nvSpPr>
          <p:spPr>
            <a:xfrm>
              <a:off x="6824400" y="2489200"/>
              <a:ext cx="42475" cy="46475"/>
            </a:xfrm>
            <a:custGeom>
              <a:avLst/>
              <a:gdLst/>
              <a:ahLst/>
              <a:cxnLst/>
              <a:rect l="l" t="t" r="r" b="b"/>
              <a:pathLst>
                <a:path w="1699" h="1859" extrusionOk="0">
                  <a:moveTo>
                    <a:pt x="1058" y="1"/>
                  </a:moveTo>
                  <a:cubicBezTo>
                    <a:pt x="747" y="1"/>
                    <a:pt x="437" y="165"/>
                    <a:pt x="256" y="458"/>
                  </a:cubicBezTo>
                  <a:cubicBezTo>
                    <a:pt x="1" y="883"/>
                    <a:pt x="150" y="1456"/>
                    <a:pt x="595" y="1732"/>
                  </a:cubicBezTo>
                  <a:cubicBezTo>
                    <a:pt x="765" y="1816"/>
                    <a:pt x="956" y="1859"/>
                    <a:pt x="1126" y="1859"/>
                  </a:cubicBezTo>
                  <a:lnTo>
                    <a:pt x="1699" y="267"/>
                  </a:lnTo>
                  <a:cubicBezTo>
                    <a:pt x="1656" y="203"/>
                    <a:pt x="1593" y="161"/>
                    <a:pt x="1529" y="140"/>
                  </a:cubicBezTo>
                  <a:cubicBezTo>
                    <a:pt x="1384" y="45"/>
                    <a:pt x="1221" y="1"/>
                    <a:pt x="1058" y="1"/>
                  </a:cubicBezTo>
                  <a:close/>
                </a:path>
              </a:pathLst>
            </a:custGeom>
            <a:solidFill>
              <a:srgbClr val="98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5"/>
            <p:cNvSpPr/>
            <p:nvPr/>
          </p:nvSpPr>
          <p:spPr>
            <a:xfrm>
              <a:off x="6824400" y="2485775"/>
              <a:ext cx="53100" cy="53100"/>
            </a:xfrm>
            <a:custGeom>
              <a:avLst/>
              <a:gdLst/>
              <a:ahLst/>
              <a:cxnLst/>
              <a:rect l="l" t="t" r="r" b="b"/>
              <a:pathLst>
                <a:path w="2124" h="2124" fill="none" extrusionOk="0">
                  <a:moveTo>
                    <a:pt x="595" y="1869"/>
                  </a:moveTo>
                  <a:cubicBezTo>
                    <a:pt x="1020" y="2123"/>
                    <a:pt x="1593" y="1975"/>
                    <a:pt x="1848" y="1550"/>
                  </a:cubicBezTo>
                  <a:cubicBezTo>
                    <a:pt x="2123" y="1104"/>
                    <a:pt x="1975" y="531"/>
                    <a:pt x="1529" y="277"/>
                  </a:cubicBezTo>
                  <a:cubicBezTo>
                    <a:pt x="1105" y="1"/>
                    <a:pt x="532" y="149"/>
                    <a:pt x="256" y="595"/>
                  </a:cubicBezTo>
                  <a:cubicBezTo>
                    <a:pt x="1" y="1020"/>
                    <a:pt x="150" y="1593"/>
                    <a:pt x="595" y="1869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5"/>
            <p:cNvSpPr/>
            <p:nvPr/>
          </p:nvSpPr>
          <p:spPr>
            <a:xfrm>
              <a:off x="6896575" y="2514150"/>
              <a:ext cx="45125" cy="43775"/>
            </a:xfrm>
            <a:custGeom>
              <a:avLst/>
              <a:gdLst/>
              <a:ahLst/>
              <a:cxnLst/>
              <a:rect l="l" t="t" r="r" b="b"/>
              <a:pathLst>
                <a:path w="1805" h="1751" extrusionOk="0">
                  <a:moveTo>
                    <a:pt x="803" y="1"/>
                  </a:moveTo>
                  <a:cubicBezTo>
                    <a:pt x="672" y="1"/>
                    <a:pt x="542" y="27"/>
                    <a:pt x="425" y="76"/>
                  </a:cubicBezTo>
                  <a:lnTo>
                    <a:pt x="1" y="1243"/>
                  </a:lnTo>
                  <a:cubicBezTo>
                    <a:pt x="85" y="1392"/>
                    <a:pt x="192" y="1519"/>
                    <a:pt x="361" y="1625"/>
                  </a:cubicBezTo>
                  <a:cubicBezTo>
                    <a:pt x="497" y="1711"/>
                    <a:pt x="647" y="1751"/>
                    <a:pt x="797" y="1751"/>
                  </a:cubicBezTo>
                  <a:cubicBezTo>
                    <a:pt x="1091" y="1751"/>
                    <a:pt x="1381" y="1595"/>
                    <a:pt x="1550" y="1328"/>
                  </a:cubicBezTo>
                  <a:cubicBezTo>
                    <a:pt x="1805" y="903"/>
                    <a:pt x="1656" y="373"/>
                    <a:pt x="1253" y="118"/>
                  </a:cubicBezTo>
                  <a:cubicBezTo>
                    <a:pt x="1115" y="38"/>
                    <a:pt x="958" y="1"/>
                    <a:pt x="803" y="1"/>
                  </a:cubicBezTo>
                  <a:close/>
                </a:path>
              </a:pathLst>
            </a:custGeom>
            <a:solidFill>
              <a:srgbClr val="A2A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5"/>
            <p:cNvSpPr/>
            <p:nvPr/>
          </p:nvSpPr>
          <p:spPr>
            <a:xfrm>
              <a:off x="6893925" y="2516025"/>
              <a:ext cx="13275" cy="29200"/>
            </a:xfrm>
            <a:custGeom>
              <a:avLst/>
              <a:gdLst/>
              <a:ahLst/>
              <a:cxnLst/>
              <a:rect l="l" t="t" r="r" b="b"/>
              <a:pathLst>
                <a:path w="531" h="1168" extrusionOk="0">
                  <a:moveTo>
                    <a:pt x="531" y="1"/>
                  </a:moveTo>
                  <a:cubicBezTo>
                    <a:pt x="382" y="86"/>
                    <a:pt x="255" y="192"/>
                    <a:pt x="149" y="340"/>
                  </a:cubicBezTo>
                  <a:cubicBezTo>
                    <a:pt x="0" y="616"/>
                    <a:pt x="0" y="913"/>
                    <a:pt x="107" y="1168"/>
                  </a:cubicBezTo>
                  <a:lnTo>
                    <a:pt x="531" y="1"/>
                  </a:lnTo>
                  <a:close/>
                </a:path>
              </a:pathLst>
            </a:custGeom>
            <a:solidFill>
              <a:srgbClr val="9E9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5"/>
            <p:cNvSpPr/>
            <p:nvPr/>
          </p:nvSpPr>
          <p:spPr>
            <a:xfrm>
              <a:off x="6891800" y="2511250"/>
              <a:ext cx="49900" cy="49900"/>
            </a:xfrm>
            <a:custGeom>
              <a:avLst/>
              <a:gdLst/>
              <a:ahLst/>
              <a:cxnLst/>
              <a:rect l="l" t="t" r="r" b="b"/>
              <a:pathLst>
                <a:path w="1996" h="1996" fill="none" extrusionOk="0">
                  <a:moveTo>
                    <a:pt x="552" y="1741"/>
                  </a:moveTo>
                  <a:cubicBezTo>
                    <a:pt x="956" y="1996"/>
                    <a:pt x="1486" y="1847"/>
                    <a:pt x="1741" y="1444"/>
                  </a:cubicBezTo>
                  <a:cubicBezTo>
                    <a:pt x="1996" y="1019"/>
                    <a:pt x="1847" y="489"/>
                    <a:pt x="1444" y="234"/>
                  </a:cubicBezTo>
                  <a:cubicBezTo>
                    <a:pt x="1019" y="1"/>
                    <a:pt x="489" y="128"/>
                    <a:pt x="234" y="531"/>
                  </a:cubicBezTo>
                  <a:cubicBezTo>
                    <a:pt x="0" y="956"/>
                    <a:pt x="128" y="1486"/>
                    <a:pt x="552" y="1741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5"/>
            <p:cNvSpPr/>
            <p:nvPr/>
          </p:nvSpPr>
          <p:spPr>
            <a:xfrm>
              <a:off x="6892850" y="2515500"/>
              <a:ext cx="34000" cy="43250"/>
            </a:xfrm>
            <a:custGeom>
              <a:avLst/>
              <a:gdLst/>
              <a:ahLst/>
              <a:cxnLst/>
              <a:rect l="l" t="t" r="r" b="b"/>
              <a:pathLst>
                <a:path w="1360" h="1730" extrusionOk="0">
                  <a:moveTo>
                    <a:pt x="574" y="0"/>
                  </a:moveTo>
                  <a:lnTo>
                    <a:pt x="1" y="1656"/>
                  </a:lnTo>
                  <a:cubicBezTo>
                    <a:pt x="111" y="1705"/>
                    <a:pt x="230" y="1729"/>
                    <a:pt x="350" y="1729"/>
                  </a:cubicBezTo>
                  <a:cubicBezTo>
                    <a:pt x="644" y="1729"/>
                    <a:pt x="939" y="1582"/>
                    <a:pt x="1105" y="1295"/>
                  </a:cubicBezTo>
                  <a:cubicBezTo>
                    <a:pt x="1359" y="892"/>
                    <a:pt x="1232" y="361"/>
                    <a:pt x="807" y="107"/>
                  </a:cubicBezTo>
                  <a:cubicBezTo>
                    <a:pt x="744" y="64"/>
                    <a:pt x="659" y="22"/>
                    <a:pt x="574" y="0"/>
                  </a:cubicBezTo>
                  <a:close/>
                </a:path>
              </a:pathLst>
            </a:custGeom>
            <a:solidFill>
              <a:srgbClr val="A2A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5"/>
            <p:cNvSpPr/>
            <p:nvPr/>
          </p:nvSpPr>
          <p:spPr>
            <a:xfrm>
              <a:off x="6876950" y="2514900"/>
              <a:ext cx="30250" cy="42000"/>
            </a:xfrm>
            <a:custGeom>
              <a:avLst/>
              <a:gdLst/>
              <a:ahLst/>
              <a:cxnLst/>
              <a:rect l="l" t="t" r="r" b="b"/>
              <a:pathLst>
                <a:path w="1210" h="1680" extrusionOk="0">
                  <a:moveTo>
                    <a:pt x="1007" y="1"/>
                  </a:moveTo>
                  <a:cubicBezTo>
                    <a:pt x="707" y="1"/>
                    <a:pt x="411" y="151"/>
                    <a:pt x="255" y="428"/>
                  </a:cubicBezTo>
                  <a:cubicBezTo>
                    <a:pt x="0" y="852"/>
                    <a:pt x="128" y="1383"/>
                    <a:pt x="552" y="1637"/>
                  </a:cubicBezTo>
                  <a:cubicBezTo>
                    <a:pt x="573" y="1637"/>
                    <a:pt x="594" y="1659"/>
                    <a:pt x="637" y="1680"/>
                  </a:cubicBezTo>
                  <a:lnTo>
                    <a:pt x="1210" y="24"/>
                  </a:lnTo>
                  <a:cubicBezTo>
                    <a:pt x="1143" y="9"/>
                    <a:pt x="1075" y="1"/>
                    <a:pt x="1007" y="1"/>
                  </a:cubicBezTo>
                  <a:close/>
                </a:path>
              </a:pathLst>
            </a:custGeom>
            <a:solidFill>
              <a:srgbClr val="9E9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5"/>
            <p:cNvSpPr/>
            <p:nvPr/>
          </p:nvSpPr>
          <p:spPr>
            <a:xfrm>
              <a:off x="6876950" y="2511775"/>
              <a:ext cx="49900" cy="49900"/>
            </a:xfrm>
            <a:custGeom>
              <a:avLst/>
              <a:gdLst/>
              <a:ahLst/>
              <a:cxnLst/>
              <a:rect l="l" t="t" r="r" b="b"/>
              <a:pathLst>
                <a:path w="1996" h="1996" fill="none" extrusionOk="0">
                  <a:moveTo>
                    <a:pt x="552" y="1762"/>
                  </a:moveTo>
                  <a:cubicBezTo>
                    <a:pt x="955" y="1996"/>
                    <a:pt x="1507" y="1869"/>
                    <a:pt x="1741" y="1444"/>
                  </a:cubicBezTo>
                  <a:cubicBezTo>
                    <a:pt x="1995" y="1041"/>
                    <a:pt x="1868" y="510"/>
                    <a:pt x="1443" y="256"/>
                  </a:cubicBezTo>
                  <a:cubicBezTo>
                    <a:pt x="1019" y="1"/>
                    <a:pt x="488" y="149"/>
                    <a:pt x="255" y="553"/>
                  </a:cubicBezTo>
                  <a:cubicBezTo>
                    <a:pt x="0" y="977"/>
                    <a:pt x="128" y="1508"/>
                    <a:pt x="552" y="1762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5"/>
            <p:cNvSpPr/>
            <p:nvPr/>
          </p:nvSpPr>
          <p:spPr>
            <a:xfrm>
              <a:off x="6939025" y="2538800"/>
              <a:ext cx="45125" cy="41200"/>
            </a:xfrm>
            <a:custGeom>
              <a:avLst/>
              <a:gdLst/>
              <a:ahLst/>
              <a:cxnLst/>
              <a:rect l="l" t="t" r="r" b="b"/>
              <a:pathLst>
                <a:path w="1805" h="1648" extrusionOk="0">
                  <a:moveTo>
                    <a:pt x="860" y="1"/>
                  </a:moveTo>
                  <a:cubicBezTo>
                    <a:pt x="589" y="1"/>
                    <a:pt x="324" y="133"/>
                    <a:pt x="170" y="384"/>
                  </a:cubicBezTo>
                  <a:lnTo>
                    <a:pt x="43" y="724"/>
                  </a:lnTo>
                  <a:cubicBezTo>
                    <a:pt x="0" y="1042"/>
                    <a:pt x="149" y="1361"/>
                    <a:pt x="425" y="1530"/>
                  </a:cubicBezTo>
                  <a:cubicBezTo>
                    <a:pt x="562" y="1610"/>
                    <a:pt x="712" y="1648"/>
                    <a:pt x="859" y="1648"/>
                  </a:cubicBezTo>
                  <a:cubicBezTo>
                    <a:pt x="1143" y="1648"/>
                    <a:pt x="1417" y="1506"/>
                    <a:pt x="1571" y="1255"/>
                  </a:cubicBezTo>
                  <a:cubicBezTo>
                    <a:pt x="1805" y="851"/>
                    <a:pt x="1677" y="342"/>
                    <a:pt x="1274" y="108"/>
                  </a:cubicBezTo>
                  <a:cubicBezTo>
                    <a:pt x="1144" y="36"/>
                    <a:pt x="1001" y="1"/>
                    <a:pt x="860" y="1"/>
                  </a:cubicBezTo>
                  <a:close/>
                </a:path>
              </a:pathLst>
            </a:custGeom>
            <a:solidFill>
              <a:srgbClr val="A8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6940075" y="2548400"/>
              <a:ext cx="3225" cy="8500"/>
            </a:xfrm>
            <a:custGeom>
              <a:avLst/>
              <a:gdLst/>
              <a:ahLst/>
              <a:cxnLst/>
              <a:rect l="l" t="t" r="r" b="b"/>
              <a:pathLst>
                <a:path w="129" h="340" extrusionOk="0">
                  <a:moveTo>
                    <a:pt x="128" y="0"/>
                  </a:moveTo>
                  <a:lnTo>
                    <a:pt x="107" y="22"/>
                  </a:lnTo>
                  <a:cubicBezTo>
                    <a:pt x="43" y="128"/>
                    <a:pt x="1" y="234"/>
                    <a:pt x="1" y="340"/>
                  </a:cubicBezTo>
                  <a:lnTo>
                    <a:pt x="128" y="0"/>
                  </a:lnTo>
                  <a:close/>
                </a:path>
              </a:pathLst>
            </a:custGeom>
            <a:solidFill>
              <a:srgbClr val="A2A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6936900" y="2535650"/>
              <a:ext cx="47250" cy="47250"/>
            </a:xfrm>
            <a:custGeom>
              <a:avLst/>
              <a:gdLst/>
              <a:ahLst/>
              <a:cxnLst/>
              <a:rect l="l" t="t" r="r" b="b"/>
              <a:pathLst>
                <a:path w="1890" h="1890" fill="none" extrusionOk="0">
                  <a:moveTo>
                    <a:pt x="510" y="1656"/>
                  </a:moveTo>
                  <a:cubicBezTo>
                    <a:pt x="913" y="1890"/>
                    <a:pt x="1423" y="1763"/>
                    <a:pt x="1656" y="1381"/>
                  </a:cubicBezTo>
                  <a:cubicBezTo>
                    <a:pt x="1890" y="977"/>
                    <a:pt x="1762" y="468"/>
                    <a:pt x="1359" y="234"/>
                  </a:cubicBezTo>
                  <a:cubicBezTo>
                    <a:pt x="977" y="1"/>
                    <a:pt x="468" y="128"/>
                    <a:pt x="234" y="532"/>
                  </a:cubicBezTo>
                  <a:cubicBezTo>
                    <a:pt x="1" y="914"/>
                    <a:pt x="128" y="1423"/>
                    <a:pt x="510" y="1656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5"/>
            <p:cNvSpPr/>
            <p:nvPr/>
          </p:nvSpPr>
          <p:spPr>
            <a:xfrm>
              <a:off x="6933200" y="2539775"/>
              <a:ext cx="36625" cy="41275"/>
            </a:xfrm>
            <a:custGeom>
              <a:avLst/>
              <a:gdLst/>
              <a:ahLst/>
              <a:cxnLst/>
              <a:rect l="l" t="t" r="r" b="b"/>
              <a:pathLst>
                <a:path w="1465" h="1651" extrusionOk="0">
                  <a:moveTo>
                    <a:pt x="599" y="0"/>
                  </a:moveTo>
                  <a:cubicBezTo>
                    <a:pt x="576" y="0"/>
                    <a:pt x="552" y="2"/>
                    <a:pt x="531" y="6"/>
                  </a:cubicBezTo>
                  <a:lnTo>
                    <a:pt x="0" y="1449"/>
                  </a:lnTo>
                  <a:cubicBezTo>
                    <a:pt x="42" y="1470"/>
                    <a:pt x="64" y="1513"/>
                    <a:pt x="106" y="1534"/>
                  </a:cubicBezTo>
                  <a:cubicBezTo>
                    <a:pt x="242" y="1613"/>
                    <a:pt x="387" y="1650"/>
                    <a:pt x="530" y="1650"/>
                  </a:cubicBezTo>
                  <a:cubicBezTo>
                    <a:pt x="809" y="1650"/>
                    <a:pt x="1076" y="1504"/>
                    <a:pt x="1231" y="1237"/>
                  </a:cubicBezTo>
                  <a:cubicBezTo>
                    <a:pt x="1465" y="855"/>
                    <a:pt x="1337" y="345"/>
                    <a:pt x="955" y="112"/>
                  </a:cubicBezTo>
                  <a:cubicBezTo>
                    <a:pt x="850" y="42"/>
                    <a:pt x="715" y="0"/>
                    <a:pt x="599" y="0"/>
                  </a:cubicBezTo>
                  <a:close/>
                </a:path>
              </a:pathLst>
            </a:custGeom>
            <a:solidFill>
              <a:srgbClr val="A8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5"/>
            <p:cNvSpPr/>
            <p:nvPr/>
          </p:nvSpPr>
          <p:spPr>
            <a:xfrm>
              <a:off x="6923625" y="2539900"/>
              <a:ext cx="22850" cy="36100"/>
            </a:xfrm>
            <a:custGeom>
              <a:avLst/>
              <a:gdLst/>
              <a:ahLst/>
              <a:cxnLst/>
              <a:rect l="l" t="t" r="r" b="b"/>
              <a:pathLst>
                <a:path w="914" h="1444" extrusionOk="0">
                  <a:moveTo>
                    <a:pt x="914" y="1"/>
                  </a:moveTo>
                  <a:cubicBezTo>
                    <a:pt x="638" y="1"/>
                    <a:pt x="362" y="128"/>
                    <a:pt x="213" y="383"/>
                  </a:cubicBezTo>
                  <a:cubicBezTo>
                    <a:pt x="1" y="744"/>
                    <a:pt x="86" y="1189"/>
                    <a:pt x="383" y="1444"/>
                  </a:cubicBezTo>
                  <a:lnTo>
                    <a:pt x="914" y="1"/>
                  </a:lnTo>
                  <a:close/>
                </a:path>
              </a:pathLst>
            </a:custGeom>
            <a:solidFill>
              <a:srgbClr val="A2A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5"/>
            <p:cNvSpPr/>
            <p:nvPr/>
          </p:nvSpPr>
          <p:spPr>
            <a:xfrm>
              <a:off x="6923100" y="2536725"/>
              <a:ext cx="46725" cy="47250"/>
            </a:xfrm>
            <a:custGeom>
              <a:avLst/>
              <a:gdLst/>
              <a:ahLst/>
              <a:cxnLst/>
              <a:rect l="l" t="t" r="r" b="b"/>
              <a:pathLst>
                <a:path w="1869" h="1890" fill="none" extrusionOk="0">
                  <a:moveTo>
                    <a:pt x="510" y="1656"/>
                  </a:moveTo>
                  <a:cubicBezTo>
                    <a:pt x="913" y="1889"/>
                    <a:pt x="1402" y="1762"/>
                    <a:pt x="1635" y="1359"/>
                  </a:cubicBezTo>
                  <a:cubicBezTo>
                    <a:pt x="1869" y="977"/>
                    <a:pt x="1741" y="467"/>
                    <a:pt x="1359" y="234"/>
                  </a:cubicBezTo>
                  <a:cubicBezTo>
                    <a:pt x="977" y="0"/>
                    <a:pt x="468" y="128"/>
                    <a:pt x="234" y="510"/>
                  </a:cubicBezTo>
                  <a:cubicBezTo>
                    <a:pt x="1" y="913"/>
                    <a:pt x="128" y="1422"/>
                    <a:pt x="510" y="1656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6982525" y="2561750"/>
              <a:ext cx="45125" cy="39625"/>
            </a:xfrm>
            <a:custGeom>
              <a:avLst/>
              <a:gdLst/>
              <a:ahLst/>
              <a:cxnLst/>
              <a:rect l="l" t="t" r="r" b="b"/>
              <a:pathLst>
                <a:path w="1805" h="1585" extrusionOk="0">
                  <a:moveTo>
                    <a:pt x="902" y="1"/>
                  </a:moveTo>
                  <a:cubicBezTo>
                    <a:pt x="625" y="1"/>
                    <a:pt x="356" y="143"/>
                    <a:pt x="213" y="400"/>
                  </a:cubicBezTo>
                  <a:cubicBezTo>
                    <a:pt x="1" y="782"/>
                    <a:pt x="128" y="1270"/>
                    <a:pt x="510" y="1483"/>
                  </a:cubicBezTo>
                  <a:cubicBezTo>
                    <a:pt x="635" y="1552"/>
                    <a:pt x="768" y="1585"/>
                    <a:pt x="900" y="1585"/>
                  </a:cubicBezTo>
                  <a:cubicBezTo>
                    <a:pt x="1172" y="1585"/>
                    <a:pt x="1435" y="1443"/>
                    <a:pt x="1593" y="1186"/>
                  </a:cubicBezTo>
                  <a:cubicBezTo>
                    <a:pt x="1805" y="803"/>
                    <a:pt x="1656" y="315"/>
                    <a:pt x="1296" y="103"/>
                  </a:cubicBezTo>
                  <a:cubicBezTo>
                    <a:pt x="1171" y="34"/>
                    <a:pt x="1035" y="1"/>
                    <a:pt x="902" y="1"/>
                  </a:cubicBezTo>
                  <a:close/>
                </a:path>
              </a:pathLst>
            </a:custGeom>
            <a:solidFill>
              <a:srgbClr val="ADA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6982525" y="2559000"/>
              <a:ext cx="45125" cy="45125"/>
            </a:xfrm>
            <a:custGeom>
              <a:avLst/>
              <a:gdLst/>
              <a:ahLst/>
              <a:cxnLst/>
              <a:rect l="l" t="t" r="r" b="b"/>
              <a:pathLst>
                <a:path w="1805" h="1805" fill="none" extrusionOk="0">
                  <a:moveTo>
                    <a:pt x="510" y="1593"/>
                  </a:moveTo>
                  <a:cubicBezTo>
                    <a:pt x="892" y="1805"/>
                    <a:pt x="1359" y="1678"/>
                    <a:pt x="1593" y="1296"/>
                  </a:cubicBezTo>
                  <a:cubicBezTo>
                    <a:pt x="1805" y="913"/>
                    <a:pt x="1656" y="425"/>
                    <a:pt x="1296" y="213"/>
                  </a:cubicBezTo>
                  <a:cubicBezTo>
                    <a:pt x="914" y="1"/>
                    <a:pt x="425" y="128"/>
                    <a:pt x="213" y="510"/>
                  </a:cubicBezTo>
                  <a:cubicBezTo>
                    <a:pt x="1" y="892"/>
                    <a:pt x="128" y="1380"/>
                    <a:pt x="510" y="1593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6974575" y="2563000"/>
              <a:ext cx="39825" cy="39450"/>
            </a:xfrm>
            <a:custGeom>
              <a:avLst/>
              <a:gdLst/>
              <a:ahLst/>
              <a:cxnLst/>
              <a:rect l="l" t="t" r="r" b="b"/>
              <a:pathLst>
                <a:path w="1593" h="1578" extrusionOk="0">
                  <a:moveTo>
                    <a:pt x="684" y="1"/>
                  </a:moveTo>
                  <a:cubicBezTo>
                    <a:pt x="588" y="1"/>
                    <a:pt x="492" y="18"/>
                    <a:pt x="404" y="53"/>
                  </a:cubicBezTo>
                  <a:lnTo>
                    <a:pt x="1" y="1199"/>
                  </a:lnTo>
                  <a:cubicBezTo>
                    <a:pt x="64" y="1305"/>
                    <a:pt x="170" y="1411"/>
                    <a:pt x="298" y="1475"/>
                  </a:cubicBezTo>
                  <a:cubicBezTo>
                    <a:pt x="422" y="1544"/>
                    <a:pt x="556" y="1577"/>
                    <a:pt x="686" y="1577"/>
                  </a:cubicBezTo>
                  <a:cubicBezTo>
                    <a:pt x="957" y="1577"/>
                    <a:pt x="1216" y="1436"/>
                    <a:pt x="1359" y="1178"/>
                  </a:cubicBezTo>
                  <a:cubicBezTo>
                    <a:pt x="1592" y="796"/>
                    <a:pt x="1444" y="308"/>
                    <a:pt x="1062" y="96"/>
                  </a:cubicBezTo>
                  <a:cubicBezTo>
                    <a:pt x="950" y="34"/>
                    <a:pt x="818" y="1"/>
                    <a:pt x="684" y="1"/>
                  </a:cubicBezTo>
                  <a:close/>
                </a:path>
              </a:pathLst>
            </a:custGeom>
            <a:solidFill>
              <a:srgbClr val="ADA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5"/>
            <p:cNvSpPr/>
            <p:nvPr/>
          </p:nvSpPr>
          <p:spPr>
            <a:xfrm>
              <a:off x="6970850" y="2564325"/>
              <a:ext cx="13825" cy="28675"/>
            </a:xfrm>
            <a:custGeom>
              <a:avLst/>
              <a:gdLst/>
              <a:ahLst/>
              <a:cxnLst/>
              <a:rect l="l" t="t" r="r" b="b"/>
              <a:pathLst>
                <a:path w="553" h="1147" extrusionOk="0">
                  <a:moveTo>
                    <a:pt x="553" y="0"/>
                  </a:moveTo>
                  <a:lnTo>
                    <a:pt x="553" y="0"/>
                  </a:lnTo>
                  <a:cubicBezTo>
                    <a:pt x="383" y="64"/>
                    <a:pt x="234" y="170"/>
                    <a:pt x="150" y="340"/>
                  </a:cubicBezTo>
                  <a:cubicBezTo>
                    <a:pt x="1" y="594"/>
                    <a:pt x="1" y="913"/>
                    <a:pt x="150" y="1146"/>
                  </a:cubicBezTo>
                  <a:lnTo>
                    <a:pt x="553" y="0"/>
                  </a:lnTo>
                  <a:close/>
                </a:path>
              </a:pathLst>
            </a:custGeom>
            <a:solidFill>
              <a:srgbClr val="A8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5"/>
            <p:cNvSpPr/>
            <p:nvPr/>
          </p:nvSpPr>
          <p:spPr>
            <a:xfrm>
              <a:off x="6968750" y="2560075"/>
              <a:ext cx="45650" cy="45125"/>
            </a:xfrm>
            <a:custGeom>
              <a:avLst/>
              <a:gdLst/>
              <a:ahLst/>
              <a:cxnLst/>
              <a:rect l="l" t="t" r="r" b="b"/>
              <a:pathLst>
                <a:path w="1826" h="1805" fill="none" extrusionOk="0">
                  <a:moveTo>
                    <a:pt x="531" y="1592"/>
                  </a:moveTo>
                  <a:cubicBezTo>
                    <a:pt x="913" y="1804"/>
                    <a:pt x="1380" y="1677"/>
                    <a:pt x="1592" y="1295"/>
                  </a:cubicBezTo>
                  <a:cubicBezTo>
                    <a:pt x="1825" y="913"/>
                    <a:pt x="1677" y="425"/>
                    <a:pt x="1295" y="213"/>
                  </a:cubicBezTo>
                  <a:cubicBezTo>
                    <a:pt x="913" y="0"/>
                    <a:pt x="446" y="128"/>
                    <a:pt x="234" y="510"/>
                  </a:cubicBezTo>
                  <a:cubicBezTo>
                    <a:pt x="0" y="892"/>
                    <a:pt x="149" y="1380"/>
                    <a:pt x="531" y="1592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5"/>
            <p:cNvSpPr/>
            <p:nvPr/>
          </p:nvSpPr>
          <p:spPr>
            <a:xfrm>
              <a:off x="7060525" y="2592975"/>
              <a:ext cx="11175" cy="24425"/>
            </a:xfrm>
            <a:custGeom>
              <a:avLst/>
              <a:gdLst/>
              <a:ahLst/>
              <a:cxnLst/>
              <a:rect l="l" t="t" r="r" b="b"/>
              <a:pathLst>
                <a:path w="447" h="977" extrusionOk="0">
                  <a:moveTo>
                    <a:pt x="362" y="0"/>
                  </a:moveTo>
                  <a:lnTo>
                    <a:pt x="1" y="977"/>
                  </a:lnTo>
                  <a:cubicBezTo>
                    <a:pt x="128" y="913"/>
                    <a:pt x="256" y="807"/>
                    <a:pt x="319" y="679"/>
                  </a:cubicBezTo>
                  <a:cubicBezTo>
                    <a:pt x="447" y="467"/>
                    <a:pt x="447" y="212"/>
                    <a:pt x="362" y="0"/>
                  </a:cubicBezTo>
                  <a:close/>
                </a:path>
              </a:pathLst>
            </a:custGeom>
            <a:solidFill>
              <a:srgbClr val="BABA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5"/>
            <p:cNvSpPr/>
            <p:nvPr/>
          </p:nvSpPr>
          <p:spPr>
            <a:xfrm>
              <a:off x="7031350" y="2581900"/>
              <a:ext cx="38225" cy="37425"/>
            </a:xfrm>
            <a:custGeom>
              <a:avLst/>
              <a:gdLst/>
              <a:ahLst/>
              <a:cxnLst/>
              <a:rect l="l" t="t" r="r" b="b"/>
              <a:pathLst>
                <a:path w="1529" h="1497" extrusionOk="0">
                  <a:moveTo>
                    <a:pt x="837" y="1"/>
                  </a:moveTo>
                  <a:cubicBezTo>
                    <a:pt x="581" y="1"/>
                    <a:pt x="334" y="138"/>
                    <a:pt x="192" y="380"/>
                  </a:cubicBezTo>
                  <a:cubicBezTo>
                    <a:pt x="1" y="740"/>
                    <a:pt x="107" y="1186"/>
                    <a:pt x="467" y="1398"/>
                  </a:cubicBezTo>
                  <a:cubicBezTo>
                    <a:pt x="590" y="1465"/>
                    <a:pt x="717" y="1497"/>
                    <a:pt x="842" y="1497"/>
                  </a:cubicBezTo>
                  <a:cubicBezTo>
                    <a:pt x="956" y="1497"/>
                    <a:pt x="1067" y="1470"/>
                    <a:pt x="1168" y="1420"/>
                  </a:cubicBezTo>
                  <a:lnTo>
                    <a:pt x="1529" y="443"/>
                  </a:lnTo>
                  <a:cubicBezTo>
                    <a:pt x="1465" y="316"/>
                    <a:pt x="1359" y="188"/>
                    <a:pt x="1210" y="104"/>
                  </a:cubicBezTo>
                  <a:cubicBezTo>
                    <a:pt x="1091" y="34"/>
                    <a:pt x="963" y="1"/>
                    <a:pt x="837" y="1"/>
                  </a:cubicBezTo>
                  <a:close/>
                </a:path>
              </a:pathLst>
            </a:custGeom>
            <a:solidFill>
              <a:srgbClr val="B4B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5"/>
            <p:cNvSpPr/>
            <p:nvPr/>
          </p:nvSpPr>
          <p:spPr>
            <a:xfrm>
              <a:off x="7031350" y="2579175"/>
              <a:ext cx="42475" cy="43000"/>
            </a:xfrm>
            <a:custGeom>
              <a:avLst/>
              <a:gdLst/>
              <a:ahLst/>
              <a:cxnLst/>
              <a:rect l="l" t="t" r="r" b="b"/>
              <a:pathLst>
                <a:path w="1699" h="1720" fill="none" extrusionOk="0">
                  <a:moveTo>
                    <a:pt x="467" y="1507"/>
                  </a:moveTo>
                  <a:cubicBezTo>
                    <a:pt x="828" y="1720"/>
                    <a:pt x="1295" y="1592"/>
                    <a:pt x="1486" y="1231"/>
                  </a:cubicBezTo>
                  <a:cubicBezTo>
                    <a:pt x="1699" y="871"/>
                    <a:pt x="1571" y="404"/>
                    <a:pt x="1210" y="213"/>
                  </a:cubicBezTo>
                  <a:cubicBezTo>
                    <a:pt x="850" y="0"/>
                    <a:pt x="404" y="128"/>
                    <a:pt x="192" y="489"/>
                  </a:cubicBezTo>
                  <a:cubicBezTo>
                    <a:pt x="1" y="849"/>
                    <a:pt x="107" y="1295"/>
                    <a:pt x="467" y="1507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7018625" y="2582975"/>
              <a:ext cx="42475" cy="37525"/>
            </a:xfrm>
            <a:custGeom>
              <a:avLst/>
              <a:gdLst/>
              <a:ahLst/>
              <a:cxnLst/>
              <a:rect l="l" t="t" r="r" b="b"/>
              <a:pathLst>
                <a:path w="1699" h="1501" extrusionOk="0">
                  <a:moveTo>
                    <a:pt x="837" y="0"/>
                  </a:moveTo>
                  <a:cubicBezTo>
                    <a:pt x="581" y="0"/>
                    <a:pt x="333" y="137"/>
                    <a:pt x="191" y="379"/>
                  </a:cubicBezTo>
                  <a:cubicBezTo>
                    <a:pt x="0" y="740"/>
                    <a:pt x="128" y="1185"/>
                    <a:pt x="488" y="1398"/>
                  </a:cubicBezTo>
                  <a:cubicBezTo>
                    <a:pt x="600" y="1468"/>
                    <a:pt x="726" y="1501"/>
                    <a:pt x="851" y="1501"/>
                  </a:cubicBezTo>
                  <a:cubicBezTo>
                    <a:pt x="1106" y="1501"/>
                    <a:pt x="1358" y="1364"/>
                    <a:pt x="1486" y="1122"/>
                  </a:cubicBezTo>
                  <a:cubicBezTo>
                    <a:pt x="1698" y="761"/>
                    <a:pt x="1571" y="294"/>
                    <a:pt x="1210" y="103"/>
                  </a:cubicBezTo>
                  <a:cubicBezTo>
                    <a:pt x="1091" y="33"/>
                    <a:pt x="963" y="0"/>
                    <a:pt x="837" y="0"/>
                  </a:cubicBezTo>
                  <a:close/>
                </a:path>
              </a:pathLst>
            </a:custGeom>
            <a:solidFill>
              <a:srgbClr val="B4B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7018625" y="2580225"/>
              <a:ext cx="42475" cy="43000"/>
            </a:xfrm>
            <a:custGeom>
              <a:avLst/>
              <a:gdLst/>
              <a:ahLst/>
              <a:cxnLst/>
              <a:rect l="l" t="t" r="r" b="b"/>
              <a:pathLst>
                <a:path w="1699" h="1720" fill="none" extrusionOk="0">
                  <a:moveTo>
                    <a:pt x="488" y="1508"/>
                  </a:moveTo>
                  <a:cubicBezTo>
                    <a:pt x="828" y="1720"/>
                    <a:pt x="1295" y="1593"/>
                    <a:pt x="1486" y="1232"/>
                  </a:cubicBezTo>
                  <a:cubicBezTo>
                    <a:pt x="1698" y="871"/>
                    <a:pt x="1571" y="404"/>
                    <a:pt x="1210" y="213"/>
                  </a:cubicBezTo>
                  <a:cubicBezTo>
                    <a:pt x="849" y="1"/>
                    <a:pt x="403" y="128"/>
                    <a:pt x="191" y="489"/>
                  </a:cubicBezTo>
                  <a:cubicBezTo>
                    <a:pt x="0" y="850"/>
                    <a:pt x="128" y="1295"/>
                    <a:pt x="488" y="1508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5"/>
            <p:cNvSpPr/>
            <p:nvPr/>
          </p:nvSpPr>
          <p:spPr>
            <a:xfrm>
              <a:off x="7102975" y="2603575"/>
              <a:ext cx="15425" cy="28675"/>
            </a:xfrm>
            <a:custGeom>
              <a:avLst/>
              <a:gdLst/>
              <a:ahLst/>
              <a:cxnLst/>
              <a:rect l="l" t="t" r="r" b="b"/>
              <a:pathLst>
                <a:path w="617" h="1147" extrusionOk="0">
                  <a:moveTo>
                    <a:pt x="404" y="1"/>
                  </a:moveTo>
                  <a:lnTo>
                    <a:pt x="1" y="1147"/>
                  </a:lnTo>
                  <a:cubicBezTo>
                    <a:pt x="192" y="1104"/>
                    <a:pt x="362" y="977"/>
                    <a:pt x="468" y="807"/>
                  </a:cubicBezTo>
                  <a:cubicBezTo>
                    <a:pt x="616" y="531"/>
                    <a:pt x="574" y="213"/>
                    <a:pt x="404" y="1"/>
                  </a:cubicBezTo>
                  <a:close/>
                </a:path>
              </a:pathLst>
            </a:custGeom>
            <a:solidFill>
              <a:srgbClr val="BFBF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5"/>
            <p:cNvSpPr/>
            <p:nvPr/>
          </p:nvSpPr>
          <p:spPr>
            <a:xfrm>
              <a:off x="7076975" y="2595700"/>
              <a:ext cx="36125" cy="37100"/>
            </a:xfrm>
            <a:custGeom>
              <a:avLst/>
              <a:gdLst/>
              <a:ahLst/>
              <a:cxnLst/>
              <a:rect l="l" t="t" r="r" b="b"/>
              <a:pathLst>
                <a:path w="1445" h="1484" extrusionOk="0">
                  <a:moveTo>
                    <a:pt x="838" y="0"/>
                  </a:moveTo>
                  <a:cubicBezTo>
                    <a:pt x="581" y="0"/>
                    <a:pt x="334" y="137"/>
                    <a:pt x="192" y="379"/>
                  </a:cubicBezTo>
                  <a:cubicBezTo>
                    <a:pt x="1" y="740"/>
                    <a:pt x="128" y="1186"/>
                    <a:pt x="489" y="1398"/>
                  </a:cubicBezTo>
                  <a:cubicBezTo>
                    <a:pt x="602" y="1455"/>
                    <a:pt x="725" y="1483"/>
                    <a:pt x="851" y="1483"/>
                  </a:cubicBezTo>
                  <a:cubicBezTo>
                    <a:pt x="914" y="1483"/>
                    <a:pt x="977" y="1476"/>
                    <a:pt x="1041" y="1462"/>
                  </a:cubicBezTo>
                  <a:lnTo>
                    <a:pt x="1444" y="316"/>
                  </a:lnTo>
                  <a:cubicBezTo>
                    <a:pt x="1402" y="231"/>
                    <a:pt x="1317" y="146"/>
                    <a:pt x="1211" y="103"/>
                  </a:cubicBezTo>
                  <a:cubicBezTo>
                    <a:pt x="1092" y="33"/>
                    <a:pt x="964" y="0"/>
                    <a:pt x="838" y="0"/>
                  </a:cubicBezTo>
                  <a:close/>
                </a:path>
              </a:pathLst>
            </a:custGeom>
            <a:solidFill>
              <a:srgbClr val="BABA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5"/>
            <p:cNvSpPr/>
            <p:nvPr/>
          </p:nvSpPr>
          <p:spPr>
            <a:xfrm>
              <a:off x="7076975" y="2592975"/>
              <a:ext cx="42475" cy="42475"/>
            </a:xfrm>
            <a:custGeom>
              <a:avLst/>
              <a:gdLst/>
              <a:ahLst/>
              <a:cxnLst/>
              <a:rect l="l" t="t" r="r" b="b"/>
              <a:pathLst>
                <a:path w="1699" h="1699" fill="none" extrusionOk="0">
                  <a:moveTo>
                    <a:pt x="489" y="1507"/>
                  </a:moveTo>
                  <a:cubicBezTo>
                    <a:pt x="850" y="1698"/>
                    <a:pt x="1296" y="1571"/>
                    <a:pt x="1508" y="1231"/>
                  </a:cubicBezTo>
                  <a:cubicBezTo>
                    <a:pt x="1699" y="870"/>
                    <a:pt x="1571" y="403"/>
                    <a:pt x="1211" y="212"/>
                  </a:cubicBezTo>
                  <a:cubicBezTo>
                    <a:pt x="850" y="0"/>
                    <a:pt x="404" y="128"/>
                    <a:pt x="192" y="488"/>
                  </a:cubicBezTo>
                  <a:cubicBezTo>
                    <a:pt x="1" y="849"/>
                    <a:pt x="128" y="1295"/>
                    <a:pt x="489" y="1507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5"/>
            <p:cNvSpPr/>
            <p:nvPr/>
          </p:nvSpPr>
          <p:spPr>
            <a:xfrm>
              <a:off x="7064250" y="2596750"/>
              <a:ext cx="42475" cy="37200"/>
            </a:xfrm>
            <a:custGeom>
              <a:avLst/>
              <a:gdLst/>
              <a:ahLst/>
              <a:cxnLst/>
              <a:rect l="l" t="t" r="r" b="b"/>
              <a:pathLst>
                <a:path w="1699" h="1488" extrusionOk="0">
                  <a:moveTo>
                    <a:pt x="854" y="1"/>
                  </a:moveTo>
                  <a:cubicBezTo>
                    <a:pt x="593" y="1"/>
                    <a:pt x="341" y="138"/>
                    <a:pt x="213" y="380"/>
                  </a:cubicBezTo>
                  <a:cubicBezTo>
                    <a:pt x="0" y="741"/>
                    <a:pt x="128" y="1186"/>
                    <a:pt x="489" y="1399"/>
                  </a:cubicBezTo>
                  <a:cubicBezTo>
                    <a:pt x="603" y="1459"/>
                    <a:pt x="726" y="1488"/>
                    <a:pt x="847" y="1488"/>
                  </a:cubicBezTo>
                  <a:cubicBezTo>
                    <a:pt x="1108" y="1488"/>
                    <a:pt x="1362" y="1355"/>
                    <a:pt x="1507" y="1123"/>
                  </a:cubicBezTo>
                  <a:cubicBezTo>
                    <a:pt x="1698" y="762"/>
                    <a:pt x="1571" y="295"/>
                    <a:pt x="1231" y="104"/>
                  </a:cubicBezTo>
                  <a:cubicBezTo>
                    <a:pt x="1113" y="34"/>
                    <a:pt x="982" y="1"/>
                    <a:pt x="854" y="1"/>
                  </a:cubicBezTo>
                  <a:close/>
                </a:path>
              </a:pathLst>
            </a:custGeom>
            <a:solidFill>
              <a:srgbClr val="BABA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5"/>
            <p:cNvSpPr/>
            <p:nvPr/>
          </p:nvSpPr>
          <p:spPr>
            <a:xfrm>
              <a:off x="7064250" y="2594025"/>
              <a:ext cx="42475" cy="42475"/>
            </a:xfrm>
            <a:custGeom>
              <a:avLst/>
              <a:gdLst/>
              <a:ahLst/>
              <a:cxnLst/>
              <a:rect l="l" t="t" r="r" b="b"/>
              <a:pathLst>
                <a:path w="1699" h="1699" fill="none" extrusionOk="0">
                  <a:moveTo>
                    <a:pt x="489" y="1508"/>
                  </a:moveTo>
                  <a:cubicBezTo>
                    <a:pt x="849" y="1699"/>
                    <a:pt x="1295" y="1571"/>
                    <a:pt x="1507" y="1232"/>
                  </a:cubicBezTo>
                  <a:cubicBezTo>
                    <a:pt x="1698" y="871"/>
                    <a:pt x="1571" y="404"/>
                    <a:pt x="1231" y="213"/>
                  </a:cubicBezTo>
                  <a:cubicBezTo>
                    <a:pt x="871" y="1"/>
                    <a:pt x="404" y="128"/>
                    <a:pt x="213" y="489"/>
                  </a:cubicBezTo>
                  <a:cubicBezTo>
                    <a:pt x="0" y="850"/>
                    <a:pt x="128" y="1295"/>
                    <a:pt x="489" y="1508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5"/>
            <p:cNvSpPr/>
            <p:nvPr/>
          </p:nvSpPr>
          <p:spPr>
            <a:xfrm>
              <a:off x="7335400" y="2746850"/>
              <a:ext cx="21775" cy="32025"/>
            </a:xfrm>
            <a:custGeom>
              <a:avLst/>
              <a:gdLst/>
              <a:ahLst/>
              <a:cxnLst/>
              <a:rect l="l" t="t" r="r" b="b"/>
              <a:pathLst>
                <a:path w="871" h="1281" extrusionOk="0">
                  <a:moveTo>
                    <a:pt x="446" y="0"/>
                  </a:moveTo>
                  <a:lnTo>
                    <a:pt x="0" y="1274"/>
                  </a:lnTo>
                  <a:cubicBezTo>
                    <a:pt x="34" y="1279"/>
                    <a:pt x="68" y="1281"/>
                    <a:pt x="101" y="1281"/>
                  </a:cubicBezTo>
                  <a:cubicBezTo>
                    <a:pt x="362" y="1281"/>
                    <a:pt x="609" y="1136"/>
                    <a:pt x="722" y="892"/>
                  </a:cubicBezTo>
                  <a:cubicBezTo>
                    <a:pt x="870" y="552"/>
                    <a:pt x="743" y="191"/>
                    <a:pt x="446" y="0"/>
                  </a:cubicBezTo>
                  <a:close/>
                </a:path>
              </a:pathLst>
            </a:custGeom>
            <a:solidFill>
              <a:srgbClr val="EF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5"/>
            <p:cNvSpPr/>
            <p:nvPr/>
          </p:nvSpPr>
          <p:spPr>
            <a:xfrm>
              <a:off x="7318950" y="2744875"/>
              <a:ext cx="27600" cy="33825"/>
            </a:xfrm>
            <a:custGeom>
              <a:avLst/>
              <a:gdLst/>
              <a:ahLst/>
              <a:cxnLst/>
              <a:rect l="l" t="t" r="r" b="b"/>
              <a:pathLst>
                <a:path w="1104" h="1353" extrusionOk="0">
                  <a:moveTo>
                    <a:pt x="787" y="1"/>
                  </a:moveTo>
                  <a:cubicBezTo>
                    <a:pt x="528" y="1"/>
                    <a:pt x="280" y="147"/>
                    <a:pt x="170" y="398"/>
                  </a:cubicBezTo>
                  <a:cubicBezTo>
                    <a:pt x="0" y="737"/>
                    <a:pt x="149" y="1141"/>
                    <a:pt x="488" y="1289"/>
                  </a:cubicBezTo>
                  <a:cubicBezTo>
                    <a:pt x="552" y="1310"/>
                    <a:pt x="595" y="1332"/>
                    <a:pt x="658" y="1353"/>
                  </a:cubicBezTo>
                  <a:lnTo>
                    <a:pt x="1104" y="79"/>
                  </a:lnTo>
                  <a:cubicBezTo>
                    <a:pt x="1083" y="79"/>
                    <a:pt x="1061" y="79"/>
                    <a:pt x="1061" y="58"/>
                  </a:cubicBezTo>
                  <a:cubicBezTo>
                    <a:pt x="972" y="19"/>
                    <a:pt x="879" y="1"/>
                    <a:pt x="787" y="1"/>
                  </a:cubicBezTo>
                  <a:close/>
                </a:path>
              </a:pathLst>
            </a:custGeom>
            <a:solidFill>
              <a:srgbClr val="E6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5"/>
            <p:cNvSpPr/>
            <p:nvPr/>
          </p:nvSpPr>
          <p:spPr>
            <a:xfrm>
              <a:off x="7318950" y="2742600"/>
              <a:ext cx="38750" cy="38750"/>
            </a:xfrm>
            <a:custGeom>
              <a:avLst/>
              <a:gdLst/>
              <a:ahLst/>
              <a:cxnLst/>
              <a:rect l="l" t="t" r="r" b="b"/>
              <a:pathLst>
                <a:path w="1550" h="1550" fill="none" extrusionOk="0">
                  <a:moveTo>
                    <a:pt x="488" y="1380"/>
                  </a:moveTo>
                  <a:cubicBezTo>
                    <a:pt x="828" y="1550"/>
                    <a:pt x="1231" y="1401"/>
                    <a:pt x="1380" y="1062"/>
                  </a:cubicBezTo>
                  <a:cubicBezTo>
                    <a:pt x="1550" y="722"/>
                    <a:pt x="1401" y="319"/>
                    <a:pt x="1061" y="149"/>
                  </a:cubicBezTo>
                  <a:cubicBezTo>
                    <a:pt x="722" y="1"/>
                    <a:pt x="319" y="149"/>
                    <a:pt x="170" y="489"/>
                  </a:cubicBezTo>
                  <a:cubicBezTo>
                    <a:pt x="0" y="828"/>
                    <a:pt x="149" y="1232"/>
                    <a:pt x="488" y="1380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5"/>
            <p:cNvSpPr/>
            <p:nvPr/>
          </p:nvSpPr>
          <p:spPr>
            <a:xfrm>
              <a:off x="7338050" y="2740475"/>
              <a:ext cx="28150" cy="33625"/>
            </a:xfrm>
            <a:custGeom>
              <a:avLst/>
              <a:gdLst/>
              <a:ahLst/>
              <a:cxnLst/>
              <a:rect l="l" t="t" r="r" b="b"/>
              <a:pathLst>
                <a:path w="1126" h="1345" extrusionOk="0">
                  <a:moveTo>
                    <a:pt x="446" y="1"/>
                  </a:moveTo>
                  <a:lnTo>
                    <a:pt x="0" y="1232"/>
                  </a:lnTo>
                  <a:cubicBezTo>
                    <a:pt x="22" y="1253"/>
                    <a:pt x="43" y="1274"/>
                    <a:pt x="85" y="1274"/>
                  </a:cubicBezTo>
                  <a:cubicBezTo>
                    <a:pt x="181" y="1322"/>
                    <a:pt x="282" y="1345"/>
                    <a:pt x="381" y="1345"/>
                  </a:cubicBezTo>
                  <a:cubicBezTo>
                    <a:pt x="632" y="1345"/>
                    <a:pt x="870" y="1199"/>
                    <a:pt x="977" y="956"/>
                  </a:cubicBezTo>
                  <a:cubicBezTo>
                    <a:pt x="1125" y="616"/>
                    <a:pt x="977" y="213"/>
                    <a:pt x="637" y="43"/>
                  </a:cubicBezTo>
                  <a:cubicBezTo>
                    <a:pt x="573" y="22"/>
                    <a:pt x="510" y="1"/>
                    <a:pt x="446" y="1"/>
                  </a:cubicBezTo>
                  <a:close/>
                </a:path>
              </a:pathLst>
            </a:custGeom>
            <a:solidFill>
              <a:srgbClr val="EF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5"/>
            <p:cNvSpPr/>
            <p:nvPr/>
          </p:nvSpPr>
          <p:spPr>
            <a:xfrm>
              <a:off x="7327975" y="2740300"/>
              <a:ext cx="21250" cy="30975"/>
            </a:xfrm>
            <a:custGeom>
              <a:avLst/>
              <a:gdLst/>
              <a:ahLst/>
              <a:cxnLst/>
              <a:rect l="l" t="t" r="r" b="b"/>
              <a:pathLst>
                <a:path w="850" h="1239" extrusionOk="0">
                  <a:moveTo>
                    <a:pt x="749" y="0"/>
                  </a:moveTo>
                  <a:cubicBezTo>
                    <a:pt x="491" y="0"/>
                    <a:pt x="262" y="145"/>
                    <a:pt x="149" y="390"/>
                  </a:cubicBezTo>
                  <a:cubicBezTo>
                    <a:pt x="0" y="708"/>
                    <a:pt x="127" y="1069"/>
                    <a:pt x="403" y="1239"/>
                  </a:cubicBezTo>
                  <a:lnTo>
                    <a:pt x="849" y="8"/>
                  </a:lnTo>
                  <a:cubicBezTo>
                    <a:pt x="815" y="3"/>
                    <a:pt x="782" y="0"/>
                    <a:pt x="749" y="0"/>
                  </a:cubicBezTo>
                  <a:close/>
                </a:path>
              </a:pathLst>
            </a:custGeom>
            <a:solidFill>
              <a:srgbClr val="E6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5"/>
            <p:cNvSpPr/>
            <p:nvPr/>
          </p:nvSpPr>
          <p:spPr>
            <a:xfrm>
              <a:off x="7327975" y="2737825"/>
              <a:ext cx="38225" cy="38750"/>
            </a:xfrm>
            <a:custGeom>
              <a:avLst/>
              <a:gdLst/>
              <a:ahLst/>
              <a:cxnLst/>
              <a:rect l="l" t="t" r="r" b="b"/>
              <a:pathLst>
                <a:path w="1529" h="1550" fill="none" extrusionOk="0">
                  <a:moveTo>
                    <a:pt x="488" y="1380"/>
                  </a:moveTo>
                  <a:cubicBezTo>
                    <a:pt x="828" y="1550"/>
                    <a:pt x="1231" y="1401"/>
                    <a:pt x="1380" y="1062"/>
                  </a:cubicBezTo>
                  <a:cubicBezTo>
                    <a:pt x="1528" y="722"/>
                    <a:pt x="1380" y="319"/>
                    <a:pt x="1040" y="149"/>
                  </a:cubicBezTo>
                  <a:cubicBezTo>
                    <a:pt x="700" y="0"/>
                    <a:pt x="297" y="149"/>
                    <a:pt x="149" y="489"/>
                  </a:cubicBezTo>
                  <a:cubicBezTo>
                    <a:pt x="0" y="828"/>
                    <a:pt x="149" y="1232"/>
                    <a:pt x="488" y="1380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5"/>
            <p:cNvSpPr/>
            <p:nvPr/>
          </p:nvSpPr>
          <p:spPr>
            <a:xfrm>
              <a:off x="7343350" y="2726150"/>
              <a:ext cx="29750" cy="33625"/>
            </a:xfrm>
            <a:custGeom>
              <a:avLst/>
              <a:gdLst/>
              <a:ahLst/>
              <a:cxnLst/>
              <a:rect l="l" t="t" r="r" b="b"/>
              <a:pathLst>
                <a:path w="1190" h="1345" extrusionOk="0">
                  <a:moveTo>
                    <a:pt x="425" y="1"/>
                  </a:moveTo>
                  <a:lnTo>
                    <a:pt x="1" y="1189"/>
                  </a:lnTo>
                  <a:cubicBezTo>
                    <a:pt x="43" y="1232"/>
                    <a:pt x="85" y="1253"/>
                    <a:pt x="149" y="1274"/>
                  </a:cubicBezTo>
                  <a:cubicBezTo>
                    <a:pt x="245" y="1322"/>
                    <a:pt x="346" y="1345"/>
                    <a:pt x="445" y="1345"/>
                  </a:cubicBezTo>
                  <a:cubicBezTo>
                    <a:pt x="696" y="1345"/>
                    <a:pt x="934" y="1199"/>
                    <a:pt x="1041" y="956"/>
                  </a:cubicBezTo>
                  <a:cubicBezTo>
                    <a:pt x="1189" y="616"/>
                    <a:pt x="1062" y="213"/>
                    <a:pt x="722" y="43"/>
                  </a:cubicBezTo>
                  <a:cubicBezTo>
                    <a:pt x="616" y="1"/>
                    <a:pt x="531" y="1"/>
                    <a:pt x="425" y="1"/>
                  </a:cubicBezTo>
                  <a:close/>
                </a:path>
              </a:pathLst>
            </a:custGeom>
            <a:solidFill>
              <a:srgbClr val="EF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5"/>
            <p:cNvSpPr/>
            <p:nvPr/>
          </p:nvSpPr>
          <p:spPr>
            <a:xfrm>
              <a:off x="7335400" y="2726150"/>
              <a:ext cx="18600" cy="29750"/>
            </a:xfrm>
            <a:custGeom>
              <a:avLst/>
              <a:gdLst/>
              <a:ahLst/>
              <a:cxnLst/>
              <a:rect l="l" t="t" r="r" b="b"/>
              <a:pathLst>
                <a:path w="744" h="1190" extrusionOk="0">
                  <a:moveTo>
                    <a:pt x="743" y="1"/>
                  </a:moveTo>
                  <a:cubicBezTo>
                    <a:pt x="488" y="1"/>
                    <a:pt x="255" y="128"/>
                    <a:pt x="128" y="383"/>
                  </a:cubicBezTo>
                  <a:cubicBezTo>
                    <a:pt x="0" y="680"/>
                    <a:pt x="85" y="998"/>
                    <a:pt x="319" y="1189"/>
                  </a:cubicBezTo>
                  <a:lnTo>
                    <a:pt x="743" y="1"/>
                  </a:lnTo>
                  <a:close/>
                </a:path>
              </a:pathLst>
            </a:custGeom>
            <a:solidFill>
              <a:srgbClr val="E6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5"/>
            <p:cNvSpPr/>
            <p:nvPr/>
          </p:nvSpPr>
          <p:spPr>
            <a:xfrm>
              <a:off x="7334850" y="2723500"/>
              <a:ext cx="38250" cy="38750"/>
            </a:xfrm>
            <a:custGeom>
              <a:avLst/>
              <a:gdLst/>
              <a:ahLst/>
              <a:cxnLst/>
              <a:rect l="l" t="t" r="r" b="b"/>
              <a:pathLst>
                <a:path w="1530" h="1550" fill="none" extrusionOk="0">
                  <a:moveTo>
                    <a:pt x="489" y="1380"/>
                  </a:moveTo>
                  <a:cubicBezTo>
                    <a:pt x="829" y="1550"/>
                    <a:pt x="1232" y="1401"/>
                    <a:pt x="1381" y="1062"/>
                  </a:cubicBezTo>
                  <a:cubicBezTo>
                    <a:pt x="1529" y="722"/>
                    <a:pt x="1402" y="319"/>
                    <a:pt x="1062" y="149"/>
                  </a:cubicBezTo>
                  <a:cubicBezTo>
                    <a:pt x="723" y="0"/>
                    <a:pt x="319" y="149"/>
                    <a:pt x="150" y="489"/>
                  </a:cubicBezTo>
                  <a:cubicBezTo>
                    <a:pt x="1" y="828"/>
                    <a:pt x="150" y="1231"/>
                    <a:pt x="489" y="1380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7409150" y="2694850"/>
              <a:ext cx="3725" cy="10625"/>
            </a:xfrm>
            <a:custGeom>
              <a:avLst/>
              <a:gdLst/>
              <a:ahLst/>
              <a:cxnLst/>
              <a:rect l="l" t="t" r="r" b="b"/>
              <a:pathLst>
                <a:path w="149" h="425" extrusionOk="0">
                  <a:moveTo>
                    <a:pt x="149" y="0"/>
                  </a:moveTo>
                  <a:lnTo>
                    <a:pt x="0" y="425"/>
                  </a:lnTo>
                  <a:cubicBezTo>
                    <a:pt x="22" y="382"/>
                    <a:pt x="64" y="319"/>
                    <a:pt x="85" y="276"/>
                  </a:cubicBezTo>
                  <a:cubicBezTo>
                    <a:pt x="128" y="191"/>
                    <a:pt x="149" y="85"/>
                    <a:pt x="149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5"/>
            <p:cNvSpPr/>
            <p:nvPr/>
          </p:nvSpPr>
          <p:spPr>
            <a:xfrm>
              <a:off x="7376775" y="2677700"/>
              <a:ext cx="36100" cy="34025"/>
            </a:xfrm>
            <a:custGeom>
              <a:avLst/>
              <a:gdLst/>
              <a:ahLst/>
              <a:cxnLst/>
              <a:rect l="l" t="t" r="r" b="b"/>
              <a:pathLst>
                <a:path w="1444" h="1361" extrusionOk="0">
                  <a:moveTo>
                    <a:pt x="745" y="0"/>
                  </a:moveTo>
                  <a:cubicBezTo>
                    <a:pt x="494" y="0"/>
                    <a:pt x="256" y="146"/>
                    <a:pt x="149" y="389"/>
                  </a:cubicBezTo>
                  <a:cubicBezTo>
                    <a:pt x="1" y="729"/>
                    <a:pt x="149" y="1132"/>
                    <a:pt x="489" y="1302"/>
                  </a:cubicBezTo>
                  <a:cubicBezTo>
                    <a:pt x="576" y="1342"/>
                    <a:pt x="669" y="1361"/>
                    <a:pt x="762" y="1361"/>
                  </a:cubicBezTo>
                  <a:cubicBezTo>
                    <a:pt x="964" y="1361"/>
                    <a:pt x="1165" y="1271"/>
                    <a:pt x="1295" y="1111"/>
                  </a:cubicBezTo>
                  <a:lnTo>
                    <a:pt x="1444" y="686"/>
                  </a:lnTo>
                  <a:cubicBezTo>
                    <a:pt x="1444" y="432"/>
                    <a:pt x="1295" y="177"/>
                    <a:pt x="1041" y="71"/>
                  </a:cubicBezTo>
                  <a:cubicBezTo>
                    <a:pt x="945" y="23"/>
                    <a:pt x="844" y="0"/>
                    <a:pt x="745" y="0"/>
                  </a:cubicBezTo>
                  <a:close/>
                </a:path>
              </a:pathLst>
            </a:custGeom>
            <a:solidFill>
              <a:srgbClr val="EF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5"/>
            <p:cNvSpPr/>
            <p:nvPr/>
          </p:nvSpPr>
          <p:spPr>
            <a:xfrm>
              <a:off x="7376775" y="2675200"/>
              <a:ext cx="38225" cy="38775"/>
            </a:xfrm>
            <a:custGeom>
              <a:avLst/>
              <a:gdLst/>
              <a:ahLst/>
              <a:cxnLst/>
              <a:rect l="l" t="t" r="r" b="b"/>
              <a:pathLst>
                <a:path w="1529" h="1551" fill="none" extrusionOk="0">
                  <a:moveTo>
                    <a:pt x="489" y="1402"/>
                  </a:moveTo>
                  <a:cubicBezTo>
                    <a:pt x="828" y="1550"/>
                    <a:pt x="1232" y="1402"/>
                    <a:pt x="1380" y="1062"/>
                  </a:cubicBezTo>
                  <a:cubicBezTo>
                    <a:pt x="1529" y="723"/>
                    <a:pt x="1380" y="319"/>
                    <a:pt x="1041" y="171"/>
                  </a:cubicBezTo>
                  <a:cubicBezTo>
                    <a:pt x="701" y="1"/>
                    <a:pt x="298" y="150"/>
                    <a:pt x="149" y="489"/>
                  </a:cubicBezTo>
                  <a:cubicBezTo>
                    <a:pt x="1" y="829"/>
                    <a:pt x="149" y="1232"/>
                    <a:pt x="489" y="1402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5"/>
            <p:cNvSpPr/>
            <p:nvPr/>
          </p:nvSpPr>
          <p:spPr>
            <a:xfrm>
              <a:off x="7400650" y="2696975"/>
              <a:ext cx="24450" cy="32700"/>
            </a:xfrm>
            <a:custGeom>
              <a:avLst/>
              <a:gdLst/>
              <a:ahLst/>
              <a:cxnLst/>
              <a:rect l="l" t="t" r="r" b="b"/>
              <a:pathLst>
                <a:path w="978" h="1308" extrusionOk="0">
                  <a:moveTo>
                    <a:pt x="447" y="0"/>
                  </a:moveTo>
                  <a:lnTo>
                    <a:pt x="1" y="1274"/>
                  </a:lnTo>
                  <a:cubicBezTo>
                    <a:pt x="70" y="1297"/>
                    <a:pt x="140" y="1308"/>
                    <a:pt x="210" y="1308"/>
                  </a:cubicBezTo>
                  <a:cubicBezTo>
                    <a:pt x="464" y="1308"/>
                    <a:pt x="708" y="1162"/>
                    <a:pt x="807" y="913"/>
                  </a:cubicBezTo>
                  <a:cubicBezTo>
                    <a:pt x="977" y="573"/>
                    <a:pt x="829" y="170"/>
                    <a:pt x="489" y="21"/>
                  </a:cubicBezTo>
                  <a:lnTo>
                    <a:pt x="447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7386325" y="2695850"/>
              <a:ext cx="25500" cy="32975"/>
            </a:xfrm>
            <a:custGeom>
              <a:avLst/>
              <a:gdLst/>
              <a:ahLst/>
              <a:cxnLst/>
              <a:rect l="l" t="t" r="r" b="b"/>
              <a:pathLst>
                <a:path w="1020" h="1319" extrusionOk="0">
                  <a:moveTo>
                    <a:pt x="784" y="0"/>
                  </a:moveTo>
                  <a:cubicBezTo>
                    <a:pt x="530" y="0"/>
                    <a:pt x="278" y="148"/>
                    <a:pt x="149" y="406"/>
                  </a:cubicBezTo>
                  <a:cubicBezTo>
                    <a:pt x="1" y="746"/>
                    <a:pt x="149" y="1128"/>
                    <a:pt x="489" y="1297"/>
                  </a:cubicBezTo>
                  <a:cubicBezTo>
                    <a:pt x="510" y="1297"/>
                    <a:pt x="553" y="1319"/>
                    <a:pt x="574" y="1319"/>
                  </a:cubicBezTo>
                  <a:lnTo>
                    <a:pt x="1020" y="45"/>
                  </a:lnTo>
                  <a:cubicBezTo>
                    <a:pt x="943" y="15"/>
                    <a:pt x="863" y="0"/>
                    <a:pt x="784" y="0"/>
                  </a:cubicBezTo>
                  <a:close/>
                </a:path>
              </a:pathLst>
            </a:custGeom>
            <a:solidFill>
              <a:srgbClr val="EF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5"/>
            <p:cNvSpPr/>
            <p:nvPr/>
          </p:nvSpPr>
          <p:spPr>
            <a:xfrm>
              <a:off x="7386325" y="2693775"/>
              <a:ext cx="38775" cy="38250"/>
            </a:xfrm>
            <a:custGeom>
              <a:avLst/>
              <a:gdLst/>
              <a:ahLst/>
              <a:cxnLst/>
              <a:rect l="l" t="t" r="r" b="b"/>
              <a:pathLst>
                <a:path w="1551" h="1530" fill="none" extrusionOk="0">
                  <a:moveTo>
                    <a:pt x="489" y="1380"/>
                  </a:moveTo>
                  <a:cubicBezTo>
                    <a:pt x="829" y="1529"/>
                    <a:pt x="1232" y="1380"/>
                    <a:pt x="1380" y="1041"/>
                  </a:cubicBezTo>
                  <a:cubicBezTo>
                    <a:pt x="1550" y="701"/>
                    <a:pt x="1402" y="298"/>
                    <a:pt x="1062" y="149"/>
                  </a:cubicBezTo>
                  <a:cubicBezTo>
                    <a:pt x="722" y="1"/>
                    <a:pt x="319" y="149"/>
                    <a:pt x="149" y="489"/>
                  </a:cubicBezTo>
                  <a:cubicBezTo>
                    <a:pt x="1" y="829"/>
                    <a:pt x="149" y="1211"/>
                    <a:pt x="489" y="1380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5"/>
            <p:cNvSpPr/>
            <p:nvPr/>
          </p:nvSpPr>
          <p:spPr>
            <a:xfrm>
              <a:off x="7397475" y="2711650"/>
              <a:ext cx="33450" cy="34000"/>
            </a:xfrm>
            <a:custGeom>
              <a:avLst/>
              <a:gdLst/>
              <a:ahLst/>
              <a:cxnLst/>
              <a:rect l="l" t="t" r="r" b="b"/>
              <a:pathLst>
                <a:path w="1338" h="1360" extrusionOk="0">
                  <a:moveTo>
                    <a:pt x="555" y="1"/>
                  </a:moveTo>
                  <a:cubicBezTo>
                    <a:pt x="488" y="1"/>
                    <a:pt x="423" y="11"/>
                    <a:pt x="361" y="29"/>
                  </a:cubicBezTo>
                  <a:lnTo>
                    <a:pt x="0" y="1047"/>
                  </a:lnTo>
                  <a:cubicBezTo>
                    <a:pt x="64" y="1154"/>
                    <a:pt x="149" y="1239"/>
                    <a:pt x="276" y="1302"/>
                  </a:cubicBezTo>
                  <a:cubicBezTo>
                    <a:pt x="365" y="1341"/>
                    <a:pt x="459" y="1360"/>
                    <a:pt x="551" y="1360"/>
                  </a:cubicBezTo>
                  <a:cubicBezTo>
                    <a:pt x="810" y="1360"/>
                    <a:pt x="1058" y="1213"/>
                    <a:pt x="1168" y="963"/>
                  </a:cubicBezTo>
                  <a:cubicBezTo>
                    <a:pt x="1338" y="623"/>
                    <a:pt x="1189" y="220"/>
                    <a:pt x="849" y="71"/>
                  </a:cubicBezTo>
                  <a:cubicBezTo>
                    <a:pt x="750" y="21"/>
                    <a:pt x="651" y="1"/>
                    <a:pt x="555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5"/>
            <p:cNvSpPr/>
            <p:nvPr/>
          </p:nvSpPr>
          <p:spPr>
            <a:xfrm>
              <a:off x="7393750" y="2712350"/>
              <a:ext cx="12775" cy="25500"/>
            </a:xfrm>
            <a:custGeom>
              <a:avLst/>
              <a:gdLst/>
              <a:ahLst/>
              <a:cxnLst/>
              <a:rect l="l" t="t" r="r" b="b"/>
              <a:pathLst>
                <a:path w="511" h="1020" extrusionOk="0">
                  <a:moveTo>
                    <a:pt x="510" y="1"/>
                  </a:moveTo>
                  <a:lnTo>
                    <a:pt x="510" y="1"/>
                  </a:lnTo>
                  <a:cubicBezTo>
                    <a:pt x="340" y="64"/>
                    <a:pt x="171" y="192"/>
                    <a:pt x="107" y="362"/>
                  </a:cubicBezTo>
                  <a:cubicBezTo>
                    <a:pt x="1" y="595"/>
                    <a:pt x="22" y="828"/>
                    <a:pt x="149" y="1019"/>
                  </a:cubicBezTo>
                  <a:lnTo>
                    <a:pt x="510" y="1"/>
                  </a:lnTo>
                  <a:close/>
                </a:path>
              </a:pathLst>
            </a:custGeom>
            <a:solidFill>
              <a:srgbClr val="EF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5"/>
            <p:cNvSpPr/>
            <p:nvPr/>
          </p:nvSpPr>
          <p:spPr>
            <a:xfrm>
              <a:off x="7392175" y="2709175"/>
              <a:ext cx="38750" cy="38750"/>
            </a:xfrm>
            <a:custGeom>
              <a:avLst/>
              <a:gdLst/>
              <a:ahLst/>
              <a:cxnLst/>
              <a:rect l="l" t="t" r="r" b="b"/>
              <a:pathLst>
                <a:path w="1550" h="1550" fill="none" extrusionOk="0">
                  <a:moveTo>
                    <a:pt x="488" y="1401"/>
                  </a:moveTo>
                  <a:cubicBezTo>
                    <a:pt x="828" y="1550"/>
                    <a:pt x="1231" y="1401"/>
                    <a:pt x="1380" y="1062"/>
                  </a:cubicBezTo>
                  <a:cubicBezTo>
                    <a:pt x="1550" y="722"/>
                    <a:pt x="1401" y="319"/>
                    <a:pt x="1061" y="170"/>
                  </a:cubicBezTo>
                  <a:cubicBezTo>
                    <a:pt x="722" y="0"/>
                    <a:pt x="319" y="149"/>
                    <a:pt x="149" y="489"/>
                  </a:cubicBezTo>
                  <a:cubicBezTo>
                    <a:pt x="0" y="828"/>
                    <a:pt x="149" y="1231"/>
                    <a:pt x="488" y="1401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5"/>
            <p:cNvSpPr/>
            <p:nvPr/>
          </p:nvSpPr>
          <p:spPr>
            <a:xfrm>
              <a:off x="7436750" y="2744200"/>
              <a:ext cx="6375" cy="15925"/>
            </a:xfrm>
            <a:custGeom>
              <a:avLst/>
              <a:gdLst/>
              <a:ahLst/>
              <a:cxnLst/>
              <a:rect l="l" t="t" r="r" b="b"/>
              <a:pathLst>
                <a:path w="255" h="637" extrusionOk="0">
                  <a:moveTo>
                    <a:pt x="234" y="0"/>
                  </a:moveTo>
                  <a:lnTo>
                    <a:pt x="0" y="637"/>
                  </a:lnTo>
                  <a:cubicBezTo>
                    <a:pt x="85" y="573"/>
                    <a:pt x="149" y="510"/>
                    <a:pt x="191" y="403"/>
                  </a:cubicBezTo>
                  <a:cubicBezTo>
                    <a:pt x="234" y="276"/>
                    <a:pt x="255" y="128"/>
                    <a:pt x="2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5"/>
            <p:cNvSpPr/>
            <p:nvPr/>
          </p:nvSpPr>
          <p:spPr>
            <a:xfrm>
              <a:off x="7406500" y="2730550"/>
              <a:ext cx="36100" cy="33675"/>
            </a:xfrm>
            <a:custGeom>
              <a:avLst/>
              <a:gdLst/>
              <a:ahLst/>
              <a:cxnLst/>
              <a:rect l="l" t="t" r="r" b="b"/>
              <a:pathLst>
                <a:path w="1444" h="1347" extrusionOk="0">
                  <a:moveTo>
                    <a:pt x="787" y="1"/>
                  </a:moveTo>
                  <a:cubicBezTo>
                    <a:pt x="528" y="1"/>
                    <a:pt x="280" y="147"/>
                    <a:pt x="170" y="398"/>
                  </a:cubicBezTo>
                  <a:cubicBezTo>
                    <a:pt x="0" y="737"/>
                    <a:pt x="149" y="1119"/>
                    <a:pt x="488" y="1289"/>
                  </a:cubicBezTo>
                  <a:cubicBezTo>
                    <a:pt x="582" y="1328"/>
                    <a:pt x="678" y="1347"/>
                    <a:pt x="772" y="1347"/>
                  </a:cubicBezTo>
                  <a:cubicBezTo>
                    <a:pt x="934" y="1347"/>
                    <a:pt x="1089" y="1290"/>
                    <a:pt x="1210" y="1183"/>
                  </a:cubicBezTo>
                  <a:lnTo>
                    <a:pt x="1444" y="546"/>
                  </a:lnTo>
                  <a:cubicBezTo>
                    <a:pt x="1401" y="334"/>
                    <a:pt x="1274" y="143"/>
                    <a:pt x="1062" y="58"/>
                  </a:cubicBezTo>
                  <a:cubicBezTo>
                    <a:pt x="972" y="19"/>
                    <a:pt x="879" y="1"/>
                    <a:pt x="787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5"/>
            <p:cNvSpPr/>
            <p:nvPr/>
          </p:nvSpPr>
          <p:spPr>
            <a:xfrm>
              <a:off x="7406500" y="2728275"/>
              <a:ext cx="38750" cy="38225"/>
            </a:xfrm>
            <a:custGeom>
              <a:avLst/>
              <a:gdLst/>
              <a:ahLst/>
              <a:cxnLst/>
              <a:rect l="l" t="t" r="r" b="b"/>
              <a:pathLst>
                <a:path w="1550" h="1529" fill="none" extrusionOk="0">
                  <a:moveTo>
                    <a:pt x="488" y="1380"/>
                  </a:moveTo>
                  <a:cubicBezTo>
                    <a:pt x="828" y="1529"/>
                    <a:pt x="1231" y="1380"/>
                    <a:pt x="1401" y="1040"/>
                  </a:cubicBezTo>
                  <a:cubicBezTo>
                    <a:pt x="1550" y="701"/>
                    <a:pt x="1401" y="298"/>
                    <a:pt x="1062" y="149"/>
                  </a:cubicBezTo>
                  <a:cubicBezTo>
                    <a:pt x="722" y="0"/>
                    <a:pt x="319" y="149"/>
                    <a:pt x="170" y="489"/>
                  </a:cubicBezTo>
                  <a:cubicBezTo>
                    <a:pt x="0" y="828"/>
                    <a:pt x="149" y="1210"/>
                    <a:pt x="488" y="1380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5"/>
            <p:cNvSpPr/>
            <p:nvPr/>
          </p:nvSpPr>
          <p:spPr>
            <a:xfrm>
              <a:off x="7610775" y="456175"/>
              <a:ext cx="466975" cy="1289950"/>
            </a:xfrm>
            <a:custGeom>
              <a:avLst/>
              <a:gdLst/>
              <a:ahLst/>
              <a:cxnLst/>
              <a:rect l="l" t="t" r="r" b="b"/>
              <a:pathLst>
                <a:path w="18679" h="51598" extrusionOk="0">
                  <a:moveTo>
                    <a:pt x="15643" y="1"/>
                  </a:moveTo>
                  <a:cubicBezTo>
                    <a:pt x="13775" y="1"/>
                    <a:pt x="12332" y="4543"/>
                    <a:pt x="12184" y="6644"/>
                  </a:cubicBezTo>
                  <a:cubicBezTo>
                    <a:pt x="12056" y="8767"/>
                    <a:pt x="12141" y="16110"/>
                    <a:pt x="11611" y="17787"/>
                  </a:cubicBezTo>
                  <a:cubicBezTo>
                    <a:pt x="11441" y="18318"/>
                    <a:pt x="11229" y="18806"/>
                    <a:pt x="10995" y="19124"/>
                  </a:cubicBezTo>
                  <a:cubicBezTo>
                    <a:pt x="10740" y="18954"/>
                    <a:pt x="10443" y="18870"/>
                    <a:pt x="10146" y="18848"/>
                  </a:cubicBezTo>
                  <a:cubicBezTo>
                    <a:pt x="10146" y="18827"/>
                    <a:pt x="10146" y="18827"/>
                    <a:pt x="10125" y="18806"/>
                  </a:cubicBezTo>
                  <a:cubicBezTo>
                    <a:pt x="9785" y="17447"/>
                    <a:pt x="9340" y="11717"/>
                    <a:pt x="9573" y="6750"/>
                  </a:cubicBezTo>
                  <a:cubicBezTo>
                    <a:pt x="9637" y="5137"/>
                    <a:pt x="9191" y="1465"/>
                    <a:pt x="8236" y="701"/>
                  </a:cubicBezTo>
                  <a:cubicBezTo>
                    <a:pt x="7978" y="505"/>
                    <a:pt x="7604" y="395"/>
                    <a:pt x="7180" y="395"/>
                  </a:cubicBezTo>
                  <a:cubicBezTo>
                    <a:pt x="5997" y="395"/>
                    <a:pt x="4427" y="1253"/>
                    <a:pt x="3927" y="3503"/>
                  </a:cubicBezTo>
                  <a:cubicBezTo>
                    <a:pt x="3460" y="5604"/>
                    <a:pt x="3673" y="12587"/>
                    <a:pt x="5371" y="16492"/>
                  </a:cubicBezTo>
                  <a:cubicBezTo>
                    <a:pt x="5922" y="17723"/>
                    <a:pt x="7620" y="18763"/>
                    <a:pt x="8363" y="19697"/>
                  </a:cubicBezTo>
                  <a:cubicBezTo>
                    <a:pt x="8024" y="20185"/>
                    <a:pt x="7917" y="20801"/>
                    <a:pt x="8108" y="21395"/>
                  </a:cubicBezTo>
                  <a:cubicBezTo>
                    <a:pt x="5222" y="23921"/>
                    <a:pt x="4097" y="24643"/>
                    <a:pt x="3142" y="27741"/>
                  </a:cubicBezTo>
                  <a:cubicBezTo>
                    <a:pt x="2144" y="30946"/>
                    <a:pt x="2633" y="39012"/>
                    <a:pt x="1380" y="41665"/>
                  </a:cubicBezTo>
                  <a:cubicBezTo>
                    <a:pt x="128" y="44297"/>
                    <a:pt x="1" y="50600"/>
                    <a:pt x="1741" y="51364"/>
                  </a:cubicBezTo>
                  <a:cubicBezTo>
                    <a:pt x="2110" y="51526"/>
                    <a:pt x="2490" y="51598"/>
                    <a:pt x="2872" y="51598"/>
                  </a:cubicBezTo>
                  <a:cubicBezTo>
                    <a:pt x="4292" y="51598"/>
                    <a:pt x="5733" y="50611"/>
                    <a:pt x="6686" y="49624"/>
                  </a:cubicBezTo>
                  <a:cubicBezTo>
                    <a:pt x="7917" y="48350"/>
                    <a:pt x="7260" y="42811"/>
                    <a:pt x="7854" y="40243"/>
                  </a:cubicBezTo>
                  <a:cubicBezTo>
                    <a:pt x="8469" y="37674"/>
                    <a:pt x="7217" y="34088"/>
                    <a:pt x="7557" y="31434"/>
                  </a:cubicBezTo>
                  <a:cubicBezTo>
                    <a:pt x="7854" y="28930"/>
                    <a:pt x="8533" y="24218"/>
                    <a:pt x="9722" y="22775"/>
                  </a:cubicBezTo>
                  <a:cubicBezTo>
                    <a:pt x="9807" y="22785"/>
                    <a:pt x="9893" y="22790"/>
                    <a:pt x="9980" y="22790"/>
                  </a:cubicBezTo>
                  <a:cubicBezTo>
                    <a:pt x="10263" y="22790"/>
                    <a:pt x="10555" y="22735"/>
                    <a:pt x="10846" y="22605"/>
                  </a:cubicBezTo>
                  <a:cubicBezTo>
                    <a:pt x="11483" y="22308"/>
                    <a:pt x="11865" y="21692"/>
                    <a:pt x="11950" y="21034"/>
                  </a:cubicBezTo>
                  <a:cubicBezTo>
                    <a:pt x="13351" y="19952"/>
                    <a:pt x="14943" y="18572"/>
                    <a:pt x="15495" y="17002"/>
                  </a:cubicBezTo>
                  <a:cubicBezTo>
                    <a:pt x="16386" y="14540"/>
                    <a:pt x="18424" y="8406"/>
                    <a:pt x="18020" y="5625"/>
                  </a:cubicBezTo>
                  <a:cubicBezTo>
                    <a:pt x="17617" y="2866"/>
                    <a:pt x="18678" y="1"/>
                    <a:pt x="15643" y="1"/>
                  </a:cubicBezTo>
                  <a:close/>
                </a:path>
              </a:pathLst>
            </a:custGeom>
            <a:solidFill>
              <a:srgbClr val="8C8C8C"/>
            </a:solidFill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5"/>
            <p:cNvSpPr/>
            <p:nvPr/>
          </p:nvSpPr>
          <p:spPr>
            <a:xfrm>
              <a:off x="6257725" y="765000"/>
              <a:ext cx="54675" cy="154250"/>
            </a:xfrm>
            <a:custGeom>
              <a:avLst/>
              <a:gdLst/>
              <a:ahLst/>
              <a:cxnLst/>
              <a:rect l="l" t="t" r="r" b="b"/>
              <a:pathLst>
                <a:path w="2187" h="6170" extrusionOk="0">
                  <a:moveTo>
                    <a:pt x="1825" y="1"/>
                  </a:moveTo>
                  <a:cubicBezTo>
                    <a:pt x="1613" y="1"/>
                    <a:pt x="1443" y="531"/>
                    <a:pt x="1422" y="786"/>
                  </a:cubicBezTo>
                  <a:cubicBezTo>
                    <a:pt x="1401" y="1019"/>
                    <a:pt x="1422" y="1890"/>
                    <a:pt x="1359" y="2081"/>
                  </a:cubicBezTo>
                  <a:cubicBezTo>
                    <a:pt x="1337" y="2144"/>
                    <a:pt x="1316" y="2208"/>
                    <a:pt x="1295" y="2250"/>
                  </a:cubicBezTo>
                  <a:cubicBezTo>
                    <a:pt x="1252" y="2229"/>
                    <a:pt x="1210" y="2208"/>
                    <a:pt x="1189" y="2208"/>
                  </a:cubicBezTo>
                  <a:cubicBezTo>
                    <a:pt x="1146" y="2059"/>
                    <a:pt x="1083" y="1380"/>
                    <a:pt x="1125" y="786"/>
                  </a:cubicBezTo>
                  <a:cubicBezTo>
                    <a:pt x="1125" y="595"/>
                    <a:pt x="1061" y="170"/>
                    <a:pt x="955" y="85"/>
                  </a:cubicBezTo>
                  <a:cubicBezTo>
                    <a:pt x="926" y="62"/>
                    <a:pt x="880" y="48"/>
                    <a:pt x="828" y="48"/>
                  </a:cubicBezTo>
                  <a:cubicBezTo>
                    <a:pt x="691" y="48"/>
                    <a:pt x="507" y="143"/>
                    <a:pt x="446" y="404"/>
                  </a:cubicBezTo>
                  <a:cubicBezTo>
                    <a:pt x="403" y="659"/>
                    <a:pt x="425" y="1486"/>
                    <a:pt x="616" y="1932"/>
                  </a:cubicBezTo>
                  <a:cubicBezTo>
                    <a:pt x="679" y="2081"/>
                    <a:pt x="892" y="2208"/>
                    <a:pt x="977" y="2314"/>
                  </a:cubicBezTo>
                  <a:cubicBezTo>
                    <a:pt x="934" y="2378"/>
                    <a:pt x="913" y="2441"/>
                    <a:pt x="934" y="2505"/>
                  </a:cubicBezTo>
                  <a:cubicBezTo>
                    <a:pt x="594" y="2802"/>
                    <a:pt x="467" y="2887"/>
                    <a:pt x="361" y="3269"/>
                  </a:cubicBezTo>
                  <a:cubicBezTo>
                    <a:pt x="234" y="3630"/>
                    <a:pt x="297" y="4585"/>
                    <a:pt x="149" y="4903"/>
                  </a:cubicBezTo>
                  <a:cubicBezTo>
                    <a:pt x="0" y="5201"/>
                    <a:pt x="0" y="5943"/>
                    <a:pt x="191" y="6050"/>
                  </a:cubicBezTo>
                  <a:cubicBezTo>
                    <a:pt x="234" y="6067"/>
                    <a:pt x="278" y="6074"/>
                    <a:pt x="322" y="6074"/>
                  </a:cubicBezTo>
                  <a:cubicBezTo>
                    <a:pt x="494" y="6074"/>
                    <a:pt x="667" y="5956"/>
                    <a:pt x="785" y="5837"/>
                  </a:cubicBezTo>
                  <a:cubicBezTo>
                    <a:pt x="913" y="5689"/>
                    <a:pt x="849" y="5031"/>
                    <a:pt x="913" y="4734"/>
                  </a:cubicBezTo>
                  <a:cubicBezTo>
                    <a:pt x="977" y="4437"/>
                    <a:pt x="849" y="4012"/>
                    <a:pt x="870" y="3694"/>
                  </a:cubicBezTo>
                  <a:cubicBezTo>
                    <a:pt x="913" y="3397"/>
                    <a:pt x="998" y="2845"/>
                    <a:pt x="1125" y="2675"/>
                  </a:cubicBezTo>
                  <a:cubicBezTo>
                    <a:pt x="1168" y="2675"/>
                    <a:pt x="1231" y="2675"/>
                    <a:pt x="1274" y="2654"/>
                  </a:cubicBezTo>
                  <a:lnTo>
                    <a:pt x="1295" y="2654"/>
                  </a:lnTo>
                  <a:cubicBezTo>
                    <a:pt x="1359" y="2887"/>
                    <a:pt x="1380" y="3375"/>
                    <a:pt x="1380" y="3651"/>
                  </a:cubicBezTo>
                  <a:cubicBezTo>
                    <a:pt x="1359" y="3970"/>
                    <a:pt x="1168" y="4394"/>
                    <a:pt x="1189" y="4712"/>
                  </a:cubicBezTo>
                  <a:cubicBezTo>
                    <a:pt x="1231" y="5031"/>
                    <a:pt x="1061" y="5689"/>
                    <a:pt x="1189" y="5859"/>
                  </a:cubicBezTo>
                  <a:cubicBezTo>
                    <a:pt x="1298" y="6022"/>
                    <a:pt x="1468" y="6169"/>
                    <a:pt x="1661" y="6169"/>
                  </a:cubicBezTo>
                  <a:cubicBezTo>
                    <a:pt x="1694" y="6169"/>
                    <a:pt x="1728" y="6165"/>
                    <a:pt x="1762" y="6156"/>
                  </a:cubicBezTo>
                  <a:cubicBezTo>
                    <a:pt x="1974" y="6092"/>
                    <a:pt x="2059" y="5328"/>
                    <a:pt x="1953" y="4988"/>
                  </a:cubicBezTo>
                  <a:cubicBezTo>
                    <a:pt x="1847" y="4649"/>
                    <a:pt x="2038" y="3672"/>
                    <a:pt x="1974" y="3269"/>
                  </a:cubicBezTo>
                  <a:cubicBezTo>
                    <a:pt x="1910" y="2866"/>
                    <a:pt x="1783" y="2760"/>
                    <a:pt x="1465" y="2420"/>
                  </a:cubicBezTo>
                  <a:cubicBezTo>
                    <a:pt x="1613" y="2293"/>
                    <a:pt x="1762" y="2166"/>
                    <a:pt x="1804" y="1996"/>
                  </a:cubicBezTo>
                  <a:cubicBezTo>
                    <a:pt x="1910" y="1699"/>
                    <a:pt x="2165" y="977"/>
                    <a:pt x="2101" y="659"/>
                  </a:cubicBezTo>
                  <a:cubicBezTo>
                    <a:pt x="2059" y="340"/>
                    <a:pt x="2186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5"/>
            <p:cNvSpPr/>
            <p:nvPr/>
          </p:nvSpPr>
          <p:spPr>
            <a:xfrm>
              <a:off x="6333600" y="735250"/>
              <a:ext cx="49725" cy="129425"/>
            </a:xfrm>
            <a:custGeom>
              <a:avLst/>
              <a:gdLst/>
              <a:ahLst/>
              <a:cxnLst/>
              <a:rect l="l" t="t" r="r" b="b"/>
              <a:pathLst>
                <a:path w="1989" h="5177" extrusionOk="0">
                  <a:moveTo>
                    <a:pt x="1765" y="1"/>
                  </a:moveTo>
                  <a:cubicBezTo>
                    <a:pt x="1758" y="1"/>
                    <a:pt x="1749" y="1"/>
                    <a:pt x="1741" y="2"/>
                  </a:cubicBezTo>
                  <a:cubicBezTo>
                    <a:pt x="1592" y="23"/>
                    <a:pt x="1422" y="490"/>
                    <a:pt x="1401" y="702"/>
                  </a:cubicBezTo>
                  <a:cubicBezTo>
                    <a:pt x="1359" y="893"/>
                    <a:pt x="1316" y="1615"/>
                    <a:pt x="1253" y="1785"/>
                  </a:cubicBezTo>
                  <a:cubicBezTo>
                    <a:pt x="1231" y="1849"/>
                    <a:pt x="1210" y="1891"/>
                    <a:pt x="1189" y="1933"/>
                  </a:cubicBezTo>
                  <a:cubicBezTo>
                    <a:pt x="1168" y="1912"/>
                    <a:pt x="1146" y="1912"/>
                    <a:pt x="1125" y="1912"/>
                  </a:cubicBezTo>
                  <a:cubicBezTo>
                    <a:pt x="1125" y="1912"/>
                    <a:pt x="1125" y="1912"/>
                    <a:pt x="1125" y="1891"/>
                  </a:cubicBezTo>
                  <a:cubicBezTo>
                    <a:pt x="1104" y="1764"/>
                    <a:pt x="1125" y="1212"/>
                    <a:pt x="1189" y="724"/>
                  </a:cubicBezTo>
                  <a:cubicBezTo>
                    <a:pt x="1210" y="575"/>
                    <a:pt x="1189" y="214"/>
                    <a:pt x="1125" y="151"/>
                  </a:cubicBezTo>
                  <a:cubicBezTo>
                    <a:pt x="1111" y="136"/>
                    <a:pt x="1087" y="128"/>
                    <a:pt x="1059" y="128"/>
                  </a:cubicBezTo>
                  <a:cubicBezTo>
                    <a:pt x="963" y="128"/>
                    <a:pt x="809" y="218"/>
                    <a:pt x="743" y="448"/>
                  </a:cubicBezTo>
                  <a:cubicBezTo>
                    <a:pt x="679" y="660"/>
                    <a:pt x="637" y="1360"/>
                    <a:pt x="743" y="1721"/>
                  </a:cubicBezTo>
                  <a:cubicBezTo>
                    <a:pt x="786" y="1827"/>
                    <a:pt x="913" y="1912"/>
                    <a:pt x="977" y="1997"/>
                  </a:cubicBezTo>
                  <a:cubicBezTo>
                    <a:pt x="934" y="2061"/>
                    <a:pt x="913" y="2124"/>
                    <a:pt x="934" y="2167"/>
                  </a:cubicBezTo>
                  <a:cubicBezTo>
                    <a:pt x="658" y="2443"/>
                    <a:pt x="573" y="2528"/>
                    <a:pt x="467" y="2846"/>
                  </a:cubicBezTo>
                  <a:cubicBezTo>
                    <a:pt x="361" y="3164"/>
                    <a:pt x="319" y="3950"/>
                    <a:pt x="191" y="4226"/>
                  </a:cubicBezTo>
                  <a:cubicBezTo>
                    <a:pt x="64" y="4480"/>
                    <a:pt x="0" y="5117"/>
                    <a:pt x="128" y="5160"/>
                  </a:cubicBezTo>
                  <a:cubicBezTo>
                    <a:pt x="155" y="5171"/>
                    <a:pt x="182" y="5176"/>
                    <a:pt x="210" y="5176"/>
                  </a:cubicBezTo>
                  <a:cubicBezTo>
                    <a:pt x="336" y="5176"/>
                    <a:pt x="465" y="5069"/>
                    <a:pt x="552" y="4947"/>
                  </a:cubicBezTo>
                  <a:cubicBezTo>
                    <a:pt x="679" y="4820"/>
                    <a:pt x="658" y="4289"/>
                    <a:pt x="743" y="4013"/>
                  </a:cubicBezTo>
                  <a:cubicBezTo>
                    <a:pt x="807" y="3759"/>
                    <a:pt x="743" y="3419"/>
                    <a:pt x="786" y="3164"/>
                  </a:cubicBezTo>
                  <a:cubicBezTo>
                    <a:pt x="849" y="2910"/>
                    <a:pt x="934" y="2443"/>
                    <a:pt x="1040" y="2294"/>
                  </a:cubicBezTo>
                  <a:cubicBezTo>
                    <a:pt x="1083" y="2294"/>
                    <a:pt x="1104" y="2294"/>
                    <a:pt x="1146" y="2273"/>
                  </a:cubicBezTo>
                  <a:cubicBezTo>
                    <a:pt x="1146" y="2273"/>
                    <a:pt x="1146" y="2252"/>
                    <a:pt x="1168" y="2252"/>
                  </a:cubicBezTo>
                  <a:cubicBezTo>
                    <a:pt x="1189" y="2464"/>
                    <a:pt x="1168" y="2846"/>
                    <a:pt x="1146" y="3080"/>
                  </a:cubicBezTo>
                  <a:cubicBezTo>
                    <a:pt x="1125" y="3356"/>
                    <a:pt x="934" y="3716"/>
                    <a:pt x="934" y="3992"/>
                  </a:cubicBezTo>
                  <a:cubicBezTo>
                    <a:pt x="934" y="4247"/>
                    <a:pt x="764" y="4820"/>
                    <a:pt x="849" y="4947"/>
                  </a:cubicBezTo>
                  <a:cubicBezTo>
                    <a:pt x="900" y="5049"/>
                    <a:pt x="1004" y="5163"/>
                    <a:pt x="1120" y="5163"/>
                  </a:cubicBezTo>
                  <a:cubicBezTo>
                    <a:pt x="1149" y="5163"/>
                    <a:pt x="1180" y="5156"/>
                    <a:pt x="1210" y="5138"/>
                  </a:cubicBezTo>
                  <a:cubicBezTo>
                    <a:pt x="1380" y="5075"/>
                    <a:pt x="1507" y="4438"/>
                    <a:pt x="1444" y="4162"/>
                  </a:cubicBezTo>
                  <a:cubicBezTo>
                    <a:pt x="1401" y="3886"/>
                    <a:pt x="1613" y="3058"/>
                    <a:pt x="1592" y="2719"/>
                  </a:cubicBezTo>
                  <a:cubicBezTo>
                    <a:pt x="1571" y="2400"/>
                    <a:pt x="1486" y="2315"/>
                    <a:pt x="1295" y="2061"/>
                  </a:cubicBezTo>
                  <a:cubicBezTo>
                    <a:pt x="1422" y="1933"/>
                    <a:pt x="1528" y="1806"/>
                    <a:pt x="1571" y="1679"/>
                  </a:cubicBezTo>
                  <a:cubicBezTo>
                    <a:pt x="1677" y="1424"/>
                    <a:pt x="1889" y="809"/>
                    <a:pt x="1889" y="533"/>
                  </a:cubicBezTo>
                  <a:cubicBezTo>
                    <a:pt x="1889" y="287"/>
                    <a:pt x="1988" y="1"/>
                    <a:pt x="17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5"/>
            <p:cNvSpPr/>
            <p:nvPr/>
          </p:nvSpPr>
          <p:spPr>
            <a:xfrm>
              <a:off x="6475800" y="923050"/>
              <a:ext cx="36625" cy="74450"/>
            </a:xfrm>
            <a:custGeom>
              <a:avLst/>
              <a:gdLst/>
              <a:ahLst/>
              <a:cxnLst/>
              <a:rect l="l" t="t" r="r" b="b"/>
              <a:pathLst>
                <a:path w="1465" h="2978" extrusionOk="0">
                  <a:moveTo>
                    <a:pt x="182" y="0"/>
                  </a:moveTo>
                  <a:cubicBezTo>
                    <a:pt x="100" y="0"/>
                    <a:pt x="14" y="34"/>
                    <a:pt x="0" y="131"/>
                  </a:cubicBezTo>
                  <a:cubicBezTo>
                    <a:pt x="0" y="258"/>
                    <a:pt x="85" y="640"/>
                    <a:pt x="255" y="874"/>
                  </a:cubicBezTo>
                  <a:cubicBezTo>
                    <a:pt x="298" y="959"/>
                    <a:pt x="446" y="1022"/>
                    <a:pt x="510" y="1086"/>
                  </a:cubicBezTo>
                  <a:cubicBezTo>
                    <a:pt x="489" y="1107"/>
                    <a:pt x="489" y="1150"/>
                    <a:pt x="510" y="1192"/>
                  </a:cubicBezTo>
                  <a:cubicBezTo>
                    <a:pt x="319" y="1298"/>
                    <a:pt x="234" y="1319"/>
                    <a:pt x="191" y="1489"/>
                  </a:cubicBezTo>
                  <a:cubicBezTo>
                    <a:pt x="170" y="1659"/>
                    <a:pt x="276" y="2105"/>
                    <a:pt x="213" y="2253"/>
                  </a:cubicBezTo>
                  <a:cubicBezTo>
                    <a:pt x="149" y="2381"/>
                    <a:pt x="213" y="2720"/>
                    <a:pt x="340" y="2784"/>
                  </a:cubicBezTo>
                  <a:cubicBezTo>
                    <a:pt x="384" y="2806"/>
                    <a:pt x="431" y="2815"/>
                    <a:pt x="476" y="2815"/>
                  </a:cubicBezTo>
                  <a:cubicBezTo>
                    <a:pt x="561" y="2815"/>
                    <a:pt x="638" y="2783"/>
                    <a:pt x="680" y="2741"/>
                  </a:cubicBezTo>
                  <a:cubicBezTo>
                    <a:pt x="765" y="2678"/>
                    <a:pt x="658" y="2359"/>
                    <a:pt x="680" y="2232"/>
                  </a:cubicBezTo>
                  <a:cubicBezTo>
                    <a:pt x="701" y="2105"/>
                    <a:pt x="574" y="1871"/>
                    <a:pt x="574" y="1744"/>
                  </a:cubicBezTo>
                  <a:cubicBezTo>
                    <a:pt x="552" y="1595"/>
                    <a:pt x="552" y="1341"/>
                    <a:pt x="637" y="1277"/>
                  </a:cubicBezTo>
                  <a:lnTo>
                    <a:pt x="722" y="1277"/>
                  </a:lnTo>
                  <a:cubicBezTo>
                    <a:pt x="807" y="1404"/>
                    <a:pt x="849" y="1617"/>
                    <a:pt x="871" y="1744"/>
                  </a:cubicBezTo>
                  <a:cubicBezTo>
                    <a:pt x="892" y="1914"/>
                    <a:pt x="807" y="2084"/>
                    <a:pt x="849" y="2253"/>
                  </a:cubicBezTo>
                  <a:cubicBezTo>
                    <a:pt x="892" y="2402"/>
                    <a:pt x="849" y="2699"/>
                    <a:pt x="956" y="2784"/>
                  </a:cubicBezTo>
                  <a:cubicBezTo>
                    <a:pt x="1033" y="2881"/>
                    <a:pt x="1164" y="2978"/>
                    <a:pt x="1299" y="2978"/>
                  </a:cubicBezTo>
                  <a:cubicBezTo>
                    <a:pt x="1312" y="2978"/>
                    <a:pt x="1325" y="2977"/>
                    <a:pt x="1338" y="2975"/>
                  </a:cubicBezTo>
                  <a:cubicBezTo>
                    <a:pt x="1465" y="2975"/>
                    <a:pt x="1444" y="2614"/>
                    <a:pt x="1359" y="2444"/>
                  </a:cubicBezTo>
                  <a:cubicBezTo>
                    <a:pt x="1253" y="2275"/>
                    <a:pt x="1295" y="1829"/>
                    <a:pt x="1210" y="1638"/>
                  </a:cubicBezTo>
                  <a:cubicBezTo>
                    <a:pt x="1125" y="1426"/>
                    <a:pt x="1040" y="1383"/>
                    <a:pt x="828" y="1171"/>
                  </a:cubicBezTo>
                  <a:cubicBezTo>
                    <a:pt x="892" y="1128"/>
                    <a:pt x="977" y="1086"/>
                    <a:pt x="998" y="1022"/>
                  </a:cubicBezTo>
                  <a:cubicBezTo>
                    <a:pt x="1040" y="895"/>
                    <a:pt x="1125" y="555"/>
                    <a:pt x="1062" y="407"/>
                  </a:cubicBezTo>
                  <a:cubicBezTo>
                    <a:pt x="998" y="237"/>
                    <a:pt x="1062" y="88"/>
                    <a:pt x="828" y="67"/>
                  </a:cubicBezTo>
                  <a:cubicBezTo>
                    <a:pt x="823" y="66"/>
                    <a:pt x="817" y="66"/>
                    <a:pt x="812" y="66"/>
                  </a:cubicBezTo>
                  <a:cubicBezTo>
                    <a:pt x="696" y="66"/>
                    <a:pt x="638" y="285"/>
                    <a:pt x="658" y="407"/>
                  </a:cubicBezTo>
                  <a:cubicBezTo>
                    <a:pt x="658" y="513"/>
                    <a:pt x="743" y="937"/>
                    <a:pt x="722" y="1022"/>
                  </a:cubicBezTo>
                  <a:cubicBezTo>
                    <a:pt x="722" y="1044"/>
                    <a:pt x="701" y="1065"/>
                    <a:pt x="701" y="1086"/>
                  </a:cubicBezTo>
                  <a:cubicBezTo>
                    <a:pt x="680" y="1065"/>
                    <a:pt x="637" y="1065"/>
                    <a:pt x="616" y="1065"/>
                  </a:cubicBezTo>
                  <a:cubicBezTo>
                    <a:pt x="574" y="980"/>
                    <a:pt x="489" y="661"/>
                    <a:pt x="446" y="386"/>
                  </a:cubicBezTo>
                  <a:cubicBezTo>
                    <a:pt x="446" y="301"/>
                    <a:pt x="383" y="88"/>
                    <a:pt x="298" y="25"/>
                  </a:cubicBezTo>
                  <a:cubicBezTo>
                    <a:pt x="268" y="10"/>
                    <a:pt x="226" y="0"/>
                    <a:pt x="1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5"/>
            <p:cNvSpPr/>
            <p:nvPr/>
          </p:nvSpPr>
          <p:spPr>
            <a:xfrm>
              <a:off x="6634975" y="757525"/>
              <a:ext cx="36650" cy="74900"/>
            </a:xfrm>
            <a:custGeom>
              <a:avLst/>
              <a:gdLst/>
              <a:ahLst/>
              <a:cxnLst/>
              <a:rect l="l" t="t" r="r" b="b"/>
              <a:pathLst>
                <a:path w="1466" h="2996" extrusionOk="0">
                  <a:moveTo>
                    <a:pt x="203" y="0"/>
                  </a:moveTo>
                  <a:cubicBezTo>
                    <a:pt x="126" y="0"/>
                    <a:pt x="36" y="38"/>
                    <a:pt x="22" y="151"/>
                  </a:cubicBezTo>
                  <a:cubicBezTo>
                    <a:pt x="1" y="257"/>
                    <a:pt x="86" y="639"/>
                    <a:pt x="256" y="873"/>
                  </a:cubicBezTo>
                  <a:cubicBezTo>
                    <a:pt x="319" y="958"/>
                    <a:pt x="447" y="1021"/>
                    <a:pt x="510" y="1085"/>
                  </a:cubicBezTo>
                  <a:cubicBezTo>
                    <a:pt x="489" y="1106"/>
                    <a:pt x="489" y="1149"/>
                    <a:pt x="510" y="1191"/>
                  </a:cubicBezTo>
                  <a:cubicBezTo>
                    <a:pt x="319" y="1297"/>
                    <a:pt x="256" y="1318"/>
                    <a:pt x="213" y="1488"/>
                  </a:cubicBezTo>
                  <a:cubicBezTo>
                    <a:pt x="171" y="1658"/>
                    <a:pt x="298" y="2104"/>
                    <a:pt x="234" y="2252"/>
                  </a:cubicBezTo>
                  <a:cubicBezTo>
                    <a:pt x="171" y="2380"/>
                    <a:pt x="213" y="2719"/>
                    <a:pt x="362" y="2783"/>
                  </a:cubicBezTo>
                  <a:cubicBezTo>
                    <a:pt x="406" y="2805"/>
                    <a:pt x="450" y="2814"/>
                    <a:pt x="493" y="2814"/>
                  </a:cubicBezTo>
                  <a:cubicBezTo>
                    <a:pt x="573" y="2814"/>
                    <a:pt x="646" y="2782"/>
                    <a:pt x="701" y="2740"/>
                  </a:cubicBezTo>
                  <a:cubicBezTo>
                    <a:pt x="786" y="2677"/>
                    <a:pt x="680" y="2380"/>
                    <a:pt x="680" y="2231"/>
                  </a:cubicBezTo>
                  <a:cubicBezTo>
                    <a:pt x="701" y="2104"/>
                    <a:pt x="574" y="1891"/>
                    <a:pt x="574" y="1743"/>
                  </a:cubicBezTo>
                  <a:cubicBezTo>
                    <a:pt x="574" y="1594"/>
                    <a:pt x="574" y="1340"/>
                    <a:pt x="638" y="1276"/>
                  </a:cubicBezTo>
                  <a:lnTo>
                    <a:pt x="744" y="1276"/>
                  </a:lnTo>
                  <a:cubicBezTo>
                    <a:pt x="807" y="1403"/>
                    <a:pt x="850" y="1637"/>
                    <a:pt x="871" y="1764"/>
                  </a:cubicBezTo>
                  <a:cubicBezTo>
                    <a:pt x="913" y="1913"/>
                    <a:pt x="807" y="2082"/>
                    <a:pt x="850" y="2252"/>
                  </a:cubicBezTo>
                  <a:cubicBezTo>
                    <a:pt x="913" y="2401"/>
                    <a:pt x="850" y="2698"/>
                    <a:pt x="956" y="2804"/>
                  </a:cubicBezTo>
                  <a:cubicBezTo>
                    <a:pt x="1041" y="2889"/>
                    <a:pt x="1211" y="2995"/>
                    <a:pt x="1338" y="2995"/>
                  </a:cubicBezTo>
                  <a:cubicBezTo>
                    <a:pt x="1465" y="2974"/>
                    <a:pt x="1465" y="2613"/>
                    <a:pt x="1359" y="2443"/>
                  </a:cubicBezTo>
                  <a:cubicBezTo>
                    <a:pt x="1274" y="2273"/>
                    <a:pt x="1296" y="1828"/>
                    <a:pt x="1211" y="1637"/>
                  </a:cubicBezTo>
                  <a:cubicBezTo>
                    <a:pt x="1147" y="1446"/>
                    <a:pt x="1062" y="1382"/>
                    <a:pt x="829" y="1191"/>
                  </a:cubicBezTo>
                  <a:cubicBezTo>
                    <a:pt x="913" y="1149"/>
                    <a:pt x="998" y="1085"/>
                    <a:pt x="1020" y="1021"/>
                  </a:cubicBezTo>
                  <a:cubicBezTo>
                    <a:pt x="1041" y="894"/>
                    <a:pt x="1126" y="576"/>
                    <a:pt x="1083" y="406"/>
                  </a:cubicBezTo>
                  <a:cubicBezTo>
                    <a:pt x="1020" y="257"/>
                    <a:pt x="1062" y="109"/>
                    <a:pt x="850" y="66"/>
                  </a:cubicBezTo>
                  <a:cubicBezTo>
                    <a:pt x="843" y="65"/>
                    <a:pt x="837" y="65"/>
                    <a:pt x="831" y="65"/>
                  </a:cubicBezTo>
                  <a:cubicBezTo>
                    <a:pt x="696" y="65"/>
                    <a:pt x="638" y="284"/>
                    <a:pt x="659" y="406"/>
                  </a:cubicBezTo>
                  <a:cubicBezTo>
                    <a:pt x="680" y="512"/>
                    <a:pt x="744" y="936"/>
                    <a:pt x="722" y="1021"/>
                  </a:cubicBezTo>
                  <a:cubicBezTo>
                    <a:pt x="722" y="1042"/>
                    <a:pt x="722" y="1064"/>
                    <a:pt x="701" y="1085"/>
                  </a:cubicBezTo>
                  <a:cubicBezTo>
                    <a:pt x="680" y="1085"/>
                    <a:pt x="659" y="1064"/>
                    <a:pt x="638" y="1064"/>
                  </a:cubicBezTo>
                  <a:cubicBezTo>
                    <a:pt x="595" y="979"/>
                    <a:pt x="510" y="660"/>
                    <a:pt x="468" y="384"/>
                  </a:cubicBezTo>
                  <a:cubicBezTo>
                    <a:pt x="447" y="300"/>
                    <a:pt x="383" y="87"/>
                    <a:pt x="298" y="24"/>
                  </a:cubicBezTo>
                  <a:cubicBezTo>
                    <a:pt x="277" y="10"/>
                    <a:pt x="241" y="0"/>
                    <a:pt x="2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5"/>
            <p:cNvSpPr/>
            <p:nvPr/>
          </p:nvSpPr>
          <p:spPr>
            <a:xfrm>
              <a:off x="6335725" y="868425"/>
              <a:ext cx="158150" cy="56525"/>
            </a:xfrm>
            <a:custGeom>
              <a:avLst/>
              <a:gdLst/>
              <a:ahLst/>
              <a:cxnLst/>
              <a:rect l="l" t="t" r="r" b="b"/>
              <a:pathLst>
                <a:path w="6326" h="2261" extrusionOk="0">
                  <a:moveTo>
                    <a:pt x="5616" y="0"/>
                  </a:moveTo>
                  <a:cubicBezTo>
                    <a:pt x="5331" y="0"/>
                    <a:pt x="4579" y="146"/>
                    <a:pt x="4181" y="384"/>
                  </a:cubicBezTo>
                  <a:cubicBezTo>
                    <a:pt x="4054" y="469"/>
                    <a:pt x="3969" y="682"/>
                    <a:pt x="3863" y="788"/>
                  </a:cubicBezTo>
                  <a:cubicBezTo>
                    <a:pt x="3831" y="777"/>
                    <a:pt x="3799" y="772"/>
                    <a:pt x="3768" y="772"/>
                  </a:cubicBezTo>
                  <a:cubicBezTo>
                    <a:pt x="3736" y="772"/>
                    <a:pt x="3704" y="777"/>
                    <a:pt x="3672" y="788"/>
                  </a:cubicBezTo>
                  <a:cubicBezTo>
                    <a:pt x="3311" y="491"/>
                    <a:pt x="3226" y="384"/>
                    <a:pt x="2844" y="321"/>
                  </a:cubicBezTo>
                  <a:cubicBezTo>
                    <a:pt x="2784" y="311"/>
                    <a:pt x="2713" y="307"/>
                    <a:pt x="2634" y="307"/>
                  </a:cubicBezTo>
                  <a:cubicBezTo>
                    <a:pt x="2302" y="307"/>
                    <a:pt x="1834" y="375"/>
                    <a:pt x="1494" y="375"/>
                  </a:cubicBezTo>
                  <a:cubicBezTo>
                    <a:pt x="1372" y="375"/>
                    <a:pt x="1266" y="366"/>
                    <a:pt x="1189" y="342"/>
                  </a:cubicBezTo>
                  <a:cubicBezTo>
                    <a:pt x="1103" y="314"/>
                    <a:pt x="988" y="300"/>
                    <a:pt x="863" y="300"/>
                  </a:cubicBezTo>
                  <a:cubicBezTo>
                    <a:pt x="521" y="300"/>
                    <a:pt x="110" y="399"/>
                    <a:pt x="64" y="554"/>
                  </a:cubicBezTo>
                  <a:cubicBezTo>
                    <a:pt x="0" y="766"/>
                    <a:pt x="191" y="979"/>
                    <a:pt x="361" y="1106"/>
                  </a:cubicBezTo>
                  <a:cubicBezTo>
                    <a:pt x="398" y="1132"/>
                    <a:pt x="463" y="1142"/>
                    <a:pt x="547" y="1142"/>
                  </a:cubicBezTo>
                  <a:cubicBezTo>
                    <a:pt x="764" y="1142"/>
                    <a:pt x="1100" y="1078"/>
                    <a:pt x="1343" y="1078"/>
                  </a:cubicBezTo>
                  <a:cubicBezTo>
                    <a:pt x="1387" y="1078"/>
                    <a:pt x="1428" y="1080"/>
                    <a:pt x="1465" y="1085"/>
                  </a:cubicBezTo>
                  <a:cubicBezTo>
                    <a:pt x="1479" y="1086"/>
                    <a:pt x="1493" y="1086"/>
                    <a:pt x="1508" y="1086"/>
                  </a:cubicBezTo>
                  <a:cubicBezTo>
                    <a:pt x="1800" y="1086"/>
                    <a:pt x="2180" y="894"/>
                    <a:pt x="2483" y="894"/>
                  </a:cubicBezTo>
                  <a:cubicBezTo>
                    <a:pt x="2781" y="894"/>
                    <a:pt x="3332" y="894"/>
                    <a:pt x="3523" y="1000"/>
                  </a:cubicBezTo>
                  <a:cubicBezTo>
                    <a:pt x="3523" y="1042"/>
                    <a:pt x="3545" y="1085"/>
                    <a:pt x="3566" y="1127"/>
                  </a:cubicBezTo>
                  <a:cubicBezTo>
                    <a:pt x="3566" y="1127"/>
                    <a:pt x="3587" y="1149"/>
                    <a:pt x="3587" y="1149"/>
                  </a:cubicBezTo>
                  <a:cubicBezTo>
                    <a:pt x="3354" y="1255"/>
                    <a:pt x="2887" y="1340"/>
                    <a:pt x="2611" y="1382"/>
                  </a:cubicBezTo>
                  <a:cubicBezTo>
                    <a:pt x="2567" y="1387"/>
                    <a:pt x="2522" y="1390"/>
                    <a:pt x="2476" y="1390"/>
                  </a:cubicBezTo>
                  <a:cubicBezTo>
                    <a:pt x="2229" y="1390"/>
                    <a:pt x="1953" y="1323"/>
                    <a:pt x="1711" y="1323"/>
                  </a:cubicBezTo>
                  <a:cubicBezTo>
                    <a:pt x="1647" y="1323"/>
                    <a:pt x="1586" y="1328"/>
                    <a:pt x="1528" y="1340"/>
                  </a:cubicBezTo>
                  <a:cubicBezTo>
                    <a:pt x="1210" y="1424"/>
                    <a:pt x="531" y="1340"/>
                    <a:pt x="382" y="1509"/>
                  </a:cubicBezTo>
                  <a:cubicBezTo>
                    <a:pt x="212" y="1658"/>
                    <a:pt x="64" y="1891"/>
                    <a:pt x="170" y="2104"/>
                  </a:cubicBezTo>
                  <a:cubicBezTo>
                    <a:pt x="214" y="2213"/>
                    <a:pt x="443" y="2260"/>
                    <a:pt x="699" y="2260"/>
                  </a:cubicBezTo>
                  <a:cubicBezTo>
                    <a:pt x="940" y="2260"/>
                    <a:pt x="1204" y="2218"/>
                    <a:pt x="1359" y="2146"/>
                  </a:cubicBezTo>
                  <a:cubicBezTo>
                    <a:pt x="1677" y="1976"/>
                    <a:pt x="2674" y="2040"/>
                    <a:pt x="3057" y="1913"/>
                  </a:cubicBezTo>
                  <a:cubicBezTo>
                    <a:pt x="3439" y="1785"/>
                    <a:pt x="3523" y="1658"/>
                    <a:pt x="3842" y="1297"/>
                  </a:cubicBezTo>
                  <a:cubicBezTo>
                    <a:pt x="3969" y="1424"/>
                    <a:pt x="4139" y="1552"/>
                    <a:pt x="4288" y="1573"/>
                  </a:cubicBezTo>
                  <a:cubicBezTo>
                    <a:pt x="4526" y="1621"/>
                    <a:pt x="5004" y="1716"/>
                    <a:pt x="5362" y="1716"/>
                  </a:cubicBezTo>
                  <a:cubicBezTo>
                    <a:pt x="5481" y="1716"/>
                    <a:pt x="5588" y="1706"/>
                    <a:pt x="5667" y="1679"/>
                  </a:cubicBezTo>
                  <a:cubicBezTo>
                    <a:pt x="5986" y="1594"/>
                    <a:pt x="6325" y="1658"/>
                    <a:pt x="6283" y="1318"/>
                  </a:cubicBezTo>
                  <a:cubicBezTo>
                    <a:pt x="6244" y="1108"/>
                    <a:pt x="5792" y="1018"/>
                    <a:pt x="5532" y="1018"/>
                  </a:cubicBezTo>
                  <a:cubicBezTo>
                    <a:pt x="5504" y="1018"/>
                    <a:pt x="5478" y="1019"/>
                    <a:pt x="5455" y="1021"/>
                  </a:cubicBezTo>
                  <a:cubicBezTo>
                    <a:pt x="5220" y="1041"/>
                    <a:pt x="4478" y="1151"/>
                    <a:pt x="4198" y="1151"/>
                  </a:cubicBezTo>
                  <a:cubicBezTo>
                    <a:pt x="4175" y="1151"/>
                    <a:pt x="4155" y="1150"/>
                    <a:pt x="4139" y="1149"/>
                  </a:cubicBezTo>
                  <a:cubicBezTo>
                    <a:pt x="4075" y="1127"/>
                    <a:pt x="4012" y="1106"/>
                    <a:pt x="3969" y="1085"/>
                  </a:cubicBezTo>
                  <a:cubicBezTo>
                    <a:pt x="3990" y="1064"/>
                    <a:pt x="3990" y="1021"/>
                    <a:pt x="3990" y="979"/>
                  </a:cubicBezTo>
                  <a:cubicBezTo>
                    <a:pt x="4160" y="915"/>
                    <a:pt x="4818" y="766"/>
                    <a:pt x="5391" y="724"/>
                  </a:cubicBezTo>
                  <a:cubicBezTo>
                    <a:pt x="5582" y="703"/>
                    <a:pt x="6007" y="575"/>
                    <a:pt x="6070" y="469"/>
                  </a:cubicBezTo>
                  <a:cubicBezTo>
                    <a:pt x="6155" y="342"/>
                    <a:pt x="6049" y="45"/>
                    <a:pt x="5667" y="2"/>
                  </a:cubicBezTo>
                  <a:cubicBezTo>
                    <a:pt x="5652" y="1"/>
                    <a:pt x="5635" y="0"/>
                    <a:pt x="56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5"/>
            <p:cNvSpPr/>
            <p:nvPr/>
          </p:nvSpPr>
          <p:spPr>
            <a:xfrm>
              <a:off x="6682200" y="884925"/>
              <a:ext cx="54675" cy="154750"/>
            </a:xfrm>
            <a:custGeom>
              <a:avLst/>
              <a:gdLst/>
              <a:ahLst/>
              <a:cxnLst/>
              <a:rect l="l" t="t" r="r" b="b"/>
              <a:pathLst>
                <a:path w="2187" h="6190" extrusionOk="0">
                  <a:moveTo>
                    <a:pt x="1847" y="0"/>
                  </a:moveTo>
                  <a:cubicBezTo>
                    <a:pt x="1614" y="22"/>
                    <a:pt x="1444" y="552"/>
                    <a:pt x="1423" y="786"/>
                  </a:cubicBezTo>
                  <a:cubicBezTo>
                    <a:pt x="1423" y="1040"/>
                    <a:pt x="1423" y="1911"/>
                    <a:pt x="1359" y="2102"/>
                  </a:cubicBezTo>
                  <a:cubicBezTo>
                    <a:pt x="1338" y="2165"/>
                    <a:pt x="1317" y="2229"/>
                    <a:pt x="1296" y="2250"/>
                  </a:cubicBezTo>
                  <a:cubicBezTo>
                    <a:pt x="1253" y="2250"/>
                    <a:pt x="1232" y="2229"/>
                    <a:pt x="1189" y="2229"/>
                  </a:cubicBezTo>
                  <a:cubicBezTo>
                    <a:pt x="1147" y="2059"/>
                    <a:pt x="1104" y="1380"/>
                    <a:pt x="1126" y="807"/>
                  </a:cubicBezTo>
                  <a:cubicBezTo>
                    <a:pt x="1126" y="616"/>
                    <a:pt x="1083" y="191"/>
                    <a:pt x="956" y="85"/>
                  </a:cubicBezTo>
                  <a:cubicBezTo>
                    <a:pt x="929" y="64"/>
                    <a:pt x="888" y="52"/>
                    <a:pt x="842" y="52"/>
                  </a:cubicBezTo>
                  <a:cubicBezTo>
                    <a:pt x="705" y="52"/>
                    <a:pt x="515" y="156"/>
                    <a:pt x="468" y="425"/>
                  </a:cubicBezTo>
                  <a:cubicBezTo>
                    <a:pt x="404" y="680"/>
                    <a:pt x="425" y="1486"/>
                    <a:pt x="638" y="1953"/>
                  </a:cubicBezTo>
                  <a:cubicBezTo>
                    <a:pt x="701" y="2102"/>
                    <a:pt x="892" y="2208"/>
                    <a:pt x="977" y="2335"/>
                  </a:cubicBezTo>
                  <a:cubicBezTo>
                    <a:pt x="935" y="2377"/>
                    <a:pt x="935" y="2462"/>
                    <a:pt x="956" y="2526"/>
                  </a:cubicBezTo>
                  <a:cubicBezTo>
                    <a:pt x="616" y="2823"/>
                    <a:pt x="489" y="2908"/>
                    <a:pt x="362" y="3269"/>
                  </a:cubicBezTo>
                  <a:cubicBezTo>
                    <a:pt x="256" y="3651"/>
                    <a:pt x="298" y="4606"/>
                    <a:pt x="149" y="4903"/>
                  </a:cubicBezTo>
                  <a:cubicBezTo>
                    <a:pt x="22" y="5222"/>
                    <a:pt x="1" y="5964"/>
                    <a:pt x="192" y="6049"/>
                  </a:cubicBezTo>
                  <a:cubicBezTo>
                    <a:pt x="239" y="6068"/>
                    <a:pt x="287" y="6077"/>
                    <a:pt x="335" y="6077"/>
                  </a:cubicBezTo>
                  <a:cubicBezTo>
                    <a:pt x="504" y="6077"/>
                    <a:pt x="671" y="5974"/>
                    <a:pt x="786" y="5858"/>
                  </a:cubicBezTo>
                  <a:cubicBezTo>
                    <a:pt x="935" y="5710"/>
                    <a:pt x="850" y="5052"/>
                    <a:pt x="913" y="4755"/>
                  </a:cubicBezTo>
                  <a:cubicBezTo>
                    <a:pt x="998" y="4436"/>
                    <a:pt x="850" y="4012"/>
                    <a:pt x="892" y="3715"/>
                  </a:cubicBezTo>
                  <a:cubicBezTo>
                    <a:pt x="913" y="3417"/>
                    <a:pt x="998" y="2866"/>
                    <a:pt x="1147" y="2696"/>
                  </a:cubicBezTo>
                  <a:cubicBezTo>
                    <a:pt x="1189" y="2696"/>
                    <a:pt x="1232" y="2696"/>
                    <a:pt x="1274" y="2675"/>
                  </a:cubicBezTo>
                  <a:cubicBezTo>
                    <a:pt x="1274" y="2675"/>
                    <a:pt x="1296" y="2653"/>
                    <a:pt x="1296" y="2653"/>
                  </a:cubicBezTo>
                  <a:cubicBezTo>
                    <a:pt x="1380" y="2908"/>
                    <a:pt x="1380" y="3375"/>
                    <a:pt x="1380" y="3651"/>
                  </a:cubicBezTo>
                  <a:cubicBezTo>
                    <a:pt x="1380" y="3991"/>
                    <a:pt x="1168" y="4394"/>
                    <a:pt x="1189" y="4733"/>
                  </a:cubicBezTo>
                  <a:cubicBezTo>
                    <a:pt x="1232" y="5052"/>
                    <a:pt x="1062" y="5710"/>
                    <a:pt x="1189" y="5880"/>
                  </a:cubicBezTo>
                  <a:cubicBezTo>
                    <a:pt x="1300" y="6026"/>
                    <a:pt x="1473" y="6189"/>
                    <a:pt x="1669" y="6189"/>
                  </a:cubicBezTo>
                  <a:cubicBezTo>
                    <a:pt x="1700" y="6189"/>
                    <a:pt x="1731" y="6185"/>
                    <a:pt x="1762" y="6177"/>
                  </a:cubicBezTo>
                  <a:cubicBezTo>
                    <a:pt x="1996" y="6113"/>
                    <a:pt x="2081" y="5349"/>
                    <a:pt x="1953" y="5009"/>
                  </a:cubicBezTo>
                  <a:cubicBezTo>
                    <a:pt x="1847" y="4649"/>
                    <a:pt x="2038" y="3693"/>
                    <a:pt x="1975" y="3269"/>
                  </a:cubicBezTo>
                  <a:cubicBezTo>
                    <a:pt x="1911" y="2887"/>
                    <a:pt x="1784" y="2781"/>
                    <a:pt x="1465" y="2420"/>
                  </a:cubicBezTo>
                  <a:cubicBezTo>
                    <a:pt x="1614" y="2314"/>
                    <a:pt x="1762" y="2165"/>
                    <a:pt x="1826" y="2017"/>
                  </a:cubicBezTo>
                  <a:cubicBezTo>
                    <a:pt x="1932" y="1720"/>
                    <a:pt x="2166" y="998"/>
                    <a:pt x="2123" y="680"/>
                  </a:cubicBezTo>
                  <a:cubicBezTo>
                    <a:pt x="2060" y="340"/>
                    <a:pt x="2187" y="0"/>
                    <a:pt x="18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5"/>
            <p:cNvSpPr/>
            <p:nvPr/>
          </p:nvSpPr>
          <p:spPr>
            <a:xfrm>
              <a:off x="6312900" y="1018750"/>
              <a:ext cx="158150" cy="91025"/>
            </a:xfrm>
            <a:custGeom>
              <a:avLst/>
              <a:gdLst/>
              <a:ahLst/>
              <a:cxnLst/>
              <a:rect l="l" t="t" r="r" b="b"/>
              <a:pathLst>
                <a:path w="6326" h="3641" extrusionOk="0">
                  <a:moveTo>
                    <a:pt x="5361" y="0"/>
                  </a:moveTo>
                  <a:cubicBezTo>
                    <a:pt x="5318" y="0"/>
                    <a:pt x="5271" y="5"/>
                    <a:pt x="5222" y="17"/>
                  </a:cubicBezTo>
                  <a:cubicBezTo>
                    <a:pt x="4967" y="60"/>
                    <a:pt x="4245" y="420"/>
                    <a:pt x="3906" y="802"/>
                  </a:cubicBezTo>
                  <a:cubicBezTo>
                    <a:pt x="3800" y="909"/>
                    <a:pt x="3779" y="1142"/>
                    <a:pt x="3715" y="1269"/>
                  </a:cubicBezTo>
                  <a:cubicBezTo>
                    <a:pt x="3630" y="1269"/>
                    <a:pt x="3566" y="1269"/>
                    <a:pt x="3503" y="1333"/>
                  </a:cubicBezTo>
                  <a:cubicBezTo>
                    <a:pt x="3167" y="1174"/>
                    <a:pt x="3023" y="1089"/>
                    <a:pt x="2764" y="1089"/>
                  </a:cubicBezTo>
                  <a:cubicBezTo>
                    <a:pt x="2712" y="1089"/>
                    <a:pt x="2655" y="1092"/>
                    <a:pt x="2590" y="1100"/>
                  </a:cubicBezTo>
                  <a:cubicBezTo>
                    <a:pt x="2217" y="1162"/>
                    <a:pt x="1398" y="1589"/>
                    <a:pt x="1044" y="1589"/>
                  </a:cubicBezTo>
                  <a:cubicBezTo>
                    <a:pt x="1035" y="1589"/>
                    <a:pt x="1027" y="1588"/>
                    <a:pt x="1019" y="1588"/>
                  </a:cubicBezTo>
                  <a:cubicBezTo>
                    <a:pt x="680" y="1588"/>
                    <a:pt x="1" y="1885"/>
                    <a:pt x="1" y="2097"/>
                  </a:cubicBezTo>
                  <a:cubicBezTo>
                    <a:pt x="1" y="2331"/>
                    <a:pt x="234" y="2479"/>
                    <a:pt x="425" y="2543"/>
                  </a:cubicBezTo>
                  <a:cubicBezTo>
                    <a:pt x="446" y="2552"/>
                    <a:pt x="471" y="2556"/>
                    <a:pt x="500" y="2556"/>
                  </a:cubicBezTo>
                  <a:cubicBezTo>
                    <a:pt x="735" y="2556"/>
                    <a:pt x="1203" y="2281"/>
                    <a:pt x="1486" y="2225"/>
                  </a:cubicBezTo>
                  <a:cubicBezTo>
                    <a:pt x="1783" y="2161"/>
                    <a:pt x="2102" y="1842"/>
                    <a:pt x="2420" y="1758"/>
                  </a:cubicBezTo>
                  <a:cubicBezTo>
                    <a:pt x="2654" y="1686"/>
                    <a:pt x="3071" y="1553"/>
                    <a:pt x="3322" y="1553"/>
                  </a:cubicBezTo>
                  <a:cubicBezTo>
                    <a:pt x="3367" y="1553"/>
                    <a:pt x="3407" y="1557"/>
                    <a:pt x="3439" y="1567"/>
                  </a:cubicBezTo>
                  <a:cubicBezTo>
                    <a:pt x="3460" y="1609"/>
                    <a:pt x="3481" y="1651"/>
                    <a:pt x="3524" y="1673"/>
                  </a:cubicBezTo>
                  <a:cubicBezTo>
                    <a:pt x="3524" y="1694"/>
                    <a:pt x="3524" y="1694"/>
                    <a:pt x="3545" y="1694"/>
                  </a:cubicBezTo>
                  <a:cubicBezTo>
                    <a:pt x="3354" y="1864"/>
                    <a:pt x="2908" y="2076"/>
                    <a:pt x="2654" y="2182"/>
                  </a:cubicBezTo>
                  <a:cubicBezTo>
                    <a:pt x="2356" y="2309"/>
                    <a:pt x="1890" y="2309"/>
                    <a:pt x="1614" y="2458"/>
                  </a:cubicBezTo>
                  <a:cubicBezTo>
                    <a:pt x="1338" y="2628"/>
                    <a:pt x="659" y="2755"/>
                    <a:pt x="552" y="2925"/>
                  </a:cubicBezTo>
                  <a:cubicBezTo>
                    <a:pt x="446" y="3116"/>
                    <a:pt x="383" y="3392"/>
                    <a:pt x="531" y="3583"/>
                  </a:cubicBezTo>
                  <a:cubicBezTo>
                    <a:pt x="566" y="3623"/>
                    <a:pt x="635" y="3641"/>
                    <a:pt x="723" y="3641"/>
                  </a:cubicBezTo>
                  <a:cubicBezTo>
                    <a:pt x="1005" y="3641"/>
                    <a:pt x="1483" y="3459"/>
                    <a:pt x="1677" y="3265"/>
                  </a:cubicBezTo>
                  <a:cubicBezTo>
                    <a:pt x="1953" y="3031"/>
                    <a:pt x="2908" y="2798"/>
                    <a:pt x="3248" y="2564"/>
                  </a:cubicBezTo>
                  <a:cubicBezTo>
                    <a:pt x="3587" y="2352"/>
                    <a:pt x="3630" y="2182"/>
                    <a:pt x="3821" y="1758"/>
                  </a:cubicBezTo>
                  <a:cubicBezTo>
                    <a:pt x="3973" y="1834"/>
                    <a:pt x="4142" y="1909"/>
                    <a:pt x="4297" y="1909"/>
                  </a:cubicBezTo>
                  <a:cubicBezTo>
                    <a:pt x="4315" y="1909"/>
                    <a:pt x="4334" y="1908"/>
                    <a:pt x="4352" y="1906"/>
                  </a:cubicBezTo>
                  <a:cubicBezTo>
                    <a:pt x="4649" y="1885"/>
                    <a:pt x="5413" y="1800"/>
                    <a:pt x="5689" y="1609"/>
                  </a:cubicBezTo>
                  <a:cubicBezTo>
                    <a:pt x="5965" y="1439"/>
                    <a:pt x="6325" y="1418"/>
                    <a:pt x="6177" y="1100"/>
                  </a:cubicBezTo>
                  <a:cubicBezTo>
                    <a:pt x="6124" y="993"/>
                    <a:pt x="5959" y="956"/>
                    <a:pt x="5779" y="956"/>
                  </a:cubicBezTo>
                  <a:cubicBezTo>
                    <a:pt x="5599" y="956"/>
                    <a:pt x="5402" y="993"/>
                    <a:pt x="5285" y="1036"/>
                  </a:cubicBezTo>
                  <a:cubicBezTo>
                    <a:pt x="5052" y="1142"/>
                    <a:pt x="4267" y="1503"/>
                    <a:pt x="4076" y="1524"/>
                  </a:cubicBezTo>
                  <a:cubicBezTo>
                    <a:pt x="4044" y="1535"/>
                    <a:pt x="4012" y="1540"/>
                    <a:pt x="3983" y="1540"/>
                  </a:cubicBezTo>
                  <a:cubicBezTo>
                    <a:pt x="3954" y="1540"/>
                    <a:pt x="3927" y="1535"/>
                    <a:pt x="3906" y="1524"/>
                  </a:cubicBezTo>
                  <a:cubicBezTo>
                    <a:pt x="3906" y="1482"/>
                    <a:pt x="3906" y="1460"/>
                    <a:pt x="3885" y="1418"/>
                  </a:cubicBezTo>
                  <a:cubicBezTo>
                    <a:pt x="4012" y="1312"/>
                    <a:pt x="4606" y="993"/>
                    <a:pt x="5158" y="760"/>
                  </a:cubicBezTo>
                  <a:cubicBezTo>
                    <a:pt x="5328" y="696"/>
                    <a:pt x="5689" y="463"/>
                    <a:pt x="5731" y="336"/>
                  </a:cubicBezTo>
                  <a:cubicBezTo>
                    <a:pt x="5768" y="207"/>
                    <a:pt x="5631" y="0"/>
                    <a:pt x="53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5"/>
            <p:cNvSpPr/>
            <p:nvPr/>
          </p:nvSpPr>
          <p:spPr>
            <a:xfrm>
              <a:off x="6304400" y="945400"/>
              <a:ext cx="66350" cy="75450"/>
            </a:xfrm>
            <a:custGeom>
              <a:avLst/>
              <a:gdLst/>
              <a:ahLst/>
              <a:cxnLst/>
              <a:rect l="l" t="t" r="r" b="b"/>
              <a:pathLst>
                <a:path w="2654" h="3018" extrusionOk="0">
                  <a:moveTo>
                    <a:pt x="935" y="1"/>
                  </a:moveTo>
                  <a:cubicBezTo>
                    <a:pt x="786" y="1"/>
                    <a:pt x="723" y="86"/>
                    <a:pt x="680" y="192"/>
                  </a:cubicBezTo>
                  <a:cubicBezTo>
                    <a:pt x="659" y="277"/>
                    <a:pt x="914" y="595"/>
                    <a:pt x="956" y="744"/>
                  </a:cubicBezTo>
                  <a:cubicBezTo>
                    <a:pt x="1020" y="892"/>
                    <a:pt x="1232" y="1083"/>
                    <a:pt x="1317" y="1253"/>
                  </a:cubicBezTo>
                  <a:cubicBezTo>
                    <a:pt x="1381" y="1381"/>
                    <a:pt x="1508" y="1614"/>
                    <a:pt x="1508" y="1720"/>
                  </a:cubicBezTo>
                  <a:lnTo>
                    <a:pt x="1423" y="1720"/>
                  </a:lnTo>
                  <a:cubicBezTo>
                    <a:pt x="1296" y="1656"/>
                    <a:pt x="1126" y="1381"/>
                    <a:pt x="1041" y="1253"/>
                  </a:cubicBezTo>
                  <a:cubicBezTo>
                    <a:pt x="935" y="1105"/>
                    <a:pt x="914" y="892"/>
                    <a:pt x="807" y="744"/>
                  </a:cubicBezTo>
                  <a:cubicBezTo>
                    <a:pt x="701" y="616"/>
                    <a:pt x="574" y="298"/>
                    <a:pt x="468" y="234"/>
                  </a:cubicBezTo>
                  <a:cubicBezTo>
                    <a:pt x="378" y="189"/>
                    <a:pt x="277" y="144"/>
                    <a:pt x="188" y="144"/>
                  </a:cubicBezTo>
                  <a:cubicBezTo>
                    <a:pt x="152" y="144"/>
                    <a:pt x="117" y="152"/>
                    <a:pt x="86" y="171"/>
                  </a:cubicBezTo>
                  <a:cubicBezTo>
                    <a:pt x="1" y="234"/>
                    <a:pt x="192" y="574"/>
                    <a:pt x="341" y="723"/>
                  </a:cubicBezTo>
                  <a:cubicBezTo>
                    <a:pt x="489" y="850"/>
                    <a:pt x="680" y="1317"/>
                    <a:pt x="850" y="1487"/>
                  </a:cubicBezTo>
                  <a:cubicBezTo>
                    <a:pt x="999" y="1656"/>
                    <a:pt x="1083" y="1699"/>
                    <a:pt x="1359" y="1805"/>
                  </a:cubicBezTo>
                  <a:cubicBezTo>
                    <a:pt x="1359" y="1847"/>
                    <a:pt x="1381" y="1890"/>
                    <a:pt x="1423" y="1911"/>
                  </a:cubicBezTo>
                  <a:cubicBezTo>
                    <a:pt x="1402" y="1975"/>
                    <a:pt x="1317" y="2039"/>
                    <a:pt x="1317" y="2123"/>
                  </a:cubicBezTo>
                  <a:cubicBezTo>
                    <a:pt x="1296" y="2357"/>
                    <a:pt x="1487" y="2739"/>
                    <a:pt x="1572" y="2866"/>
                  </a:cubicBezTo>
                  <a:cubicBezTo>
                    <a:pt x="1656" y="2979"/>
                    <a:pt x="1770" y="3017"/>
                    <a:pt x="1848" y="3017"/>
                  </a:cubicBezTo>
                  <a:cubicBezTo>
                    <a:pt x="1888" y="3017"/>
                    <a:pt x="1918" y="3008"/>
                    <a:pt x="1932" y="2994"/>
                  </a:cubicBezTo>
                  <a:cubicBezTo>
                    <a:pt x="1975" y="2930"/>
                    <a:pt x="1911" y="2718"/>
                    <a:pt x="1847" y="2633"/>
                  </a:cubicBezTo>
                  <a:cubicBezTo>
                    <a:pt x="1699" y="2357"/>
                    <a:pt x="1572" y="2017"/>
                    <a:pt x="1550" y="1954"/>
                  </a:cubicBezTo>
                  <a:cubicBezTo>
                    <a:pt x="1572" y="1932"/>
                    <a:pt x="1593" y="1932"/>
                    <a:pt x="1614" y="1911"/>
                  </a:cubicBezTo>
                  <a:cubicBezTo>
                    <a:pt x="1635" y="1932"/>
                    <a:pt x="1656" y="1954"/>
                    <a:pt x="1678" y="1996"/>
                  </a:cubicBezTo>
                  <a:cubicBezTo>
                    <a:pt x="1763" y="2081"/>
                    <a:pt x="1954" y="2505"/>
                    <a:pt x="2039" y="2612"/>
                  </a:cubicBezTo>
                  <a:cubicBezTo>
                    <a:pt x="2102" y="2739"/>
                    <a:pt x="2314" y="2972"/>
                    <a:pt x="2442" y="2972"/>
                  </a:cubicBezTo>
                  <a:cubicBezTo>
                    <a:pt x="2654" y="2951"/>
                    <a:pt x="2505" y="2781"/>
                    <a:pt x="2442" y="2633"/>
                  </a:cubicBezTo>
                  <a:cubicBezTo>
                    <a:pt x="2399" y="2463"/>
                    <a:pt x="2081" y="2145"/>
                    <a:pt x="1954" y="2017"/>
                  </a:cubicBezTo>
                  <a:cubicBezTo>
                    <a:pt x="1890" y="1932"/>
                    <a:pt x="1784" y="1869"/>
                    <a:pt x="1678" y="1826"/>
                  </a:cubicBezTo>
                  <a:cubicBezTo>
                    <a:pt x="1763" y="1635"/>
                    <a:pt x="1805" y="1572"/>
                    <a:pt x="1741" y="1381"/>
                  </a:cubicBezTo>
                  <a:cubicBezTo>
                    <a:pt x="1678" y="1190"/>
                    <a:pt x="1359" y="723"/>
                    <a:pt x="1338" y="553"/>
                  </a:cubicBezTo>
                  <a:cubicBezTo>
                    <a:pt x="1317" y="383"/>
                    <a:pt x="1083" y="22"/>
                    <a:pt x="9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5"/>
            <p:cNvSpPr/>
            <p:nvPr/>
          </p:nvSpPr>
          <p:spPr>
            <a:xfrm>
              <a:off x="6401125" y="968200"/>
              <a:ext cx="102825" cy="153925"/>
            </a:xfrm>
            <a:custGeom>
              <a:avLst/>
              <a:gdLst/>
              <a:ahLst/>
              <a:cxnLst/>
              <a:rect l="l" t="t" r="r" b="b"/>
              <a:pathLst>
                <a:path w="4113" h="6157" extrusionOk="0">
                  <a:moveTo>
                    <a:pt x="1266" y="0"/>
                  </a:moveTo>
                  <a:cubicBezTo>
                    <a:pt x="1225" y="0"/>
                    <a:pt x="1177" y="14"/>
                    <a:pt x="1120" y="44"/>
                  </a:cubicBezTo>
                  <a:cubicBezTo>
                    <a:pt x="929" y="150"/>
                    <a:pt x="1035" y="702"/>
                    <a:pt x="1141" y="935"/>
                  </a:cubicBezTo>
                  <a:cubicBezTo>
                    <a:pt x="1226" y="1148"/>
                    <a:pt x="1650" y="1912"/>
                    <a:pt x="1693" y="2124"/>
                  </a:cubicBezTo>
                  <a:cubicBezTo>
                    <a:pt x="1693" y="2188"/>
                    <a:pt x="1693" y="2251"/>
                    <a:pt x="1693" y="2294"/>
                  </a:cubicBezTo>
                  <a:cubicBezTo>
                    <a:pt x="1672" y="2294"/>
                    <a:pt x="1629" y="2294"/>
                    <a:pt x="1587" y="2315"/>
                  </a:cubicBezTo>
                  <a:cubicBezTo>
                    <a:pt x="1587" y="2315"/>
                    <a:pt x="1587" y="2315"/>
                    <a:pt x="1587" y="2294"/>
                  </a:cubicBezTo>
                  <a:cubicBezTo>
                    <a:pt x="1481" y="2188"/>
                    <a:pt x="1120" y="1615"/>
                    <a:pt x="865" y="1084"/>
                  </a:cubicBezTo>
                  <a:cubicBezTo>
                    <a:pt x="780" y="914"/>
                    <a:pt x="525" y="553"/>
                    <a:pt x="398" y="532"/>
                  </a:cubicBezTo>
                  <a:cubicBezTo>
                    <a:pt x="391" y="531"/>
                    <a:pt x="383" y="531"/>
                    <a:pt x="375" y="531"/>
                  </a:cubicBezTo>
                  <a:cubicBezTo>
                    <a:pt x="225" y="531"/>
                    <a:pt x="0" y="720"/>
                    <a:pt x="101" y="1063"/>
                  </a:cubicBezTo>
                  <a:cubicBezTo>
                    <a:pt x="165" y="1296"/>
                    <a:pt x="568" y="2018"/>
                    <a:pt x="971" y="2336"/>
                  </a:cubicBezTo>
                  <a:cubicBezTo>
                    <a:pt x="1098" y="2421"/>
                    <a:pt x="1332" y="2442"/>
                    <a:pt x="1459" y="2485"/>
                  </a:cubicBezTo>
                  <a:cubicBezTo>
                    <a:pt x="1438" y="2570"/>
                    <a:pt x="1459" y="2633"/>
                    <a:pt x="1523" y="2676"/>
                  </a:cubicBezTo>
                  <a:cubicBezTo>
                    <a:pt x="1353" y="3100"/>
                    <a:pt x="1290" y="3249"/>
                    <a:pt x="1353" y="3610"/>
                  </a:cubicBezTo>
                  <a:cubicBezTo>
                    <a:pt x="1438" y="4013"/>
                    <a:pt x="1926" y="4820"/>
                    <a:pt x="1947" y="5159"/>
                  </a:cubicBezTo>
                  <a:cubicBezTo>
                    <a:pt x="1947" y="5499"/>
                    <a:pt x="2287" y="6157"/>
                    <a:pt x="2521" y="6157"/>
                  </a:cubicBezTo>
                  <a:cubicBezTo>
                    <a:pt x="2733" y="6135"/>
                    <a:pt x="2881" y="5902"/>
                    <a:pt x="2924" y="5690"/>
                  </a:cubicBezTo>
                  <a:cubicBezTo>
                    <a:pt x="2987" y="5499"/>
                    <a:pt x="2605" y="4968"/>
                    <a:pt x="2542" y="4650"/>
                  </a:cubicBezTo>
                  <a:cubicBezTo>
                    <a:pt x="2457" y="4353"/>
                    <a:pt x="2138" y="4055"/>
                    <a:pt x="2011" y="3758"/>
                  </a:cubicBezTo>
                  <a:cubicBezTo>
                    <a:pt x="1905" y="3482"/>
                    <a:pt x="1714" y="2952"/>
                    <a:pt x="1756" y="2740"/>
                  </a:cubicBezTo>
                  <a:cubicBezTo>
                    <a:pt x="1799" y="2718"/>
                    <a:pt x="1841" y="2697"/>
                    <a:pt x="1863" y="2655"/>
                  </a:cubicBezTo>
                  <a:cubicBezTo>
                    <a:pt x="1884" y="2655"/>
                    <a:pt x="1884" y="2655"/>
                    <a:pt x="1884" y="2633"/>
                  </a:cubicBezTo>
                  <a:cubicBezTo>
                    <a:pt x="2075" y="2824"/>
                    <a:pt x="2308" y="3249"/>
                    <a:pt x="2436" y="3482"/>
                  </a:cubicBezTo>
                  <a:cubicBezTo>
                    <a:pt x="2584" y="3780"/>
                    <a:pt x="2584" y="4247"/>
                    <a:pt x="2775" y="4501"/>
                  </a:cubicBezTo>
                  <a:cubicBezTo>
                    <a:pt x="2945" y="4777"/>
                    <a:pt x="3115" y="5435"/>
                    <a:pt x="3306" y="5541"/>
                  </a:cubicBezTo>
                  <a:cubicBezTo>
                    <a:pt x="3409" y="5587"/>
                    <a:pt x="3537" y="5627"/>
                    <a:pt x="3660" y="5627"/>
                  </a:cubicBezTo>
                  <a:cubicBezTo>
                    <a:pt x="3764" y="5627"/>
                    <a:pt x="3865" y="5598"/>
                    <a:pt x="3943" y="5520"/>
                  </a:cubicBezTo>
                  <a:cubicBezTo>
                    <a:pt x="4112" y="5371"/>
                    <a:pt x="3836" y="4650"/>
                    <a:pt x="3582" y="4395"/>
                  </a:cubicBezTo>
                  <a:cubicBezTo>
                    <a:pt x="3306" y="4140"/>
                    <a:pt x="3030" y="3185"/>
                    <a:pt x="2775" y="2867"/>
                  </a:cubicBezTo>
                  <a:cubicBezTo>
                    <a:pt x="2542" y="2549"/>
                    <a:pt x="2372" y="2527"/>
                    <a:pt x="1947" y="2358"/>
                  </a:cubicBezTo>
                  <a:cubicBezTo>
                    <a:pt x="2011" y="2188"/>
                    <a:pt x="2075" y="1997"/>
                    <a:pt x="2054" y="1827"/>
                  </a:cubicBezTo>
                  <a:cubicBezTo>
                    <a:pt x="2011" y="1509"/>
                    <a:pt x="1884" y="766"/>
                    <a:pt x="1693" y="511"/>
                  </a:cubicBezTo>
                  <a:cubicBezTo>
                    <a:pt x="1518" y="284"/>
                    <a:pt x="1459" y="0"/>
                    <a:pt x="12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5"/>
            <p:cNvSpPr/>
            <p:nvPr/>
          </p:nvSpPr>
          <p:spPr>
            <a:xfrm>
              <a:off x="6495975" y="959200"/>
              <a:ext cx="144350" cy="126700"/>
            </a:xfrm>
            <a:custGeom>
              <a:avLst/>
              <a:gdLst/>
              <a:ahLst/>
              <a:cxnLst/>
              <a:rect l="l" t="t" r="r" b="b"/>
              <a:pathLst>
                <a:path w="5774" h="5068" extrusionOk="0">
                  <a:moveTo>
                    <a:pt x="4545" y="1"/>
                  </a:moveTo>
                  <a:cubicBezTo>
                    <a:pt x="4462" y="1"/>
                    <a:pt x="4367" y="25"/>
                    <a:pt x="4266" y="86"/>
                  </a:cubicBezTo>
                  <a:cubicBezTo>
                    <a:pt x="4054" y="213"/>
                    <a:pt x="3481" y="807"/>
                    <a:pt x="3290" y="1274"/>
                  </a:cubicBezTo>
                  <a:cubicBezTo>
                    <a:pt x="3226" y="1423"/>
                    <a:pt x="3290" y="1656"/>
                    <a:pt x="3269" y="1805"/>
                  </a:cubicBezTo>
                  <a:cubicBezTo>
                    <a:pt x="3205" y="1805"/>
                    <a:pt x="3141" y="1847"/>
                    <a:pt x="3099" y="1911"/>
                  </a:cubicBezTo>
                  <a:cubicBezTo>
                    <a:pt x="2918" y="1902"/>
                    <a:pt x="2786" y="1890"/>
                    <a:pt x="2670" y="1890"/>
                  </a:cubicBezTo>
                  <a:cubicBezTo>
                    <a:pt x="2501" y="1890"/>
                    <a:pt x="2367" y="1916"/>
                    <a:pt x="2165" y="2017"/>
                  </a:cubicBezTo>
                  <a:cubicBezTo>
                    <a:pt x="1825" y="2208"/>
                    <a:pt x="1189" y="2909"/>
                    <a:pt x="849" y="3015"/>
                  </a:cubicBezTo>
                  <a:cubicBezTo>
                    <a:pt x="531" y="3142"/>
                    <a:pt x="0" y="3651"/>
                    <a:pt x="64" y="3864"/>
                  </a:cubicBezTo>
                  <a:cubicBezTo>
                    <a:pt x="149" y="4055"/>
                    <a:pt x="424" y="4118"/>
                    <a:pt x="637" y="4118"/>
                  </a:cubicBezTo>
                  <a:cubicBezTo>
                    <a:pt x="828" y="4118"/>
                    <a:pt x="1252" y="3609"/>
                    <a:pt x="1507" y="3460"/>
                  </a:cubicBezTo>
                  <a:cubicBezTo>
                    <a:pt x="1783" y="3291"/>
                    <a:pt x="1974" y="2887"/>
                    <a:pt x="2229" y="2696"/>
                  </a:cubicBezTo>
                  <a:cubicBezTo>
                    <a:pt x="2462" y="2505"/>
                    <a:pt x="2908" y="2187"/>
                    <a:pt x="3120" y="2166"/>
                  </a:cubicBezTo>
                  <a:cubicBezTo>
                    <a:pt x="3162" y="2208"/>
                    <a:pt x="3184" y="2229"/>
                    <a:pt x="3226" y="2251"/>
                  </a:cubicBezTo>
                  <a:lnTo>
                    <a:pt x="3247" y="2251"/>
                  </a:lnTo>
                  <a:cubicBezTo>
                    <a:pt x="3141" y="2484"/>
                    <a:pt x="2802" y="2824"/>
                    <a:pt x="2611" y="3015"/>
                  </a:cubicBezTo>
                  <a:cubicBezTo>
                    <a:pt x="2377" y="3248"/>
                    <a:pt x="1931" y="3375"/>
                    <a:pt x="1719" y="3630"/>
                  </a:cubicBezTo>
                  <a:cubicBezTo>
                    <a:pt x="1507" y="3885"/>
                    <a:pt x="913" y="4224"/>
                    <a:pt x="891" y="4437"/>
                  </a:cubicBezTo>
                  <a:cubicBezTo>
                    <a:pt x="849" y="4649"/>
                    <a:pt x="870" y="4946"/>
                    <a:pt x="1082" y="5052"/>
                  </a:cubicBezTo>
                  <a:cubicBezTo>
                    <a:pt x="1103" y="5063"/>
                    <a:pt x="1128" y="5068"/>
                    <a:pt x="1156" y="5068"/>
                  </a:cubicBezTo>
                  <a:cubicBezTo>
                    <a:pt x="1408" y="5068"/>
                    <a:pt x="1906" y="4660"/>
                    <a:pt x="2059" y="4373"/>
                  </a:cubicBezTo>
                  <a:cubicBezTo>
                    <a:pt x="2229" y="4055"/>
                    <a:pt x="3056" y="3503"/>
                    <a:pt x="3290" y="3163"/>
                  </a:cubicBezTo>
                  <a:cubicBezTo>
                    <a:pt x="3523" y="2845"/>
                    <a:pt x="3523" y="2675"/>
                    <a:pt x="3544" y="2229"/>
                  </a:cubicBezTo>
                  <a:cubicBezTo>
                    <a:pt x="3608" y="2236"/>
                    <a:pt x="3672" y="2241"/>
                    <a:pt x="3735" y="2241"/>
                  </a:cubicBezTo>
                  <a:cubicBezTo>
                    <a:pt x="3861" y="2241"/>
                    <a:pt x="3983" y="2222"/>
                    <a:pt x="4096" y="2166"/>
                  </a:cubicBezTo>
                  <a:cubicBezTo>
                    <a:pt x="4372" y="2038"/>
                    <a:pt x="5051" y="1699"/>
                    <a:pt x="5242" y="1444"/>
                  </a:cubicBezTo>
                  <a:cubicBezTo>
                    <a:pt x="5455" y="1189"/>
                    <a:pt x="5773" y="1041"/>
                    <a:pt x="5518" y="786"/>
                  </a:cubicBezTo>
                  <a:cubicBezTo>
                    <a:pt x="5484" y="747"/>
                    <a:pt x="5430" y="730"/>
                    <a:pt x="5365" y="730"/>
                  </a:cubicBezTo>
                  <a:cubicBezTo>
                    <a:pt x="5151" y="730"/>
                    <a:pt x="4821" y="910"/>
                    <a:pt x="4691" y="1041"/>
                  </a:cubicBezTo>
                  <a:cubicBezTo>
                    <a:pt x="4500" y="1211"/>
                    <a:pt x="3884" y="1826"/>
                    <a:pt x="3693" y="1911"/>
                  </a:cubicBezTo>
                  <a:cubicBezTo>
                    <a:pt x="3651" y="1932"/>
                    <a:pt x="3587" y="1953"/>
                    <a:pt x="3544" y="1975"/>
                  </a:cubicBezTo>
                  <a:cubicBezTo>
                    <a:pt x="3523" y="1932"/>
                    <a:pt x="3523" y="1911"/>
                    <a:pt x="3502" y="1869"/>
                  </a:cubicBezTo>
                  <a:cubicBezTo>
                    <a:pt x="3587" y="1720"/>
                    <a:pt x="4033" y="1211"/>
                    <a:pt x="4457" y="829"/>
                  </a:cubicBezTo>
                  <a:cubicBezTo>
                    <a:pt x="4606" y="701"/>
                    <a:pt x="4860" y="362"/>
                    <a:pt x="4860" y="213"/>
                  </a:cubicBezTo>
                  <a:cubicBezTo>
                    <a:pt x="4846" y="112"/>
                    <a:pt x="4723" y="1"/>
                    <a:pt x="45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5"/>
            <p:cNvSpPr/>
            <p:nvPr/>
          </p:nvSpPr>
          <p:spPr>
            <a:xfrm>
              <a:off x="6439725" y="809050"/>
              <a:ext cx="96600" cy="92875"/>
            </a:xfrm>
            <a:custGeom>
              <a:avLst/>
              <a:gdLst/>
              <a:ahLst/>
              <a:cxnLst/>
              <a:rect l="l" t="t" r="r" b="b"/>
              <a:pathLst>
                <a:path w="3864" h="3715" extrusionOk="0">
                  <a:moveTo>
                    <a:pt x="763" y="1"/>
                  </a:moveTo>
                  <a:cubicBezTo>
                    <a:pt x="702" y="1"/>
                    <a:pt x="641" y="43"/>
                    <a:pt x="573" y="170"/>
                  </a:cubicBezTo>
                  <a:cubicBezTo>
                    <a:pt x="488" y="361"/>
                    <a:pt x="679" y="679"/>
                    <a:pt x="807" y="786"/>
                  </a:cubicBezTo>
                  <a:cubicBezTo>
                    <a:pt x="934" y="892"/>
                    <a:pt x="1380" y="1168"/>
                    <a:pt x="1465" y="1295"/>
                  </a:cubicBezTo>
                  <a:cubicBezTo>
                    <a:pt x="1486" y="1337"/>
                    <a:pt x="1507" y="1380"/>
                    <a:pt x="1507" y="1401"/>
                  </a:cubicBezTo>
                  <a:cubicBezTo>
                    <a:pt x="1486" y="1422"/>
                    <a:pt x="1465" y="1465"/>
                    <a:pt x="1443" y="1486"/>
                  </a:cubicBezTo>
                  <a:cubicBezTo>
                    <a:pt x="1337" y="1465"/>
                    <a:pt x="955" y="1295"/>
                    <a:pt x="658" y="1061"/>
                  </a:cubicBezTo>
                  <a:cubicBezTo>
                    <a:pt x="592" y="1012"/>
                    <a:pt x="421" y="936"/>
                    <a:pt x="299" y="936"/>
                  </a:cubicBezTo>
                  <a:cubicBezTo>
                    <a:pt x="265" y="936"/>
                    <a:pt x="235" y="942"/>
                    <a:pt x="212" y="955"/>
                  </a:cubicBezTo>
                  <a:cubicBezTo>
                    <a:pt x="128" y="1019"/>
                    <a:pt x="0" y="1316"/>
                    <a:pt x="149" y="1507"/>
                  </a:cubicBezTo>
                  <a:cubicBezTo>
                    <a:pt x="251" y="1650"/>
                    <a:pt x="666" y="1890"/>
                    <a:pt x="999" y="1890"/>
                  </a:cubicBezTo>
                  <a:cubicBezTo>
                    <a:pt x="1013" y="1890"/>
                    <a:pt x="1027" y="1890"/>
                    <a:pt x="1040" y="1889"/>
                  </a:cubicBezTo>
                  <a:cubicBezTo>
                    <a:pt x="1146" y="1889"/>
                    <a:pt x="1295" y="1741"/>
                    <a:pt x="1401" y="1698"/>
                  </a:cubicBezTo>
                  <a:cubicBezTo>
                    <a:pt x="1422" y="1762"/>
                    <a:pt x="1443" y="1804"/>
                    <a:pt x="1486" y="1804"/>
                  </a:cubicBezTo>
                  <a:cubicBezTo>
                    <a:pt x="1486" y="2208"/>
                    <a:pt x="1486" y="2356"/>
                    <a:pt x="1613" y="2568"/>
                  </a:cubicBezTo>
                  <a:cubicBezTo>
                    <a:pt x="1762" y="2802"/>
                    <a:pt x="2292" y="3078"/>
                    <a:pt x="2377" y="3311"/>
                  </a:cubicBezTo>
                  <a:cubicBezTo>
                    <a:pt x="2463" y="3499"/>
                    <a:pt x="2726" y="3714"/>
                    <a:pt x="2904" y="3714"/>
                  </a:cubicBezTo>
                  <a:cubicBezTo>
                    <a:pt x="2947" y="3714"/>
                    <a:pt x="2985" y="3701"/>
                    <a:pt x="3014" y="3672"/>
                  </a:cubicBezTo>
                  <a:cubicBezTo>
                    <a:pt x="3163" y="3524"/>
                    <a:pt x="3184" y="3248"/>
                    <a:pt x="3163" y="3078"/>
                  </a:cubicBezTo>
                  <a:cubicBezTo>
                    <a:pt x="3163" y="2908"/>
                    <a:pt x="2781" y="2738"/>
                    <a:pt x="2653" y="2590"/>
                  </a:cubicBezTo>
                  <a:cubicBezTo>
                    <a:pt x="2526" y="2420"/>
                    <a:pt x="2229" y="2399"/>
                    <a:pt x="2080" y="2271"/>
                  </a:cubicBezTo>
                  <a:cubicBezTo>
                    <a:pt x="1953" y="2123"/>
                    <a:pt x="1698" y="1868"/>
                    <a:pt x="1677" y="1698"/>
                  </a:cubicBezTo>
                  <a:cubicBezTo>
                    <a:pt x="1698" y="1656"/>
                    <a:pt x="1719" y="1613"/>
                    <a:pt x="1719" y="1571"/>
                  </a:cubicBezTo>
                  <a:cubicBezTo>
                    <a:pt x="1719" y="1550"/>
                    <a:pt x="1719" y="1550"/>
                    <a:pt x="1719" y="1550"/>
                  </a:cubicBezTo>
                  <a:cubicBezTo>
                    <a:pt x="1889" y="1550"/>
                    <a:pt x="2144" y="1719"/>
                    <a:pt x="2292" y="1804"/>
                  </a:cubicBezTo>
                  <a:cubicBezTo>
                    <a:pt x="2462" y="1932"/>
                    <a:pt x="2590" y="2250"/>
                    <a:pt x="2781" y="2335"/>
                  </a:cubicBezTo>
                  <a:cubicBezTo>
                    <a:pt x="2941" y="2415"/>
                    <a:pt x="3196" y="2742"/>
                    <a:pt x="3349" y="2742"/>
                  </a:cubicBezTo>
                  <a:cubicBezTo>
                    <a:pt x="3358" y="2742"/>
                    <a:pt x="3367" y="2741"/>
                    <a:pt x="3375" y="2738"/>
                  </a:cubicBezTo>
                  <a:cubicBezTo>
                    <a:pt x="3523" y="2675"/>
                    <a:pt x="3736" y="2547"/>
                    <a:pt x="3799" y="2335"/>
                  </a:cubicBezTo>
                  <a:cubicBezTo>
                    <a:pt x="3863" y="2101"/>
                    <a:pt x="3502" y="1762"/>
                    <a:pt x="3269" y="1741"/>
                  </a:cubicBezTo>
                  <a:cubicBezTo>
                    <a:pt x="3035" y="1741"/>
                    <a:pt x="2611" y="1231"/>
                    <a:pt x="2377" y="1146"/>
                  </a:cubicBezTo>
                  <a:cubicBezTo>
                    <a:pt x="2311" y="1130"/>
                    <a:pt x="2254" y="1122"/>
                    <a:pt x="2202" y="1122"/>
                  </a:cubicBezTo>
                  <a:cubicBezTo>
                    <a:pt x="2053" y="1122"/>
                    <a:pt x="1933" y="1185"/>
                    <a:pt x="1698" y="1295"/>
                  </a:cubicBezTo>
                  <a:cubicBezTo>
                    <a:pt x="1698" y="1146"/>
                    <a:pt x="1677" y="955"/>
                    <a:pt x="1634" y="849"/>
                  </a:cubicBezTo>
                  <a:cubicBezTo>
                    <a:pt x="1528" y="658"/>
                    <a:pt x="1252" y="212"/>
                    <a:pt x="1061" y="149"/>
                  </a:cubicBezTo>
                  <a:cubicBezTo>
                    <a:pt x="947" y="98"/>
                    <a:pt x="855" y="1"/>
                    <a:pt x="7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5"/>
            <p:cNvSpPr/>
            <p:nvPr/>
          </p:nvSpPr>
          <p:spPr>
            <a:xfrm>
              <a:off x="6556975" y="797350"/>
              <a:ext cx="58925" cy="134450"/>
            </a:xfrm>
            <a:custGeom>
              <a:avLst/>
              <a:gdLst/>
              <a:ahLst/>
              <a:cxnLst/>
              <a:rect l="l" t="t" r="r" b="b"/>
              <a:pathLst>
                <a:path w="2357" h="5378" extrusionOk="0">
                  <a:moveTo>
                    <a:pt x="345" y="0"/>
                  </a:moveTo>
                  <a:cubicBezTo>
                    <a:pt x="208" y="0"/>
                    <a:pt x="51" y="75"/>
                    <a:pt x="22" y="277"/>
                  </a:cubicBezTo>
                  <a:cubicBezTo>
                    <a:pt x="1" y="468"/>
                    <a:pt x="128" y="1190"/>
                    <a:pt x="383" y="1614"/>
                  </a:cubicBezTo>
                  <a:cubicBezTo>
                    <a:pt x="468" y="1742"/>
                    <a:pt x="701" y="1869"/>
                    <a:pt x="807" y="1975"/>
                  </a:cubicBezTo>
                  <a:cubicBezTo>
                    <a:pt x="786" y="2018"/>
                    <a:pt x="765" y="2081"/>
                    <a:pt x="807" y="2145"/>
                  </a:cubicBezTo>
                  <a:cubicBezTo>
                    <a:pt x="468" y="2357"/>
                    <a:pt x="340" y="2421"/>
                    <a:pt x="277" y="2718"/>
                  </a:cubicBezTo>
                  <a:cubicBezTo>
                    <a:pt x="192" y="3015"/>
                    <a:pt x="362" y="3843"/>
                    <a:pt x="256" y="4098"/>
                  </a:cubicBezTo>
                  <a:cubicBezTo>
                    <a:pt x="128" y="4352"/>
                    <a:pt x="213" y="4968"/>
                    <a:pt x="447" y="5074"/>
                  </a:cubicBezTo>
                  <a:cubicBezTo>
                    <a:pt x="514" y="5108"/>
                    <a:pt x="583" y="5122"/>
                    <a:pt x="651" y="5122"/>
                  </a:cubicBezTo>
                  <a:cubicBezTo>
                    <a:pt x="798" y="5122"/>
                    <a:pt x="939" y="5055"/>
                    <a:pt x="1041" y="4968"/>
                  </a:cubicBezTo>
                  <a:cubicBezTo>
                    <a:pt x="1168" y="4862"/>
                    <a:pt x="1020" y="4289"/>
                    <a:pt x="1041" y="4055"/>
                  </a:cubicBezTo>
                  <a:cubicBezTo>
                    <a:pt x="1083" y="3800"/>
                    <a:pt x="871" y="3418"/>
                    <a:pt x="871" y="3143"/>
                  </a:cubicBezTo>
                  <a:cubicBezTo>
                    <a:pt x="892" y="2909"/>
                    <a:pt x="892" y="2442"/>
                    <a:pt x="1020" y="2315"/>
                  </a:cubicBezTo>
                  <a:cubicBezTo>
                    <a:pt x="1083" y="2315"/>
                    <a:pt x="1126" y="2315"/>
                    <a:pt x="1168" y="2294"/>
                  </a:cubicBezTo>
                  <a:lnTo>
                    <a:pt x="1189" y="2294"/>
                  </a:lnTo>
                  <a:cubicBezTo>
                    <a:pt x="1317" y="2527"/>
                    <a:pt x="1380" y="2930"/>
                    <a:pt x="1402" y="3164"/>
                  </a:cubicBezTo>
                  <a:cubicBezTo>
                    <a:pt x="1444" y="3440"/>
                    <a:pt x="1274" y="3779"/>
                    <a:pt x="1338" y="4055"/>
                  </a:cubicBezTo>
                  <a:cubicBezTo>
                    <a:pt x="1423" y="4331"/>
                    <a:pt x="1317" y="4883"/>
                    <a:pt x="1465" y="5053"/>
                  </a:cubicBezTo>
                  <a:cubicBezTo>
                    <a:pt x="1619" y="5206"/>
                    <a:pt x="1842" y="5377"/>
                    <a:pt x="2056" y="5377"/>
                  </a:cubicBezTo>
                  <a:cubicBezTo>
                    <a:pt x="2078" y="5377"/>
                    <a:pt x="2101" y="5375"/>
                    <a:pt x="2123" y="5371"/>
                  </a:cubicBezTo>
                  <a:cubicBezTo>
                    <a:pt x="2357" y="5350"/>
                    <a:pt x="2357" y="4692"/>
                    <a:pt x="2187" y="4395"/>
                  </a:cubicBezTo>
                  <a:cubicBezTo>
                    <a:pt x="2038" y="4076"/>
                    <a:pt x="2123" y="3270"/>
                    <a:pt x="1996" y="2909"/>
                  </a:cubicBezTo>
                  <a:cubicBezTo>
                    <a:pt x="1869" y="2569"/>
                    <a:pt x="1720" y="2463"/>
                    <a:pt x="1359" y="2124"/>
                  </a:cubicBezTo>
                  <a:cubicBezTo>
                    <a:pt x="1487" y="2039"/>
                    <a:pt x="1635" y="1933"/>
                    <a:pt x="1678" y="1805"/>
                  </a:cubicBezTo>
                  <a:cubicBezTo>
                    <a:pt x="1741" y="1572"/>
                    <a:pt x="1911" y="978"/>
                    <a:pt x="1826" y="680"/>
                  </a:cubicBezTo>
                  <a:cubicBezTo>
                    <a:pt x="1741" y="405"/>
                    <a:pt x="1826" y="129"/>
                    <a:pt x="1444" y="86"/>
                  </a:cubicBezTo>
                  <a:cubicBezTo>
                    <a:pt x="1438" y="86"/>
                    <a:pt x="1433" y="85"/>
                    <a:pt x="1427" y="85"/>
                  </a:cubicBezTo>
                  <a:cubicBezTo>
                    <a:pt x="1205" y="85"/>
                    <a:pt x="1084" y="495"/>
                    <a:pt x="1104" y="702"/>
                  </a:cubicBezTo>
                  <a:cubicBezTo>
                    <a:pt x="1126" y="914"/>
                    <a:pt x="1232" y="1657"/>
                    <a:pt x="1189" y="1827"/>
                  </a:cubicBezTo>
                  <a:cubicBezTo>
                    <a:pt x="1189" y="1869"/>
                    <a:pt x="1168" y="1933"/>
                    <a:pt x="1147" y="1954"/>
                  </a:cubicBezTo>
                  <a:cubicBezTo>
                    <a:pt x="1104" y="1933"/>
                    <a:pt x="1062" y="1912"/>
                    <a:pt x="1020" y="1912"/>
                  </a:cubicBezTo>
                  <a:cubicBezTo>
                    <a:pt x="956" y="1763"/>
                    <a:pt x="829" y="1190"/>
                    <a:pt x="786" y="680"/>
                  </a:cubicBezTo>
                  <a:cubicBezTo>
                    <a:pt x="765" y="511"/>
                    <a:pt x="659" y="150"/>
                    <a:pt x="510" y="44"/>
                  </a:cubicBezTo>
                  <a:cubicBezTo>
                    <a:pt x="470" y="17"/>
                    <a:pt x="410" y="0"/>
                    <a:pt x="3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5"/>
            <p:cNvSpPr/>
            <p:nvPr/>
          </p:nvSpPr>
          <p:spPr>
            <a:xfrm>
              <a:off x="7879275" y="1659075"/>
              <a:ext cx="41400" cy="32400"/>
            </a:xfrm>
            <a:custGeom>
              <a:avLst/>
              <a:gdLst/>
              <a:ahLst/>
              <a:cxnLst/>
              <a:rect l="l" t="t" r="r" b="b"/>
              <a:pathLst>
                <a:path w="1656" h="1296" fill="none" extrusionOk="0">
                  <a:moveTo>
                    <a:pt x="1656" y="1"/>
                  </a:moveTo>
                  <a:cubicBezTo>
                    <a:pt x="1040" y="829"/>
                    <a:pt x="0" y="1296"/>
                    <a:pt x="1210" y="1041"/>
                  </a:cubicBezTo>
                </a:path>
              </a:pathLst>
            </a:custGeom>
            <a:noFill/>
            <a:ln w="265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5"/>
            <p:cNvSpPr/>
            <p:nvPr/>
          </p:nvSpPr>
          <p:spPr>
            <a:xfrm>
              <a:off x="7871850" y="1421900"/>
              <a:ext cx="81200" cy="164525"/>
            </a:xfrm>
            <a:custGeom>
              <a:avLst/>
              <a:gdLst/>
              <a:ahLst/>
              <a:cxnLst/>
              <a:rect l="l" t="t" r="r" b="b"/>
              <a:pathLst>
                <a:path w="3248" h="6581" fill="none" extrusionOk="0">
                  <a:moveTo>
                    <a:pt x="1953" y="1"/>
                  </a:moveTo>
                  <a:cubicBezTo>
                    <a:pt x="998" y="595"/>
                    <a:pt x="85" y="1444"/>
                    <a:pt x="340" y="2144"/>
                  </a:cubicBezTo>
                  <a:cubicBezTo>
                    <a:pt x="616" y="2845"/>
                    <a:pt x="722" y="3312"/>
                    <a:pt x="1359" y="3375"/>
                  </a:cubicBezTo>
                  <a:cubicBezTo>
                    <a:pt x="1995" y="3439"/>
                    <a:pt x="2611" y="3099"/>
                    <a:pt x="2335" y="3694"/>
                  </a:cubicBezTo>
                  <a:cubicBezTo>
                    <a:pt x="2059" y="4288"/>
                    <a:pt x="998" y="4054"/>
                    <a:pt x="488" y="4564"/>
                  </a:cubicBezTo>
                  <a:cubicBezTo>
                    <a:pt x="0" y="5052"/>
                    <a:pt x="701" y="6580"/>
                    <a:pt x="1868" y="5774"/>
                  </a:cubicBezTo>
                  <a:cubicBezTo>
                    <a:pt x="3057" y="4967"/>
                    <a:pt x="2505" y="4500"/>
                    <a:pt x="3248" y="3842"/>
                  </a:cubicBezTo>
                </a:path>
              </a:pathLst>
            </a:custGeom>
            <a:noFill/>
            <a:ln w="265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5"/>
            <p:cNvSpPr/>
            <p:nvPr/>
          </p:nvSpPr>
          <p:spPr>
            <a:xfrm>
              <a:off x="7979550" y="1383700"/>
              <a:ext cx="71675" cy="106150"/>
            </a:xfrm>
            <a:custGeom>
              <a:avLst/>
              <a:gdLst/>
              <a:ahLst/>
              <a:cxnLst/>
              <a:rect l="l" t="t" r="r" b="b"/>
              <a:pathLst>
                <a:path w="2867" h="4246" fill="none" extrusionOk="0">
                  <a:moveTo>
                    <a:pt x="468" y="0"/>
                  </a:moveTo>
                  <a:cubicBezTo>
                    <a:pt x="1571" y="1444"/>
                    <a:pt x="2866" y="2314"/>
                    <a:pt x="1444" y="3269"/>
                  </a:cubicBezTo>
                  <a:cubicBezTo>
                    <a:pt x="1" y="4245"/>
                    <a:pt x="192" y="2738"/>
                    <a:pt x="850" y="2187"/>
                  </a:cubicBezTo>
                </a:path>
              </a:pathLst>
            </a:custGeom>
            <a:noFill/>
            <a:ln w="265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7958325" y="1418200"/>
              <a:ext cx="39825" cy="106125"/>
            </a:xfrm>
            <a:custGeom>
              <a:avLst/>
              <a:gdLst/>
              <a:ahLst/>
              <a:cxnLst/>
              <a:rect l="l" t="t" r="r" b="b"/>
              <a:pathLst>
                <a:path w="1593" h="4245" fill="none" extrusionOk="0">
                  <a:moveTo>
                    <a:pt x="1593" y="0"/>
                  </a:moveTo>
                  <a:cubicBezTo>
                    <a:pt x="616" y="616"/>
                    <a:pt x="1" y="1486"/>
                    <a:pt x="489" y="2271"/>
                  </a:cubicBezTo>
                  <a:cubicBezTo>
                    <a:pt x="956" y="3056"/>
                    <a:pt x="1104" y="3566"/>
                    <a:pt x="807" y="4245"/>
                  </a:cubicBezTo>
                </a:path>
              </a:pathLst>
            </a:custGeom>
            <a:noFill/>
            <a:ln w="265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5"/>
            <p:cNvSpPr/>
            <p:nvPr/>
          </p:nvSpPr>
          <p:spPr>
            <a:xfrm>
              <a:off x="7975850" y="1473900"/>
              <a:ext cx="48300" cy="56800"/>
            </a:xfrm>
            <a:custGeom>
              <a:avLst/>
              <a:gdLst/>
              <a:ahLst/>
              <a:cxnLst/>
              <a:rect l="l" t="t" r="r" b="b"/>
              <a:pathLst>
                <a:path w="1932" h="2272" fill="none" extrusionOk="0">
                  <a:moveTo>
                    <a:pt x="0" y="2272"/>
                  </a:moveTo>
                  <a:cubicBezTo>
                    <a:pt x="807" y="1147"/>
                    <a:pt x="1252" y="1"/>
                    <a:pt x="1932" y="319"/>
                  </a:cubicBezTo>
                </a:path>
              </a:pathLst>
            </a:custGeom>
            <a:noFill/>
            <a:ln w="265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5"/>
            <p:cNvSpPr/>
            <p:nvPr/>
          </p:nvSpPr>
          <p:spPr>
            <a:xfrm>
              <a:off x="8015650" y="1490875"/>
              <a:ext cx="27075" cy="45675"/>
            </a:xfrm>
            <a:custGeom>
              <a:avLst/>
              <a:gdLst/>
              <a:ahLst/>
              <a:cxnLst/>
              <a:rect l="l" t="t" r="r" b="b"/>
              <a:pathLst>
                <a:path w="1083" h="1827" fill="none" extrusionOk="0">
                  <a:moveTo>
                    <a:pt x="0" y="255"/>
                  </a:moveTo>
                  <a:cubicBezTo>
                    <a:pt x="700" y="1"/>
                    <a:pt x="785" y="22"/>
                    <a:pt x="934" y="659"/>
                  </a:cubicBezTo>
                  <a:cubicBezTo>
                    <a:pt x="1082" y="1295"/>
                    <a:pt x="849" y="1529"/>
                    <a:pt x="679" y="1826"/>
                  </a:cubicBezTo>
                </a:path>
              </a:pathLst>
            </a:custGeom>
            <a:noFill/>
            <a:ln w="265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5"/>
            <p:cNvSpPr/>
            <p:nvPr/>
          </p:nvSpPr>
          <p:spPr>
            <a:xfrm>
              <a:off x="7974250" y="1486100"/>
              <a:ext cx="63700" cy="66900"/>
            </a:xfrm>
            <a:custGeom>
              <a:avLst/>
              <a:gdLst/>
              <a:ahLst/>
              <a:cxnLst/>
              <a:rect l="l" t="t" r="r" b="b"/>
              <a:pathLst>
                <a:path w="2548" h="2676" fill="none" extrusionOk="0">
                  <a:moveTo>
                    <a:pt x="1" y="2314"/>
                  </a:moveTo>
                  <a:cubicBezTo>
                    <a:pt x="786" y="1614"/>
                    <a:pt x="1274" y="1"/>
                    <a:pt x="1550" y="871"/>
                  </a:cubicBezTo>
                  <a:cubicBezTo>
                    <a:pt x="1805" y="1741"/>
                    <a:pt x="2547" y="2081"/>
                    <a:pt x="2441" y="2675"/>
                  </a:cubicBezTo>
                </a:path>
              </a:pathLst>
            </a:custGeom>
            <a:noFill/>
            <a:ln w="265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5"/>
            <p:cNvSpPr/>
            <p:nvPr/>
          </p:nvSpPr>
          <p:spPr>
            <a:xfrm>
              <a:off x="7969475" y="1528550"/>
              <a:ext cx="104025" cy="34525"/>
            </a:xfrm>
            <a:custGeom>
              <a:avLst/>
              <a:gdLst/>
              <a:ahLst/>
              <a:cxnLst/>
              <a:rect l="l" t="t" r="r" b="b"/>
              <a:pathLst>
                <a:path w="4161" h="1381" fill="none" extrusionOk="0">
                  <a:moveTo>
                    <a:pt x="1" y="595"/>
                  </a:moveTo>
                  <a:cubicBezTo>
                    <a:pt x="977" y="1"/>
                    <a:pt x="4161" y="64"/>
                    <a:pt x="3036" y="1380"/>
                  </a:cubicBezTo>
                </a:path>
              </a:pathLst>
            </a:custGeom>
            <a:noFill/>
            <a:ln w="265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5"/>
            <p:cNvSpPr/>
            <p:nvPr/>
          </p:nvSpPr>
          <p:spPr>
            <a:xfrm>
              <a:off x="7988050" y="1551375"/>
              <a:ext cx="127375" cy="49900"/>
            </a:xfrm>
            <a:custGeom>
              <a:avLst/>
              <a:gdLst/>
              <a:ahLst/>
              <a:cxnLst/>
              <a:rect l="l" t="t" r="r" b="b"/>
              <a:pathLst>
                <a:path w="5095" h="1996" fill="none" extrusionOk="0">
                  <a:moveTo>
                    <a:pt x="1635" y="1995"/>
                  </a:moveTo>
                  <a:cubicBezTo>
                    <a:pt x="5094" y="1019"/>
                    <a:pt x="1083" y="0"/>
                    <a:pt x="0" y="64"/>
                  </a:cubicBezTo>
                </a:path>
              </a:pathLst>
            </a:custGeom>
            <a:noFill/>
            <a:ln w="265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5"/>
            <p:cNvSpPr/>
            <p:nvPr/>
          </p:nvSpPr>
          <p:spPr>
            <a:xfrm>
              <a:off x="7914825" y="1563575"/>
              <a:ext cx="115700" cy="49900"/>
            </a:xfrm>
            <a:custGeom>
              <a:avLst/>
              <a:gdLst/>
              <a:ahLst/>
              <a:cxnLst/>
              <a:rect l="l" t="t" r="r" b="b"/>
              <a:pathLst>
                <a:path w="4628" h="1996" fill="none" extrusionOk="0">
                  <a:moveTo>
                    <a:pt x="0" y="1805"/>
                  </a:moveTo>
                  <a:cubicBezTo>
                    <a:pt x="1147" y="1423"/>
                    <a:pt x="2059" y="1"/>
                    <a:pt x="2462" y="64"/>
                  </a:cubicBezTo>
                  <a:cubicBezTo>
                    <a:pt x="3142" y="192"/>
                    <a:pt x="4627" y="552"/>
                    <a:pt x="4500" y="1996"/>
                  </a:cubicBezTo>
                </a:path>
              </a:pathLst>
            </a:custGeom>
            <a:noFill/>
            <a:ln w="265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5"/>
            <p:cNvSpPr/>
            <p:nvPr/>
          </p:nvSpPr>
          <p:spPr>
            <a:xfrm>
              <a:off x="7931800" y="1545525"/>
              <a:ext cx="109875" cy="94475"/>
            </a:xfrm>
            <a:custGeom>
              <a:avLst/>
              <a:gdLst/>
              <a:ahLst/>
              <a:cxnLst/>
              <a:rect l="l" t="t" r="r" b="b"/>
              <a:pathLst>
                <a:path w="4395" h="3779" fill="none" extrusionOk="0">
                  <a:moveTo>
                    <a:pt x="1" y="2972"/>
                  </a:moveTo>
                  <a:cubicBezTo>
                    <a:pt x="531" y="2187"/>
                    <a:pt x="934" y="1"/>
                    <a:pt x="1911" y="1529"/>
                  </a:cubicBezTo>
                  <a:cubicBezTo>
                    <a:pt x="2887" y="3057"/>
                    <a:pt x="3014" y="3163"/>
                    <a:pt x="3715" y="2909"/>
                  </a:cubicBezTo>
                  <a:cubicBezTo>
                    <a:pt x="4394" y="2633"/>
                    <a:pt x="4309" y="3227"/>
                    <a:pt x="3842" y="3779"/>
                  </a:cubicBezTo>
                </a:path>
              </a:pathLst>
            </a:custGeom>
            <a:noFill/>
            <a:ln w="265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5"/>
            <p:cNvSpPr/>
            <p:nvPr/>
          </p:nvSpPr>
          <p:spPr>
            <a:xfrm>
              <a:off x="7869200" y="1478675"/>
              <a:ext cx="100300" cy="178850"/>
            </a:xfrm>
            <a:custGeom>
              <a:avLst/>
              <a:gdLst/>
              <a:ahLst/>
              <a:cxnLst/>
              <a:rect l="l" t="t" r="r" b="b"/>
              <a:pathLst>
                <a:path w="4012" h="7154" fill="none" extrusionOk="0">
                  <a:moveTo>
                    <a:pt x="892" y="5922"/>
                  </a:moveTo>
                  <a:cubicBezTo>
                    <a:pt x="0" y="6899"/>
                    <a:pt x="594" y="7153"/>
                    <a:pt x="594" y="7153"/>
                  </a:cubicBezTo>
                  <a:cubicBezTo>
                    <a:pt x="1465" y="7132"/>
                    <a:pt x="2674" y="6389"/>
                    <a:pt x="1740" y="6007"/>
                  </a:cubicBezTo>
                  <a:cubicBezTo>
                    <a:pt x="785" y="5604"/>
                    <a:pt x="425" y="4628"/>
                    <a:pt x="1231" y="4649"/>
                  </a:cubicBezTo>
                  <a:cubicBezTo>
                    <a:pt x="2038" y="4649"/>
                    <a:pt x="3332" y="4309"/>
                    <a:pt x="3672" y="2378"/>
                  </a:cubicBezTo>
                  <a:cubicBezTo>
                    <a:pt x="4012" y="468"/>
                    <a:pt x="2420" y="1"/>
                    <a:pt x="1337" y="277"/>
                  </a:cubicBezTo>
                </a:path>
              </a:pathLst>
            </a:custGeom>
            <a:noFill/>
            <a:ln w="265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5"/>
            <p:cNvSpPr/>
            <p:nvPr/>
          </p:nvSpPr>
          <p:spPr>
            <a:xfrm>
              <a:off x="7920125" y="1652725"/>
              <a:ext cx="37700" cy="100300"/>
            </a:xfrm>
            <a:custGeom>
              <a:avLst/>
              <a:gdLst/>
              <a:ahLst/>
              <a:cxnLst/>
              <a:rect l="l" t="t" r="r" b="b"/>
              <a:pathLst>
                <a:path w="1508" h="4012" fill="none" extrusionOk="0">
                  <a:moveTo>
                    <a:pt x="446" y="0"/>
                  </a:moveTo>
                  <a:cubicBezTo>
                    <a:pt x="1508" y="658"/>
                    <a:pt x="86" y="4012"/>
                    <a:pt x="1" y="1210"/>
                  </a:cubicBezTo>
                </a:path>
              </a:pathLst>
            </a:custGeom>
            <a:noFill/>
            <a:ln w="265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5"/>
            <p:cNvSpPr/>
            <p:nvPr/>
          </p:nvSpPr>
          <p:spPr>
            <a:xfrm>
              <a:off x="7970525" y="1603375"/>
              <a:ext cx="69025" cy="80675"/>
            </a:xfrm>
            <a:custGeom>
              <a:avLst/>
              <a:gdLst/>
              <a:ahLst/>
              <a:cxnLst/>
              <a:rect l="l" t="t" r="r" b="b"/>
              <a:pathLst>
                <a:path w="2761" h="3227" fill="none" extrusionOk="0">
                  <a:moveTo>
                    <a:pt x="1" y="0"/>
                  </a:moveTo>
                  <a:cubicBezTo>
                    <a:pt x="256" y="552"/>
                    <a:pt x="277" y="1231"/>
                    <a:pt x="829" y="1592"/>
                  </a:cubicBezTo>
                  <a:cubicBezTo>
                    <a:pt x="1190" y="1826"/>
                    <a:pt x="1550" y="1422"/>
                    <a:pt x="1975" y="1444"/>
                  </a:cubicBezTo>
                  <a:cubicBezTo>
                    <a:pt x="2060" y="1444"/>
                    <a:pt x="2102" y="1529"/>
                    <a:pt x="2187" y="1550"/>
                  </a:cubicBezTo>
                  <a:cubicBezTo>
                    <a:pt x="2230" y="1529"/>
                    <a:pt x="2272" y="1465"/>
                    <a:pt x="2293" y="1465"/>
                  </a:cubicBezTo>
                  <a:cubicBezTo>
                    <a:pt x="2760" y="2165"/>
                    <a:pt x="2251" y="2951"/>
                    <a:pt x="1529" y="3227"/>
                  </a:cubicBezTo>
                </a:path>
              </a:pathLst>
            </a:custGeom>
            <a:noFill/>
            <a:ln w="265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5"/>
            <p:cNvSpPr/>
            <p:nvPr/>
          </p:nvSpPr>
          <p:spPr>
            <a:xfrm>
              <a:off x="7992825" y="1655900"/>
              <a:ext cx="22850" cy="44600"/>
            </a:xfrm>
            <a:custGeom>
              <a:avLst/>
              <a:gdLst/>
              <a:ahLst/>
              <a:cxnLst/>
              <a:rect l="l" t="t" r="r" b="b"/>
              <a:pathLst>
                <a:path w="914" h="1784" fill="none" extrusionOk="0">
                  <a:moveTo>
                    <a:pt x="913" y="1"/>
                  </a:moveTo>
                  <a:cubicBezTo>
                    <a:pt x="510" y="149"/>
                    <a:pt x="64" y="468"/>
                    <a:pt x="43" y="892"/>
                  </a:cubicBezTo>
                  <a:cubicBezTo>
                    <a:pt x="0" y="1168"/>
                    <a:pt x="64" y="1571"/>
                    <a:pt x="340" y="1699"/>
                  </a:cubicBezTo>
                  <a:cubicBezTo>
                    <a:pt x="467" y="1783"/>
                    <a:pt x="722" y="1104"/>
                    <a:pt x="871" y="998"/>
                  </a:cubicBezTo>
                </a:path>
              </a:pathLst>
            </a:custGeom>
            <a:noFill/>
            <a:ln w="265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5"/>
            <p:cNvSpPr/>
            <p:nvPr/>
          </p:nvSpPr>
          <p:spPr>
            <a:xfrm>
              <a:off x="7941875" y="1670750"/>
              <a:ext cx="39825" cy="60525"/>
            </a:xfrm>
            <a:custGeom>
              <a:avLst/>
              <a:gdLst/>
              <a:ahLst/>
              <a:cxnLst/>
              <a:rect l="l" t="t" r="r" b="b"/>
              <a:pathLst>
                <a:path w="1593" h="2421" fill="none" extrusionOk="0">
                  <a:moveTo>
                    <a:pt x="1465" y="1"/>
                  </a:moveTo>
                  <a:cubicBezTo>
                    <a:pt x="1274" y="404"/>
                    <a:pt x="829" y="574"/>
                    <a:pt x="489" y="786"/>
                  </a:cubicBezTo>
                  <a:cubicBezTo>
                    <a:pt x="43" y="1083"/>
                    <a:pt x="1" y="1805"/>
                    <a:pt x="383" y="2208"/>
                  </a:cubicBezTo>
                  <a:cubicBezTo>
                    <a:pt x="553" y="2421"/>
                    <a:pt x="935" y="2187"/>
                    <a:pt x="1105" y="2038"/>
                  </a:cubicBezTo>
                  <a:cubicBezTo>
                    <a:pt x="1317" y="1869"/>
                    <a:pt x="1380" y="1529"/>
                    <a:pt x="1338" y="1211"/>
                  </a:cubicBezTo>
                  <a:cubicBezTo>
                    <a:pt x="1317" y="1126"/>
                    <a:pt x="1423" y="914"/>
                    <a:pt x="1593" y="892"/>
                  </a:cubicBezTo>
                </a:path>
              </a:pathLst>
            </a:custGeom>
            <a:noFill/>
            <a:ln w="265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5"/>
            <p:cNvSpPr/>
            <p:nvPr/>
          </p:nvSpPr>
          <p:spPr>
            <a:xfrm>
              <a:off x="7922250" y="1603375"/>
              <a:ext cx="161325" cy="160275"/>
            </a:xfrm>
            <a:custGeom>
              <a:avLst/>
              <a:gdLst/>
              <a:ahLst/>
              <a:cxnLst/>
              <a:rect l="l" t="t" r="r" b="b"/>
              <a:pathLst>
                <a:path w="6453" h="6411" fill="none" extrusionOk="0">
                  <a:moveTo>
                    <a:pt x="1698" y="0"/>
                  </a:moveTo>
                  <a:cubicBezTo>
                    <a:pt x="1423" y="107"/>
                    <a:pt x="1083" y="170"/>
                    <a:pt x="956" y="489"/>
                  </a:cubicBezTo>
                  <a:cubicBezTo>
                    <a:pt x="977" y="637"/>
                    <a:pt x="1019" y="786"/>
                    <a:pt x="1147" y="849"/>
                  </a:cubicBezTo>
                  <a:cubicBezTo>
                    <a:pt x="1189" y="871"/>
                    <a:pt x="1295" y="743"/>
                    <a:pt x="1423" y="743"/>
                  </a:cubicBezTo>
                  <a:cubicBezTo>
                    <a:pt x="1614" y="764"/>
                    <a:pt x="1698" y="998"/>
                    <a:pt x="1635" y="1083"/>
                  </a:cubicBezTo>
                  <a:cubicBezTo>
                    <a:pt x="1423" y="1380"/>
                    <a:pt x="956" y="1338"/>
                    <a:pt x="637" y="1592"/>
                  </a:cubicBezTo>
                  <a:cubicBezTo>
                    <a:pt x="298" y="1804"/>
                    <a:pt x="1" y="2653"/>
                    <a:pt x="595" y="2760"/>
                  </a:cubicBezTo>
                  <a:cubicBezTo>
                    <a:pt x="786" y="2781"/>
                    <a:pt x="1041" y="2696"/>
                    <a:pt x="1083" y="2569"/>
                  </a:cubicBezTo>
                  <a:cubicBezTo>
                    <a:pt x="1380" y="1995"/>
                    <a:pt x="1741" y="1507"/>
                    <a:pt x="2399" y="1401"/>
                  </a:cubicBezTo>
                  <a:cubicBezTo>
                    <a:pt x="2590" y="1422"/>
                    <a:pt x="2547" y="1656"/>
                    <a:pt x="2654" y="1804"/>
                  </a:cubicBezTo>
                  <a:cubicBezTo>
                    <a:pt x="2569" y="1847"/>
                    <a:pt x="2463" y="1932"/>
                    <a:pt x="2378" y="1953"/>
                  </a:cubicBezTo>
                  <a:cubicBezTo>
                    <a:pt x="2208" y="2123"/>
                    <a:pt x="2314" y="2399"/>
                    <a:pt x="2165" y="2590"/>
                  </a:cubicBezTo>
                  <a:cubicBezTo>
                    <a:pt x="2165" y="2632"/>
                    <a:pt x="2229" y="2675"/>
                    <a:pt x="2250" y="2696"/>
                  </a:cubicBezTo>
                  <a:cubicBezTo>
                    <a:pt x="2165" y="2738"/>
                    <a:pt x="2038" y="2781"/>
                    <a:pt x="1953" y="2802"/>
                  </a:cubicBezTo>
                  <a:cubicBezTo>
                    <a:pt x="1465" y="2993"/>
                    <a:pt x="1805" y="3800"/>
                    <a:pt x="2081" y="4160"/>
                  </a:cubicBezTo>
                  <a:cubicBezTo>
                    <a:pt x="2399" y="4500"/>
                    <a:pt x="2972" y="4288"/>
                    <a:pt x="3227" y="4012"/>
                  </a:cubicBezTo>
                  <a:cubicBezTo>
                    <a:pt x="3672" y="3566"/>
                    <a:pt x="4097" y="2951"/>
                    <a:pt x="4712" y="2887"/>
                  </a:cubicBezTo>
                  <a:cubicBezTo>
                    <a:pt x="4903" y="2887"/>
                    <a:pt x="5010" y="3163"/>
                    <a:pt x="5031" y="3375"/>
                  </a:cubicBezTo>
                  <a:cubicBezTo>
                    <a:pt x="5010" y="3566"/>
                    <a:pt x="4882" y="3863"/>
                    <a:pt x="5052" y="3884"/>
                  </a:cubicBezTo>
                  <a:cubicBezTo>
                    <a:pt x="5540" y="3991"/>
                    <a:pt x="6304" y="4033"/>
                    <a:pt x="6389" y="4649"/>
                  </a:cubicBezTo>
                  <a:cubicBezTo>
                    <a:pt x="6453" y="4797"/>
                    <a:pt x="6177" y="4861"/>
                    <a:pt x="6071" y="4946"/>
                  </a:cubicBezTo>
                  <a:cubicBezTo>
                    <a:pt x="5540" y="5222"/>
                    <a:pt x="4925" y="5328"/>
                    <a:pt x="4415" y="5689"/>
                  </a:cubicBezTo>
                  <a:cubicBezTo>
                    <a:pt x="4139" y="5837"/>
                    <a:pt x="3863" y="6092"/>
                    <a:pt x="3842" y="6410"/>
                  </a:cubicBezTo>
                </a:path>
              </a:pathLst>
            </a:custGeom>
            <a:noFill/>
            <a:ln w="265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5"/>
            <p:cNvSpPr/>
            <p:nvPr/>
          </p:nvSpPr>
          <p:spPr>
            <a:xfrm>
              <a:off x="7879275" y="1659075"/>
              <a:ext cx="41400" cy="32400"/>
            </a:xfrm>
            <a:custGeom>
              <a:avLst/>
              <a:gdLst/>
              <a:ahLst/>
              <a:cxnLst/>
              <a:rect l="l" t="t" r="r" b="b"/>
              <a:pathLst>
                <a:path w="1656" h="1296" fill="none" extrusionOk="0">
                  <a:moveTo>
                    <a:pt x="1656" y="1"/>
                  </a:moveTo>
                  <a:cubicBezTo>
                    <a:pt x="1040" y="829"/>
                    <a:pt x="0" y="1296"/>
                    <a:pt x="1210" y="1041"/>
                  </a:cubicBezTo>
                </a:path>
              </a:pathLst>
            </a:custGeom>
            <a:noFill/>
            <a:ln w="9025" cap="rnd" cmpd="sng">
              <a:solidFill>
                <a:srgbClr val="FFFFFF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5"/>
            <p:cNvSpPr/>
            <p:nvPr/>
          </p:nvSpPr>
          <p:spPr>
            <a:xfrm>
              <a:off x="7871850" y="1421900"/>
              <a:ext cx="81200" cy="164525"/>
            </a:xfrm>
            <a:custGeom>
              <a:avLst/>
              <a:gdLst/>
              <a:ahLst/>
              <a:cxnLst/>
              <a:rect l="l" t="t" r="r" b="b"/>
              <a:pathLst>
                <a:path w="3248" h="6581" fill="none" extrusionOk="0">
                  <a:moveTo>
                    <a:pt x="1953" y="1"/>
                  </a:moveTo>
                  <a:cubicBezTo>
                    <a:pt x="998" y="595"/>
                    <a:pt x="85" y="1444"/>
                    <a:pt x="340" y="2144"/>
                  </a:cubicBezTo>
                  <a:cubicBezTo>
                    <a:pt x="616" y="2845"/>
                    <a:pt x="722" y="3312"/>
                    <a:pt x="1359" y="3375"/>
                  </a:cubicBezTo>
                  <a:cubicBezTo>
                    <a:pt x="1995" y="3439"/>
                    <a:pt x="2611" y="3099"/>
                    <a:pt x="2335" y="3694"/>
                  </a:cubicBezTo>
                  <a:cubicBezTo>
                    <a:pt x="2059" y="4288"/>
                    <a:pt x="998" y="4054"/>
                    <a:pt x="488" y="4564"/>
                  </a:cubicBezTo>
                  <a:cubicBezTo>
                    <a:pt x="0" y="5052"/>
                    <a:pt x="701" y="6580"/>
                    <a:pt x="1868" y="5774"/>
                  </a:cubicBezTo>
                  <a:cubicBezTo>
                    <a:pt x="3057" y="4967"/>
                    <a:pt x="2505" y="4500"/>
                    <a:pt x="3248" y="3842"/>
                  </a:cubicBezTo>
                </a:path>
              </a:pathLst>
            </a:custGeom>
            <a:noFill/>
            <a:ln w="9025" cap="rnd" cmpd="sng">
              <a:solidFill>
                <a:srgbClr val="FFFFFF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5"/>
            <p:cNvSpPr/>
            <p:nvPr/>
          </p:nvSpPr>
          <p:spPr>
            <a:xfrm>
              <a:off x="7979550" y="1383700"/>
              <a:ext cx="71675" cy="106150"/>
            </a:xfrm>
            <a:custGeom>
              <a:avLst/>
              <a:gdLst/>
              <a:ahLst/>
              <a:cxnLst/>
              <a:rect l="l" t="t" r="r" b="b"/>
              <a:pathLst>
                <a:path w="2867" h="4246" fill="none" extrusionOk="0">
                  <a:moveTo>
                    <a:pt x="468" y="0"/>
                  </a:moveTo>
                  <a:cubicBezTo>
                    <a:pt x="1571" y="1444"/>
                    <a:pt x="2866" y="2314"/>
                    <a:pt x="1444" y="3269"/>
                  </a:cubicBezTo>
                  <a:cubicBezTo>
                    <a:pt x="1" y="4245"/>
                    <a:pt x="192" y="2738"/>
                    <a:pt x="850" y="2187"/>
                  </a:cubicBezTo>
                </a:path>
              </a:pathLst>
            </a:custGeom>
            <a:noFill/>
            <a:ln w="9025" cap="rnd" cmpd="sng">
              <a:solidFill>
                <a:srgbClr val="FFFFFF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5"/>
            <p:cNvSpPr/>
            <p:nvPr/>
          </p:nvSpPr>
          <p:spPr>
            <a:xfrm>
              <a:off x="7958325" y="1418200"/>
              <a:ext cx="39825" cy="106125"/>
            </a:xfrm>
            <a:custGeom>
              <a:avLst/>
              <a:gdLst/>
              <a:ahLst/>
              <a:cxnLst/>
              <a:rect l="l" t="t" r="r" b="b"/>
              <a:pathLst>
                <a:path w="1593" h="4245" fill="none" extrusionOk="0">
                  <a:moveTo>
                    <a:pt x="1593" y="0"/>
                  </a:moveTo>
                  <a:cubicBezTo>
                    <a:pt x="616" y="616"/>
                    <a:pt x="1" y="1486"/>
                    <a:pt x="489" y="2271"/>
                  </a:cubicBezTo>
                  <a:cubicBezTo>
                    <a:pt x="956" y="3056"/>
                    <a:pt x="1104" y="3566"/>
                    <a:pt x="807" y="4245"/>
                  </a:cubicBezTo>
                </a:path>
              </a:pathLst>
            </a:custGeom>
            <a:noFill/>
            <a:ln w="9025" cap="rnd" cmpd="sng">
              <a:solidFill>
                <a:srgbClr val="FFFFFF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5"/>
            <p:cNvSpPr/>
            <p:nvPr/>
          </p:nvSpPr>
          <p:spPr>
            <a:xfrm>
              <a:off x="7975850" y="1473900"/>
              <a:ext cx="48300" cy="56800"/>
            </a:xfrm>
            <a:custGeom>
              <a:avLst/>
              <a:gdLst/>
              <a:ahLst/>
              <a:cxnLst/>
              <a:rect l="l" t="t" r="r" b="b"/>
              <a:pathLst>
                <a:path w="1932" h="2272" fill="none" extrusionOk="0">
                  <a:moveTo>
                    <a:pt x="0" y="2272"/>
                  </a:moveTo>
                  <a:cubicBezTo>
                    <a:pt x="807" y="1147"/>
                    <a:pt x="1252" y="1"/>
                    <a:pt x="1932" y="319"/>
                  </a:cubicBezTo>
                </a:path>
              </a:pathLst>
            </a:custGeom>
            <a:noFill/>
            <a:ln w="9025" cap="rnd" cmpd="sng">
              <a:solidFill>
                <a:srgbClr val="FFFFFF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5"/>
            <p:cNvSpPr/>
            <p:nvPr/>
          </p:nvSpPr>
          <p:spPr>
            <a:xfrm>
              <a:off x="8015650" y="1490875"/>
              <a:ext cx="27075" cy="45675"/>
            </a:xfrm>
            <a:custGeom>
              <a:avLst/>
              <a:gdLst/>
              <a:ahLst/>
              <a:cxnLst/>
              <a:rect l="l" t="t" r="r" b="b"/>
              <a:pathLst>
                <a:path w="1083" h="1827" fill="none" extrusionOk="0">
                  <a:moveTo>
                    <a:pt x="0" y="255"/>
                  </a:moveTo>
                  <a:cubicBezTo>
                    <a:pt x="700" y="1"/>
                    <a:pt x="785" y="22"/>
                    <a:pt x="934" y="659"/>
                  </a:cubicBezTo>
                  <a:cubicBezTo>
                    <a:pt x="1082" y="1295"/>
                    <a:pt x="849" y="1529"/>
                    <a:pt x="679" y="1826"/>
                  </a:cubicBezTo>
                </a:path>
              </a:pathLst>
            </a:custGeom>
            <a:noFill/>
            <a:ln w="9025" cap="rnd" cmpd="sng">
              <a:solidFill>
                <a:srgbClr val="FFFFFF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5"/>
            <p:cNvSpPr/>
            <p:nvPr/>
          </p:nvSpPr>
          <p:spPr>
            <a:xfrm>
              <a:off x="7974250" y="1486100"/>
              <a:ext cx="63700" cy="66900"/>
            </a:xfrm>
            <a:custGeom>
              <a:avLst/>
              <a:gdLst/>
              <a:ahLst/>
              <a:cxnLst/>
              <a:rect l="l" t="t" r="r" b="b"/>
              <a:pathLst>
                <a:path w="2548" h="2676" fill="none" extrusionOk="0">
                  <a:moveTo>
                    <a:pt x="1" y="2314"/>
                  </a:moveTo>
                  <a:cubicBezTo>
                    <a:pt x="786" y="1614"/>
                    <a:pt x="1274" y="1"/>
                    <a:pt x="1550" y="871"/>
                  </a:cubicBezTo>
                  <a:cubicBezTo>
                    <a:pt x="1805" y="1741"/>
                    <a:pt x="2547" y="2081"/>
                    <a:pt x="2441" y="2675"/>
                  </a:cubicBezTo>
                </a:path>
              </a:pathLst>
            </a:custGeom>
            <a:noFill/>
            <a:ln w="9025" cap="rnd" cmpd="sng">
              <a:solidFill>
                <a:srgbClr val="FFFFFF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7969475" y="1528550"/>
              <a:ext cx="104025" cy="34525"/>
            </a:xfrm>
            <a:custGeom>
              <a:avLst/>
              <a:gdLst/>
              <a:ahLst/>
              <a:cxnLst/>
              <a:rect l="l" t="t" r="r" b="b"/>
              <a:pathLst>
                <a:path w="4161" h="1381" fill="none" extrusionOk="0">
                  <a:moveTo>
                    <a:pt x="1" y="595"/>
                  </a:moveTo>
                  <a:cubicBezTo>
                    <a:pt x="977" y="1"/>
                    <a:pt x="4161" y="64"/>
                    <a:pt x="3036" y="1380"/>
                  </a:cubicBezTo>
                </a:path>
              </a:pathLst>
            </a:custGeom>
            <a:noFill/>
            <a:ln w="9025" cap="rnd" cmpd="sng">
              <a:solidFill>
                <a:srgbClr val="FFFFFF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5"/>
            <p:cNvSpPr/>
            <p:nvPr/>
          </p:nvSpPr>
          <p:spPr>
            <a:xfrm>
              <a:off x="7988050" y="1551375"/>
              <a:ext cx="127375" cy="49900"/>
            </a:xfrm>
            <a:custGeom>
              <a:avLst/>
              <a:gdLst/>
              <a:ahLst/>
              <a:cxnLst/>
              <a:rect l="l" t="t" r="r" b="b"/>
              <a:pathLst>
                <a:path w="5095" h="1996" fill="none" extrusionOk="0">
                  <a:moveTo>
                    <a:pt x="1635" y="1995"/>
                  </a:moveTo>
                  <a:cubicBezTo>
                    <a:pt x="5094" y="1019"/>
                    <a:pt x="1083" y="0"/>
                    <a:pt x="0" y="64"/>
                  </a:cubicBezTo>
                </a:path>
              </a:pathLst>
            </a:custGeom>
            <a:noFill/>
            <a:ln w="9025" cap="rnd" cmpd="sng">
              <a:solidFill>
                <a:srgbClr val="FFFFFF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5"/>
            <p:cNvSpPr/>
            <p:nvPr/>
          </p:nvSpPr>
          <p:spPr>
            <a:xfrm>
              <a:off x="7914825" y="1563575"/>
              <a:ext cx="115700" cy="49900"/>
            </a:xfrm>
            <a:custGeom>
              <a:avLst/>
              <a:gdLst/>
              <a:ahLst/>
              <a:cxnLst/>
              <a:rect l="l" t="t" r="r" b="b"/>
              <a:pathLst>
                <a:path w="4628" h="1996" fill="none" extrusionOk="0">
                  <a:moveTo>
                    <a:pt x="0" y="1805"/>
                  </a:moveTo>
                  <a:cubicBezTo>
                    <a:pt x="1147" y="1423"/>
                    <a:pt x="2059" y="1"/>
                    <a:pt x="2462" y="64"/>
                  </a:cubicBezTo>
                  <a:cubicBezTo>
                    <a:pt x="3142" y="192"/>
                    <a:pt x="4627" y="552"/>
                    <a:pt x="4500" y="1996"/>
                  </a:cubicBezTo>
                </a:path>
              </a:pathLst>
            </a:custGeom>
            <a:noFill/>
            <a:ln w="9025" cap="rnd" cmpd="sng">
              <a:solidFill>
                <a:srgbClr val="FFFFFF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5"/>
            <p:cNvSpPr/>
            <p:nvPr/>
          </p:nvSpPr>
          <p:spPr>
            <a:xfrm>
              <a:off x="7931800" y="1545525"/>
              <a:ext cx="109875" cy="94475"/>
            </a:xfrm>
            <a:custGeom>
              <a:avLst/>
              <a:gdLst/>
              <a:ahLst/>
              <a:cxnLst/>
              <a:rect l="l" t="t" r="r" b="b"/>
              <a:pathLst>
                <a:path w="4395" h="3779" fill="none" extrusionOk="0">
                  <a:moveTo>
                    <a:pt x="1" y="2972"/>
                  </a:moveTo>
                  <a:cubicBezTo>
                    <a:pt x="531" y="2187"/>
                    <a:pt x="934" y="1"/>
                    <a:pt x="1911" y="1529"/>
                  </a:cubicBezTo>
                  <a:cubicBezTo>
                    <a:pt x="2887" y="3057"/>
                    <a:pt x="3014" y="3163"/>
                    <a:pt x="3715" y="2909"/>
                  </a:cubicBezTo>
                  <a:cubicBezTo>
                    <a:pt x="4394" y="2633"/>
                    <a:pt x="4309" y="3227"/>
                    <a:pt x="3842" y="3779"/>
                  </a:cubicBezTo>
                </a:path>
              </a:pathLst>
            </a:custGeom>
            <a:noFill/>
            <a:ln w="9025" cap="rnd" cmpd="sng">
              <a:solidFill>
                <a:srgbClr val="FFFFFF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5"/>
            <p:cNvSpPr/>
            <p:nvPr/>
          </p:nvSpPr>
          <p:spPr>
            <a:xfrm>
              <a:off x="7869200" y="1478675"/>
              <a:ext cx="100300" cy="178850"/>
            </a:xfrm>
            <a:custGeom>
              <a:avLst/>
              <a:gdLst/>
              <a:ahLst/>
              <a:cxnLst/>
              <a:rect l="l" t="t" r="r" b="b"/>
              <a:pathLst>
                <a:path w="4012" h="7154" fill="none" extrusionOk="0">
                  <a:moveTo>
                    <a:pt x="892" y="5922"/>
                  </a:moveTo>
                  <a:cubicBezTo>
                    <a:pt x="0" y="6899"/>
                    <a:pt x="594" y="7153"/>
                    <a:pt x="594" y="7153"/>
                  </a:cubicBezTo>
                  <a:cubicBezTo>
                    <a:pt x="1465" y="7132"/>
                    <a:pt x="2674" y="6389"/>
                    <a:pt x="1740" y="6007"/>
                  </a:cubicBezTo>
                  <a:cubicBezTo>
                    <a:pt x="785" y="5604"/>
                    <a:pt x="425" y="4628"/>
                    <a:pt x="1231" y="4649"/>
                  </a:cubicBezTo>
                  <a:cubicBezTo>
                    <a:pt x="2038" y="4649"/>
                    <a:pt x="3332" y="4309"/>
                    <a:pt x="3672" y="2378"/>
                  </a:cubicBezTo>
                  <a:cubicBezTo>
                    <a:pt x="4012" y="468"/>
                    <a:pt x="2420" y="1"/>
                    <a:pt x="1337" y="277"/>
                  </a:cubicBezTo>
                </a:path>
              </a:pathLst>
            </a:custGeom>
            <a:noFill/>
            <a:ln w="9025" cap="rnd" cmpd="sng">
              <a:solidFill>
                <a:srgbClr val="FFFFFF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5"/>
            <p:cNvSpPr/>
            <p:nvPr/>
          </p:nvSpPr>
          <p:spPr>
            <a:xfrm>
              <a:off x="7920125" y="1652725"/>
              <a:ext cx="37700" cy="100300"/>
            </a:xfrm>
            <a:custGeom>
              <a:avLst/>
              <a:gdLst/>
              <a:ahLst/>
              <a:cxnLst/>
              <a:rect l="l" t="t" r="r" b="b"/>
              <a:pathLst>
                <a:path w="1508" h="4012" fill="none" extrusionOk="0">
                  <a:moveTo>
                    <a:pt x="446" y="0"/>
                  </a:moveTo>
                  <a:cubicBezTo>
                    <a:pt x="1508" y="658"/>
                    <a:pt x="86" y="4012"/>
                    <a:pt x="1" y="1210"/>
                  </a:cubicBezTo>
                </a:path>
              </a:pathLst>
            </a:custGeom>
            <a:noFill/>
            <a:ln w="9025" cap="rnd" cmpd="sng">
              <a:solidFill>
                <a:srgbClr val="FFFFFF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5"/>
            <p:cNvSpPr/>
            <p:nvPr/>
          </p:nvSpPr>
          <p:spPr>
            <a:xfrm>
              <a:off x="7970525" y="1603375"/>
              <a:ext cx="69025" cy="80675"/>
            </a:xfrm>
            <a:custGeom>
              <a:avLst/>
              <a:gdLst/>
              <a:ahLst/>
              <a:cxnLst/>
              <a:rect l="l" t="t" r="r" b="b"/>
              <a:pathLst>
                <a:path w="2761" h="3227" fill="none" extrusionOk="0">
                  <a:moveTo>
                    <a:pt x="1" y="0"/>
                  </a:moveTo>
                  <a:cubicBezTo>
                    <a:pt x="256" y="552"/>
                    <a:pt x="277" y="1231"/>
                    <a:pt x="829" y="1592"/>
                  </a:cubicBezTo>
                  <a:cubicBezTo>
                    <a:pt x="1190" y="1826"/>
                    <a:pt x="1550" y="1422"/>
                    <a:pt x="1975" y="1444"/>
                  </a:cubicBezTo>
                  <a:cubicBezTo>
                    <a:pt x="2060" y="1444"/>
                    <a:pt x="2102" y="1529"/>
                    <a:pt x="2187" y="1550"/>
                  </a:cubicBezTo>
                  <a:cubicBezTo>
                    <a:pt x="2230" y="1529"/>
                    <a:pt x="2272" y="1465"/>
                    <a:pt x="2293" y="1465"/>
                  </a:cubicBezTo>
                  <a:cubicBezTo>
                    <a:pt x="2760" y="2165"/>
                    <a:pt x="2251" y="2951"/>
                    <a:pt x="1529" y="3227"/>
                  </a:cubicBezTo>
                </a:path>
              </a:pathLst>
            </a:custGeom>
            <a:noFill/>
            <a:ln w="9025" cap="rnd" cmpd="sng">
              <a:solidFill>
                <a:srgbClr val="FFFFFF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5"/>
            <p:cNvSpPr/>
            <p:nvPr/>
          </p:nvSpPr>
          <p:spPr>
            <a:xfrm>
              <a:off x="7992825" y="1655900"/>
              <a:ext cx="22850" cy="44600"/>
            </a:xfrm>
            <a:custGeom>
              <a:avLst/>
              <a:gdLst/>
              <a:ahLst/>
              <a:cxnLst/>
              <a:rect l="l" t="t" r="r" b="b"/>
              <a:pathLst>
                <a:path w="914" h="1784" fill="none" extrusionOk="0">
                  <a:moveTo>
                    <a:pt x="913" y="1"/>
                  </a:moveTo>
                  <a:cubicBezTo>
                    <a:pt x="510" y="149"/>
                    <a:pt x="64" y="468"/>
                    <a:pt x="43" y="892"/>
                  </a:cubicBezTo>
                  <a:cubicBezTo>
                    <a:pt x="0" y="1168"/>
                    <a:pt x="64" y="1571"/>
                    <a:pt x="340" y="1699"/>
                  </a:cubicBezTo>
                  <a:cubicBezTo>
                    <a:pt x="467" y="1783"/>
                    <a:pt x="722" y="1104"/>
                    <a:pt x="871" y="998"/>
                  </a:cubicBezTo>
                </a:path>
              </a:pathLst>
            </a:custGeom>
            <a:noFill/>
            <a:ln w="9025" cap="rnd" cmpd="sng">
              <a:solidFill>
                <a:srgbClr val="FFFFFF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5"/>
            <p:cNvSpPr/>
            <p:nvPr/>
          </p:nvSpPr>
          <p:spPr>
            <a:xfrm>
              <a:off x="7941875" y="1670750"/>
              <a:ext cx="39825" cy="60525"/>
            </a:xfrm>
            <a:custGeom>
              <a:avLst/>
              <a:gdLst/>
              <a:ahLst/>
              <a:cxnLst/>
              <a:rect l="l" t="t" r="r" b="b"/>
              <a:pathLst>
                <a:path w="1593" h="2421" fill="none" extrusionOk="0">
                  <a:moveTo>
                    <a:pt x="1465" y="1"/>
                  </a:moveTo>
                  <a:cubicBezTo>
                    <a:pt x="1274" y="404"/>
                    <a:pt x="829" y="574"/>
                    <a:pt x="489" y="786"/>
                  </a:cubicBezTo>
                  <a:cubicBezTo>
                    <a:pt x="43" y="1083"/>
                    <a:pt x="1" y="1805"/>
                    <a:pt x="383" y="2208"/>
                  </a:cubicBezTo>
                  <a:cubicBezTo>
                    <a:pt x="553" y="2421"/>
                    <a:pt x="935" y="2187"/>
                    <a:pt x="1105" y="2038"/>
                  </a:cubicBezTo>
                  <a:cubicBezTo>
                    <a:pt x="1317" y="1869"/>
                    <a:pt x="1380" y="1529"/>
                    <a:pt x="1338" y="1211"/>
                  </a:cubicBezTo>
                  <a:cubicBezTo>
                    <a:pt x="1317" y="1126"/>
                    <a:pt x="1423" y="914"/>
                    <a:pt x="1593" y="892"/>
                  </a:cubicBezTo>
                </a:path>
              </a:pathLst>
            </a:custGeom>
            <a:noFill/>
            <a:ln w="9025" cap="rnd" cmpd="sng">
              <a:solidFill>
                <a:srgbClr val="FFFFFF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5"/>
            <p:cNvSpPr/>
            <p:nvPr/>
          </p:nvSpPr>
          <p:spPr>
            <a:xfrm>
              <a:off x="7922250" y="1603375"/>
              <a:ext cx="161325" cy="160275"/>
            </a:xfrm>
            <a:custGeom>
              <a:avLst/>
              <a:gdLst/>
              <a:ahLst/>
              <a:cxnLst/>
              <a:rect l="l" t="t" r="r" b="b"/>
              <a:pathLst>
                <a:path w="6453" h="6411" fill="none" extrusionOk="0">
                  <a:moveTo>
                    <a:pt x="1698" y="0"/>
                  </a:moveTo>
                  <a:cubicBezTo>
                    <a:pt x="1423" y="107"/>
                    <a:pt x="1083" y="170"/>
                    <a:pt x="956" y="489"/>
                  </a:cubicBezTo>
                  <a:cubicBezTo>
                    <a:pt x="977" y="637"/>
                    <a:pt x="1019" y="786"/>
                    <a:pt x="1147" y="849"/>
                  </a:cubicBezTo>
                  <a:cubicBezTo>
                    <a:pt x="1189" y="871"/>
                    <a:pt x="1295" y="743"/>
                    <a:pt x="1423" y="743"/>
                  </a:cubicBezTo>
                  <a:cubicBezTo>
                    <a:pt x="1614" y="764"/>
                    <a:pt x="1698" y="998"/>
                    <a:pt x="1635" y="1083"/>
                  </a:cubicBezTo>
                  <a:cubicBezTo>
                    <a:pt x="1423" y="1380"/>
                    <a:pt x="956" y="1338"/>
                    <a:pt x="637" y="1592"/>
                  </a:cubicBezTo>
                  <a:cubicBezTo>
                    <a:pt x="298" y="1804"/>
                    <a:pt x="1" y="2653"/>
                    <a:pt x="595" y="2760"/>
                  </a:cubicBezTo>
                  <a:cubicBezTo>
                    <a:pt x="786" y="2781"/>
                    <a:pt x="1041" y="2696"/>
                    <a:pt x="1083" y="2569"/>
                  </a:cubicBezTo>
                  <a:cubicBezTo>
                    <a:pt x="1380" y="1995"/>
                    <a:pt x="1741" y="1507"/>
                    <a:pt x="2399" y="1401"/>
                  </a:cubicBezTo>
                  <a:cubicBezTo>
                    <a:pt x="2590" y="1422"/>
                    <a:pt x="2547" y="1656"/>
                    <a:pt x="2654" y="1804"/>
                  </a:cubicBezTo>
                  <a:cubicBezTo>
                    <a:pt x="2569" y="1847"/>
                    <a:pt x="2463" y="1932"/>
                    <a:pt x="2378" y="1953"/>
                  </a:cubicBezTo>
                  <a:cubicBezTo>
                    <a:pt x="2208" y="2123"/>
                    <a:pt x="2314" y="2399"/>
                    <a:pt x="2165" y="2590"/>
                  </a:cubicBezTo>
                  <a:cubicBezTo>
                    <a:pt x="2165" y="2632"/>
                    <a:pt x="2229" y="2675"/>
                    <a:pt x="2250" y="2696"/>
                  </a:cubicBezTo>
                  <a:cubicBezTo>
                    <a:pt x="2165" y="2738"/>
                    <a:pt x="2038" y="2781"/>
                    <a:pt x="1953" y="2802"/>
                  </a:cubicBezTo>
                  <a:cubicBezTo>
                    <a:pt x="1465" y="2993"/>
                    <a:pt x="1805" y="3800"/>
                    <a:pt x="2081" y="4160"/>
                  </a:cubicBezTo>
                  <a:cubicBezTo>
                    <a:pt x="2399" y="4500"/>
                    <a:pt x="2972" y="4288"/>
                    <a:pt x="3227" y="4012"/>
                  </a:cubicBezTo>
                  <a:cubicBezTo>
                    <a:pt x="3672" y="3566"/>
                    <a:pt x="4097" y="2951"/>
                    <a:pt x="4712" y="2887"/>
                  </a:cubicBezTo>
                  <a:cubicBezTo>
                    <a:pt x="4903" y="2887"/>
                    <a:pt x="5010" y="3163"/>
                    <a:pt x="5031" y="3375"/>
                  </a:cubicBezTo>
                  <a:cubicBezTo>
                    <a:pt x="5010" y="3566"/>
                    <a:pt x="4882" y="3863"/>
                    <a:pt x="5052" y="3884"/>
                  </a:cubicBezTo>
                  <a:cubicBezTo>
                    <a:pt x="5540" y="3991"/>
                    <a:pt x="6304" y="4033"/>
                    <a:pt x="6389" y="4649"/>
                  </a:cubicBezTo>
                  <a:cubicBezTo>
                    <a:pt x="6453" y="4797"/>
                    <a:pt x="6177" y="4861"/>
                    <a:pt x="6071" y="4946"/>
                  </a:cubicBezTo>
                  <a:cubicBezTo>
                    <a:pt x="5540" y="5222"/>
                    <a:pt x="4925" y="5328"/>
                    <a:pt x="4415" y="5689"/>
                  </a:cubicBezTo>
                  <a:cubicBezTo>
                    <a:pt x="4139" y="5837"/>
                    <a:pt x="3863" y="6092"/>
                    <a:pt x="3842" y="6410"/>
                  </a:cubicBezTo>
                </a:path>
              </a:pathLst>
            </a:custGeom>
            <a:noFill/>
            <a:ln w="9025" cap="rnd" cmpd="sng">
              <a:solidFill>
                <a:srgbClr val="FFFFFF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5"/>
            <p:cNvSpPr/>
            <p:nvPr/>
          </p:nvSpPr>
          <p:spPr>
            <a:xfrm>
              <a:off x="7872900" y="1302525"/>
              <a:ext cx="78025" cy="167700"/>
            </a:xfrm>
            <a:custGeom>
              <a:avLst/>
              <a:gdLst/>
              <a:ahLst/>
              <a:cxnLst/>
              <a:rect l="l" t="t" r="r" b="b"/>
              <a:pathLst>
                <a:path w="3121" h="6708" fill="none" extrusionOk="0">
                  <a:moveTo>
                    <a:pt x="1274" y="6707"/>
                  </a:moveTo>
                  <a:cubicBezTo>
                    <a:pt x="1847" y="6113"/>
                    <a:pt x="3121" y="5646"/>
                    <a:pt x="3099" y="5073"/>
                  </a:cubicBezTo>
                  <a:cubicBezTo>
                    <a:pt x="3099" y="4478"/>
                    <a:pt x="1932" y="4712"/>
                    <a:pt x="1635" y="3714"/>
                  </a:cubicBezTo>
                  <a:cubicBezTo>
                    <a:pt x="1338" y="2717"/>
                    <a:pt x="1" y="1698"/>
                    <a:pt x="807" y="1210"/>
                  </a:cubicBezTo>
                  <a:cubicBezTo>
                    <a:pt x="1592" y="722"/>
                    <a:pt x="2123" y="0"/>
                    <a:pt x="2845" y="531"/>
                  </a:cubicBezTo>
                </a:path>
              </a:pathLst>
            </a:custGeom>
            <a:noFill/>
            <a:ln w="265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5"/>
            <p:cNvSpPr/>
            <p:nvPr/>
          </p:nvSpPr>
          <p:spPr>
            <a:xfrm>
              <a:off x="7933925" y="1348675"/>
              <a:ext cx="98175" cy="110925"/>
            </a:xfrm>
            <a:custGeom>
              <a:avLst/>
              <a:gdLst/>
              <a:ahLst/>
              <a:cxnLst/>
              <a:rect l="l" t="t" r="r" b="b"/>
              <a:pathLst>
                <a:path w="3927" h="4437" fill="none" extrusionOk="0">
                  <a:moveTo>
                    <a:pt x="0" y="4437"/>
                  </a:moveTo>
                  <a:cubicBezTo>
                    <a:pt x="956" y="4033"/>
                    <a:pt x="637" y="3503"/>
                    <a:pt x="1656" y="2335"/>
                  </a:cubicBezTo>
                  <a:cubicBezTo>
                    <a:pt x="2675" y="1189"/>
                    <a:pt x="3927" y="1592"/>
                    <a:pt x="3248" y="786"/>
                  </a:cubicBezTo>
                  <a:cubicBezTo>
                    <a:pt x="2569" y="1"/>
                    <a:pt x="1401" y="22"/>
                    <a:pt x="1423" y="807"/>
                  </a:cubicBezTo>
                </a:path>
              </a:pathLst>
            </a:custGeom>
            <a:noFill/>
            <a:ln w="265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5"/>
            <p:cNvSpPr/>
            <p:nvPr/>
          </p:nvSpPr>
          <p:spPr>
            <a:xfrm>
              <a:off x="7915350" y="1343900"/>
              <a:ext cx="69550" cy="68475"/>
            </a:xfrm>
            <a:custGeom>
              <a:avLst/>
              <a:gdLst/>
              <a:ahLst/>
              <a:cxnLst/>
              <a:rect l="l" t="t" r="r" b="b"/>
              <a:pathLst>
                <a:path w="2782" h="2739" fill="none" extrusionOk="0">
                  <a:moveTo>
                    <a:pt x="2781" y="1083"/>
                  </a:moveTo>
                  <a:cubicBezTo>
                    <a:pt x="2484" y="1720"/>
                    <a:pt x="2208" y="2739"/>
                    <a:pt x="1720" y="1932"/>
                  </a:cubicBezTo>
                  <a:cubicBezTo>
                    <a:pt x="1232" y="1125"/>
                    <a:pt x="1274" y="1"/>
                    <a:pt x="637" y="552"/>
                  </a:cubicBezTo>
                  <a:cubicBezTo>
                    <a:pt x="1" y="1125"/>
                    <a:pt x="149" y="998"/>
                    <a:pt x="552" y="1571"/>
                  </a:cubicBezTo>
                </a:path>
              </a:pathLst>
            </a:custGeom>
            <a:noFill/>
            <a:ln w="265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5"/>
            <p:cNvSpPr/>
            <p:nvPr/>
          </p:nvSpPr>
          <p:spPr>
            <a:xfrm>
              <a:off x="7929150" y="1263775"/>
              <a:ext cx="108275" cy="87575"/>
            </a:xfrm>
            <a:custGeom>
              <a:avLst/>
              <a:gdLst/>
              <a:ahLst/>
              <a:cxnLst/>
              <a:rect l="l" t="t" r="r" b="b"/>
              <a:pathLst>
                <a:path w="4331" h="3503" fill="none" extrusionOk="0">
                  <a:moveTo>
                    <a:pt x="0" y="3333"/>
                  </a:moveTo>
                  <a:cubicBezTo>
                    <a:pt x="22" y="2675"/>
                    <a:pt x="680" y="2314"/>
                    <a:pt x="1571" y="2442"/>
                  </a:cubicBezTo>
                  <a:cubicBezTo>
                    <a:pt x="2462" y="2590"/>
                    <a:pt x="3184" y="3503"/>
                    <a:pt x="3502" y="2590"/>
                  </a:cubicBezTo>
                  <a:cubicBezTo>
                    <a:pt x="3842" y="1699"/>
                    <a:pt x="4330" y="1062"/>
                    <a:pt x="3800" y="531"/>
                  </a:cubicBezTo>
                  <a:cubicBezTo>
                    <a:pt x="3290" y="1"/>
                    <a:pt x="2993" y="828"/>
                    <a:pt x="2696" y="1444"/>
                  </a:cubicBezTo>
                  <a:cubicBezTo>
                    <a:pt x="2420" y="2081"/>
                    <a:pt x="1953" y="2059"/>
                    <a:pt x="1614" y="1508"/>
                  </a:cubicBezTo>
                  <a:cubicBezTo>
                    <a:pt x="1295" y="977"/>
                    <a:pt x="1316" y="510"/>
                    <a:pt x="658" y="489"/>
                  </a:cubicBezTo>
                </a:path>
              </a:pathLst>
            </a:custGeom>
            <a:noFill/>
            <a:ln w="265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5"/>
            <p:cNvSpPr/>
            <p:nvPr/>
          </p:nvSpPr>
          <p:spPr>
            <a:xfrm>
              <a:off x="7938175" y="1245750"/>
              <a:ext cx="72725" cy="49900"/>
            </a:xfrm>
            <a:custGeom>
              <a:avLst/>
              <a:gdLst/>
              <a:ahLst/>
              <a:cxnLst/>
              <a:rect l="l" t="t" r="r" b="b"/>
              <a:pathLst>
                <a:path w="2909" h="1996" fill="none" extrusionOk="0">
                  <a:moveTo>
                    <a:pt x="128" y="1995"/>
                  </a:moveTo>
                  <a:cubicBezTo>
                    <a:pt x="0" y="1252"/>
                    <a:pt x="573" y="0"/>
                    <a:pt x="1316" y="64"/>
                  </a:cubicBezTo>
                  <a:cubicBezTo>
                    <a:pt x="2059" y="127"/>
                    <a:pt x="2568" y="658"/>
                    <a:pt x="2908" y="127"/>
                  </a:cubicBezTo>
                </a:path>
              </a:pathLst>
            </a:custGeom>
            <a:noFill/>
            <a:ln w="265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5"/>
            <p:cNvSpPr/>
            <p:nvPr/>
          </p:nvSpPr>
          <p:spPr>
            <a:xfrm>
              <a:off x="7872900" y="1302525"/>
              <a:ext cx="78025" cy="167700"/>
            </a:xfrm>
            <a:custGeom>
              <a:avLst/>
              <a:gdLst/>
              <a:ahLst/>
              <a:cxnLst/>
              <a:rect l="l" t="t" r="r" b="b"/>
              <a:pathLst>
                <a:path w="3121" h="6708" fill="none" extrusionOk="0">
                  <a:moveTo>
                    <a:pt x="1274" y="6707"/>
                  </a:moveTo>
                  <a:cubicBezTo>
                    <a:pt x="1847" y="6113"/>
                    <a:pt x="3121" y="5646"/>
                    <a:pt x="3099" y="5073"/>
                  </a:cubicBezTo>
                  <a:cubicBezTo>
                    <a:pt x="3099" y="4478"/>
                    <a:pt x="1932" y="4712"/>
                    <a:pt x="1635" y="3714"/>
                  </a:cubicBezTo>
                  <a:cubicBezTo>
                    <a:pt x="1338" y="2717"/>
                    <a:pt x="1" y="1698"/>
                    <a:pt x="807" y="1210"/>
                  </a:cubicBezTo>
                  <a:cubicBezTo>
                    <a:pt x="1592" y="722"/>
                    <a:pt x="2123" y="0"/>
                    <a:pt x="2845" y="531"/>
                  </a:cubicBezTo>
                </a:path>
              </a:pathLst>
            </a:custGeom>
            <a:noFill/>
            <a:ln w="9025" cap="rnd" cmpd="sng">
              <a:solidFill>
                <a:srgbClr val="FFFFFF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5"/>
            <p:cNvSpPr/>
            <p:nvPr/>
          </p:nvSpPr>
          <p:spPr>
            <a:xfrm>
              <a:off x="7933925" y="1348675"/>
              <a:ext cx="98175" cy="110925"/>
            </a:xfrm>
            <a:custGeom>
              <a:avLst/>
              <a:gdLst/>
              <a:ahLst/>
              <a:cxnLst/>
              <a:rect l="l" t="t" r="r" b="b"/>
              <a:pathLst>
                <a:path w="3927" h="4437" fill="none" extrusionOk="0">
                  <a:moveTo>
                    <a:pt x="0" y="4437"/>
                  </a:moveTo>
                  <a:cubicBezTo>
                    <a:pt x="956" y="4033"/>
                    <a:pt x="637" y="3503"/>
                    <a:pt x="1656" y="2335"/>
                  </a:cubicBezTo>
                  <a:cubicBezTo>
                    <a:pt x="2675" y="1189"/>
                    <a:pt x="3927" y="1592"/>
                    <a:pt x="3248" y="786"/>
                  </a:cubicBezTo>
                  <a:cubicBezTo>
                    <a:pt x="2569" y="1"/>
                    <a:pt x="1401" y="22"/>
                    <a:pt x="1423" y="807"/>
                  </a:cubicBezTo>
                </a:path>
              </a:pathLst>
            </a:custGeom>
            <a:noFill/>
            <a:ln w="9025" cap="rnd" cmpd="sng">
              <a:solidFill>
                <a:srgbClr val="FFFFFF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5"/>
            <p:cNvSpPr/>
            <p:nvPr/>
          </p:nvSpPr>
          <p:spPr>
            <a:xfrm>
              <a:off x="7915350" y="1343900"/>
              <a:ext cx="69550" cy="68475"/>
            </a:xfrm>
            <a:custGeom>
              <a:avLst/>
              <a:gdLst/>
              <a:ahLst/>
              <a:cxnLst/>
              <a:rect l="l" t="t" r="r" b="b"/>
              <a:pathLst>
                <a:path w="2782" h="2739" fill="none" extrusionOk="0">
                  <a:moveTo>
                    <a:pt x="2781" y="1083"/>
                  </a:moveTo>
                  <a:cubicBezTo>
                    <a:pt x="2484" y="1720"/>
                    <a:pt x="2208" y="2739"/>
                    <a:pt x="1720" y="1932"/>
                  </a:cubicBezTo>
                  <a:cubicBezTo>
                    <a:pt x="1232" y="1125"/>
                    <a:pt x="1274" y="1"/>
                    <a:pt x="637" y="552"/>
                  </a:cubicBezTo>
                  <a:cubicBezTo>
                    <a:pt x="1" y="1125"/>
                    <a:pt x="149" y="998"/>
                    <a:pt x="552" y="1571"/>
                  </a:cubicBezTo>
                </a:path>
              </a:pathLst>
            </a:custGeom>
            <a:noFill/>
            <a:ln w="9025" cap="rnd" cmpd="sng">
              <a:solidFill>
                <a:srgbClr val="FFFFFF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5"/>
            <p:cNvSpPr/>
            <p:nvPr/>
          </p:nvSpPr>
          <p:spPr>
            <a:xfrm>
              <a:off x="7929150" y="1263775"/>
              <a:ext cx="108275" cy="87575"/>
            </a:xfrm>
            <a:custGeom>
              <a:avLst/>
              <a:gdLst/>
              <a:ahLst/>
              <a:cxnLst/>
              <a:rect l="l" t="t" r="r" b="b"/>
              <a:pathLst>
                <a:path w="4331" h="3503" fill="none" extrusionOk="0">
                  <a:moveTo>
                    <a:pt x="0" y="3333"/>
                  </a:moveTo>
                  <a:cubicBezTo>
                    <a:pt x="22" y="2675"/>
                    <a:pt x="680" y="2314"/>
                    <a:pt x="1571" y="2442"/>
                  </a:cubicBezTo>
                  <a:cubicBezTo>
                    <a:pt x="2462" y="2590"/>
                    <a:pt x="3184" y="3503"/>
                    <a:pt x="3502" y="2590"/>
                  </a:cubicBezTo>
                  <a:cubicBezTo>
                    <a:pt x="3842" y="1699"/>
                    <a:pt x="4330" y="1062"/>
                    <a:pt x="3800" y="531"/>
                  </a:cubicBezTo>
                  <a:cubicBezTo>
                    <a:pt x="3290" y="1"/>
                    <a:pt x="2993" y="828"/>
                    <a:pt x="2696" y="1444"/>
                  </a:cubicBezTo>
                  <a:cubicBezTo>
                    <a:pt x="2420" y="2081"/>
                    <a:pt x="1953" y="2059"/>
                    <a:pt x="1614" y="1508"/>
                  </a:cubicBezTo>
                  <a:cubicBezTo>
                    <a:pt x="1295" y="977"/>
                    <a:pt x="1316" y="510"/>
                    <a:pt x="658" y="489"/>
                  </a:cubicBezTo>
                </a:path>
              </a:pathLst>
            </a:custGeom>
            <a:noFill/>
            <a:ln w="9025" cap="rnd" cmpd="sng">
              <a:solidFill>
                <a:srgbClr val="FFFFFF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5"/>
            <p:cNvSpPr/>
            <p:nvPr/>
          </p:nvSpPr>
          <p:spPr>
            <a:xfrm>
              <a:off x="7938175" y="1245750"/>
              <a:ext cx="72725" cy="49900"/>
            </a:xfrm>
            <a:custGeom>
              <a:avLst/>
              <a:gdLst/>
              <a:ahLst/>
              <a:cxnLst/>
              <a:rect l="l" t="t" r="r" b="b"/>
              <a:pathLst>
                <a:path w="2909" h="1996" fill="none" extrusionOk="0">
                  <a:moveTo>
                    <a:pt x="128" y="1995"/>
                  </a:moveTo>
                  <a:cubicBezTo>
                    <a:pt x="0" y="1252"/>
                    <a:pt x="573" y="0"/>
                    <a:pt x="1316" y="64"/>
                  </a:cubicBezTo>
                  <a:cubicBezTo>
                    <a:pt x="2059" y="127"/>
                    <a:pt x="2568" y="658"/>
                    <a:pt x="2908" y="127"/>
                  </a:cubicBezTo>
                </a:path>
              </a:pathLst>
            </a:custGeom>
            <a:noFill/>
            <a:ln w="9025" cap="rnd" cmpd="sng">
              <a:solidFill>
                <a:srgbClr val="FFFFFF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5"/>
            <p:cNvSpPr/>
            <p:nvPr/>
          </p:nvSpPr>
          <p:spPr>
            <a:xfrm>
              <a:off x="7882975" y="1243625"/>
              <a:ext cx="48850" cy="54675"/>
            </a:xfrm>
            <a:custGeom>
              <a:avLst/>
              <a:gdLst/>
              <a:ahLst/>
              <a:cxnLst/>
              <a:rect l="l" t="t" r="r" b="b"/>
              <a:pathLst>
                <a:path w="1954" h="2187" fill="none" extrusionOk="0">
                  <a:moveTo>
                    <a:pt x="1826" y="2123"/>
                  </a:moveTo>
                  <a:cubicBezTo>
                    <a:pt x="1126" y="2186"/>
                    <a:pt x="1" y="2144"/>
                    <a:pt x="595" y="1083"/>
                  </a:cubicBezTo>
                  <a:cubicBezTo>
                    <a:pt x="1189" y="0"/>
                    <a:pt x="1678" y="425"/>
                    <a:pt x="1954" y="658"/>
                  </a:cubicBezTo>
                </a:path>
              </a:pathLst>
            </a:custGeom>
            <a:noFill/>
            <a:ln w="265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5"/>
            <p:cNvSpPr/>
            <p:nvPr/>
          </p:nvSpPr>
          <p:spPr>
            <a:xfrm>
              <a:off x="7924900" y="1223450"/>
              <a:ext cx="49900" cy="50425"/>
            </a:xfrm>
            <a:custGeom>
              <a:avLst/>
              <a:gdLst/>
              <a:ahLst/>
              <a:cxnLst/>
              <a:rect l="l" t="t" r="r" b="b"/>
              <a:pathLst>
                <a:path w="1996" h="2017" fill="none" extrusionOk="0">
                  <a:moveTo>
                    <a:pt x="22" y="2017"/>
                  </a:moveTo>
                  <a:cubicBezTo>
                    <a:pt x="64" y="1083"/>
                    <a:pt x="1" y="1"/>
                    <a:pt x="850" y="1"/>
                  </a:cubicBezTo>
                  <a:cubicBezTo>
                    <a:pt x="1720" y="22"/>
                    <a:pt x="1996" y="446"/>
                    <a:pt x="1996" y="446"/>
                  </a:cubicBezTo>
                </a:path>
              </a:pathLst>
            </a:custGeom>
            <a:noFill/>
            <a:ln w="265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5"/>
            <p:cNvSpPr/>
            <p:nvPr/>
          </p:nvSpPr>
          <p:spPr>
            <a:xfrm>
              <a:off x="7894125" y="1174625"/>
              <a:ext cx="54675" cy="69550"/>
            </a:xfrm>
            <a:custGeom>
              <a:avLst/>
              <a:gdLst/>
              <a:ahLst/>
              <a:cxnLst/>
              <a:rect l="l" t="t" r="r" b="b"/>
              <a:pathLst>
                <a:path w="2187" h="2782" fill="none" extrusionOk="0">
                  <a:moveTo>
                    <a:pt x="2187" y="2781"/>
                  </a:moveTo>
                  <a:cubicBezTo>
                    <a:pt x="1592" y="2208"/>
                    <a:pt x="998" y="1"/>
                    <a:pt x="552" y="765"/>
                  </a:cubicBezTo>
                  <a:cubicBezTo>
                    <a:pt x="107" y="1508"/>
                    <a:pt x="1" y="1932"/>
                    <a:pt x="701" y="2463"/>
                  </a:cubicBezTo>
                </a:path>
              </a:pathLst>
            </a:custGeom>
            <a:noFill/>
            <a:ln w="265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5"/>
            <p:cNvSpPr/>
            <p:nvPr/>
          </p:nvSpPr>
          <p:spPr>
            <a:xfrm>
              <a:off x="7946125" y="1165075"/>
              <a:ext cx="101900" cy="70600"/>
            </a:xfrm>
            <a:custGeom>
              <a:avLst/>
              <a:gdLst/>
              <a:ahLst/>
              <a:cxnLst/>
              <a:rect l="l" t="t" r="r" b="b"/>
              <a:pathLst>
                <a:path w="4076" h="2824" fill="none" extrusionOk="0">
                  <a:moveTo>
                    <a:pt x="1" y="2336"/>
                  </a:moveTo>
                  <a:cubicBezTo>
                    <a:pt x="659" y="1593"/>
                    <a:pt x="1783" y="1"/>
                    <a:pt x="2441" y="616"/>
                  </a:cubicBezTo>
                  <a:cubicBezTo>
                    <a:pt x="3121" y="1211"/>
                    <a:pt x="4076" y="1656"/>
                    <a:pt x="3503" y="2060"/>
                  </a:cubicBezTo>
                  <a:cubicBezTo>
                    <a:pt x="2930" y="2463"/>
                    <a:pt x="2463" y="2824"/>
                    <a:pt x="2463" y="2824"/>
                  </a:cubicBezTo>
                </a:path>
              </a:pathLst>
            </a:custGeom>
            <a:noFill/>
            <a:ln w="265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5"/>
            <p:cNvSpPr/>
            <p:nvPr/>
          </p:nvSpPr>
          <p:spPr>
            <a:xfrm>
              <a:off x="7943475" y="1179400"/>
              <a:ext cx="52550" cy="55750"/>
            </a:xfrm>
            <a:custGeom>
              <a:avLst/>
              <a:gdLst/>
              <a:ahLst/>
              <a:cxnLst/>
              <a:rect l="l" t="t" r="r" b="b"/>
              <a:pathLst>
                <a:path w="2102" h="2230" fill="none" extrusionOk="0">
                  <a:moveTo>
                    <a:pt x="1911" y="2230"/>
                  </a:moveTo>
                  <a:cubicBezTo>
                    <a:pt x="2102" y="1826"/>
                    <a:pt x="1996" y="638"/>
                    <a:pt x="1529" y="616"/>
                  </a:cubicBezTo>
                  <a:cubicBezTo>
                    <a:pt x="1062" y="574"/>
                    <a:pt x="1041" y="1"/>
                    <a:pt x="1" y="171"/>
                  </a:cubicBezTo>
                </a:path>
              </a:pathLst>
            </a:custGeom>
            <a:noFill/>
            <a:ln w="265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5"/>
            <p:cNvSpPr/>
            <p:nvPr/>
          </p:nvSpPr>
          <p:spPr>
            <a:xfrm>
              <a:off x="7896775" y="1104075"/>
              <a:ext cx="47250" cy="99250"/>
            </a:xfrm>
            <a:custGeom>
              <a:avLst/>
              <a:gdLst/>
              <a:ahLst/>
              <a:cxnLst/>
              <a:rect l="l" t="t" r="r" b="b"/>
              <a:pathLst>
                <a:path w="1890" h="3970" fill="none" extrusionOk="0">
                  <a:moveTo>
                    <a:pt x="1890" y="3969"/>
                  </a:moveTo>
                  <a:cubicBezTo>
                    <a:pt x="1508" y="3120"/>
                    <a:pt x="1" y="3078"/>
                    <a:pt x="171" y="1910"/>
                  </a:cubicBezTo>
                  <a:cubicBezTo>
                    <a:pt x="319" y="743"/>
                    <a:pt x="574" y="0"/>
                    <a:pt x="1571" y="764"/>
                  </a:cubicBezTo>
                </a:path>
              </a:pathLst>
            </a:custGeom>
            <a:noFill/>
            <a:ln w="265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5"/>
            <p:cNvSpPr/>
            <p:nvPr/>
          </p:nvSpPr>
          <p:spPr>
            <a:xfrm>
              <a:off x="7925975" y="1129000"/>
              <a:ext cx="94475" cy="51500"/>
            </a:xfrm>
            <a:custGeom>
              <a:avLst/>
              <a:gdLst/>
              <a:ahLst/>
              <a:cxnLst/>
              <a:rect l="l" t="t" r="r" b="b"/>
              <a:pathLst>
                <a:path w="3779" h="2060" fill="none" extrusionOk="0">
                  <a:moveTo>
                    <a:pt x="0" y="2059"/>
                  </a:moveTo>
                  <a:cubicBezTo>
                    <a:pt x="870" y="1232"/>
                    <a:pt x="1656" y="1975"/>
                    <a:pt x="2653" y="1486"/>
                  </a:cubicBezTo>
                  <a:cubicBezTo>
                    <a:pt x="3651" y="998"/>
                    <a:pt x="3778" y="107"/>
                    <a:pt x="2972" y="1"/>
                  </a:cubicBezTo>
                </a:path>
              </a:pathLst>
            </a:custGeom>
            <a:noFill/>
            <a:ln w="265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5"/>
            <p:cNvSpPr/>
            <p:nvPr/>
          </p:nvSpPr>
          <p:spPr>
            <a:xfrm>
              <a:off x="7939225" y="1121575"/>
              <a:ext cx="41425" cy="33975"/>
            </a:xfrm>
            <a:custGeom>
              <a:avLst/>
              <a:gdLst/>
              <a:ahLst/>
              <a:cxnLst/>
              <a:rect l="l" t="t" r="r" b="b"/>
              <a:pathLst>
                <a:path w="1657" h="1359" fill="none" extrusionOk="0">
                  <a:moveTo>
                    <a:pt x="1656" y="1359"/>
                  </a:moveTo>
                  <a:cubicBezTo>
                    <a:pt x="1168" y="956"/>
                    <a:pt x="383" y="0"/>
                    <a:pt x="1" y="786"/>
                  </a:cubicBezTo>
                </a:path>
              </a:pathLst>
            </a:custGeom>
            <a:noFill/>
            <a:ln w="265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5"/>
            <p:cNvSpPr/>
            <p:nvPr/>
          </p:nvSpPr>
          <p:spPr>
            <a:xfrm>
              <a:off x="7919600" y="1105650"/>
              <a:ext cx="57325" cy="57350"/>
            </a:xfrm>
            <a:custGeom>
              <a:avLst/>
              <a:gdLst/>
              <a:ahLst/>
              <a:cxnLst/>
              <a:rect l="l" t="t" r="r" b="b"/>
              <a:pathLst>
                <a:path w="2293" h="2294" fill="none" extrusionOk="0">
                  <a:moveTo>
                    <a:pt x="1231" y="86"/>
                  </a:moveTo>
                  <a:cubicBezTo>
                    <a:pt x="22" y="1"/>
                    <a:pt x="0" y="1932"/>
                    <a:pt x="849" y="2123"/>
                  </a:cubicBezTo>
                  <a:cubicBezTo>
                    <a:pt x="1635" y="2293"/>
                    <a:pt x="2017" y="1911"/>
                    <a:pt x="2293" y="1083"/>
                  </a:cubicBezTo>
                </a:path>
              </a:pathLst>
            </a:custGeom>
            <a:noFill/>
            <a:ln w="265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5"/>
            <p:cNvSpPr/>
            <p:nvPr/>
          </p:nvSpPr>
          <p:spPr>
            <a:xfrm>
              <a:off x="7965225" y="1069575"/>
              <a:ext cx="47250" cy="57325"/>
            </a:xfrm>
            <a:custGeom>
              <a:avLst/>
              <a:gdLst/>
              <a:ahLst/>
              <a:cxnLst/>
              <a:rect l="l" t="t" r="r" b="b"/>
              <a:pathLst>
                <a:path w="1890" h="2293" fill="none" extrusionOk="0">
                  <a:moveTo>
                    <a:pt x="1" y="2293"/>
                  </a:moveTo>
                  <a:cubicBezTo>
                    <a:pt x="1232" y="1720"/>
                    <a:pt x="1890" y="1741"/>
                    <a:pt x="1062" y="871"/>
                  </a:cubicBezTo>
                  <a:cubicBezTo>
                    <a:pt x="213" y="0"/>
                    <a:pt x="192" y="276"/>
                    <a:pt x="43" y="977"/>
                  </a:cubicBezTo>
                </a:path>
              </a:pathLst>
            </a:custGeom>
            <a:noFill/>
            <a:ln w="265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5"/>
            <p:cNvSpPr/>
            <p:nvPr/>
          </p:nvSpPr>
          <p:spPr>
            <a:xfrm>
              <a:off x="7903675" y="1055775"/>
              <a:ext cx="56275" cy="59450"/>
            </a:xfrm>
            <a:custGeom>
              <a:avLst/>
              <a:gdLst/>
              <a:ahLst/>
              <a:cxnLst/>
              <a:rect l="l" t="t" r="r" b="b"/>
              <a:pathLst>
                <a:path w="2251" h="2378" fill="none" extrusionOk="0">
                  <a:moveTo>
                    <a:pt x="2250" y="2081"/>
                  </a:moveTo>
                  <a:cubicBezTo>
                    <a:pt x="1614" y="1592"/>
                    <a:pt x="1" y="2378"/>
                    <a:pt x="553" y="1380"/>
                  </a:cubicBezTo>
                  <a:cubicBezTo>
                    <a:pt x="1126" y="404"/>
                    <a:pt x="1508" y="1"/>
                    <a:pt x="2081" y="383"/>
                  </a:cubicBezTo>
                </a:path>
              </a:pathLst>
            </a:custGeom>
            <a:noFill/>
            <a:ln w="265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5"/>
            <p:cNvSpPr/>
            <p:nvPr/>
          </p:nvSpPr>
          <p:spPr>
            <a:xfrm>
              <a:off x="7942950" y="1039850"/>
              <a:ext cx="65825" cy="47800"/>
            </a:xfrm>
            <a:custGeom>
              <a:avLst/>
              <a:gdLst/>
              <a:ahLst/>
              <a:cxnLst/>
              <a:rect l="l" t="t" r="r" b="b"/>
              <a:pathLst>
                <a:path w="2633" h="1912" fill="none" extrusionOk="0">
                  <a:moveTo>
                    <a:pt x="0" y="1911"/>
                  </a:moveTo>
                  <a:cubicBezTo>
                    <a:pt x="998" y="1423"/>
                    <a:pt x="2632" y="574"/>
                    <a:pt x="1826" y="277"/>
                  </a:cubicBezTo>
                  <a:cubicBezTo>
                    <a:pt x="998" y="1"/>
                    <a:pt x="658" y="319"/>
                    <a:pt x="64" y="319"/>
                  </a:cubicBezTo>
                </a:path>
              </a:pathLst>
            </a:custGeom>
            <a:noFill/>
            <a:ln w="265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5"/>
            <p:cNvSpPr/>
            <p:nvPr/>
          </p:nvSpPr>
          <p:spPr>
            <a:xfrm>
              <a:off x="7878750" y="1010150"/>
              <a:ext cx="41925" cy="38750"/>
            </a:xfrm>
            <a:custGeom>
              <a:avLst/>
              <a:gdLst/>
              <a:ahLst/>
              <a:cxnLst/>
              <a:rect l="l" t="t" r="r" b="b"/>
              <a:pathLst>
                <a:path w="1677" h="1550" fill="none" extrusionOk="0">
                  <a:moveTo>
                    <a:pt x="0" y="0"/>
                  </a:moveTo>
                  <a:cubicBezTo>
                    <a:pt x="127" y="531"/>
                    <a:pt x="1146" y="616"/>
                    <a:pt x="1677" y="1550"/>
                  </a:cubicBezTo>
                </a:path>
              </a:pathLst>
            </a:custGeom>
            <a:noFill/>
            <a:ln w="265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5"/>
            <p:cNvSpPr/>
            <p:nvPr/>
          </p:nvSpPr>
          <p:spPr>
            <a:xfrm>
              <a:off x="7895200" y="995825"/>
              <a:ext cx="39800" cy="67950"/>
            </a:xfrm>
            <a:custGeom>
              <a:avLst/>
              <a:gdLst/>
              <a:ahLst/>
              <a:cxnLst/>
              <a:rect l="l" t="t" r="r" b="b"/>
              <a:pathLst>
                <a:path w="1592" h="2718" fill="none" extrusionOk="0">
                  <a:moveTo>
                    <a:pt x="0" y="0"/>
                  </a:moveTo>
                  <a:cubicBezTo>
                    <a:pt x="892" y="340"/>
                    <a:pt x="1592" y="276"/>
                    <a:pt x="1486" y="1083"/>
                  </a:cubicBezTo>
                  <a:cubicBezTo>
                    <a:pt x="1401" y="1910"/>
                    <a:pt x="913" y="2356"/>
                    <a:pt x="1486" y="2717"/>
                  </a:cubicBezTo>
                </a:path>
              </a:pathLst>
            </a:custGeom>
            <a:noFill/>
            <a:ln w="265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5"/>
            <p:cNvSpPr/>
            <p:nvPr/>
          </p:nvSpPr>
          <p:spPr>
            <a:xfrm>
              <a:off x="7882975" y="1243625"/>
              <a:ext cx="48850" cy="54675"/>
            </a:xfrm>
            <a:custGeom>
              <a:avLst/>
              <a:gdLst/>
              <a:ahLst/>
              <a:cxnLst/>
              <a:rect l="l" t="t" r="r" b="b"/>
              <a:pathLst>
                <a:path w="1954" h="2187" fill="none" extrusionOk="0">
                  <a:moveTo>
                    <a:pt x="1826" y="2123"/>
                  </a:moveTo>
                  <a:cubicBezTo>
                    <a:pt x="1126" y="2186"/>
                    <a:pt x="1" y="2144"/>
                    <a:pt x="595" y="1083"/>
                  </a:cubicBezTo>
                  <a:cubicBezTo>
                    <a:pt x="1189" y="0"/>
                    <a:pt x="1678" y="425"/>
                    <a:pt x="1954" y="658"/>
                  </a:cubicBezTo>
                </a:path>
              </a:pathLst>
            </a:custGeom>
            <a:noFill/>
            <a:ln w="9025" cap="rnd" cmpd="sng">
              <a:solidFill>
                <a:srgbClr val="FFFFFF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5"/>
            <p:cNvSpPr/>
            <p:nvPr/>
          </p:nvSpPr>
          <p:spPr>
            <a:xfrm>
              <a:off x="7924900" y="1223450"/>
              <a:ext cx="49900" cy="50425"/>
            </a:xfrm>
            <a:custGeom>
              <a:avLst/>
              <a:gdLst/>
              <a:ahLst/>
              <a:cxnLst/>
              <a:rect l="l" t="t" r="r" b="b"/>
              <a:pathLst>
                <a:path w="1996" h="2017" fill="none" extrusionOk="0">
                  <a:moveTo>
                    <a:pt x="22" y="2017"/>
                  </a:moveTo>
                  <a:cubicBezTo>
                    <a:pt x="64" y="1083"/>
                    <a:pt x="1" y="1"/>
                    <a:pt x="850" y="1"/>
                  </a:cubicBezTo>
                  <a:cubicBezTo>
                    <a:pt x="1720" y="22"/>
                    <a:pt x="1996" y="446"/>
                    <a:pt x="1996" y="446"/>
                  </a:cubicBezTo>
                </a:path>
              </a:pathLst>
            </a:custGeom>
            <a:noFill/>
            <a:ln w="9025" cap="rnd" cmpd="sng">
              <a:solidFill>
                <a:srgbClr val="FFFFFF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5"/>
            <p:cNvSpPr/>
            <p:nvPr/>
          </p:nvSpPr>
          <p:spPr>
            <a:xfrm>
              <a:off x="7894125" y="1174625"/>
              <a:ext cx="54675" cy="69550"/>
            </a:xfrm>
            <a:custGeom>
              <a:avLst/>
              <a:gdLst/>
              <a:ahLst/>
              <a:cxnLst/>
              <a:rect l="l" t="t" r="r" b="b"/>
              <a:pathLst>
                <a:path w="2187" h="2782" fill="none" extrusionOk="0">
                  <a:moveTo>
                    <a:pt x="2187" y="2781"/>
                  </a:moveTo>
                  <a:cubicBezTo>
                    <a:pt x="1592" y="2208"/>
                    <a:pt x="998" y="1"/>
                    <a:pt x="552" y="765"/>
                  </a:cubicBezTo>
                  <a:cubicBezTo>
                    <a:pt x="107" y="1508"/>
                    <a:pt x="1" y="1932"/>
                    <a:pt x="701" y="2463"/>
                  </a:cubicBezTo>
                </a:path>
              </a:pathLst>
            </a:custGeom>
            <a:noFill/>
            <a:ln w="9025" cap="rnd" cmpd="sng">
              <a:solidFill>
                <a:srgbClr val="FFFFFF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5"/>
            <p:cNvSpPr/>
            <p:nvPr/>
          </p:nvSpPr>
          <p:spPr>
            <a:xfrm>
              <a:off x="7946125" y="1165075"/>
              <a:ext cx="101900" cy="70600"/>
            </a:xfrm>
            <a:custGeom>
              <a:avLst/>
              <a:gdLst/>
              <a:ahLst/>
              <a:cxnLst/>
              <a:rect l="l" t="t" r="r" b="b"/>
              <a:pathLst>
                <a:path w="4076" h="2824" fill="none" extrusionOk="0">
                  <a:moveTo>
                    <a:pt x="1" y="2336"/>
                  </a:moveTo>
                  <a:cubicBezTo>
                    <a:pt x="659" y="1593"/>
                    <a:pt x="1783" y="1"/>
                    <a:pt x="2441" y="616"/>
                  </a:cubicBezTo>
                  <a:cubicBezTo>
                    <a:pt x="3121" y="1211"/>
                    <a:pt x="4076" y="1656"/>
                    <a:pt x="3503" y="2060"/>
                  </a:cubicBezTo>
                  <a:cubicBezTo>
                    <a:pt x="2930" y="2463"/>
                    <a:pt x="2463" y="2824"/>
                    <a:pt x="2463" y="2824"/>
                  </a:cubicBezTo>
                </a:path>
              </a:pathLst>
            </a:custGeom>
            <a:noFill/>
            <a:ln w="9025" cap="rnd" cmpd="sng">
              <a:solidFill>
                <a:srgbClr val="FFFFFF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5"/>
            <p:cNvSpPr/>
            <p:nvPr/>
          </p:nvSpPr>
          <p:spPr>
            <a:xfrm>
              <a:off x="7943475" y="1179400"/>
              <a:ext cx="52550" cy="55750"/>
            </a:xfrm>
            <a:custGeom>
              <a:avLst/>
              <a:gdLst/>
              <a:ahLst/>
              <a:cxnLst/>
              <a:rect l="l" t="t" r="r" b="b"/>
              <a:pathLst>
                <a:path w="2102" h="2230" fill="none" extrusionOk="0">
                  <a:moveTo>
                    <a:pt x="1911" y="2230"/>
                  </a:moveTo>
                  <a:cubicBezTo>
                    <a:pt x="2102" y="1826"/>
                    <a:pt x="1996" y="638"/>
                    <a:pt x="1529" y="616"/>
                  </a:cubicBezTo>
                  <a:cubicBezTo>
                    <a:pt x="1062" y="574"/>
                    <a:pt x="1041" y="1"/>
                    <a:pt x="1" y="171"/>
                  </a:cubicBezTo>
                </a:path>
              </a:pathLst>
            </a:custGeom>
            <a:noFill/>
            <a:ln w="9025" cap="rnd" cmpd="sng">
              <a:solidFill>
                <a:srgbClr val="FFFFFF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5"/>
            <p:cNvSpPr/>
            <p:nvPr/>
          </p:nvSpPr>
          <p:spPr>
            <a:xfrm>
              <a:off x="7896775" y="1104075"/>
              <a:ext cx="47250" cy="99250"/>
            </a:xfrm>
            <a:custGeom>
              <a:avLst/>
              <a:gdLst/>
              <a:ahLst/>
              <a:cxnLst/>
              <a:rect l="l" t="t" r="r" b="b"/>
              <a:pathLst>
                <a:path w="1890" h="3970" fill="none" extrusionOk="0">
                  <a:moveTo>
                    <a:pt x="1890" y="3969"/>
                  </a:moveTo>
                  <a:cubicBezTo>
                    <a:pt x="1508" y="3120"/>
                    <a:pt x="1" y="3078"/>
                    <a:pt x="171" y="1910"/>
                  </a:cubicBezTo>
                  <a:cubicBezTo>
                    <a:pt x="319" y="743"/>
                    <a:pt x="574" y="0"/>
                    <a:pt x="1571" y="764"/>
                  </a:cubicBezTo>
                </a:path>
              </a:pathLst>
            </a:custGeom>
            <a:noFill/>
            <a:ln w="9025" cap="rnd" cmpd="sng">
              <a:solidFill>
                <a:srgbClr val="FFFFFF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5"/>
            <p:cNvSpPr/>
            <p:nvPr/>
          </p:nvSpPr>
          <p:spPr>
            <a:xfrm>
              <a:off x="7925975" y="1129000"/>
              <a:ext cx="94475" cy="51500"/>
            </a:xfrm>
            <a:custGeom>
              <a:avLst/>
              <a:gdLst/>
              <a:ahLst/>
              <a:cxnLst/>
              <a:rect l="l" t="t" r="r" b="b"/>
              <a:pathLst>
                <a:path w="3779" h="2060" fill="none" extrusionOk="0">
                  <a:moveTo>
                    <a:pt x="0" y="2059"/>
                  </a:moveTo>
                  <a:cubicBezTo>
                    <a:pt x="870" y="1232"/>
                    <a:pt x="1656" y="1975"/>
                    <a:pt x="2653" y="1486"/>
                  </a:cubicBezTo>
                  <a:cubicBezTo>
                    <a:pt x="3651" y="998"/>
                    <a:pt x="3778" y="107"/>
                    <a:pt x="2972" y="1"/>
                  </a:cubicBezTo>
                </a:path>
              </a:pathLst>
            </a:custGeom>
            <a:noFill/>
            <a:ln w="9025" cap="rnd" cmpd="sng">
              <a:solidFill>
                <a:srgbClr val="FFFFFF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5"/>
            <p:cNvSpPr/>
            <p:nvPr/>
          </p:nvSpPr>
          <p:spPr>
            <a:xfrm>
              <a:off x="7939225" y="1121575"/>
              <a:ext cx="41425" cy="33975"/>
            </a:xfrm>
            <a:custGeom>
              <a:avLst/>
              <a:gdLst/>
              <a:ahLst/>
              <a:cxnLst/>
              <a:rect l="l" t="t" r="r" b="b"/>
              <a:pathLst>
                <a:path w="1657" h="1359" fill="none" extrusionOk="0">
                  <a:moveTo>
                    <a:pt x="1656" y="1359"/>
                  </a:moveTo>
                  <a:cubicBezTo>
                    <a:pt x="1168" y="956"/>
                    <a:pt x="383" y="0"/>
                    <a:pt x="1" y="786"/>
                  </a:cubicBezTo>
                </a:path>
              </a:pathLst>
            </a:custGeom>
            <a:noFill/>
            <a:ln w="9025" cap="rnd" cmpd="sng">
              <a:solidFill>
                <a:srgbClr val="FFFFFF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5"/>
            <p:cNvSpPr/>
            <p:nvPr/>
          </p:nvSpPr>
          <p:spPr>
            <a:xfrm>
              <a:off x="7919600" y="1105650"/>
              <a:ext cx="57325" cy="57350"/>
            </a:xfrm>
            <a:custGeom>
              <a:avLst/>
              <a:gdLst/>
              <a:ahLst/>
              <a:cxnLst/>
              <a:rect l="l" t="t" r="r" b="b"/>
              <a:pathLst>
                <a:path w="2293" h="2294" fill="none" extrusionOk="0">
                  <a:moveTo>
                    <a:pt x="1231" y="86"/>
                  </a:moveTo>
                  <a:cubicBezTo>
                    <a:pt x="22" y="1"/>
                    <a:pt x="0" y="1932"/>
                    <a:pt x="849" y="2123"/>
                  </a:cubicBezTo>
                  <a:cubicBezTo>
                    <a:pt x="1635" y="2293"/>
                    <a:pt x="2017" y="1911"/>
                    <a:pt x="2293" y="1083"/>
                  </a:cubicBezTo>
                </a:path>
              </a:pathLst>
            </a:custGeom>
            <a:noFill/>
            <a:ln w="9025" cap="rnd" cmpd="sng">
              <a:solidFill>
                <a:srgbClr val="FFFFFF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5"/>
            <p:cNvSpPr/>
            <p:nvPr/>
          </p:nvSpPr>
          <p:spPr>
            <a:xfrm>
              <a:off x="7965225" y="1069575"/>
              <a:ext cx="47250" cy="57325"/>
            </a:xfrm>
            <a:custGeom>
              <a:avLst/>
              <a:gdLst/>
              <a:ahLst/>
              <a:cxnLst/>
              <a:rect l="l" t="t" r="r" b="b"/>
              <a:pathLst>
                <a:path w="1890" h="2293" fill="none" extrusionOk="0">
                  <a:moveTo>
                    <a:pt x="1" y="2293"/>
                  </a:moveTo>
                  <a:cubicBezTo>
                    <a:pt x="1232" y="1720"/>
                    <a:pt x="1890" y="1741"/>
                    <a:pt x="1062" y="871"/>
                  </a:cubicBezTo>
                  <a:cubicBezTo>
                    <a:pt x="213" y="0"/>
                    <a:pt x="192" y="276"/>
                    <a:pt x="43" y="977"/>
                  </a:cubicBezTo>
                </a:path>
              </a:pathLst>
            </a:custGeom>
            <a:noFill/>
            <a:ln w="9025" cap="rnd" cmpd="sng">
              <a:solidFill>
                <a:srgbClr val="FFFFFF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5"/>
            <p:cNvSpPr/>
            <p:nvPr/>
          </p:nvSpPr>
          <p:spPr>
            <a:xfrm>
              <a:off x="7903675" y="1055775"/>
              <a:ext cx="56275" cy="59450"/>
            </a:xfrm>
            <a:custGeom>
              <a:avLst/>
              <a:gdLst/>
              <a:ahLst/>
              <a:cxnLst/>
              <a:rect l="l" t="t" r="r" b="b"/>
              <a:pathLst>
                <a:path w="2251" h="2378" fill="none" extrusionOk="0">
                  <a:moveTo>
                    <a:pt x="2250" y="2081"/>
                  </a:moveTo>
                  <a:cubicBezTo>
                    <a:pt x="1614" y="1592"/>
                    <a:pt x="1" y="2378"/>
                    <a:pt x="553" y="1380"/>
                  </a:cubicBezTo>
                  <a:cubicBezTo>
                    <a:pt x="1126" y="404"/>
                    <a:pt x="1508" y="1"/>
                    <a:pt x="2081" y="383"/>
                  </a:cubicBezTo>
                </a:path>
              </a:pathLst>
            </a:custGeom>
            <a:noFill/>
            <a:ln w="9025" cap="rnd" cmpd="sng">
              <a:solidFill>
                <a:srgbClr val="FFFFFF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5"/>
            <p:cNvSpPr/>
            <p:nvPr/>
          </p:nvSpPr>
          <p:spPr>
            <a:xfrm>
              <a:off x="7942950" y="1039850"/>
              <a:ext cx="65825" cy="47800"/>
            </a:xfrm>
            <a:custGeom>
              <a:avLst/>
              <a:gdLst/>
              <a:ahLst/>
              <a:cxnLst/>
              <a:rect l="l" t="t" r="r" b="b"/>
              <a:pathLst>
                <a:path w="2633" h="1912" fill="none" extrusionOk="0">
                  <a:moveTo>
                    <a:pt x="0" y="1911"/>
                  </a:moveTo>
                  <a:cubicBezTo>
                    <a:pt x="998" y="1423"/>
                    <a:pt x="2632" y="574"/>
                    <a:pt x="1826" y="277"/>
                  </a:cubicBezTo>
                  <a:cubicBezTo>
                    <a:pt x="998" y="1"/>
                    <a:pt x="658" y="319"/>
                    <a:pt x="64" y="319"/>
                  </a:cubicBezTo>
                </a:path>
              </a:pathLst>
            </a:custGeom>
            <a:noFill/>
            <a:ln w="9025" cap="rnd" cmpd="sng">
              <a:solidFill>
                <a:srgbClr val="FFFFFF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5"/>
            <p:cNvSpPr/>
            <p:nvPr/>
          </p:nvSpPr>
          <p:spPr>
            <a:xfrm>
              <a:off x="7878750" y="1010150"/>
              <a:ext cx="41925" cy="38750"/>
            </a:xfrm>
            <a:custGeom>
              <a:avLst/>
              <a:gdLst/>
              <a:ahLst/>
              <a:cxnLst/>
              <a:rect l="l" t="t" r="r" b="b"/>
              <a:pathLst>
                <a:path w="1677" h="1550" fill="none" extrusionOk="0">
                  <a:moveTo>
                    <a:pt x="0" y="0"/>
                  </a:moveTo>
                  <a:cubicBezTo>
                    <a:pt x="127" y="531"/>
                    <a:pt x="1146" y="616"/>
                    <a:pt x="1677" y="1550"/>
                  </a:cubicBezTo>
                </a:path>
              </a:pathLst>
            </a:custGeom>
            <a:noFill/>
            <a:ln w="9025" cap="rnd" cmpd="sng">
              <a:solidFill>
                <a:srgbClr val="FFFFFF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5"/>
            <p:cNvSpPr/>
            <p:nvPr/>
          </p:nvSpPr>
          <p:spPr>
            <a:xfrm>
              <a:off x="7895200" y="995825"/>
              <a:ext cx="39800" cy="67950"/>
            </a:xfrm>
            <a:custGeom>
              <a:avLst/>
              <a:gdLst/>
              <a:ahLst/>
              <a:cxnLst/>
              <a:rect l="l" t="t" r="r" b="b"/>
              <a:pathLst>
                <a:path w="1592" h="2718" fill="none" extrusionOk="0">
                  <a:moveTo>
                    <a:pt x="0" y="0"/>
                  </a:moveTo>
                  <a:cubicBezTo>
                    <a:pt x="892" y="340"/>
                    <a:pt x="1592" y="276"/>
                    <a:pt x="1486" y="1083"/>
                  </a:cubicBezTo>
                  <a:cubicBezTo>
                    <a:pt x="1401" y="1910"/>
                    <a:pt x="913" y="2356"/>
                    <a:pt x="1486" y="2717"/>
                  </a:cubicBezTo>
                </a:path>
              </a:pathLst>
            </a:custGeom>
            <a:noFill/>
            <a:ln w="9025" cap="rnd" cmpd="sng">
              <a:solidFill>
                <a:srgbClr val="FFFFFF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5"/>
            <p:cNvSpPr/>
            <p:nvPr/>
          </p:nvSpPr>
          <p:spPr>
            <a:xfrm>
              <a:off x="7798625" y="1757775"/>
              <a:ext cx="228175" cy="345225"/>
            </a:xfrm>
            <a:custGeom>
              <a:avLst/>
              <a:gdLst/>
              <a:ahLst/>
              <a:cxnLst/>
              <a:rect l="l" t="t" r="r" b="b"/>
              <a:pathLst>
                <a:path w="9127" h="13809" extrusionOk="0">
                  <a:moveTo>
                    <a:pt x="8702" y="1"/>
                  </a:moveTo>
                  <a:cubicBezTo>
                    <a:pt x="8044" y="1062"/>
                    <a:pt x="4903" y="1444"/>
                    <a:pt x="2632" y="3864"/>
                  </a:cubicBezTo>
                  <a:cubicBezTo>
                    <a:pt x="488" y="6156"/>
                    <a:pt x="828" y="7769"/>
                    <a:pt x="552" y="8979"/>
                  </a:cubicBezTo>
                  <a:cubicBezTo>
                    <a:pt x="0" y="11441"/>
                    <a:pt x="637" y="13287"/>
                    <a:pt x="764" y="13648"/>
                  </a:cubicBezTo>
                  <a:cubicBezTo>
                    <a:pt x="764" y="13648"/>
                    <a:pt x="620" y="13809"/>
                    <a:pt x="1071" y="13809"/>
                  </a:cubicBezTo>
                  <a:cubicBezTo>
                    <a:pt x="1138" y="13809"/>
                    <a:pt x="1219" y="13805"/>
                    <a:pt x="1316" y="13797"/>
                  </a:cubicBezTo>
                  <a:cubicBezTo>
                    <a:pt x="2271" y="13712"/>
                    <a:pt x="2887" y="11165"/>
                    <a:pt x="2887" y="11165"/>
                  </a:cubicBezTo>
                  <a:cubicBezTo>
                    <a:pt x="1443" y="6835"/>
                    <a:pt x="2611" y="5455"/>
                    <a:pt x="3969" y="4182"/>
                  </a:cubicBezTo>
                  <a:cubicBezTo>
                    <a:pt x="5752" y="2484"/>
                    <a:pt x="8554" y="1232"/>
                    <a:pt x="9127" y="383"/>
                  </a:cubicBezTo>
                  <a:lnTo>
                    <a:pt x="8702" y="1"/>
                  </a:lnTo>
                  <a:close/>
                </a:path>
              </a:pathLst>
            </a:custGeom>
            <a:solidFill>
              <a:srgbClr val="FFFFFF"/>
            </a:solidFill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5"/>
            <p:cNvSpPr/>
            <p:nvPr/>
          </p:nvSpPr>
          <p:spPr>
            <a:xfrm>
              <a:off x="7817725" y="1951450"/>
              <a:ext cx="35575" cy="23375"/>
            </a:xfrm>
            <a:custGeom>
              <a:avLst/>
              <a:gdLst/>
              <a:ahLst/>
              <a:cxnLst/>
              <a:rect l="l" t="t" r="r" b="b"/>
              <a:pathLst>
                <a:path w="1423" h="935" fill="none" extrusionOk="0">
                  <a:moveTo>
                    <a:pt x="1422" y="468"/>
                  </a:moveTo>
                  <a:cubicBezTo>
                    <a:pt x="1253" y="43"/>
                    <a:pt x="170" y="1"/>
                    <a:pt x="0" y="935"/>
                  </a:cubicBezTo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5"/>
            <p:cNvSpPr/>
            <p:nvPr/>
          </p:nvSpPr>
          <p:spPr>
            <a:xfrm>
              <a:off x="7812950" y="1964725"/>
              <a:ext cx="45650" cy="36625"/>
            </a:xfrm>
            <a:custGeom>
              <a:avLst/>
              <a:gdLst/>
              <a:ahLst/>
              <a:cxnLst/>
              <a:rect l="l" t="t" r="r" b="b"/>
              <a:pathLst>
                <a:path w="1826" h="1465" fill="none" extrusionOk="0">
                  <a:moveTo>
                    <a:pt x="1826" y="1210"/>
                  </a:moveTo>
                  <a:cubicBezTo>
                    <a:pt x="1804" y="149"/>
                    <a:pt x="340" y="0"/>
                    <a:pt x="0" y="1465"/>
                  </a:cubicBezTo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5"/>
            <p:cNvSpPr/>
            <p:nvPr/>
          </p:nvSpPr>
          <p:spPr>
            <a:xfrm>
              <a:off x="7811875" y="1996100"/>
              <a:ext cx="58925" cy="37625"/>
            </a:xfrm>
            <a:custGeom>
              <a:avLst/>
              <a:gdLst/>
              <a:ahLst/>
              <a:cxnLst/>
              <a:rect l="l" t="t" r="r" b="b"/>
              <a:pathLst>
                <a:path w="2357" h="1505" extrusionOk="0">
                  <a:moveTo>
                    <a:pt x="1435" y="1"/>
                  </a:moveTo>
                  <a:cubicBezTo>
                    <a:pt x="806" y="1"/>
                    <a:pt x="73" y="422"/>
                    <a:pt x="1" y="1505"/>
                  </a:cubicBezTo>
                  <a:lnTo>
                    <a:pt x="2357" y="634"/>
                  </a:lnTo>
                  <a:cubicBezTo>
                    <a:pt x="2338" y="248"/>
                    <a:pt x="1917" y="1"/>
                    <a:pt x="1435" y="1"/>
                  </a:cubicBezTo>
                  <a:close/>
                </a:path>
              </a:pathLst>
            </a:custGeom>
            <a:solidFill>
              <a:srgbClr val="FFFFFF"/>
            </a:solidFill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5"/>
            <p:cNvSpPr/>
            <p:nvPr/>
          </p:nvSpPr>
          <p:spPr>
            <a:xfrm>
              <a:off x="7797025" y="2013675"/>
              <a:ext cx="91825" cy="90625"/>
            </a:xfrm>
            <a:custGeom>
              <a:avLst/>
              <a:gdLst/>
              <a:ahLst/>
              <a:cxnLst/>
              <a:rect l="l" t="t" r="r" b="b"/>
              <a:pathLst>
                <a:path w="3673" h="3625" extrusionOk="0">
                  <a:moveTo>
                    <a:pt x="2426" y="1"/>
                  </a:moveTo>
                  <a:cubicBezTo>
                    <a:pt x="2283" y="1"/>
                    <a:pt x="2131" y="20"/>
                    <a:pt x="1974" y="59"/>
                  </a:cubicBezTo>
                  <a:cubicBezTo>
                    <a:pt x="1359" y="207"/>
                    <a:pt x="1" y="1820"/>
                    <a:pt x="1125" y="3624"/>
                  </a:cubicBezTo>
                  <a:lnTo>
                    <a:pt x="3672" y="993"/>
                  </a:lnTo>
                  <a:cubicBezTo>
                    <a:pt x="3452" y="313"/>
                    <a:pt x="3000" y="1"/>
                    <a:pt x="2426" y="1"/>
                  </a:cubicBezTo>
                  <a:close/>
                </a:path>
              </a:pathLst>
            </a:custGeom>
            <a:solidFill>
              <a:srgbClr val="FFFFFF"/>
            </a:solidFill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5"/>
            <p:cNvSpPr/>
            <p:nvPr/>
          </p:nvSpPr>
          <p:spPr>
            <a:xfrm>
              <a:off x="7820900" y="2036700"/>
              <a:ext cx="84850" cy="113750"/>
            </a:xfrm>
            <a:custGeom>
              <a:avLst/>
              <a:gdLst/>
              <a:ahLst/>
              <a:cxnLst/>
              <a:rect l="l" t="t" r="r" b="b"/>
              <a:pathLst>
                <a:path w="3394" h="4550" extrusionOk="0">
                  <a:moveTo>
                    <a:pt x="2132" y="0"/>
                  </a:moveTo>
                  <a:cubicBezTo>
                    <a:pt x="2087" y="0"/>
                    <a:pt x="2042" y="3"/>
                    <a:pt x="1996" y="8"/>
                  </a:cubicBezTo>
                  <a:cubicBezTo>
                    <a:pt x="1104" y="72"/>
                    <a:pt x="531" y="793"/>
                    <a:pt x="298" y="1791"/>
                  </a:cubicBezTo>
                  <a:cubicBezTo>
                    <a:pt x="1" y="2937"/>
                    <a:pt x="170" y="4104"/>
                    <a:pt x="998" y="4550"/>
                  </a:cubicBezTo>
                  <a:lnTo>
                    <a:pt x="3354" y="1366"/>
                  </a:lnTo>
                  <a:cubicBezTo>
                    <a:pt x="3394" y="608"/>
                    <a:pt x="2834" y="0"/>
                    <a:pt x="2132" y="0"/>
                  </a:cubicBezTo>
                  <a:close/>
                </a:path>
              </a:pathLst>
            </a:custGeom>
            <a:solidFill>
              <a:srgbClr val="FFFFFF"/>
            </a:solidFill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5"/>
            <p:cNvSpPr/>
            <p:nvPr/>
          </p:nvSpPr>
          <p:spPr>
            <a:xfrm>
              <a:off x="7844800" y="2073025"/>
              <a:ext cx="114075" cy="147550"/>
            </a:xfrm>
            <a:custGeom>
              <a:avLst/>
              <a:gdLst/>
              <a:ahLst/>
              <a:cxnLst/>
              <a:rect l="l" t="t" r="r" b="b"/>
              <a:pathLst>
                <a:path w="4563" h="5902" extrusionOk="0">
                  <a:moveTo>
                    <a:pt x="2790" y="1"/>
                  </a:moveTo>
                  <a:cubicBezTo>
                    <a:pt x="2590" y="1"/>
                    <a:pt x="2356" y="37"/>
                    <a:pt x="2080" y="125"/>
                  </a:cubicBezTo>
                  <a:cubicBezTo>
                    <a:pt x="891" y="508"/>
                    <a:pt x="106" y="1951"/>
                    <a:pt x="42" y="3097"/>
                  </a:cubicBezTo>
                  <a:cubicBezTo>
                    <a:pt x="1" y="3949"/>
                    <a:pt x="326" y="5901"/>
                    <a:pt x="2074" y="5901"/>
                  </a:cubicBezTo>
                  <a:cubicBezTo>
                    <a:pt x="2111" y="5901"/>
                    <a:pt x="2148" y="5900"/>
                    <a:pt x="2186" y="5899"/>
                  </a:cubicBezTo>
                  <a:cubicBezTo>
                    <a:pt x="4011" y="5814"/>
                    <a:pt x="4563" y="4774"/>
                    <a:pt x="4372" y="4264"/>
                  </a:cubicBezTo>
                  <a:cubicBezTo>
                    <a:pt x="4253" y="3961"/>
                    <a:pt x="3790" y="3903"/>
                    <a:pt x="3457" y="3903"/>
                  </a:cubicBezTo>
                  <a:cubicBezTo>
                    <a:pt x="3253" y="3903"/>
                    <a:pt x="3099" y="3925"/>
                    <a:pt x="3099" y="3925"/>
                  </a:cubicBezTo>
                  <a:cubicBezTo>
                    <a:pt x="2869" y="4078"/>
                    <a:pt x="2493" y="4324"/>
                    <a:pt x="2197" y="4324"/>
                  </a:cubicBezTo>
                  <a:cubicBezTo>
                    <a:pt x="2002" y="4324"/>
                    <a:pt x="1842" y="4216"/>
                    <a:pt x="1783" y="3903"/>
                  </a:cubicBezTo>
                  <a:cubicBezTo>
                    <a:pt x="1667" y="3208"/>
                    <a:pt x="2484" y="1561"/>
                    <a:pt x="3111" y="1561"/>
                  </a:cubicBezTo>
                  <a:cubicBezTo>
                    <a:pt x="3173" y="1561"/>
                    <a:pt x="3233" y="1577"/>
                    <a:pt x="3290" y="1611"/>
                  </a:cubicBezTo>
                  <a:cubicBezTo>
                    <a:pt x="3382" y="1668"/>
                    <a:pt x="3467" y="1693"/>
                    <a:pt x="3543" y="1693"/>
                  </a:cubicBezTo>
                  <a:cubicBezTo>
                    <a:pt x="4009" y="1693"/>
                    <a:pt x="4163" y="772"/>
                    <a:pt x="3926" y="571"/>
                  </a:cubicBezTo>
                  <a:cubicBezTo>
                    <a:pt x="3731" y="392"/>
                    <a:pt x="3448" y="1"/>
                    <a:pt x="2790" y="1"/>
                  </a:cubicBezTo>
                  <a:close/>
                </a:path>
              </a:pathLst>
            </a:custGeom>
            <a:solidFill>
              <a:srgbClr val="FFFFFF"/>
            </a:solidFill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5"/>
            <p:cNvSpPr/>
            <p:nvPr/>
          </p:nvSpPr>
          <p:spPr>
            <a:xfrm>
              <a:off x="7893075" y="2113300"/>
              <a:ext cx="47775" cy="30800"/>
            </a:xfrm>
            <a:custGeom>
              <a:avLst/>
              <a:gdLst/>
              <a:ahLst/>
              <a:cxnLst/>
              <a:rect l="l" t="t" r="r" b="b"/>
              <a:pathLst>
                <a:path w="1911" h="1232" fill="none" extrusionOk="0">
                  <a:moveTo>
                    <a:pt x="1910" y="0"/>
                  </a:moveTo>
                  <a:cubicBezTo>
                    <a:pt x="1422" y="722"/>
                    <a:pt x="785" y="1040"/>
                    <a:pt x="0" y="1231"/>
                  </a:cubicBezTo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5"/>
            <p:cNvSpPr/>
            <p:nvPr/>
          </p:nvSpPr>
          <p:spPr>
            <a:xfrm>
              <a:off x="7857525" y="2065000"/>
              <a:ext cx="28150" cy="46200"/>
            </a:xfrm>
            <a:custGeom>
              <a:avLst/>
              <a:gdLst/>
              <a:ahLst/>
              <a:cxnLst/>
              <a:rect l="l" t="t" r="r" b="b"/>
              <a:pathLst>
                <a:path w="1126" h="1848" fill="none" extrusionOk="0">
                  <a:moveTo>
                    <a:pt x="21" y="1847"/>
                  </a:moveTo>
                  <a:cubicBezTo>
                    <a:pt x="0" y="1211"/>
                    <a:pt x="955" y="1"/>
                    <a:pt x="1125" y="510"/>
                  </a:cubicBezTo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7887225" y="2112750"/>
              <a:ext cx="144875" cy="186750"/>
            </a:xfrm>
            <a:custGeom>
              <a:avLst/>
              <a:gdLst/>
              <a:ahLst/>
              <a:cxnLst/>
              <a:rect l="l" t="t" r="r" b="b"/>
              <a:pathLst>
                <a:path w="5795" h="7470" extrusionOk="0">
                  <a:moveTo>
                    <a:pt x="2978" y="0"/>
                  </a:moveTo>
                  <a:cubicBezTo>
                    <a:pt x="2532" y="0"/>
                    <a:pt x="1970" y="315"/>
                    <a:pt x="1486" y="1232"/>
                  </a:cubicBezTo>
                  <a:cubicBezTo>
                    <a:pt x="892" y="2421"/>
                    <a:pt x="1" y="5095"/>
                    <a:pt x="1189" y="6368"/>
                  </a:cubicBezTo>
                  <a:cubicBezTo>
                    <a:pt x="1920" y="7152"/>
                    <a:pt x="2603" y="7469"/>
                    <a:pt x="3287" y="7469"/>
                  </a:cubicBezTo>
                  <a:cubicBezTo>
                    <a:pt x="3715" y="7469"/>
                    <a:pt x="4144" y="7345"/>
                    <a:pt x="4585" y="7132"/>
                  </a:cubicBezTo>
                  <a:cubicBezTo>
                    <a:pt x="5731" y="6559"/>
                    <a:pt x="5795" y="4628"/>
                    <a:pt x="5392" y="4522"/>
                  </a:cubicBezTo>
                  <a:cubicBezTo>
                    <a:pt x="5372" y="4516"/>
                    <a:pt x="5353" y="4514"/>
                    <a:pt x="5333" y="4514"/>
                  </a:cubicBezTo>
                  <a:cubicBezTo>
                    <a:pt x="4958" y="4514"/>
                    <a:pt x="4470" y="5419"/>
                    <a:pt x="3906" y="5519"/>
                  </a:cubicBezTo>
                  <a:cubicBezTo>
                    <a:pt x="3770" y="5545"/>
                    <a:pt x="3607" y="5566"/>
                    <a:pt x="3437" y="5566"/>
                  </a:cubicBezTo>
                  <a:cubicBezTo>
                    <a:pt x="2893" y="5566"/>
                    <a:pt x="2278" y="5344"/>
                    <a:pt x="2229" y="4310"/>
                  </a:cubicBezTo>
                  <a:cubicBezTo>
                    <a:pt x="2187" y="3503"/>
                    <a:pt x="2696" y="2208"/>
                    <a:pt x="3184" y="1550"/>
                  </a:cubicBezTo>
                  <a:cubicBezTo>
                    <a:pt x="3757" y="765"/>
                    <a:pt x="4055" y="383"/>
                    <a:pt x="3312" y="65"/>
                  </a:cubicBezTo>
                  <a:cubicBezTo>
                    <a:pt x="3212" y="24"/>
                    <a:pt x="3099" y="0"/>
                    <a:pt x="2978" y="0"/>
                  </a:cubicBezTo>
                  <a:close/>
                </a:path>
              </a:pathLst>
            </a:custGeom>
            <a:solidFill>
              <a:srgbClr val="FFFFFF"/>
            </a:solidFill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7947200" y="2123900"/>
              <a:ext cx="40875" cy="76975"/>
            </a:xfrm>
            <a:custGeom>
              <a:avLst/>
              <a:gdLst/>
              <a:ahLst/>
              <a:cxnLst/>
              <a:rect l="l" t="t" r="r" b="b"/>
              <a:pathLst>
                <a:path w="1635" h="3079" fill="none" extrusionOk="0">
                  <a:moveTo>
                    <a:pt x="0" y="3078"/>
                  </a:moveTo>
                  <a:cubicBezTo>
                    <a:pt x="616" y="2526"/>
                    <a:pt x="1634" y="913"/>
                    <a:pt x="1380" y="1"/>
                  </a:cubicBezTo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7966825" y="2153550"/>
              <a:ext cx="284950" cy="246450"/>
            </a:xfrm>
            <a:custGeom>
              <a:avLst/>
              <a:gdLst/>
              <a:ahLst/>
              <a:cxnLst/>
              <a:rect l="l" t="t" r="r" b="b"/>
              <a:pathLst>
                <a:path w="11398" h="9858" extrusionOk="0">
                  <a:moveTo>
                    <a:pt x="3668" y="0"/>
                  </a:moveTo>
                  <a:cubicBezTo>
                    <a:pt x="3434" y="0"/>
                    <a:pt x="3180" y="109"/>
                    <a:pt x="2972" y="343"/>
                  </a:cubicBezTo>
                  <a:cubicBezTo>
                    <a:pt x="2356" y="1022"/>
                    <a:pt x="1635" y="2317"/>
                    <a:pt x="1147" y="3548"/>
                  </a:cubicBezTo>
                  <a:cubicBezTo>
                    <a:pt x="489" y="5224"/>
                    <a:pt x="0" y="8069"/>
                    <a:pt x="1168" y="9193"/>
                  </a:cubicBezTo>
                  <a:cubicBezTo>
                    <a:pt x="1655" y="9660"/>
                    <a:pt x="2357" y="9857"/>
                    <a:pt x="3145" y="9857"/>
                  </a:cubicBezTo>
                  <a:cubicBezTo>
                    <a:pt x="4828" y="9857"/>
                    <a:pt x="6901" y="8955"/>
                    <a:pt x="8087" y="7856"/>
                  </a:cubicBezTo>
                  <a:cubicBezTo>
                    <a:pt x="9827" y="6243"/>
                    <a:pt x="11398" y="4439"/>
                    <a:pt x="10825" y="3420"/>
                  </a:cubicBezTo>
                  <a:lnTo>
                    <a:pt x="10825" y="3420"/>
                  </a:lnTo>
                  <a:lnTo>
                    <a:pt x="9382" y="4524"/>
                  </a:lnTo>
                  <a:cubicBezTo>
                    <a:pt x="9084" y="5076"/>
                    <a:pt x="8172" y="5904"/>
                    <a:pt x="7811" y="6222"/>
                  </a:cubicBezTo>
                  <a:cubicBezTo>
                    <a:pt x="6446" y="7429"/>
                    <a:pt x="4486" y="8374"/>
                    <a:pt x="3399" y="8374"/>
                  </a:cubicBezTo>
                  <a:cubicBezTo>
                    <a:pt x="3033" y="8374"/>
                    <a:pt x="2766" y="8267"/>
                    <a:pt x="2653" y="8026"/>
                  </a:cubicBezTo>
                  <a:cubicBezTo>
                    <a:pt x="2229" y="7050"/>
                    <a:pt x="2229" y="5840"/>
                    <a:pt x="2866" y="4269"/>
                  </a:cubicBezTo>
                  <a:cubicBezTo>
                    <a:pt x="3481" y="2699"/>
                    <a:pt x="4351" y="1489"/>
                    <a:pt x="4351" y="725"/>
                  </a:cubicBezTo>
                  <a:cubicBezTo>
                    <a:pt x="4339" y="261"/>
                    <a:pt x="4028" y="0"/>
                    <a:pt x="3668" y="0"/>
                  </a:cubicBezTo>
                  <a:close/>
                </a:path>
              </a:pathLst>
            </a:custGeom>
            <a:solidFill>
              <a:srgbClr val="FFFFFF"/>
            </a:solidFill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7971600" y="2224325"/>
              <a:ext cx="276475" cy="330475"/>
            </a:xfrm>
            <a:custGeom>
              <a:avLst/>
              <a:gdLst/>
              <a:ahLst/>
              <a:cxnLst/>
              <a:rect l="l" t="t" r="r" b="b"/>
              <a:pathLst>
                <a:path w="11059" h="13219" extrusionOk="0">
                  <a:moveTo>
                    <a:pt x="9513" y="1"/>
                  </a:moveTo>
                  <a:cubicBezTo>
                    <a:pt x="8310" y="1"/>
                    <a:pt x="6869" y="1040"/>
                    <a:pt x="6007" y="1714"/>
                  </a:cubicBezTo>
                  <a:cubicBezTo>
                    <a:pt x="4415" y="2988"/>
                    <a:pt x="3630" y="4367"/>
                    <a:pt x="2144" y="7296"/>
                  </a:cubicBezTo>
                  <a:cubicBezTo>
                    <a:pt x="1401" y="8761"/>
                    <a:pt x="871" y="9758"/>
                    <a:pt x="0" y="10565"/>
                  </a:cubicBezTo>
                  <a:lnTo>
                    <a:pt x="1974" y="13218"/>
                  </a:lnTo>
                  <a:cubicBezTo>
                    <a:pt x="2590" y="12093"/>
                    <a:pt x="3099" y="10650"/>
                    <a:pt x="3481" y="9228"/>
                  </a:cubicBezTo>
                  <a:cubicBezTo>
                    <a:pt x="3757" y="8145"/>
                    <a:pt x="4840" y="5683"/>
                    <a:pt x="5773" y="4601"/>
                  </a:cubicBezTo>
                  <a:cubicBezTo>
                    <a:pt x="6516" y="3731"/>
                    <a:pt x="7811" y="2287"/>
                    <a:pt x="9339" y="1842"/>
                  </a:cubicBezTo>
                  <a:lnTo>
                    <a:pt x="10613" y="1820"/>
                  </a:lnTo>
                  <a:cubicBezTo>
                    <a:pt x="11058" y="908"/>
                    <a:pt x="10549" y="207"/>
                    <a:pt x="9976" y="59"/>
                  </a:cubicBezTo>
                  <a:cubicBezTo>
                    <a:pt x="9827" y="19"/>
                    <a:pt x="9672" y="1"/>
                    <a:pt x="9513" y="1"/>
                  </a:cubicBezTo>
                  <a:close/>
                </a:path>
              </a:pathLst>
            </a:custGeom>
            <a:solidFill>
              <a:srgbClr val="FFFFFF"/>
            </a:solidFill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8005550" y="2429000"/>
              <a:ext cx="56275" cy="40350"/>
            </a:xfrm>
            <a:custGeom>
              <a:avLst/>
              <a:gdLst/>
              <a:ahLst/>
              <a:cxnLst/>
              <a:rect l="l" t="t" r="r" b="b"/>
              <a:pathLst>
                <a:path w="2251" h="1614" fill="none" extrusionOk="0">
                  <a:moveTo>
                    <a:pt x="1" y="531"/>
                  </a:moveTo>
                  <a:cubicBezTo>
                    <a:pt x="277" y="1"/>
                    <a:pt x="2251" y="277"/>
                    <a:pt x="1911" y="1614"/>
                  </a:cubicBezTo>
                </a:path>
              </a:pathLst>
            </a:custGeom>
            <a:noFill/>
            <a:ln w="2650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7995475" y="2442275"/>
              <a:ext cx="62625" cy="44600"/>
            </a:xfrm>
            <a:custGeom>
              <a:avLst/>
              <a:gdLst/>
              <a:ahLst/>
              <a:cxnLst/>
              <a:rect l="l" t="t" r="r" b="b"/>
              <a:pathLst>
                <a:path w="2505" h="1784" fill="none" extrusionOk="0">
                  <a:moveTo>
                    <a:pt x="1" y="637"/>
                  </a:moveTo>
                  <a:cubicBezTo>
                    <a:pt x="404" y="0"/>
                    <a:pt x="2505" y="595"/>
                    <a:pt x="2102" y="1783"/>
                  </a:cubicBezTo>
                </a:path>
              </a:pathLst>
            </a:custGeom>
            <a:noFill/>
            <a:ln w="4250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7985925" y="2453950"/>
              <a:ext cx="66875" cy="54150"/>
            </a:xfrm>
            <a:custGeom>
              <a:avLst/>
              <a:gdLst/>
              <a:ahLst/>
              <a:cxnLst/>
              <a:rect l="l" t="t" r="r" b="b"/>
              <a:pathLst>
                <a:path w="2675" h="2166" fill="none" extrusionOk="0">
                  <a:moveTo>
                    <a:pt x="0" y="743"/>
                  </a:moveTo>
                  <a:cubicBezTo>
                    <a:pt x="489" y="0"/>
                    <a:pt x="2675" y="743"/>
                    <a:pt x="2250" y="2165"/>
                  </a:cubicBezTo>
                </a:path>
              </a:pathLst>
            </a:custGeom>
            <a:noFill/>
            <a:ln w="4250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7968950" y="2480050"/>
              <a:ext cx="69350" cy="65175"/>
            </a:xfrm>
            <a:custGeom>
              <a:avLst/>
              <a:gdLst/>
              <a:ahLst/>
              <a:cxnLst/>
              <a:rect l="l" t="t" r="r" b="b"/>
              <a:pathLst>
                <a:path w="2774" h="2607" extrusionOk="0">
                  <a:moveTo>
                    <a:pt x="633" y="1"/>
                  </a:moveTo>
                  <a:cubicBezTo>
                    <a:pt x="550" y="1"/>
                    <a:pt x="479" y="13"/>
                    <a:pt x="425" y="39"/>
                  </a:cubicBezTo>
                  <a:cubicBezTo>
                    <a:pt x="106" y="209"/>
                    <a:pt x="0" y="548"/>
                    <a:pt x="0" y="548"/>
                  </a:cubicBezTo>
                  <a:lnTo>
                    <a:pt x="2314" y="2607"/>
                  </a:lnTo>
                  <a:cubicBezTo>
                    <a:pt x="2675" y="2480"/>
                    <a:pt x="2696" y="1991"/>
                    <a:pt x="2717" y="1737"/>
                  </a:cubicBezTo>
                  <a:cubicBezTo>
                    <a:pt x="2774" y="793"/>
                    <a:pt x="1303" y="1"/>
                    <a:pt x="633" y="1"/>
                  </a:cubicBezTo>
                  <a:close/>
                </a:path>
              </a:pathLst>
            </a:custGeom>
            <a:solidFill>
              <a:srgbClr val="FFFFFF"/>
            </a:solidFill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7955675" y="2496100"/>
              <a:ext cx="81225" cy="76400"/>
            </a:xfrm>
            <a:custGeom>
              <a:avLst/>
              <a:gdLst/>
              <a:ahLst/>
              <a:cxnLst/>
              <a:rect l="l" t="t" r="r" b="b"/>
              <a:pathLst>
                <a:path w="3249" h="3056" extrusionOk="0">
                  <a:moveTo>
                    <a:pt x="686" y="1"/>
                  </a:moveTo>
                  <a:cubicBezTo>
                    <a:pt x="285" y="1"/>
                    <a:pt x="88" y="214"/>
                    <a:pt x="1" y="607"/>
                  </a:cubicBezTo>
                  <a:lnTo>
                    <a:pt x="1911" y="2899"/>
                  </a:lnTo>
                  <a:cubicBezTo>
                    <a:pt x="2104" y="2953"/>
                    <a:pt x="2151" y="3055"/>
                    <a:pt x="2224" y="3055"/>
                  </a:cubicBezTo>
                  <a:cubicBezTo>
                    <a:pt x="2296" y="3055"/>
                    <a:pt x="2392" y="2958"/>
                    <a:pt x="2675" y="2623"/>
                  </a:cubicBezTo>
                  <a:cubicBezTo>
                    <a:pt x="3248" y="1944"/>
                    <a:pt x="2250" y="458"/>
                    <a:pt x="1380" y="140"/>
                  </a:cubicBezTo>
                  <a:cubicBezTo>
                    <a:pt x="1099" y="46"/>
                    <a:pt x="871" y="1"/>
                    <a:pt x="686" y="1"/>
                  </a:cubicBezTo>
                  <a:close/>
                </a:path>
              </a:pathLst>
            </a:custGeom>
            <a:solidFill>
              <a:srgbClr val="FFFFFF"/>
            </a:solidFill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7939750" y="2513775"/>
              <a:ext cx="74325" cy="87725"/>
            </a:xfrm>
            <a:custGeom>
              <a:avLst/>
              <a:gdLst/>
              <a:ahLst/>
              <a:cxnLst/>
              <a:rect l="l" t="t" r="r" b="b"/>
              <a:pathLst>
                <a:path w="2973" h="3509" extrusionOk="0">
                  <a:moveTo>
                    <a:pt x="587" y="0"/>
                  </a:moveTo>
                  <a:cubicBezTo>
                    <a:pt x="335" y="0"/>
                    <a:pt x="118" y="101"/>
                    <a:pt x="1" y="367"/>
                  </a:cubicBezTo>
                  <a:cubicBezTo>
                    <a:pt x="1" y="367"/>
                    <a:pt x="892" y="2680"/>
                    <a:pt x="1359" y="3211"/>
                  </a:cubicBezTo>
                  <a:cubicBezTo>
                    <a:pt x="1536" y="3404"/>
                    <a:pt x="1707" y="3508"/>
                    <a:pt x="1871" y="3508"/>
                  </a:cubicBezTo>
                  <a:cubicBezTo>
                    <a:pt x="2139" y="3508"/>
                    <a:pt x="2388" y="3228"/>
                    <a:pt x="2612" y="2595"/>
                  </a:cubicBezTo>
                  <a:cubicBezTo>
                    <a:pt x="2972" y="1576"/>
                    <a:pt x="1890" y="536"/>
                    <a:pt x="1381" y="239"/>
                  </a:cubicBezTo>
                  <a:cubicBezTo>
                    <a:pt x="1126" y="101"/>
                    <a:pt x="839" y="0"/>
                    <a:pt x="587" y="0"/>
                  </a:cubicBezTo>
                  <a:close/>
                </a:path>
              </a:pathLst>
            </a:custGeom>
            <a:solidFill>
              <a:srgbClr val="FFFFFF"/>
            </a:solidFill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7916425" y="2523125"/>
              <a:ext cx="73775" cy="112525"/>
            </a:xfrm>
            <a:custGeom>
              <a:avLst/>
              <a:gdLst/>
              <a:ahLst/>
              <a:cxnLst/>
              <a:rect l="l" t="t" r="r" b="b"/>
              <a:pathLst>
                <a:path w="2951" h="4501" extrusionOk="0">
                  <a:moveTo>
                    <a:pt x="745" y="0"/>
                  </a:moveTo>
                  <a:cubicBezTo>
                    <a:pt x="364" y="0"/>
                    <a:pt x="73" y="348"/>
                    <a:pt x="0" y="566"/>
                  </a:cubicBezTo>
                  <a:cubicBezTo>
                    <a:pt x="0" y="566"/>
                    <a:pt x="722" y="3877"/>
                    <a:pt x="1061" y="4195"/>
                  </a:cubicBezTo>
                  <a:cubicBezTo>
                    <a:pt x="1219" y="4352"/>
                    <a:pt x="1435" y="4500"/>
                    <a:pt x="1668" y="4500"/>
                  </a:cubicBezTo>
                  <a:cubicBezTo>
                    <a:pt x="1939" y="4500"/>
                    <a:pt x="2233" y="4301"/>
                    <a:pt x="2483" y="3686"/>
                  </a:cubicBezTo>
                  <a:cubicBezTo>
                    <a:pt x="2950" y="2539"/>
                    <a:pt x="1953" y="884"/>
                    <a:pt x="1316" y="268"/>
                  </a:cubicBezTo>
                  <a:cubicBezTo>
                    <a:pt x="1115" y="74"/>
                    <a:pt x="921" y="0"/>
                    <a:pt x="745" y="0"/>
                  </a:cubicBezTo>
                  <a:close/>
                </a:path>
              </a:pathLst>
            </a:custGeom>
            <a:solidFill>
              <a:srgbClr val="FFFFFF"/>
            </a:solidFill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7880875" y="2533200"/>
              <a:ext cx="68450" cy="131225"/>
            </a:xfrm>
            <a:custGeom>
              <a:avLst/>
              <a:gdLst/>
              <a:ahLst/>
              <a:cxnLst/>
              <a:rect l="l" t="t" r="r" b="b"/>
              <a:pathLst>
                <a:path w="2738" h="5249" extrusionOk="0">
                  <a:moveTo>
                    <a:pt x="818" y="1"/>
                  </a:moveTo>
                  <a:cubicBezTo>
                    <a:pt x="465" y="1"/>
                    <a:pt x="189" y="364"/>
                    <a:pt x="85" y="799"/>
                  </a:cubicBezTo>
                  <a:lnTo>
                    <a:pt x="149" y="672"/>
                  </a:lnTo>
                  <a:lnTo>
                    <a:pt x="149" y="672"/>
                  </a:lnTo>
                  <a:cubicBezTo>
                    <a:pt x="149" y="672"/>
                    <a:pt x="0" y="4386"/>
                    <a:pt x="64" y="4747"/>
                  </a:cubicBezTo>
                  <a:cubicBezTo>
                    <a:pt x="109" y="5003"/>
                    <a:pt x="645" y="5248"/>
                    <a:pt x="1180" y="5248"/>
                  </a:cubicBezTo>
                  <a:cubicBezTo>
                    <a:pt x="1399" y="5248"/>
                    <a:pt x="1619" y="5207"/>
                    <a:pt x="1804" y="5108"/>
                  </a:cubicBezTo>
                  <a:cubicBezTo>
                    <a:pt x="2462" y="4790"/>
                    <a:pt x="2738" y="3431"/>
                    <a:pt x="2653" y="2497"/>
                  </a:cubicBezTo>
                  <a:cubicBezTo>
                    <a:pt x="2547" y="1457"/>
                    <a:pt x="1549" y="247"/>
                    <a:pt x="1061" y="56"/>
                  </a:cubicBezTo>
                  <a:cubicBezTo>
                    <a:pt x="977" y="18"/>
                    <a:pt x="896" y="1"/>
                    <a:pt x="818" y="1"/>
                  </a:cubicBezTo>
                  <a:close/>
                </a:path>
              </a:pathLst>
            </a:custGeom>
            <a:solidFill>
              <a:srgbClr val="FFFFFF"/>
            </a:solidFill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7897850" y="2576525"/>
              <a:ext cx="17525" cy="59450"/>
            </a:xfrm>
            <a:custGeom>
              <a:avLst/>
              <a:gdLst/>
              <a:ahLst/>
              <a:cxnLst/>
              <a:rect l="l" t="t" r="r" b="b"/>
              <a:pathLst>
                <a:path w="701" h="2378" fill="none" extrusionOk="0">
                  <a:moveTo>
                    <a:pt x="0" y="2377"/>
                  </a:moveTo>
                  <a:cubicBezTo>
                    <a:pt x="276" y="2165"/>
                    <a:pt x="701" y="1061"/>
                    <a:pt x="85" y="0"/>
                  </a:cubicBezTo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7818250" y="2538225"/>
              <a:ext cx="96600" cy="168500"/>
            </a:xfrm>
            <a:custGeom>
              <a:avLst/>
              <a:gdLst/>
              <a:ahLst/>
              <a:cxnLst/>
              <a:rect l="l" t="t" r="r" b="b"/>
              <a:pathLst>
                <a:path w="3864" h="6740" extrusionOk="0">
                  <a:moveTo>
                    <a:pt x="1602" y="0"/>
                  </a:moveTo>
                  <a:cubicBezTo>
                    <a:pt x="1191" y="0"/>
                    <a:pt x="778" y="287"/>
                    <a:pt x="680" y="1087"/>
                  </a:cubicBezTo>
                  <a:cubicBezTo>
                    <a:pt x="531" y="2466"/>
                    <a:pt x="1253" y="3846"/>
                    <a:pt x="1868" y="4376"/>
                  </a:cubicBezTo>
                  <a:cubicBezTo>
                    <a:pt x="1868" y="4376"/>
                    <a:pt x="1783" y="4907"/>
                    <a:pt x="1550" y="5119"/>
                  </a:cubicBezTo>
                  <a:cubicBezTo>
                    <a:pt x="1509" y="5156"/>
                    <a:pt x="1441" y="5172"/>
                    <a:pt x="1354" y="5172"/>
                  </a:cubicBezTo>
                  <a:cubicBezTo>
                    <a:pt x="1036" y="5172"/>
                    <a:pt x="469" y="4958"/>
                    <a:pt x="85" y="4758"/>
                  </a:cubicBezTo>
                  <a:lnTo>
                    <a:pt x="1" y="6095"/>
                  </a:lnTo>
                  <a:cubicBezTo>
                    <a:pt x="345" y="6262"/>
                    <a:pt x="914" y="6739"/>
                    <a:pt x="1512" y="6739"/>
                  </a:cubicBezTo>
                  <a:cubicBezTo>
                    <a:pt x="1985" y="6739"/>
                    <a:pt x="2475" y="6442"/>
                    <a:pt x="2887" y="5459"/>
                  </a:cubicBezTo>
                  <a:cubicBezTo>
                    <a:pt x="3863" y="3082"/>
                    <a:pt x="2802" y="874"/>
                    <a:pt x="2378" y="365"/>
                  </a:cubicBezTo>
                  <a:cubicBezTo>
                    <a:pt x="2199" y="151"/>
                    <a:pt x="1901" y="0"/>
                    <a:pt x="1602" y="0"/>
                  </a:cubicBezTo>
                  <a:close/>
                </a:path>
              </a:pathLst>
            </a:custGeom>
            <a:solidFill>
              <a:srgbClr val="FFFFFF"/>
            </a:solidFill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7855925" y="2576525"/>
              <a:ext cx="17000" cy="71125"/>
            </a:xfrm>
            <a:custGeom>
              <a:avLst/>
              <a:gdLst/>
              <a:ahLst/>
              <a:cxnLst/>
              <a:rect l="l" t="t" r="r" b="b"/>
              <a:pathLst>
                <a:path w="680" h="2845" fill="none" extrusionOk="0">
                  <a:moveTo>
                    <a:pt x="0" y="0"/>
                  </a:moveTo>
                  <a:cubicBezTo>
                    <a:pt x="255" y="425"/>
                    <a:pt x="680" y="1953"/>
                    <a:pt x="361" y="2844"/>
                  </a:cubicBezTo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7424000" y="2538200"/>
              <a:ext cx="400650" cy="235700"/>
            </a:xfrm>
            <a:custGeom>
              <a:avLst/>
              <a:gdLst/>
              <a:ahLst/>
              <a:cxnLst/>
              <a:rect l="l" t="t" r="r" b="b"/>
              <a:pathLst>
                <a:path w="16026" h="9428" extrusionOk="0">
                  <a:moveTo>
                    <a:pt x="1" y="9408"/>
                  </a:moveTo>
                  <a:lnTo>
                    <a:pt x="1" y="9408"/>
                  </a:lnTo>
                  <a:cubicBezTo>
                    <a:pt x="15" y="9409"/>
                    <a:pt x="30" y="9410"/>
                    <a:pt x="46" y="9411"/>
                  </a:cubicBezTo>
                  <a:lnTo>
                    <a:pt x="46" y="9411"/>
                  </a:lnTo>
                  <a:cubicBezTo>
                    <a:pt x="30" y="9410"/>
                    <a:pt x="15" y="9409"/>
                    <a:pt x="1" y="9408"/>
                  </a:cubicBezTo>
                  <a:close/>
                  <a:moveTo>
                    <a:pt x="13709" y="0"/>
                  </a:moveTo>
                  <a:cubicBezTo>
                    <a:pt x="13616" y="0"/>
                    <a:pt x="13518" y="15"/>
                    <a:pt x="13415" y="47"/>
                  </a:cubicBezTo>
                  <a:cubicBezTo>
                    <a:pt x="12587" y="302"/>
                    <a:pt x="12629" y="1682"/>
                    <a:pt x="12778" y="2276"/>
                  </a:cubicBezTo>
                  <a:cubicBezTo>
                    <a:pt x="12990" y="3083"/>
                    <a:pt x="13457" y="4568"/>
                    <a:pt x="14412" y="5354"/>
                  </a:cubicBezTo>
                  <a:cubicBezTo>
                    <a:pt x="14436" y="5370"/>
                    <a:pt x="14464" y="5377"/>
                    <a:pt x="14491" y="5377"/>
                  </a:cubicBezTo>
                  <a:cubicBezTo>
                    <a:pt x="14534" y="5377"/>
                    <a:pt x="14577" y="5359"/>
                    <a:pt x="14603" y="5332"/>
                  </a:cubicBezTo>
                  <a:cubicBezTo>
                    <a:pt x="14646" y="5269"/>
                    <a:pt x="14646" y="5184"/>
                    <a:pt x="14582" y="5141"/>
                  </a:cubicBezTo>
                  <a:cubicBezTo>
                    <a:pt x="13691" y="4399"/>
                    <a:pt x="13224" y="2998"/>
                    <a:pt x="13033" y="2212"/>
                  </a:cubicBezTo>
                  <a:cubicBezTo>
                    <a:pt x="12905" y="1661"/>
                    <a:pt x="12884" y="493"/>
                    <a:pt x="13499" y="302"/>
                  </a:cubicBezTo>
                  <a:cubicBezTo>
                    <a:pt x="13572" y="280"/>
                    <a:pt x="13642" y="269"/>
                    <a:pt x="13708" y="269"/>
                  </a:cubicBezTo>
                  <a:cubicBezTo>
                    <a:pt x="14147" y="269"/>
                    <a:pt x="14462" y="728"/>
                    <a:pt x="14794" y="1300"/>
                  </a:cubicBezTo>
                  <a:lnTo>
                    <a:pt x="14858" y="1385"/>
                  </a:lnTo>
                  <a:cubicBezTo>
                    <a:pt x="15473" y="2425"/>
                    <a:pt x="15771" y="3550"/>
                    <a:pt x="15728" y="4717"/>
                  </a:cubicBezTo>
                  <a:lnTo>
                    <a:pt x="15728" y="4759"/>
                  </a:lnTo>
                  <a:cubicBezTo>
                    <a:pt x="15707" y="6012"/>
                    <a:pt x="15601" y="7370"/>
                    <a:pt x="14646" y="7391"/>
                  </a:cubicBezTo>
                  <a:cubicBezTo>
                    <a:pt x="14629" y="7392"/>
                    <a:pt x="14612" y="7392"/>
                    <a:pt x="14596" y="7392"/>
                  </a:cubicBezTo>
                  <a:cubicBezTo>
                    <a:pt x="14116" y="7392"/>
                    <a:pt x="13521" y="7105"/>
                    <a:pt x="12926" y="6818"/>
                  </a:cubicBezTo>
                  <a:cubicBezTo>
                    <a:pt x="12192" y="6461"/>
                    <a:pt x="11383" y="6048"/>
                    <a:pt x="10553" y="6048"/>
                  </a:cubicBezTo>
                  <a:cubicBezTo>
                    <a:pt x="10495" y="6048"/>
                    <a:pt x="10437" y="6050"/>
                    <a:pt x="10379" y="6054"/>
                  </a:cubicBezTo>
                  <a:cubicBezTo>
                    <a:pt x="9615" y="6096"/>
                    <a:pt x="8299" y="6776"/>
                    <a:pt x="7047" y="7434"/>
                  </a:cubicBezTo>
                  <a:cubicBezTo>
                    <a:pt x="6262" y="7837"/>
                    <a:pt x="5519" y="8198"/>
                    <a:pt x="4988" y="8410"/>
                  </a:cubicBezTo>
                  <a:cubicBezTo>
                    <a:pt x="3663" y="8897"/>
                    <a:pt x="1496" y="9420"/>
                    <a:pt x="297" y="9420"/>
                  </a:cubicBezTo>
                  <a:cubicBezTo>
                    <a:pt x="207" y="9420"/>
                    <a:pt x="123" y="9417"/>
                    <a:pt x="46" y="9411"/>
                  </a:cubicBezTo>
                  <a:lnTo>
                    <a:pt x="46" y="9411"/>
                  </a:lnTo>
                  <a:cubicBezTo>
                    <a:pt x="183" y="9422"/>
                    <a:pt x="337" y="9428"/>
                    <a:pt x="505" y="9428"/>
                  </a:cubicBezTo>
                  <a:cubicBezTo>
                    <a:pt x="1761" y="9428"/>
                    <a:pt x="3780" y="9127"/>
                    <a:pt x="5073" y="8665"/>
                  </a:cubicBezTo>
                  <a:cubicBezTo>
                    <a:pt x="5625" y="8452"/>
                    <a:pt x="6368" y="8070"/>
                    <a:pt x="7153" y="7667"/>
                  </a:cubicBezTo>
                  <a:cubicBezTo>
                    <a:pt x="8342" y="7052"/>
                    <a:pt x="9700" y="6372"/>
                    <a:pt x="10401" y="6330"/>
                  </a:cubicBezTo>
                  <a:cubicBezTo>
                    <a:pt x="10458" y="6325"/>
                    <a:pt x="10515" y="6323"/>
                    <a:pt x="10572" y="6323"/>
                  </a:cubicBezTo>
                  <a:cubicBezTo>
                    <a:pt x="11321" y="6323"/>
                    <a:pt x="12069" y="6697"/>
                    <a:pt x="12799" y="7052"/>
                  </a:cubicBezTo>
                  <a:cubicBezTo>
                    <a:pt x="13436" y="7360"/>
                    <a:pt x="14053" y="7668"/>
                    <a:pt x="14593" y="7668"/>
                  </a:cubicBezTo>
                  <a:cubicBezTo>
                    <a:pt x="14610" y="7668"/>
                    <a:pt x="14628" y="7668"/>
                    <a:pt x="14646" y="7667"/>
                  </a:cubicBezTo>
                  <a:cubicBezTo>
                    <a:pt x="15940" y="7625"/>
                    <a:pt x="15983" y="5757"/>
                    <a:pt x="16004" y="4759"/>
                  </a:cubicBezTo>
                  <a:lnTo>
                    <a:pt x="16004" y="4738"/>
                  </a:lnTo>
                  <a:cubicBezTo>
                    <a:pt x="16025" y="3507"/>
                    <a:pt x="15728" y="2319"/>
                    <a:pt x="15091" y="1257"/>
                  </a:cubicBezTo>
                  <a:lnTo>
                    <a:pt x="15028" y="1172"/>
                  </a:lnTo>
                  <a:cubicBezTo>
                    <a:pt x="14750" y="691"/>
                    <a:pt x="14343" y="0"/>
                    <a:pt x="137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7427725" y="2576375"/>
              <a:ext cx="366675" cy="118000"/>
            </a:xfrm>
            <a:custGeom>
              <a:avLst/>
              <a:gdLst/>
              <a:ahLst/>
              <a:cxnLst/>
              <a:rect l="l" t="t" r="r" b="b"/>
              <a:pathLst>
                <a:path w="14667" h="4720" extrusionOk="0">
                  <a:moveTo>
                    <a:pt x="0" y="4230"/>
                  </a:moveTo>
                  <a:cubicBezTo>
                    <a:pt x="80" y="4238"/>
                    <a:pt x="159" y="4245"/>
                    <a:pt x="238" y="4252"/>
                  </a:cubicBezTo>
                  <a:lnTo>
                    <a:pt x="238" y="4252"/>
                  </a:lnTo>
                  <a:cubicBezTo>
                    <a:pt x="159" y="4245"/>
                    <a:pt x="80" y="4237"/>
                    <a:pt x="0" y="4230"/>
                  </a:cubicBezTo>
                  <a:close/>
                  <a:moveTo>
                    <a:pt x="13544" y="1"/>
                  </a:moveTo>
                  <a:cubicBezTo>
                    <a:pt x="13510" y="1"/>
                    <a:pt x="13478" y="17"/>
                    <a:pt x="13457" y="49"/>
                  </a:cubicBezTo>
                  <a:cubicBezTo>
                    <a:pt x="13393" y="91"/>
                    <a:pt x="13393" y="176"/>
                    <a:pt x="13457" y="240"/>
                  </a:cubicBezTo>
                  <a:cubicBezTo>
                    <a:pt x="13796" y="579"/>
                    <a:pt x="14412" y="1980"/>
                    <a:pt x="14348" y="3063"/>
                  </a:cubicBezTo>
                  <a:cubicBezTo>
                    <a:pt x="14284" y="4124"/>
                    <a:pt x="14263" y="4400"/>
                    <a:pt x="13711" y="4442"/>
                  </a:cubicBezTo>
                  <a:cubicBezTo>
                    <a:pt x="13700" y="4443"/>
                    <a:pt x="13689" y="4443"/>
                    <a:pt x="13677" y="4443"/>
                  </a:cubicBezTo>
                  <a:cubicBezTo>
                    <a:pt x="13413" y="4443"/>
                    <a:pt x="12925" y="4220"/>
                    <a:pt x="12417" y="3996"/>
                  </a:cubicBezTo>
                  <a:cubicBezTo>
                    <a:pt x="11712" y="3674"/>
                    <a:pt x="10912" y="3314"/>
                    <a:pt x="10252" y="3314"/>
                  </a:cubicBezTo>
                  <a:cubicBezTo>
                    <a:pt x="10216" y="3314"/>
                    <a:pt x="10181" y="3315"/>
                    <a:pt x="10146" y="3317"/>
                  </a:cubicBezTo>
                  <a:cubicBezTo>
                    <a:pt x="9509" y="3360"/>
                    <a:pt x="8745" y="3572"/>
                    <a:pt x="7875" y="3805"/>
                  </a:cubicBezTo>
                  <a:cubicBezTo>
                    <a:pt x="6607" y="4166"/>
                    <a:pt x="5045" y="4389"/>
                    <a:pt x="3077" y="4389"/>
                  </a:cubicBezTo>
                  <a:cubicBezTo>
                    <a:pt x="2213" y="4389"/>
                    <a:pt x="1269" y="4346"/>
                    <a:pt x="238" y="4252"/>
                  </a:cubicBezTo>
                  <a:lnTo>
                    <a:pt x="238" y="4252"/>
                  </a:lnTo>
                  <a:cubicBezTo>
                    <a:pt x="1766" y="4394"/>
                    <a:pt x="3092" y="4474"/>
                    <a:pt x="4258" y="4474"/>
                  </a:cubicBezTo>
                  <a:cubicBezTo>
                    <a:pt x="5715" y="4474"/>
                    <a:pt x="6922" y="4348"/>
                    <a:pt x="7959" y="4060"/>
                  </a:cubicBezTo>
                  <a:cubicBezTo>
                    <a:pt x="8808" y="3827"/>
                    <a:pt x="9551" y="3614"/>
                    <a:pt x="10167" y="3593"/>
                  </a:cubicBezTo>
                  <a:cubicBezTo>
                    <a:pt x="10200" y="3591"/>
                    <a:pt x="10234" y="3590"/>
                    <a:pt x="10269" y="3590"/>
                  </a:cubicBezTo>
                  <a:cubicBezTo>
                    <a:pt x="10870" y="3590"/>
                    <a:pt x="11628" y="3929"/>
                    <a:pt x="12310" y="4230"/>
                  </a:cubicBezTo>
                  <a:cubicBezTo>
                    <a:pt x="12880" y="4494"/>
                    <a:pt x="13371" y="4719"/>
                    <a:pt x="13691" y="4719"/>
                  </a:cubicBezTo>
                  <a:cubicBezTo>
                    <a:pt x="13705" y="4719"/>
                    <a:pt x="13719" y="4719"/>
                    <a:pt x="13733" y="4718"/>
                  </a:cubicBezTo>
                  <a:cubicBezTo>
                    <a:pt x="14539" y="4654"/>
                    <a:pt x="14560" y="4081"/>
                    <a:pt x="14624" y="3084"/>
                  </a:cubicBezTo>
                  <a:cubicBezTo>
                    <a:pt x="14666" y="1959"/>
                    <a:pt x="14072" y="452"/>
                    <a:pt x="13648" y="49"/>
                  </a:cubicBezTo>
                  <a:cubicBezTo>
                    <a:pt x="13616" y="17"/>
                    <a:pt x="13579" y="1"/>
                    <a:pt x="135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7463800" y="2692550"/>
              <a:ext cx="38750" cy="34000"/>
            </a:xfrm>
            <a:custGeom>
              <a:avLst/>
              <a:gdLst/>
              <a:ahLst/>
              <a:cxnLst/>
              <a:rect l="l" t="t" r="r" b="b"/>
              <a:pathLst>
                <a:path w="1550" h="1360" extrusionOk="0">
                  <a:moveTo>
                    <a:pt x="766" y="1"/>
                  </a:moveTo>
                  <a:cubicBezTo>
                    <a:pt x="515" y="1"/>
                    <a:pt x="277" y="146"/>
                    <a:pt x="170" y="389"/>
                  </a:cubicBezTo>
                  <a:cubicBezTo>
                    <a:pt x="1" y="729"/>
                    <a:pt x="149" y="1132"/>
                    <a:pt x="489" y="1302"/>
                  </a:cubicBezTo>
                  <a:cubicBezTo>
                    <a:pt x="578" y="1341"/>
                    <a:pt x="671" y="1360"/>
                    <a:pt x="764" y="1360"/>
                  </a:cubicBezTo>
                  <a:cubicBezTo>
                    <a:pt x="1024" y="1360"/>
                    <a:pt x="1276" y="1213"/>
                    <a:pt x="1401" y="962"/>
                  </a:cubicBezTo>
                  <a:cubicBezTo>
                    <a:pt x="1550" y="623"/>
                    <a:pt x="1401" y="220"/>
                    <a:pt x="1062" y="71"/>
                  </a:cubicBezTo>
                  <a:cubicBezTo>
                    <a:pt x="966" y="23"/>
                    <a:pt x="865" y="1"/>
                    <a:pt x="7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7463800" y="2690075"/>
              <a:ext cx="38750" cy="38750"/>
            </a:xfrm>
            <a:custGeom>
              <a:avLst/>
              <a:gdLst/>
              <a:ahLst/>
              <a:cxnLst/>
              <a:rect l="l" t="t" r="r" b="b"/>
              <a:pathLst>
                <a:path w="1550" h="1550" fill="none" extrusionOk="0">
                  <a:moveTo>
                    <a:pt x="489" y="1401"/>
                  </a:moveTo>
                  <a:cubicBezTo>
                    <a:pt x="828" y="1550"/>
                    <a:pt x="1232" y="1401"/>
                    <a:pt x="1401" y="1061"/>
                  </a:cubicBezTo>
                  <a:cubicBezTo>
                    <a:pt x="1550" y="722"/>
                    <a:pt x="1401" y="319"/>
                    <a:pt x="1062" y="170"/>
                  </a:cubicBezTo>
                  <a:cubicBezTo>
                    <a:pt x="722" y="0"/>
                    <a:pt x="319" y="149"/>
                    <a:pt x="170" y="488"/>
                  </a:cubicBezTo>
                  <a:cubicBezTo>
                    <a:pt x="1" y="828"/>
                    <a:pt x="149" y="1231"/>
                    <a:pt x="489" y="1401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7452125" y="2685300"/>
              <a:ext cx="27100" cy="33300"/>
            </a:xfrm>
            <a:custGeom>
              <a:avLst/>
              <a:gdLst/>
              <a:ahLst/>
              <a:cxnLst/>
              <a:rect l="l" t="t" r="r" b="b"/>
              <a:pathLst>
                <a:path w="1084" h="1332" extrusionOk="0">
                  <a:moveTo>
                    <a:pt x="468" y="0"/>
                  </a:moveTo>
                  <a:lnTo>
                    <a:pt x="1" y="1252"/>
                  </a:lnTo>
                  <a:lnTo>
                    <a:pt x="43" y="1274"/>
                  </a:lnTo>
                  <a:cubicBezTo>
                    <a:pt x="132" y="1313"/>
                    <a:pt x="224" y="1331"/>
                    <a:pt x="314" y="1331"/>
                  </a:cubicBezTo>
                  <a:cubicBezTo>
                    <a:pt x="568" y="1331"/>
                    <a:pt x="809" y="1185"/>
                    <a:pt x="934" y="934"/>
                  </a:cubicBezTo>
                  <a:cubicBezTo>
                    <a:pt x="1083" y="595"/>
                    <a:pt x="934" y="191"/>
                    <a:pt x="595" y="43"/>
                  </a:cubicBezTo>
                  <a:cubicBezTo>
                    <a:pt x="552" y="21"/>
                    <a:pt x="510" y="0"/>
                    <a:pt x="4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7440975" y="2684925"/>
              <a:ext cx="22850" cy="31700"/>
            </a:xfrm>
            <a:custGeom>
              <a:avLst/>
              <a:gdLst/>
              <a:ahLst/>
              <a:cxnLst/>
              <a:rect l="l" t="t" r="r" b="b"/>
              <a:pathLst>
                <a:path w="914" h="1268" extrusionOk="0">
                  <a:moveTo>
                    <a:pt x="768" y="1"/>
                  </a:moveTo>
                  <a:cubicBezTo>
                    <a:pt x="502" y="1"/>
                    <a:pt x="257" y="146"/>
                    <a:pt x="149" y="397"/>
                  </a:cubicBezTo>
                  <a:cubicBezTo>
                    <a:pt x="1" y="716"/>
                    <a:pt x="128" y="1119"/>
                    <a:pt x="447" y="1267"/>
                  </a:cubicBezTo>
                  <a:lnTo>
                    <a:pt x="914" y="15"/>
                  </a:lnTo>
                  <a:cubicBezTo>
                    <a:pt x="865" y="5"/>
                    <a:pt x="816" y="1"/>
                    <a:pt x="768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7440975" y="2682650"/>
              <a:ext cx="38250" cy="38225"/>
            </a:xfrm>
            <a:custGeom>
              <a:avLst/>
              <a:gdLst/>
              <a:ahLst/>
              <a:cxnLst/>
              <a:rect l="l" t="t" r="r" b="b"/>
              <a:pathLst>
                <a:path w="1530" h="1529" fill="none" extrusionOk="0">
                  <a:moveTo>
                    <a:pt x="489" y="1380"/>
                  </a:moveTo>
                  <a:cubicBezTo>
                    <a:pt x="829" y="1528"/>
                    <a:pt x="1211" y="1380"/>
                    <a:pt x="1380" y="1040"/>
                  </a:cubicBezTo>
                  <a:cubicBezTo>
                    <a:pt x="1529" y="701"/>
                    <a:pt x="1380" y="297"/>
                    <a:pt x="1041" y="149"/>
                  </a:cubicBezTo>
                  <a:cubicBezTo>
                    <a:pt x="701" y="0"/>
                    <a:pt x="298" y="149"/>
                    <a:pt x="149" y="488"/>
                  </a:cubicBezTo>
                  <a:cubicBezTo>
                    <a:pt x="1" y="828"/>
                    <a:pt x="149" y="1210"/>
                    <a:pt x="489" y="1380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7437800" y="2726150"/>
              <a:ext cx="23375" cy="32225"/>
            </a:xfrm>
            <a:custGeom>
              <a:avLst/>
              <a:gdLst/>
              <a:ahLst/>
              <a:cxnLst/>
              <a:rect l="l" t="t" r="r" b="b"/>
              <a:pathLst>
                <a:path w="935" h="1289" extrusionOk="0">
                  <a:moveTo>
                    <a:pt x="446" y="1"/>
                  </a:moveTo>
                  <a:lnTo>
                    <a:pt x="1" y="1274"/>
                  </a:lnTo>
                  <a:cubicBezTo>
                    <a:pt x="46" y="1284"/>
                    <a:pt x="93" y="1289"/>
                    <a:pt x="139" y="1289"/>
                  </a:cubicBezTo>
                  <a:cubicBezTo>
                    <a:pt x="397" y="1289"/>
                    <a:pt x="657" y="1143"/>
                    <a:pt x="765" y="892"/>
                  </a:cubicBezTo>
                  <a:cubicBezTo>
                    <a:pt x="934" y="552"/>
                    <a:pt x="786" y="149"/>
                    <a:pt x="4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7422425" y="2724725"/>
              <a:ext cx="26550" cy="33300"/>
            </a:xfrm>
            <a:custGeom>
              <a:avLst/>
              <a:gdLst/>
              <a:ahLst/>
              <a:cxnLst/>
              <a:rect l="l" t="t" r="r" b="b"/>
              <a:pathLst>
                <a:path w="1062" h="1332" extrusionOk="0">
                  <a:moveTo>
                    <a:pt x="787" y="0"/>
                  </a:moveTo>
                  <a:cubicBezTo>
                    <a:pt x="528" y="0"/>
                    <a:pt x="279" y="147"/>
                    <a:pt x="170" y="397"/>
                  </a:cubicBezTo>
                  <a:cubicBezTo>
                    <a:pt x="0" y="737"/>
                    <a:pt x="149" y="1119"/>
                    <a:pt x="488" y="1289"/>
                  </a:cubicBezTo>
                  <a:cubicBezTo>
                    <a:pt x="531" y="1310"/>
                    <a:pt x="573" y="1310"/>
                    <a:pt x="616" y="1331"/>
                  </a:cubicBezTo>
                  <a:lnTo>
                    <a:pt x="1061" y="58"/>
                  </a:lnTo>
                  <a:cubicBezTo>
                    <a:pt x="972" y="19"/>
                    <a:pt x="879" y="0"/>
                    <a:pt x="787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7422425" y="2722425"/>
              <a:ext cx="38750" cy="38250"/>
            </a:xfrm>
            <a:custGeom>
              <a:avLst/>
              <a:gdLst/>
              <a:ahLst/>
              <a:cxnLst/>
              <a:rect l="l" t="t" r="r" b="b"/>
              <a:pathLst>
                <a:path w="1550" h="1530" fill="none" extrusionOk="0">
                  <a:moveTo>
                    <a:pt x="488" y="1381"/>
                  </a:moveTo>
                  <a:cubicBezTo>
                    <a:pt x="828" y="1529"/>
                    <a:pt x="1231" y="1381"/>
                    <a:pt x="1380" y="1041"/>
                  </a:cubicBezTo>
                  <a:cubicBezTo>
                    <a:pt x="1549" y="701"/>
                    <a:pt x="1401" y="298"/>
                    <a:pt x="1061" y="150"/>
                  </a:cubicBezTo>
                  <a:cubicBezTo>
                    <a:pt x="722" y="1"/>
                    <a:pt x="318" y="150"/>
                    <a:pt x="170" y="489"/>
                  </a:cubicBezTo>
                  <a:cubicBezTo>
                    <a:pt x="0" y="829"/>
                    <a:pt x="149" y="1211"/>
                    <a:pt x="488" y="1381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7365625" y="2679600"/>
              <a:ext cx="38250" cy="34025"/>
            </a:xfrm>
            <a:custGeom>
              <a:avLst/>
              <a:gdLst/>
              <a:ahLst/>
              <a:cxnLst/>
              <a:rect l="l" t="t" r="r" b="b"/>
              <a:pathLst>
                <a:path w="1530" h="1361" extrusionOk="0">
                  <a:moveTo>
                    <a:pt x="766" y="1"/>
                  </a:moveTo>
                  <a:cubicBezTo>
                    <a:pt x="507" y="1"/>
                    <a:pt x="259" y="148"/>
                    <a:pt x="150" y="398"/>
                  </a:cubicBezTo>
                  <a:cubicBezTo>
                    <a:pt x="1" y="738"/>
                    <a:pt x="128" y="1141"/>
                    <a:pt x="468" y="1289"/>
                  </a:cubicBezTo>
                  <a:cubicBezTo>
                    <a:pt x="564" y="1337"/>
                    <a:pt x="665" y="1360"/>
                    <a:pt x="764" y="1360"/>
                  </a:cubicBezTo>
                  <a:cubicBezTo>
                    <a:pt x="1017" y="1360"/>
                    <a:pt x="1259" y="1215"/>
                    <a:pt x="1381" y="971"/>
                  </a:cubicBezTo>
                  <a:cubicBezTo>
                    <a:pt x="1529" y="632"/>
                    <a:pt x="1381" y="228"/>
                    <a:pt x="1041" y="58"/>
                  </a:cubicBezTo>
                  <a:cubicBezTo>
                    <a:pt x="952" y="19"/>
                    <a:pt x="858" y="1"/>
                    <a:pt x="766" y="1"/>
                  </a:cubicBezTo>
                  <a:close/>
                </a:path>
              </a:pathLst>
            </a:custGeom>
            <a:solidFill>
              <a:srgbClr val="EF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7365625" y="2677325"/>
              <a:ext cx="38250" cy="38775"/>
            </a:xfrm>
            <a:custGeom>
              <a:avLst/>
              <a:gdLst/>
              <a:ahLst/>
              <a:cxnLst/>
              <a:rect l="l" t="t" r="r" b="b"/>
              <a:pathLst>
                <a:path w="1530" h="1551" fill="none" extrusionOk="0">
                  <a:moveTo>
                    <a:pt x="468" y="1380"/>
                  </a:moveTo>
                  <a:cubicBezTo>
                    <a:pt x="808" y="1550"/>
                    <a:pt x="1211" y="1402"/>
                    <a:pt x="1381" y="1062"/>
                  </a:cubicBezTo>
                  <a:cubicBezTo>
                    <a:pt x="1529" y="723"/>
                    <a:pt x="1381" y="319"/>
                    <a:pt x="1041" y="149"/>
                  </a:cubicBezTo>
                  <a:cubicBezTo>
                    <a:pt x="701" y="1"/>
                    <a:pt x="298" y="149"/>
                    <a:pt x="150" y="489"/>
                  </a:cubicBezTo>
                  <a:cubicBezTo>
                    <a:pt x="1" y="829"/>
                    <a:pt x="128" y="1232"/>
                    <a:pt x="468" y="1380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7359800" y="2684775"/>
              <a:ext cx="34525" cy="33825"/>
            </a:xfrm>
            <a:custGeom>
              <a:avLst/>
              <a:gdLst/>
              <a:ahLst/>
              <a:cxnLst/>
              <a:rect l="l" t="t" r="r" b="b"/>
              <a:pathLst>
                <a:path w="1381" h="1353" extrusionOk="0">
                  <a:moveTo>
                    <a:pt x="608" y="0"/>
                  </a:moveTo>
                  <a:cubicBezTo>
                    <a:pt x="515" y="0"/>
                    <a:pt x="425" y="21"/>
                    <a:pt x="340" y="64"/>
                  </a:cubicBezTo>
                  <a:lnTo>
                    <a:pt x="1" y="998"/>
                  </a:lnTo>
                  <a:cubicBezTo>
                    <a:pt x="85" y="1125"/>
                    <a:pt x="192" y="1231"/>
                    <a:pt x="319" y="1295"/>
                  </a:cubicBezTo>
                  <a:cubicBezTo>
                    <a:pt x="408" y="1334"/>
                    <a:pt x="501" y="1352"/>
                    <a:pt x="594" y="1352"/>
                  </a:cubicBezTo>
                  <a:cubicBezTo>
                    <a:pt x="854" y="1352"/>
                    <a:pt x="1106" y="1206"/>
                    <a:pt x="1232" y="955"/>
                  </a:cubicBezTo>
                  <a:cubicBezTo>
                    <a:pt x="1380" y="616"/>
                    <a:pt x="1232" y="212"/>
                    <a:pt x="892" y="64"/>
                  </a:cubicBezTo>
                  <a:cubicBezTo>
                    <a:pt x="796" y="21"/>
                    <a:pt x="701" y="0"/>
                    <a:pt x="608" y="0"/>
                  </a:cubicBezTo>
                  <a:close/>
                </a:path>
              </a:pathLst>
            </a:custGeom>
            <a:solidFill>
              <a:srgbClr val="EF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7357150" y="2686350"/>
              <a:ext cx="11175" cy="23375"/>
            </a:xfrm>
            <a:custGeom>
              <a:avLst/>
              <a:gdLst/>
              <a:ahLst/>
              <a:cxnLst/>
              <a:rect l="l" t="t" r="r" b="b"/>
              <a:pathLst>
                <a:path w="447" h="935" extrusionOk="0">
                  <a:moveTo>
                    <a:pt x="446" y="1"/>
                  </a:moveTo>
                  <a:lnTo>
                    <a:pt x="446" y="1"/>
                  </a:lnTo>
                  <a:cubicBezTo>
                    <a:pt x="298" y="64"/>
                    <a:pt x="170" y="170"/>
                    <a:pt x="107" y="340"/>
                  </a:cubicBezTo>
                  <a:cubicBezTo>
                    <a:pt x="0" y="531"/>
                    <a:pt x="22" y="744"/>
                    <a:pt x="107" y="935"/>
                  </a:cubicBezTo>
                  <a:lnTo>
                    <a:pt x="446" y="1"/>
                  </a:lnTo>
                  <a:close/>
                </a:path>
              </a:pathLst>
            </a:custGeom>
            <a:solidFill>
              <a:srgbClr val="E6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7355550" y="2682650"/>
              <a:ext cx="38775" cy="38225"/>
            </a:xfrm>
            <a:custGeom>
              <a:avLst/>
              <a:gdLst/>
              <a:ahLst/>
              <a:cxnLst/>
              <a:rect l="l" t="t" r="r" b="b"/>
              <a:pathLst>
                <a:path w="1551" h="1529" fill="none" extrusionOk="0">
                  <a:moveTo>
                    <a:pt x="489" y="1380"/>
                  </a:moveTo>
                  <a:cubicBezTo>
                    <a:pt x="828" y="1528"/>
                    <a:pt x="1232" y="1380"/>
                    <a:pt x="1402" y="1040"/>
                  </a:cubicBezTo>
                  <a:cubicBezTo>
                    <a:pt x="1550" y="701"/>
                    <a:pt x="1402" y="297"/>
                    <a:pt x="1062" y="149"/>
                  </a:cubicBezTo>
                  <a:cubicBezTo>
                    <a:pt x="722" y="0"/>
                    <a:pt x="319" y="149"/>
                    <a:pt x="171" y="488"/>
                  </a:cubicBezTo>
                  <a:cubicBezTo>
                    <a:pt x="1" y="828"/>
                    <a:pt x="149" y="1210"/>
                    <a:pt x="489" y="1380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7351850" y="2703325"/>
              <a:ext cx="31850" cy="33850"/>
            </a:xfrm>
            <a:custGeom>
              <a:avLst/>
              <a:gdLst/>
              <a:ahLst/>
              <a:cxnLst/>
              <a:rect l="l" t="t" r="r" b="b"/>
              <a:pathLst>
                <a:path w="1274" h="1354" extrusionOk="0">
                  <a:moveTo>
                    <a:pt x="403" y="1"/>
                  </a:moveTo>
                  <a:lnTo>
                    <a:pt x="0" y="1126"/>
                  </a:lnTo>
                  <a:cubicBezTo>
                    <a:pt x="64" y="1189"/>
                    <a:pt x="149" y="1253"/>
                    <a:pt x="234" y="1296"/>
                  </a:cubicBezTo>
                  <a:cubicBezTo>
                    <a:pt x="323" y="1335"/>
                    <a:pt x="415" y="1353"/>
                    <a:pt x="505" y="1353"/>
                  </a:cubicBezTo>
                  <a:cubicBezTo>
                    <a:pt x="759" y="1353"/>
                    <a:pt x="1000" y="1207"/>
                    <a:pt x="1125" y="956"/>
                  </a:cubicBezTo>
                  <a:cubicBezTo>
                    <a:pt x="1274" y="616"/>
                    <a:pt x="1125" y="213"/>
                    <a:pt x="785" y="65"/>
                  </a:cubicBezTo>
                  <a:cubicBezTo>
                    <a:pt x="658" y="1"/>
                    <a:pt x="531" y="1"/>
                    <a:pt x="403" y="1"/>
                  </a:cubicBezTo>
                  <a:close/>
                </a:path>
              </a:pathLst>
            </a:custGeom>
            <a:solidFill>
              <a:srgbClr val="EF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7346000" y="2703325"/>
              <a:ext cx="15950" cy="28150"/>
            </a:xfrm>
            <a:custGeom>
              <a:avLst/>
              <a:gdLst/>
              <a:ahLst/>
              <a:cxnLst/>
              <a:rect l="l" t="t" r="r" b="b"/>
              <a:pathLst>
                <a:path w="638" h="1126" extrusionOk="0">
                  <a:moveTo>
                    <a:pt x="637" y="1"/>
                  </a:moveTo>
                  <a:cubicBezTo>
                    <a:pt x="425" y="43"/>
                    <a:pt x="234" y="171"/>
                    <a:pt x="128" y="404"/>
                  </a:cubicBezTo>
                  <a:cubicBezTo>
                    <a:pt x="1" y="659"/>
                    <a:pt x="64" y="935"/>
                    <a:pt x="234" y="1126"/>
                  </a:cubicBezTo>
                  <a:lnTo>
                    <a:pt x="637" y="1"/>
                  </a:lnTo>
                  <a:close/>
                </a:path>
              </a:pathLst>
            </a:custGeom>
            <a:solidFill>
              <a:srgbClr val="E6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7345475" y="2701200"/>
              <a:ext cx="38225" cy="38250"/>
            </a:xfrm>
            <a:custGeom>
              <a:avLst/>
              <a:gdLst/>
              <a:ahLst/>
              <a:cxnLst/>
              <a:rect l="l" t="t" r="r" b="b"/>
              <a:pathLst>
                <a:path w="1529" h="1530" fill="none" extrusionOk="0">
                  <a:moveTo>
                    <a:pt x="489" y="1381"/>
                  </a:moveTo>
                  <a:cubicBezTo>
                    <a:pt x="828" y="1529"/>
                    <a:pt x="1210" y="1381"/>
                    <a:pt x="1380" y="1041"/>
                  </a:cubicBezTo>
                  <a:cubicBezTo>
                    <a:pt x="1529" y="701"/>
                    <a:pt x="1380" y="298"/>
                    <a:pt x="1040" y="150"/>
                  </a:cubicBezTo>
                  <a:cubicBezTo>
                    <a:pt x="701" y="1"/>
                    <a:pt x="298" y="150"/>
                    <a:pt x="149" y="489"/>
                  </a:cubicBezTo>
                  <a:cubicBezTo>
                    <a:pt x="0" y="829"/>
                    <a:pt x="149" y="1211"/>
                    <a:pt x="489" y="1381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7251550" y="2734475"/>
              <a:ext cx="38225" cy="33800"/>
            </a:xfrm>
            <a:custGeom>
              <a:avLst/>
              <a:gdLst/>
              <a:ahLst/>
              <a:cxnLst/>
              <a:rect l="l" t="t" r="r" b="b"/>
              <a:pathLst>
                <a:path w="1529" h="1352" extrusionOk="0">
                  <a:moveTo>
                    <a:pt x="745" y="0"/>
                  </a:moveTo>
                  <a:cubicBezTo>
                    <a:pt x="494" y="0"/>
                    <a:pt x="256" y="146"/>
                    <a:pt x="149" y="389"/>
                  </a:cubicBezTo>
                  <a:cubicBezTo>
                    <a:pt x="1" y="729"/>
                    <a:pt x="149" y="1132"/>
                    <a:pt x="489" y="1281"/>
                  </a:cubicBezTo>
                  <a:cubicBezTo>
                    <a:pt x="585" y="1329"/>
                    <a:pt x="686" y="1351"/>
                    <a:pt x="785" y="1351"/>
                  </a:cubicBezTo>
                  <a:cubicBezTo>
                    <a:pt x="1036" y="1351"/>
                    <a:pt x="1274" y="1206"/>
                    <a:pt x="1380" y="962"/>
                  </a:cubicBezTo>
                  <a:cubicBezTo>
                    <a:pt x="1529" y="623"/>
                    <a:pt x="1380" y="219"/>
                    <a:pt x="1041" y="71"/>
                  </a:cubicBezTo>
                  <a:cubicBezTo>
                    <a:pt x="945" y="23"/>
                    <a:pt x="844" y="0"/>
                    <a:pt x="745" y="0"/>
                  </a:cubicBez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7251550" y="2732000"/>
              <a:ext cx="38225" cy="38750"/>
            </a:xfrm>
            <a:custGeom>
              <a:avLst/>
              <a:gdLst/>
              <a:ahLst/>
              <a:cxnLst/>
              <a:rect l="l" t="t" r="r" b="b"/>
              <a:pathLst>
                <a:path w="1529" h="1550" fill="none" extrusionOk="0">
                  <a:moveTo>
                    <a:pt x="489" y="1380"/>
                  </a:moveTo>
                  <a:cubicBezTo>
                    <a:pt x="828" y="1549"/>
                    <a:pt x="1232" y="1401"/>
                    <a:pt x="1380" y="1061"/>
                  </a:cubicBezTo>
                  <a:cubicBezTo>
                    <a:pt x="1529" y="722"/>
                    <a:pt x="1380" y="318"/>
                    <a:pt x="1041" y="170"/>
                  </a:cubicBezTo>
                  <a:cubicBezTo>
                    <a:pt x="701" y="0"/>
                    <a:pt x="298" y="149"/>
                    <a:pt x="149" y="488"/>
                  </a:cubicBezTo>
                  <a:cubicBezTo>
                    <a:pt x="1" y="828"/>
                    <a:pt x="149" y="1231"/>
                    <a:pt x="489" y="1380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7260050" y="2729700"/>
              <a:ext cx="38750" cy="34000"/>
            </a:xfrm>
            <a:custGeom>
              <a:avLst/>
              <a:gdLst/>
              <a:ahLst/>
              <a:cxnLst/>
              <a:rect l="l" t="t" r="r" b="b"/>
              <a:pathLst>
                <a:path w="1550" h="1360" extrusionOk="0">
                  <a:moveTo>
                    <a:pt x="765" y="0"/>
                  </a:moveTo>
                  <a:cubicBezTo>
                    <a:pt x="513" y="0"/>
                    <a:pt x="271" y="146"/>
                    <a:pt x="149" y="389"/>
                  </a:cubicBezTo>
                  <a:cubicBezTo>
                    <a:pt x="0" y="729"/>
                    <a:pt x="149" y="1132"/>
                    <a:pt x="488" y="1302"/>
                  </a:cubicBezTo>
                  <a:cubicBezTo>
                    <a:pt x="578" y="1341"/>
                    <a:pt x="671" y="1359"/>
                    <a:pt x="763" y="1359"/>
                  </a:cubicBezTo>
                  <a:cubicBezTo>
                    <a:pt x="1022" y="1359"/>
                    <a:pt x="1270" y="1213"/>
                    <a:pt x="1380" y="962"/>
                  </a:cubicBezTo>
                  <a:cubicBezTo>
                    <a:pt x="1550" y="623"/>
                    <a:pt x="1401" y="219"/>
                    <a:pt x="1062" y="71"/>
                  </a:cubicBezTo>
                  <a:cubicBezTo>
                    <a:pt x="966" y="23"/>
                    <a:pt x="864" y="0"/>
                    <a:pt x="765" y="0"/>
                  </a:cubicBez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7260050" y="2727200"/>
              <a:ext cx="38750" cy="38775"/>
            </a:xfrm>
            <a:custGeom>
              <a:avLst/>
              <a:gdLst/>
              <a:ahLst/>
              <a:cxnLst/>
              <a:rect l="l" t="t" r="r" b="b"/>
              <a:pathLst>
                <a:path w="1550" h="1551" fill="none" extrusionOk="0">
                  <a:moveTo>
                    <a:pt x="488" y="1402"/>
                  </a:moveTo>
                  <a:cubicBezTo>
                    <a:pt x="828" y="1550"/>
                    <a:pt x="1231" y="1402"/>
                    <a:pt x="1380" y="1062"/>
                  </a:cubicBezTo>
                  <a:cubicBezTo>
                    <a:pt x="1550" y="723"/>
                    <a:pt x="1401" y="319"/>
                    <a:pt x="1062" y="171"/>
                  </a:cubicBezTo>
                  <a:cubicBezTo>
                    <a:pt x="722" y="1"/>
                    <a:pt x="319" y="150"/>
                    <a:pt x="149" y="489"/>
                  </a:cubicBezTo>
                  <a:cubicBezTo>
                    <a:pt x="0" y="829"/>
                    <a:pt x="149" y="1232"/>
                    <a:pt x="488" y="1402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301975" y="2737300"/>
              <a:ext cx="550" cy="1600"/>
            </a:xfrm>
            <a:custGeom>
              <a:avLst/>
              <a:gdLst/>
              <a:ahLst/>
              <a:cxnLst/>
              <a:rect l="l" t="t" r="r" b="b"/>
              <a:pathLst>
                <a:path w="22" h="64" extrusionOk="0">
                  <a:moveTo>
                    <a:pt x="21" y="0"/>
                  </a:moveTo>
                  <a:lnTo>
                    <a:pt x="11" y="32"/>
                  </a:lnTo>
                  <a:cubicBezTo>
                    <a:pt x="16" y="21"/>
                    <a:pt x="21" y="11"/>
                    <a:pt x="21" y="0"/>
                  </a:cubicBezTo>
                  <a:close/>
                  <a:moveTo>
                    <a:pt x="11" y="32"/>
                  </a:moveTo>
                  <a:cubicBezTo>
                    <a:pt x="5" y="43"/>
                    <a:pt x="0" y="53"/>
                    <a:pt x="0" y="64"/>
                  </a:cubicBezTo>
                  <a:lnTo>
                    <a:pt x="11" y="32"/>
                  </a:lnTo>
                  <a:close/>
                </a:path>
              </a:pathLst>
            </a:custGeom>
            <a:solidFill>
              <a:srgbClr val="E6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7267475" y="2715375"/>
              <a:ext cx="37700" cy="34000"/>
            </a:xfrm>
            <a:custGeom>
              <a:avLst/>
              <a:gdLst/>
              <a:ahLst/>
              <a:cxnLst/>
              <a:rect l="l" t="t" r="r" b="b"/>
              <a:pathLst>
                <a:path w="1508" h="1360" extrusionOk="0">
                  <a:moveTo>
                    <a:pt x="744" y="0"/>
                  </a:moveTo>
                  <a:cubicBezTo>
                    <a:pt x="493" y="0"/>
                    <a:pt x="256" y="145"/>
                    <a:pt x="149" y="389"/>
                  </a:cubicBezTo>
                  <a:cubicBezTo>
                    <a:pt x="0" y="729"/>
                    <a:pt x="128" y="1132"/>
                    <a:pt x="467" y="1302"/>
                  </a:cubicBezTo>
                  <a:cubicBezTo>
                    <a:pt x="556" y="1341"/>
                    <a:pt x="650" y="1359"/>
                    <a:pt x="742" y="1359"/>
                  </a:cubicBezTo>
                  <a:cubicBezTo>
                    <a:pt x="1002" y="1359"/>
                    <a:pt x="1255" y="1213"/>
                    <a:pt x="1380" y="962"/>
                  </a:cubicBezTo>
                  <a:lnTo>
                    <a:pt x="1380" y="941"/>
                  </a:lnTo>
                  <a:lnTo>
                    <a:pt x="1401" y="877"/>
                  </a:lnTo>
                  <a:cubicBezTo>
                    <a:pt x="1507" y="559"/>
                    <a:pt x="1359" y="198"/>
                    <a:pt x="1040" y="71"/>
                  </a:cubicBezTo>
                  <a:cubicBezTo>
                    <a:pt x="944" y="23"/>
                    <a:pt x="843" y="0"/>
                    <a:pt x="744" y="0"/>
                  </a:cubicBez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7267475" y="2712875"/>
              <a:ext cx="38225" cy="38775"/>
            </a:xfrm>
            <a:custGeom>
              <a:avLst/>
              <a:gdLst/>
              <a:ahLst/>
              <a:cxnLst/>
              <a:rect l="l" t="t" r="r" b="b"/>
              <a:pathLst>
                <a:path w="1529" h="1551" fill="none" extrusionOk="0">
                  <a:moveTo>
                    <a:pt x="467" y="1402"/>
                  </a:moveTo>
                  <a:cubicBezTo>
                    <a:pt x="807" y="1550"/>
                    <a:pt x="1210" y="1402"/>
                    <a:pt x="1380" y="1062"/>
                  </a:cubicBezTo>
                  <a:cubicBezTo>
                    <a:pt x="1529" y="723"/>
                    <a:pt x="1380" y="319"/>
                    <a:pt x="1040" y="171"/>
                  </a:cubicBezTo>
                  <a:cubicBezTo>
                    <a:pt x="701" y="1"/>
                    <a:pt x="298" y="149"/>
                    <a:pt x="149" y="489"/>
                  </a:cubicBezTo>
                  <a:cubicBezTo>
                    <a:pt x="0" y="829"/>
                    <a:pt x="149" y="1232"/>
                    <a:pt x="467" y="1402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7316825" y="2667250"/>
              <a:ext cx="30800" cy="33825"/>
            </a:xfrm>
            <a:custGeom>
              <a:avLst/>
              <a:gdLst/>
              <a:ahLst/>
              <a:cxnLst/>
              <a:rect l="l" t="t" r="r" b="b"/>
              <a:pathLst>
                <a:path w="1232" h="1353" extrusionOk="0">
                  <a:moveTo>
                    <a:pt x="425" y="1"/>
                  </a:moveTo>
                  <a:lnTo>
                    <a:pt x="0" y="1189"/>
                  </a:lnTo>
                  <a:cubicBezTo>
                    <a:pt x="64" y="1232"/>
                    <a:pt x="106" y="1274"/>
                    <a:pt x="170" y="1295"/>
                  </a:cubicBezTo>
                  <a:cubicBezTo>
                    <a:pt x="259" y="1334"/>
                    <a:pt x="353" y="1353"/>
                    <a:pt x="445" y="1353"/>
                  </a:cubicBezTo>
                  <a:cubicBezTo>
                    <a:pt x="704" y="1353"/>
                    <a:pt x="952" y="1206"/>
                    <a:pt x="1062" y="956"/>
                  </a:cubicBezTo>
                  <a:cubicBezTo>
                    <a:pt x="1231" y="616"/>
                    <a:pt x="1083" y="213"/>
                    <a:pt x="743" y="64"/>
                  </a:cubicBezTo>
                  <a:cubicBezTo>
                    <a:pt x="637" y="22"/>
                    <a:pt x="531" y="1"/>
                    <a:pt x="425" y="1"/>
                  </a:cubicBezTo>
                  <a:close/>
                </a:path>
              </a:pathLst>
            </a:custGeom>
            <a:solidFill>
              <a:srgbClr val="E6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7309925" y="2667250"/>
              <a:ext cx="17525" cy="29750"/>
            </a:xfrm>
            <a:custGeom>
              <a:avLst/>
              <a:gdLst/>
              <a:ahLst/>
              <a:cxnLst/>
              <a:rect l="l" t="t" r="r" b="b"/>
              <a:pathLst>
                <a:path w="701" h="1190" extrusionOk="0">
                  <a:moveTo>
                    <a:pt x="701" y="1"/>
                  </a:moveTo>
                  <a:cubicBezTo>
                    <a:pt x="467" y="1"/>
                    <a:pt x="234" y="149"/>
                    <a:pt x="128" y="404"/>
                  </a:cubicBezTo>
                  <a:cubicBezTo>
                    <a:pt x="0" y="680"/>
                    <a:pt x="64" y="998"/>
                    <a:pt x="276" y="1189"/>
                  </a:cubicBezTo>
                  <a:lnTo>
                    <a:pt x="701" y="1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7308850" y="2665125"/>
              <a:ext cx="38775" cy="38225"/>
            </a:xfrm>
            <a:custGeom>
              <a:avLst/>
              <a:gdLst/>
              <a:ahLst/>
              <a:cxnLst/>
              <a:rect l="l" t="t" r="r" b="b"/>
              <a:pathLst>
                <a:path w="1551" h="1529" fill="none" extrusionOk="0">
                  <a:moveTo>
                    <a:pt x="489" y="1380"/>
                  </a:moveTo>
                  <a:cubicBezTo>
                    <a:pt x="829" y="1529"/>
                    <a:pt x="1232" y="1380"/>
                    <a:pt x="1381" y="1041"/>
                  </a:cubicBezTo>
                  <a:cubicBezTo>
                    <a:pt x="1550" y="701"/>
                    <a:pt x="1402" y="298"/>
                    <a:pt x="1062" y="149"/>
                  </a:cubicBezTo>
                  <a:cubicBezTo>
                    <a:pt x="723" y="1"/>
                    <a:pt x="319" y="149"/>
                    <a:pt x="171" y="489"/>
                  </a:cubicBezTo>
                  <a:cubicBezTo>
                    <a:pt x="1" y="828"/>
                    <a:pt x="150" y="1232"/>
                    <a:pt x="489" y="1380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7314700" y="2672025"/>
              <a:ext cx="21250" cy="30975"/>
            </a:xfrm>
            <a:custGeom>
              <a:avLst/>
              <a:gdLst/>
              <a:ahLst/>
              <a:cxnLst/>
              <a:rect l="l" t="t" r="r" b="b"/>
              <a:pathLst>
                <a:path w="850" h="1239" extrusionOk="0">
                  <a:moveTo>
                    <a:pt x="446" y="1"/>
                  </a:moveTo>
                  <a:lnTo>
                    <a:pt x="0" y="1232"/>
                  </a:lnTo>
                  <a:cubicBezTo>
                    <a:pt x="34" y="1236"/>
                    <a:pt x="67" y="1239"/>
                    <a:pt x="100" y="1239"/>
                  </a:cubicBezTo>
                  <a:cubicBezTo>
                    <a:pt x="358" y="1239"/>
                    <a:pt x="588" y="1094"/>
                    <a:pt x="701" y="850"/>
                  </a:cubicBezTo>
                  <a:cubicBezTo>
                    <a:pt x="849" y="531"/>
                    <a:pt x="743" y="170"/>
                    <a:pt x="446" y="1"/>
                  </a:cubicBezTo>
                  <a:close/>
                </a:path>
              </a:pathLst>
            </a:custGeom>
            <a:solidFill>
              <a:srgbClr val="E6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7297725" y="2669200"/>
              <a:ext cx="28150" cy="33625"/>
            </a:xfrm>
            <a:custGeom>
              <a:avLst/>
              <a:gdLst/>
              <a:ahLst/>
              <a:cxnLst/>
              <a:rect l="l" t="t" r="r" b="b"/>
              <a:pathLst>
                <a:path w="1126" h="1345" extrusionOk="0">
                  <a:moveTo>
                    <a:pt x="748" y="1"/>
                  </a:moveTo>
                  <a:cubicBezTo>
                    <a:pt x="502" y="1"/>
                    <a:pt x="271" y="146"/>
                    <a:pt x="149" y="390"/>
                  </a:cubicBezTo>
                  <a:cubicBezTo>
                    <a:pt x="0" y="729"/>
                    <a:pt x="149" y="1132"/>
                    <a:pt x="488" y="1281"/>
                  </a:cubicBezTo>
                  <a:cubicBezTo>
                    <a:pt x="552" y="1323"/>
                    <a:pt x="616" y="1345"/>
                    <a:pt x="679" y="1345"/>
                  </a:cubicBezTo>
                  <a:lnTo>
                    <a:pt x="1125" y="114"/>
                  </a:lnTo>
                  <a:cubicBezTo>
                    <a:pt x="1104" y="92"/>
                    <a:pt x="1083" y="71"/>
                    <a:pt x="1040" y="71"/>
                  </a:cubicBezTo>
                  <a:cubicBezTo>
                    <a:pt x="944" y="23"/>
                    <a:pt x="845" y="1"/>
                    <a:pt x="748" y="1"/>
                  </a:cubicBez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7297725" y="2666725"/>
              <a:ext cx="38225" cy="38750"/>
            </a:xfrm>
            <a:custGeom>
              <a:avLst/>
              <a:gdLst/>
              <a:ahLst/>
              <a:cxnLst/>
              <a:rect l="l" t="t" r="r" b="b"/>
              <a:pathLst>
                <a:path w="1529" h="1550" fill="none" extrusionOk="0">
                  <a:moveTo>
                    <a:pt x="488" y="1380"/>
                  </a:moveTo>
                  <a:cubicBezTo>
                    <a:pt x="828" y="1550"/>
                    <a:pt x="1231" y="1401"/>
                    <a:pt x="1380" y="1062"/>
                  </a:cubicBezTo>
                  <a:cubicBezTo>
                    <a:pt x="1528" y="722"/>
                    <a:pt x="1380" y="319"/>
                    <a:pt x="1040" y="170"/>
                  </a:cubicBezTo>
                  <a:cubicBezTo>
                    <a:pt x="701" y="0"/>
                    <a:pt x="319" y="149"/>
                    <a:pt x="149" y="489"/>
                  </a:cubicBezTo>
                  <a:cubicBezTo>
                    <a:pt x="0" y="828"/>
                    <a:pt x="149" y="1231"/>
                    <a:pt x="488" y="1380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7313625" y="2683175"/>
              <a:ext cx="11175" cy="23900"/>
            </a:xfrm>
            <a:custGeom>
              <a:avLst/>
              <a:gdLst/>
              <a:ahLst/>
              <a:cxnLst/>
              <a:rect l="l" t="t" r="r" b="b"/>
              <a:pathLst>
                <a:path w="447" h="956" extrusionOk="0">
                  <a:moveTo>
                    <a:pt x="341" y="0"/>
                  </a:moveTo>
                  <a:lnTo>
                    <a:pt x="1" y="955"/>
                  </a:lnTo>
                  <a:cubicBezTo>
                    <a:pt x="150" y="892"/>
                    <a:pt x="277" y="764"/>
                    <a:pt x="362" y="595"/>
                  </a:cubicBezTo>
                  <a:cubicBezTo>
                    <a:pt x="447" y="404"/>
                    <a:pt x="447" y="170"/>
                    <a:pt x="341" y="0"/>
                  </a:cubicBezTo>
                  <a:close/>
                </a:path>
              </a:pathLst>
            </a:custGeom>
            <a:solidFill>
              <a:srgbClr val="E6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7288175" y="2674300"/>
              <a:ext cx="33975" cy="33900"/>
            </a:xfrm>
            <a:custGeom>
              <a:avLst/>
              <a:gdLst/>
              <a:ahLst/>
              <a:cxnLst/>
              <a:rect l="l" t="t" r="r" b="b"/>
              <a:pathLst>
                <a:path w="1359" h="1356" extrusionOk="0">
                  <a:moveTo>
                    <a:pt x="766" y="1"/>
                  </a:moveTo>
                  <a:cubicBezTo>
                    <a:pt x="507" y="1"/>
                    <a:pt x="258" y="147"/>
                    <a:pt x="149" y="398"/>
                  </a:cubicBezTo>
                  <a:cubicBezTo>
                    <a:pt x="0" y="737"/>
                    <a:pt x="149" y="1141"/>
                    <a:pt x="488" y="1289"/>
                  </a:cubicBezTo>
                  <a:cubicBezTo>
                    <a:pt x="579" y="1335"/>
                    <a:pt x="676" y="1356"/>
                    <a:pt x="773" y="1356"/>
                  </a:cubicBezTo>
                  <a:cubicBezTo>
                    <a:pt x="857" y="1356"/>
                    <a:pt x="940" y="1340"/>
                    <a:pt x="1019" y="1310"/>
                  </a:cubicBezTo>
                  <a:lnTo>
                    <a:pt x="1359" y="355"/>
                  </a:lnTo>
                  <a:cubicBezTo>
                    <a:pt x="1295" y="228"/>
                    <a:pt x="1189" y="122"/>
                    <a:pt x="1040" y="58"/>
                  </a:cubicBezTo>
                  <a:cubicBezTo>
                    <a:pt x="951" y="19"/>
                    <a:pt x="858" y="1"/>
                    <a:pt x="766" y="1"/>
                  </a:cubicBez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7288175" y="2672025"/>
              <a:ext cx="38225" cy="38225"/>
            </a:xfrm>
            <a:custGeom>
              <a:avLst/>
              <a:gdLst/>
              <a:ahLst/>
              <a:cxnLst/>
              <a:rect l="l" t="t" r="r" b="b"/>
              <a:pathLst>
                <a:path w="1529" h="1529" fill="none" extrusionOk="0">
                  <a:moveTo>
                    <a:pt x="488" y="1380"/>
                  </a:moveTo>
                  <a:cubicBezTo>
                    <a:pt x="828" y="1529"/>
                    <a:pt x="1231" y="1380"/>
                    <a:pt x="1380" y="1041"/>
                  </a:cubicBezTo>
                  <a:cubicBezTo>
                    <a:pt x="1528" y="701"/>
                    <a:pt x="1380" y="319"/>
                    <a:pt x="1040" y="149"/>
                  </a:cubicBezTo>
                  <a:cubicBezTo>
                    <a:pt x="701" y="1"/>
                    <a:pt x="297" y="149"/>
                    <a:pt x="149" y="489"/>
                  </a:cubicBezTo>
                  <a:cubicBezTo>
                    <a:pt x="0" y="828"/>
                    <a:pt x="149" y="1232"/>
                    <a:pt x="488" y="1380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7307800" y="2707050"/>
              <a:ext cx="6400" cy="15400"/>
            </a:xfrm>
            <a:custGeom>
              <a:avLst/>
              <a:gdLst/>
              <a:ahLst/>
              <a:cxnLst/>
              <a:rect l="l" t="t" r="r" b="b"/>
              <a:pathLst>
                <a:path w="256" h="616" extrusionOk="0">
                  <a:moveTo>
                    <a:pt x="234" y="0"/>
                  </a:moveTo>
                  <a:lnTo>
                    <a:pt x="1" y="616"/>
                  </a:lnTo>
                  <a:cubicBezTo>
                    <a:pt x="64" y="552"/>
                    <a:pt x="128" y="489"/>
                    <a:pt x="170" y="382"/>
                  </a:cubicBezTo>
                  <a:cubicBezTo>
                    <a:pt x="234" y="255"/>
                    <a:pt x="255" y="128"/>
                    <a:pt x="234" y="0"/>
                  </a:cubicBezTo>
                  <a:close/>
                </a:path>
              </a:pathLst>
            </a:custGeom>
            <a:solidFill>
              <a:srgbClr val="E6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7277550" y="2692875"/>
              <a:ext cx="36100" cy="33675"/>
            </a:xfrm>
            <a:custGeom>
              <a:avLst/>
              <a:gdLst/>
              <a:ahLst/>
              <a:cxnLst/>
              <a:rect l="l" t="t" r="r" b="b"/>
              <a:pathLst>
                <a:path w="1444" h="1347" extrusionOk="0">
                  <a:moveTo>
                    <a:pt x="787" y="1"/>
                  </a:moveTo>
                  <a:cubicBezTo>
                    <a:pt x="527" y="1"/>
                    <a:pt x="275" y="147"/>
                    <a:pt x="149" y="398"/>
                  </a:cubicBezTo>
                  <a:cubicBezTo>
                    <a:pt x="1" y="737"/>
                    <a:pt x="149" y="1141"/>
                    <a:pt x="489" y="1289"/>
                  </a:cubicBezTo>
                  <a:cubicBezTo>
                    <a:pt x="582" y="1328"/>
                    <a:pt x="679" y="1347"/>
                    <a:pt x="772" y="1347"/>
                  </a:cubicBezTo>
                  <a:cubicBezTo>
                    <a:pt x="935" y="1347"/>
                    <a:pt x="1090" y="1290"/>
                    <a:pt x="1211" y="1183"/>
                  </a:cubicBezTo>
                  <a:lnTo>
                    <a:pt x="1444" y="567"/>
                  </a:lnTo>
                  <a:cubicBezTo>
                    <a:pt x="1402" y="355"/>
                    <a:pt x="1253" y="164"/>
                    <a:pt x="1062" y="58"/>
                  </a:cubicBezTo>
                  <a:cubicBezTo>
                    <a:pt x="973" y="19"/>
                    <a:pt x="879" y="1"/>
                    <a:pt x="787" y="1"/>
                  </a:cubicBez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7277550" y="2690600"/>
              <a:ext cx="38225" cy="38225"/>
            </a:xfrm>
            <a:custGeom>
              <a:avLst/>
              <a:gdLst/>
              <a:ahLst/>
              <a:cxnLst/>
              <a:rect l="l" t="t" r="r" b="b"/>
              <a:pathLst>
                <a:path w="1529" h="1529" fill="none" extrusionOk="0">
                  <a:moveTo>
                    <a:pt x="489" y="1380"/>
                  </a:moveTo>
                  <a:cubicBezTo>
                    <a:pt x="828" y="1529"/>
                    <a:pt x="1232" y="1380"/>
                    <a:pt x="1380" y="1040"/>
                  </a:cubicBezTo>
                  <a:cubicBezTo>
                    <a:pt x="1529" y="701"/>
                    <a:pt x="1380" y="298"/>
                    <a:pt x="1062" y="149"/>
                  </a:cubicBezTo>
                  <a:cubicBezTo>
                    <a:pt x="722" y="0"/>
                    <a:pt x="319" y="149"/>
                    <a:pt x="149" y="489"/>
                  </a:cubicBezTo>
                  <a:cubicBezTo>
                    <a:pt x="1" y="828"/>
                    <a:pt x="149" y="1232"/>
                    <a:pt x="489" y="1380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5"/>
            <p:cNvSpPr/>
            <p:nvPr/>
          </p:nvSpPr>
          <p:spPr>
            <a:xfrm>
              <a:off x="7201150" y="2727200"/>
              <a:ext cx="15950" cy="28700"/>
            </a:xfrm>
            <a:custGeom>
              <a:avLst/>
              <a:gdLst/>
              <a:ahLst/>
              <a:cxnLst/>
              <a:rect l="l" t="t" r="r" b="b"/>
              <a:pathLst>
                <a:path w="638" h="1148" extrusionOk="0">
                  <a:moveTo>
                    <a:pt x="404" y="1"/>
                  </a:moveTo>
                  <a:lnTo>
                    <a:pt x="0" y="1147"/>
                  </a:lnTo>
                  <a:cubicBezTo>
                    <a:pt x="213" y="1105"/>
                    <a:pt x="404" y="956"/>
                    <a:pt x="510" y="744"/>
                  </a:cubicBezTo>
                  <a:cubicBezTo>
                    <a:pt x="637" y="489"/>
                    <a:pt x="573" y="192"/>
                    <a:pt x="404" y="1"/>
                  </a:cubicBezTo>
                  <a:close/>
                </a:path>
              </a:pathLst>
            </a:custGeom>
            <a:solidFill>
              <a:srgbClr val="D5D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5"/>
            <p:cNvSpPr/>
            <p:nvPr/>
          </p:nvSpPr>
          <p:spPr>
            <a:xfrm>
              <a:off x="7177800" y="2720775"/>
              <a:ext cx="33450" cy="35325"/>
            </a:xfrm>
            <a:custGeom>
              <a:avLst/>
              <a:gdLst/>
              <a:ahLst/>
              <a:cxnLst/>
              <a:rect l="l" t="t" r="r" b="b"/>
              <a:pathLst>
                <a:path w="1338" h="1413" extrusionOk="0">
                  <a:moveTo>
                    <a:pt x="807" y="0"/>
                  </a:moveTo>
                  <a:cubicBezTo>
                    <a:pt x="536" y="0"/>
                    <a:pt x="279" y="158"/>
                    <a:pt x="170" y="407"/>
                  </a:cubicBezTo>
                  <a:cubicBezTo>
                    <a:pt x="1" y="767"/>
                    <a:pt x="149" y="1171"/>
                    <a:pt x="510" y="1340"/>
                  </a:cubicBezTo>
                  <a:cubicBezTo>
                    <a:pt x="605" y="1388"/>
                    <a:pt x="713" y="1412"/>
                    <a:pt x="823" y="1412"/>
                  </a:cubicBezTo>
                  <a:cubicBezTo>
                    <a:pt x="860" y="1412"/>
                    <a:pt x="897" y="1409"/>
                    <a:pt x="934" y="1404"/>
                  </a:cubicBezTo>
                  <a:lnTo>
                    <a:pt x="1338" y="258"/>
                  </a:lnTo>
                  <a:cubicBezTo>
                    <a:pt x="1274" y="173"/>
                    <a:pt x="1189" y="109"/>
                    <a:pt x="1104" y="67"/>
                  </a:cubicBezTo>
                  <a:cubicBezTo>
                    <a:pt x="1008" y="21"/>
                    <a:pt x="906" y="0"/>
                    <a:pt x="807" y="0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5"/>
            <p:cNvSpPr/>
            <p:nvPr/>
          </p:nvSpPr>
          <p:spPr>
            <a:xfrm>
              <a:off x="7177800" y="2718200"/>
              <a:ext cx="40350" cy="40350"/>
            </a:xfrm>
            <a:custGeom>
              <a:avLst/>
              <a:gdLst/>
              <a:ahLst/>
              <a:cxnLst/>
              <a:rect l="l" t="t" r="r" b="b"/>
              <a:pathLst>
                <a:path w="1614" h="1614" fill="none" extrusionOk="0">
                  <a:moveTo>
                    <a:pt x="510" y="1443"/>
                  </a:moveTo>
                  <a:cubicBezTo>
                    <a:pt x="871" y="1613"/>
                    <a:pt x="1274" y="1443"/>
                    <a:pt x="1444" y="1104"/>
                  </a:cubicBezTo>
                  <a:cubicBezTo>
                    <a:pt x="1614" y="743"/>
                    <a:pt x="1444" y="340"/>
                    <a:pt x="1104" y="170"/>
                  </a:cubicBezTo>
                  <a:cubicBezTo>
                    <a:pt x="743" y="0"/>
                    <a:pt x="319" y="170"/>
                    <a:pt x="170" y="510"/>
                  </a:cubicBezTo>
                  <a:cubicBezTo>
                    <a:pt x="1" y="870"/>
                    <a:pt x="149" y="1274"/>
                    <a:pt x="510" y="1443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5"/>
            <p:cNvSpPr/>
            <p:nvPr/>
          </p:nvSpPr>
          <p:spPr>
            <a:xfrm>
              <a:off x="7202750" y="2717650"/>
              <a:ext cx="24425" cy="33300"/>
            </a:xfrm>
            <a:custGeom>
              <a:avLst/>
              <a:gdLst/>
              <a:ahLst/>
              <a:cxnLst/>
              <a:rect l="l" t="t" r="r" b="b"/>
              <a:pathLst>
                <a:path w="977" h="1332" extrusionOk="0">
                  <a:moveTo>
                    <a:pt x="467" y="1"/>
                  </a:moveTo>
                  <a:lnTo>
                    <a:pt x="0" y="1317"/>
                  </a:lnTo>
                  <a:cubicBezTo>
                    <a:pt x="49" y="1327"/>
                    <a:pt x="98" y="1331"/>
                    <a:pt x="146" y="1331"/>
                  </a:cubicBezTo>
                  <a:cubicBezTo>
                    <a:pt x="417" y="1331"/>
                    <a:pt x="681" y="1183"/>
                    <a:pt x="807" y="914"/>
                  </a:cubicBezTo>
                  <a:cubicBezTo>
                    <a:pt x="976" y="574"/>
                    <a:pt x="828" y="171"/>
                    <a:pt x="467" y="1"/>
                  </a:cubicBezTo>
                  <a:close/>
                </a:path>
              </a:pathLst>
            </a:custGeom>
            <a:solidFill>
              <a:srgbClr val="D5D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5"/>
            <p:cNvSpPr/>
            <p:nvPr/>
          </p:nvSpPr>
          <p:spPr>
            <a:xfrm>
              <a:off x="7186825" y="2715900"/>
              <a:ext cx="27600" cy="34675"/>
            </a:xfrm>
            <a:custGeom>
              <a:avLst/>
              <a:gdLst/>
              <a:ahLst/>
              <a:cxnLst/>
              <a:rect l="l" t="t" r="r" b="b"/>
              <a:pathLst>
                <a:path w="1104" h="1387" extrusionOk="0">
                  <a:moveTo>
                    <a:pt x="797" y="1"/>
                  </a:moveTo>
                  <a:cubicBezTo>
                    <a:pt x="536" y="1"/>
                    <a:pt x="292" y="151"/>
                    <a:pt x="170" y="411"/>
                  </a:cubicBezTo>
                  <a:cubicBezTo>
                    <a:pt x="0" y="750"/>
                    <a:pt x="170" y="1175"/>
                    <a:pt x="510" y="1344"/>
                  </a:cubicBezTo>
                  <a:cubicBezTo>
                    <a:pt x="552" y="1366"/>
                    <a:pt x="595" y="1366"/>
                    <a:pt x="637" y="1387"/>
                  </a:cubicBezTo>
                  <a:lnTo>
                    <a:pt x="1104" y="71"/>
                  </a:lnTo>
                  <a:cubicBezTo>
                    <a:pt x="1003" y="23"/>
                    <a:pt x="899" y="1"/>
                    <a:pt x="797" y="1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7186825" y="2713425"/>
              <a:ext cx="40350" cy="39800"/>
            </a:xfrm>
            <a:custGeom>
              <a:avLst/>
              <a:gdLst/>
              <a:ahLst/>
              <a:cxnLst/>
              <a:rect l="l" t="t" r="r" b="b"/>
              <a:pathLst>
                <a:path w="1614" h="1592" fill="none" extrusionOk="0">
                  <a:moveTo>
                    <a:pt x="510" y="1443"/>
                  </a:moveTo>
                  <a:cubicBezTo>
                    <a:pt x="871" y="1592"/>
                    <a:pt x="1274" y="1443"/>
                    <a:pt x="1444" y="1083"/>
                  </a:cubicBezTo>
                  <a:cubicBezTo>
                    <a:pt x="1613" y="743"/>
                    <a:pt x="1444" y="319"/>
                    <a:pt x="1104" y="170"/>
                  </a:cubicBezTo>
                  <a:cubicBezTo>
                    <a:pt x="743" y="0"/>
                    <a:pt x="340" y="149"/>
                    <a:pt x="170" y="510"/>
                  </a:cubicBezTo>
                  <a:cubicBezTo>
                    <a:pt x="0" y="849"/>
                    <a:pt x="170" y="1274"/>
                    <a:pt x="510" y="1443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5"/>
            <p:cNvSpPr/>
            <p:nvPr/>
          </p:nvSpPr>
          <p:spPr>
            <a:xfrm>
              <a:off x="7208575" y="2701750"/>
              <a:ext cx="26025" cy="34500"/>
            </a:xfrm>
            <a:custGeom>
              <a:avLst/>
              <a:gdLst/>
              <a:ahLst/>
              <a:cxnLst/>
              <a:rect l="l" t="t" r="r" b="b"/>
              <a:pathLst>
                <a:path w="1041" h="1380" extrusionOk="0">
                  <a:moveTo>
                    <a:pt x="467" y="0"/>
                  </a:moveTo>
                  <a:lnTo>
                    <a:pt x="1" y="1337"/>
                  </a:lnTo>
                  <a:cubicBezTo>
                    <a:pt x="77" y="1366"/>
                    <a:pt x="156" y="1380"/>
                    <a:pt x="233" y="1380"/>
                  </a:cubicBezTo>
                  <a:cubicBezTo>
                    <a:pt x="500" y="1380"/>
                    <a:pt x="756" y="1218"/>
                    <a:pt x="871" y="955"/>
                  </a:cubicBezTo>
                  <a:cubicBezTo>
                    <a:pt x="1041" y="616"/>
                    <a:pt x="871" y="191"/>
                    <a:pt x="531" y="43"/>
                  </a:cubicBezTo>
                  <a:cubicBezTo>
                    <a:pt x="510" y="21"/>
                    <a:pt x="489" y="21"/>
                    <a:pt x="467" y="0"/>
                  </a:cubicBezTo>
                  <a:close/>
                </a:path>
              </a:pathLst>
            </a:custGeom>
            <a:solidFill>
              <a:srgbClr val="D5D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5"/>
            <p:cNvSpPr/>
            <p:nvPr/>
          </p:nvSpPr>
          <p:spPr>
            <a:xfrm>
              <a:off x="7194250" y="2700900"/>
              <a:ext cx="26025" cy="34300"/>
            </a:xfrm>
            <a:custGeom>
              <a:avLst/>
              <a:gdLst/>
              <a:ahLst/>
              <a:cxnLst/>
              <a:rect l="l" t="t" r="r" b="b"/>
              <a:pathLst>
                <a:path w="1041" h="1372" extrusionOk="0">
                  <a:moveTo>
                    <a:pt x="819" y="0"/>
                  </a:moveTo>
                  <a:cubicBezTo>
                    <a:pt x="548" y="0"/>
                    <a:pt x="287" y="149"/>
                    <a:pt x="170" y="416"/>
                  </a:cubicBezTo>
                  <a:cubicBezTo>
                    <a:pt x="0" y="756"/>
                    <a:pt x="149" y="1180"/>
                    <a:pt x="510" y="1350"/>
                  </a:cubicBezTo>
                  <a:cubicBezTo>
                    <a:pt x="531" y="1350"/>
                    <a:pt x="552" y="1350"/>
                    <a:pt x="574" y="1371"/>
                  </a:cubicBezTo>
                  <a:lnTo>
                    <a:pt x="1040" y="34"/>
                  </a:lnTo>
                  <a:cubicBezTo>
                    <a:pt x="968" y="11"/>
                    <a:pt x="893" y="0"/>
                    <a:pt x="819" y="0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5"/>
            <p:cNvSpPr/>
            <p:nvPr/>
          </p:nvSpPr>
          <p:spPr>
            <a:xfrm>
              <a:off x="7194250" y="2698550"/>
              <a:ext cx="40350" cy="39825"/>
            </a:xfrm>
            <a:custGeom>
              <a:avLst/>
              <a:gdLst/>
              <a:ahLst/>
              <a:cxnLst/>
              <a:rect l="l" t="t" r="r" b="b"/>
              <a:pathLst>
                <a:path w="1614" h="1593" fill="none" extrusionOk="0">
                  <a:moveTo>
                    <a:pt x="510" y="1444"/>
                  </a:moveTo>
                  <a:cubicBezTo>
                    <a:pt x="871" y="1593"/>
                    <a:pt x="1274" y="1444"/>
                    <a:pt x="1444" y="1083"/>
                  </a:cubicBezTo>
                  <a:cubicBezTo>
                    <a:pt x="1614" y="744"/>
                    <a:pt x="1444" y="319"/>
                    <a:pt x="1104" y="171"/>
                  </a:cubicBezTo>
                  <a:cubicBezTo>
                    <a:pt x="743" y="1"/>
                    <a:pt x="319" y="149"/>
                    <a:pt x="170" y="510"/>
                  </a:cubicBezTo>
                  <a:cubicBezTo>
                    <a:pt x="0" y="850"/>
                    <a:pt x="149" y="1274"/>
                    <a:pt x="510" y="1444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5"/>
            <p:cNvSpPr/>
            <p:nvPr/>
          </p:nvSpPr>
          <p:spPr>
            <a:xfrm>
              <a:off x="7237750" y="2650725"/>
              <a:ext cx="40350" cy="35275"/>
            </a:xfrm>
            <a:custGeom>
              <a:avLst/>
              <a:gdLst/>
              <a:ahLst/>
              <a:cxnLst/>
              <a:rect l="l" t="t" r="r" b="b"/>
              <a:pathLst>
                <a:path w="1614" h="1411" extrusionOk="0">
                  <a:moveTo>
                    <a:pt x="807" y="1"/>
                  </a:moveTo>
                  <a:cubicBezTo>
                    <a:pt x="536" y="1"/>
                    <a:pt x="279" y="158"/>
                    <a:pt x="171" y="407"/>
                  </a:cubicBezTo>
                  <a:cubicBezTo>
                    <a:pt x="1" y="768"/>
                    <a:pt x="149" y="1192"/>
                    <a:pt x="510" y="1341"/>
                  </a:cubicBezTo>
                  <a:cubicBezTo>
                    <a:pt x="611" y="1388"/>
                    <a:pt x="715" y="1411"/>
                    <a:pt x="817" y="1411"/>
                  </a:cubicBezTo>
                  <a:cubicBezTo>
                    <a:pt x="1078" y="1411"/>
                    <a:pt x="1322" y="1261"/>
                    <a:pt x="1444" y="1001"/>
                  </a:cubicBezTo>
                  <a:cubicBezTo>
                    <a:pt x="1614" y="640"/>
                    <a:pt x="1444" y="237"/>
                    <a:pt x="1105" y="67"/>
                  </a:cubicBezTo>
                  <a:cubicBezTo>
                    <a:pt x="1008" y="22"/>
                    <a:pt x="907" y="1"/>
                    <a:pt x="807" y="1"/>
                  </a:cubicBezTo>
                  <a:close/>
                </a:path>
              </a:pathLst>
            </a:custGeom>
            <a:solidFill>
              <a:srgbClr val="D5D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5"/>
            <p:cNvSpPr/>
            <p:nvPr/>
          </p:nvSpPr>
          <p:spPr>
            <a:xfrm>
              <a:off x="7237750" y="2648150"/>
              <a:ext cx="40350" cy="40350"/>
            </a:xfrm>
            <a:custGeom>
              <a:avLst/>
              <a:gdLst/>
              <a:ahLst/>
              <a:cxnLst/>
              <a:rect l="l" t="t" r="r" b="b"/>
              <a:pathLst>
                <a:path w="1614" h="1614" fill="none" extrusionOk="0">
                  <a:moveTo>
                    <a:pt x="510" y="1444"/>
                  </a:moveTo>
                  <a:cubicBezTo>
                    <a:pt x="871" y="1614"/>
                    <a:pt x="1274" y="1465"/>
                    <a:pt x="1444" y="1104"/>
                  </a:cubicBezTo>
                  <a:cubicBezTo>
                    <a:pt x="1614" y="743"/>
                    <a:pt x="1444" y="340"/>
                    <a:pt x="1105" y="170"/>
                  </a:cubicBezTo>
                  <a:cubicBezTo>
                    <a:pt x="744" y="1"/>
                    <a:pt x="319" y="170"/>
                    <a:pt x="171" y="510"/>
                  </a:cubicBezTo>
                  <a:cubicBezTo>
                    <a:pt x="1" y="871"/>
                    <a:pt x="149" y="1295"/>
                    <a:pt x="510" y="1444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5"/>
            <p:cNvSpPr/>
            <p:nvPr/>
          </p:nvSpPr>
          <p:spPr>
            <a:xfrm>
              <a:off x="7229275" y="2652825"/>
              <a:ext cx="36625" cy="35225"/>
            </a:xfrm>
            <a:custGeom>
              <a:avLst/>
              <a:gdLst/>
              <a:ahLst/>
              <a:cxnLst/>
              <a:rect l="l" t="t" r="r" b="b"/>
              <a:pathLst>
                <a:path w="1465" h="1409" extrusionOk="0">
                  <a:moveTo>
                    <a:pt x="673" y="0"/>
                  </a:moveTo>
                  <a:cubicBezTo>
                    <a:pt x="549" y="0"/>
                    <a:pt x="427" y="38"/>
                    <a:pt x="319" y="111"/>
                  </a:cubicBezTo>
                  <a:lnTo>
                    <a:pt x="0" y="938"/>
                  </a:lnTo>
                  <a:cubicBezTo>
                    <a:pt x="64" y="1108"/>
                    <a:pt x="191" y="1257"/>
                    <a:pt x="382" y="1342"/>
                  </a:cubicBezTo>
                  <a:cubicBezTo>
                    <a:pt x="473" y="1387"/>
                    <a:pt x="570" y="1408"/>
                    <a:pt x="667" y="1408"/>
                  </a:cubicBezTo>
                  <a:cubicBezTo>
                    <a:pt x="931" y="1408"/>
                    <a:pt x="1192" y="1251"/>
                    <a:pt x="1316" y="1002"/>
                  </a:cubicBezTo>
                  <a:cubicBezTo>
                    <a:pt x="1465" y="641"/>
                    <a:pt x="1316" y="238"/>
                    <a:pt x="955" y="68"/>
                  </a:cubicBezTo>
                  <a:cubicBezTo>
                    <a:pt x="864" y="22"/>
                    <a:pt x="768" y="0"/>
                    <a:pt x="673" y="0"/>
                  </a:cubicBezTo>
                  <a:close/>
                </a:path>
              </a:pathLst>
            </a:custGeom>
            <a:solidFill>
              <a:srgbClr val="D5D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5"/>
            <p:cNvSpPr/>
            <p:nvPr/>
          </p:nvSpPr>
          <p:spPr>
            <a:xfrm>
              <a:off x="7228200" y="2655575"/>
              <a:ext cx="9050" cy="20725"/>
            </a:xfrm>
            <a:custGeom>
              <a:avLst/>
              <a:gdLst/>
              <a:ahLst/>
              <a:cxnLst/>
              <a:rect l="l" t="t" r="r" b="b"/>
              <a:pathLst>
                <a:path w="362" h="829" extrusionOk="0">
                  <a:moveTo>
                    <a:pt x="362" y="1"/>
                  </a:moveTo>
                  <a:lnTo>
                    <a:pt x="362" y="1"/>
                  </a:lnTo>
                  <a:cubicBezTo>
                    <a:pt x="234" y="64"/>
                    <a:pt x="128" y="170"/>
                    <a:pt x="86" y="298"/>
                  </a:cubicBezTo>
                  <a:cubicBezTo>
                    <a:pt x="1" y="468"/>
                    <a:pt x="1" y="659"/>
                    <a:pt x="43" y="828"/>
                  </a:cubicBezTo>
                  <a:lnTo>
                    <a:pt x="362" y="1"/>
                  </a:ln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5"/>
            <p:cNvSpPr/>
            <p:nvPr/>
          </p:nvSpPr>
          <p:spPr>
            <a:xfrm>
              <a:off x="7226075" y="2650275"/>
              <a:ext cx="39825" cy="40350"/>
            </a:xfrm>
            <a:custGeom>
              <a:avLst/>
              <a:gdLst/>
              <a:ahLst/>
              <a:cxnLst/>
              <a:rect l="l" t="t" r="r" b="b"/>
              <a:pathLst>
                <a:path w="1593" h="1614" fill="none" extrusionOk="0">
                  <a:moveTo>
                    <a:pt x="510" y="1444"/>
                  </a:moveTo>
                  <a:cubicBezTo>
                    <a:pt x="850" y="1613"/>
                    <a:pt x="1274" y="1444"/>
                    <a:pt x="1444" y="1104"/>
                  </a:cubicBezTo>
                  <a:cubicBezTo>
                    <a:pt x="1593" y="743"/>
                    <a:pt x="1444" y="340"/>
                    <a:pt x="1083" y="170"/>
                  </a:cubicBezTo>
                  <a:cubicBezTo>
                    <a:pt x="744" y="0"/>
                    <a:pt x="319" y="170"/>
                    <a:pt x="171" y="510"/>
                  </a:cubicBezTo>
                  <a:cubicBezTo>
                    <a:pt x="1" y="871"/>
                    <a:pt x="150" y="1274"/>
                    <a:pt x="510" y="1444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5"/>
            <p:cNvSpPr/>
            <p:nvPr/>
          </p:nvSpPr>
          <p:spPr>
            <a:xfrm>
              <a:off x="7225025" y="2658225"/>
              <a:ext cx="31325" cy="35125"/>
            </a:xfrm>
            <a:custGeom>
              <a:avLst/>
              <a:gdLst/>
              <a:ahLst/>
              <a:cxnLst/>
              <a:rect l="l" t="t" r="r" b="b"/>
              <a:pathLst>
                <a:path w="1253" h="1405" extrusionOk="0">
                  <a:moveTo>
                    <a:pt x="446" y="1"/>
                  </a:moveTo>
                  <a:lnTo>
                    <a:pt x="0" y="1232"/>
                  </a:lnTo>
                  <a:cubicBezTo>
                    <a:pt x="43" y="1274"/>
                    <a:pt x="85" y="1317"/>
                    <a:pt x="149" y="1338"/>
                  </a:cubicBezTo>
                  <a:cubicBezTo>
                    <a:pt x="246" y="1383"/>
                    <a:pt x="345" y="1405"/>
                    <a:pt x="443" y="1405"/>
                  </a:cubicBezTo>
                  <a:cubicBezTo>
                    <a:pt x="709" y="1405"/>
                    <a:pt x="959" y="1247"/>
                    <a:pt x="1083" y="998"/>
                  </a:cubicBezTo>
                  <a:cubicBezTo>
                    <a:pt x="1253" y="638"/>
                    <a:pt x="1083" y="213"/>
                    <a:pt x="743" y="64"/>
                  </a:cubicBezTo>
                  <a:cubicBezTo>
                    <a:pt x="637" y="22"/>
                    <a:pt x="531" y="1"/>
                    <a:pt x="446" y="1"/>
                  </a:cubicBezTo>
                  <a:close/>
                </a:path>
              </a:pathLst>
            </a:custGeom>
            <a:solidFill>
              <a:srgbClr val="D5D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5"/>
            <p:cNvSpPr/>
            <p:nvPr/>
          </p:nvSpPr>
          <p:spPr>
            <a:xfrm>
              <a:off x="7216525" y="2658225"/>
              <a:ext cx="19675" cy="30800"/>
            </a:xfrm>
            <a:custGeom>
              <a:avLst/>
              <a:gdLst/>
              <a:ahLst/>
              <a:cxnLst/>
              <a:rect l="l" t="t" r="r" b="b"/>
              <a:pathLst>
                <a:path w="787" h="1232" extrusionOk="0">
                  <a:moveTo>
                    <a:pt x="786" y="1"/>
                  </a:moveTo>
                  <a:cubicBezTo>
                    <a:pt x="510" y="1"/>
                    <a:pt x="256" y="149"/>
                    <a:pt x="149" y="404"/>
                  </a:cubicBezTo>
                  <a:cubicBezTo>
                    <a:pt x="1" y="701"/>
                    <a:pt x="86" y="1041"/>
                    <a:pt x="340" y="1232"/>
                  </a:cubicBezTo>
                  <a:lnTo>
                    <a:pt x="786" y="1"/>
                  </a:ln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5"/>
            <p:cNvSpPr/>
            <p:nvPr/>
          </p:nvSpPr>
          <p:spPr>
            <a:xfrm>
              <a:off x="7216000" y="2655575"/>
              <a:ext cx="40350" cy="40350"/>
            </a:xfrm>
            <a:custGeom>
              <a:avLst/>
              <a:gdLst/>
              <a:ahLst/>
              <a:cxnLst/>
              <a:rect l="l" t="t" r="r" b="b"/>
              <a:pathLst>
                <a:path w="1614" h="1614" fill="none" extrusionOk="0">
                  <a:moveTo>
                    <a:pt x="510" y="1444"/>
                  </a:moveTo>
                  <a:cubicBezTo>
                    <a:pt x="871" y="1614"/>
                    <a:pt x="1274" y="1444"/>
                    <a:pt x="1444" y="1104"/>
                  </a:cubicBezTo>
                  <a:cubicBezTo>
                    <a:pt x="1614" y="744"/>
                    <a:pt x="1444" y="319"/>
                    <a:pt x="1104" y="170"/>
                  </a:cubicBezTo>
                  <a:cubicBezTo>
                    <a:pt x="744" y="1"/>
                    <a:pt x="319" y="170"/>
                    <a:pt x="170" y="510"/>
                  </a:cubicBezTo>
                  <a:cubicBezTo>
                    <a:pt x="1" y="871"/>
                    <a:pt x="149" y="1274"/>
                    <a:pt x="510" y="1444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5"/>
            <p:cNvSpPr/>
            <p:nvPr/>
          </p:nvSpPr>
          <p:spPr>
            <a:xfrm>
              <a:off x="7217075" y="2677875"/>
              <a:ext cx="28150" cy="34675"/>
            </a:xfrm>
            <a:custGeom>
              <a:avLst/>
              <a:gdLst/>
              <a:ahLst/>
              <a:cxnLst/>
              <a:rect l="l" t="t" r="r" b="b"/>
              <a:pathLst>
                <a:path w="1126" h="1387" extrusionOk="0">
                  <a:moveTo>
                    <a:pt x="467" y="0"/>
                  </a:moveTo>
                  <a:lnTo>
                    <a:pt x="0" y="1316"/>
                  </a:lnTo>
                  <a:lnTo>
                    <a:pt x="21" y="1316"/>
                  </a:lnTo>
                  <a:cubicBezTo>
                    <a:pt x="122" y="1364"/>
                    <a:pt x="228" y="1386"/>
                    <a:pt x="332" y="1386"/>
                  </a:cubicBezTo>
                  <a:cubicBezTo>
                    <a:pt x="598" y="1386"/>
                    <a:pt x="848" y="1236"/>
                    <a:pt x="955" y="976"/>
                  </a:cubicBezTo>
                  <a:cubicBezTo>
                    <a:pt x="1125" y="637"/>
                    <a:pt x="976" y="212"/>
                    <a:pt x="616" y="43"/>
                  </a:cubicBezTo>
                  <a:cubicBezTo>
                    <a:pt x="573" y="21"/>
                    <a:pt x="531" y="21"/>
                    <a:pt x="467" y="0"/>
                  </a:cubicBezTo>
                  <a:close/>
                </a:path>
              </a:pathLst>
            </a:custGeom>
            <a:solidFill>
              <a:srgbClr val="D5D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5"/>
            <p:cNvSpPr/>
            <p:nvPr/>
          </p:nvSpPr>
          <p:spPr>
            <a:xfrm>
              <a:off x="7205400" y="2677500"/>
              <a:ext cx="23375" cy="33300"/>
            </a:xfrm>
            <a:custGeom>
              <a:avLst/>
              <a:gdLst/>
              <a:ahLst/>
              <a:cxnLst/>
              <a:rect l="l" t="t" r="r" b="b"/>
              <a:pathLst>
                <a:path w="935" h="1332" extrusionOk="0">
                  <a:moveTo>
                    <a:pt x="789" y="1"/>
                  </a:moveTo>
                  <a:cubicBezTo>
                    <a:pt x="523" y="1"/>
                    <a:pt x="275" y="148"/>
                    <a:pt x="149" y="418"/>
                  </a:cubicBezTo>
                  <a:cubicBezTo>
                    <a:pt x="0" y="758"/>
                    <a:pt x="128" y="1161"/>
                    <a:pt x="467" y="1331"/>
                  </a:cubicBezTo>
                  <a:lnTo>
                    <a:pt x="934" y="15"/>
                  </a:lnTo>
                  <a:cubicBezTo>
                    <a:pt x="886" y="5"/>
                    <a:pt x="837" y="1"/>
                    <a:pt x="789" y="1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5"/>
            <p:cNvSpPr/>
            <p:nvPr/>
          </p:nvSpPr>
          <p:spPr>
            <a:xfrm>
              <a:off x="7204850" y="2675200"/>
              <a:ext cx="40375" cy="39825"/>
            </a:xfrm>
            <a:custGeom>
              <a:avLst/>
              <a:gdLst/>
              <a:ahLst/>
              <a:cxnLst/>
              <a:rect l="l" t="t" r="r" b="b"/>
              <a:pathLst>
                <a:path w="1615" h="1593" fill="none" extrusionOk="0">
                  <a:moveTo>
                    <a:pt x="510" y="1423"/>
                  </a:moveTo>
                  <a:cubicBezTo>
                    <a:pt x="871" y="1593"/>
                    <a:pt x="1296" y="1444"/>
                    <a:pt x="1444" y="1083"/>
                  </a:cubicBezTo>
                  <a:cubicBezTo>
                    <a:pt x="1614" y="744"/>
                    <a:pt x="1465" y="319"/>
                    <a:pt x="1105" y="150"/>
                  </a:cubicBezTo>
                  <a:cubicBezTo>
                    <a:pt x="744" y="1"/>
                    <a:pt x="341" y="150"/>
                    <a:pt x="171" y="510"/>
                  </a:cubicBezTo>
                  <a:cubicBezTo>
                    <a:pt x="1" y="850"/>
                    <a:pt x="171" y="1274"/>
                    <a:pt x="510" y="1423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7115725" y="2703225"/>
              <a:ext cx="38750" cy="37350"/>
            </a:xfrm>
            <a:custGeom>
              <a:avLst/>
              <a:gdLst/>
              <a:ahLst/>
              <a:cxnLst/>
              <a:rect l="l" t="t" r="r" b="b"/>
              <a:pathLst>
                <a:path w="1550" h="1494" extrusionOk="0">
                  <a:moveTo>
                    <a:pt x="711" y="1"/>
                  </a:moveTo>
                  <a:cubicBezTo>
                    <a:pt x="577" y="1"/>
                    <a:pt x="448" y="39"/>
                    <a:pt x="340" y="111"/>
                  </a:cubicBezTo>
                  <a:lnTo>
                    <a:pt x="0" y="1002"/>
                  </a:lnTo>
                  <a:cubicBezTo>
                    <a:pt x="64" y="1193"/>
                    <a:pt x="212" y="1342"/>
                    <a:pt x="404" y="1427"/>
                  </a:cubicBezTo>
                  <a:cubicBezTo>
                    <a:pt x="499" y="1472"/>
                    <a:pt x="601" y="1493"/>
                    <a:pt x="702" y="1493"/>
                  </a:cubicBezTo>
                  <a:cubicBezTo>
                    <a:pt x="981" y="1493"/>
                    <a:pt x="1255" y="1331"/>
                    <a:pt x="1380" y="1066"/>
                  </a:cubicBezTo>
                  <a:cubicBezTo>
                    <a:pt x="1550" y="684"/>
                    <a:pt x="1380" y="238"/>
                    <a:pt x="1019" y="69"/>
                  </a:cubicBezTo>
                  <a:cubicBezTo>
                    <a:pt x="918" y="23"/>
                    <a:pt x="813" y="1"/>
                    <a:pt x="711" y="1"/>
                  </a:cubicBezTo>
                  <a:close/>
                </a:path>
              </a:pathLst>
            </a:custGeom>
            <a:solidFill>
              <a:srgbClr val="C7C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7114125" y="2706000"/>
              <a:ext cx="10100" cy="22300"/>
            </a:xfrm>
            <a:custGeom>
              <a:avLst/>
              <a:gdLst/>
              <a:ahLst/>
              <a:cxnLst/>
              <a:rect l="l" t="t" r="r" b="b"/>
              <a:pathLst>
                <a:path w="404" h="892" extrusionOk="0">
                  <a:moveTo>
                    <a:pt x="404" y="0"/>
                  </a:moveTo>
                  <a:lnTo>
                    <a:pt x="404" y="0"/>
                  </a:lnTo>
                  <a:cubicBezTo>
                    <a:pt x="255" y="64"/>
                    <a:pt x="149" y="170"/>
                    <a:pt x="85" y="318"/>
                  </a:cubicBezTo>
                  <a:cubicBezTo>
                    <a:pt x="1" y="509"/>
                    <a:pt x="1" y="722"/>
                    <a:pt x="64" y="891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BFBF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7112000" y="2700675"/>
              <a:ext cx="42475" cy="42475"/>
            </a:xfrm>
            <a:custGeom>
              <a:avLst/>
              <a:gdLst/>
              <a:ahLst/>
              <a:cxnLst/>
              <a:rect l="l" t="t" r="r" b="b"/>
              <a:pathLst>
                <a:path w="1699" h="1699" fill="none" extrusionOk="0">
                  <a:moveTo>
                    <a:pt x="553" y="1529"/>
                  </a:moveTo>
                  <a:cubicBezTo>
                    <a:pt x="913" y="1699"/>
                    <a:pt x="1359" y="1529"/>
                    <a:pt x="1529" y="1168"/>
                  </a:cubicBezTo>
                  <a:cubicBezTo>
                    <a:pt x="1699" y="786"/>
                    <a:pt x="1529" y="340"/>
                    <a:pt x="1168" y="171"/>
                  </a:cubicBezTo>
                  <a:cubicBezTo>
                    <a:pt x="786" y="1"/>
                    <a:pt x="340" y="171"/>
                    <a:pt x="170" y="531"/>
                  </a:cubicBezTo>
                  <a:cubicBezTo>
                    <a:pt x="1" y="913"/>
                    <a:pt x="170" y="1359"/>
                    <a:pt x="553" y="1529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7121550" y="2697975"/>
              <a:ext cx="42475" cy="37275"/>
            </a:xfrm>
            <a:custGeom>
              <a:avLst/>
              <a:gdLst/>
              <a:ahLst/>
              <a:cxnLst/>
              <a:rect l="l" t="t" r="r" b="b"/>
              <a:pathLst>
                <a:path w="1699" h="1491" extrusionOk="0">
                  <a:moveTo>
                    <a:pt x="857" y="0"/>
                  </a:moveTo>
                  <a:cubicBezTo>
                    <a:pt x="569" y="0"/>
                    <a:pt x="295" y="162"/>
                    <a:pt x="171" y="427"/>
                  </a:cubicBezTo>
                  <a:cubicBezTo>
                    <a:pt x="1" y="809"/>
                    <a:pt x="171" y="1255"/>
                    <a:pt x="553" y="1425"/>
                  </a:cubicBezTo>
                  <a:cubicBezTo>
                    <a:pt x="648" y="1470"/>
                    <a:pt x="750" y="1491"/>
                    <a:pt x="851" y="1491"/>
                  </a:cubicBezTo>
                  <a:cubicBezTo>
                    <a:pt x="1131" y="1491"/>
                    <a:pt x="1404" y="1329"/>
                    <a:pt x="1529" y="1064"/>
                  </a:cubicBezTo>
                  <a:cubicBezTo>
                    <a:pt x="1699" y="682"/>
                    <a:pt x="1550" y="236"/>
                    <a:pt x="1168" y="66"/>
                  </a:cubicBezTo>
                  <a:cubicBezTo>
                    <a:pt x="1067" y="21"/>
                    <a:pt x="961" y="0"/>
                    <a:pt x="857" y="0"/>
                  </a:cubicBezTo>
                  <a:close/>
                </a:path>
              </a:pathLst>
            </a:custGeom>
            <a:solidFill>
              <a:srgbClr val="C7C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7121550" y="2695375"/>
              <a:ext cx="42475" cy="42475"/>
            </a:xfrm>
            <a:custGeom>
              <a:avLst/>
              <a:gdLst/>
              <a:ahLst/>
              <a:cxnLst/>
              <a:rect l="l" t="t" r="r" b="b"/>
              <a:pathLst>
                <a:path w="1699" h="1699" fill="none" extrusionOk="0">
                  <a:moveTo>
                    <a:pt x="553" y="1529"/>
                  </a:moveTo>
                  <a:cubicBezTo>
                    <a:pt x="913" y="1698"/>
                    <a:pt x="1359" y="1529"/>
                    <a:pt x="1529" y="1168"/>
                  </a:cubicBezTo>
                  <a:cubicBezTo>
                    <a:pt x="1699" y="786"/>
                    <a:pt x="1550" y="340"/>
                    <a:pt x="1168" y="170"/>
                  </a:cubicBezTo>
                  <a:cubicBezTo>
                    <a:pt x="786" y="1"/>
                    <a:pt x="340" y="170"/>
                    <a:pt x="171" y="531"/>
                  </a:cubicBezTo>
                  <a:cubicBezTo>
                    <a:pt x="1" y="913"/>
                    <a:pt x="171" y="1359"/>
                    <a:pt x="553" y="1529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7129525" y="2682050"/>
              <a:ext cx="42475" cy="37375"/>
            </a:xfrm>
            <a:custGeom>
              <a:avLst/>
              <a:gdLst/>
              <a:ahLst/>
              <a:cxnLst/>
              <a:rect l="l" t="t" r="r" b="b"/>
              <a:pathLst>
                <a:path w="1699" h="1495" extrusionOk="0">
                  <a:moveTo>
                    <a:pt x="859" y="1"/>
                  </a:moveTo>
                  <a:cubicBezTo>
                    <a:pt x="570" y="1"/>
                    <a:pt x="295" y="167"/>
                    <a:pt x="170" y="449"/>
                  </a:cubicBezTo>
                  <a:cubicBezTo>
                    <a:pt x="0" y="809"/>
                    <a:pt x="170" y="1255"/>
                    <a:pt x="531" y="1425"/>
                  </a:cubicBezTo>
                  <a:cubicBezTo>
                    <a:pt x="636" y="1472"/>
                    <a:pt x="747" y="1495"/>
                    <a:pt x="855" y="1495"/>
                  </a:cubicBezTo>
                  <a:cubicBezTo>
                    <a:pt x="1138" y="1495"/>
                    <a:pt x="1405" y="1340"/>
                    <a:pt x="1528" y="1064"/>
                  </a:cubicBezTo>
                  <a:cubicBezTo>
                    <a:pt x="1698" y="682"/>
                    <a:pt x="1528" y="236"/>
                    <a:pt x="1167" y="67"/>
                  </a:cubicBezTo>
                  <a:cubicBezTo>
                    <a:pt x="1067" y="22"/>
                    <a:pt x="962" y="1"/>
                    <a:pt x="859" y="1"/>
                  </a:cubicBezTo>
                  <a:close/>
                </a:path>
              </a:pathLst>
            </a:custGeom>
            <a:solidFill>
              <a:srgbClr val="C7C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7129525" y="2679450"/>
              <a:ext cx="42475" cy="42475"/>
            </a:xfrm>
            <a:custGeom>
              <a:avLst/>
              <a:gdLst/>
              <a:ahLst/>
              <a:cxnLst/>
              <a:rect l="l" t="t" r="r" b="b"/>
              <a:pathLst>
                <a:path w="1699" h="1699" fill="none" extrusionOk="0">
                  <a:moveTo>
                    <a:pt x="531" y="1529"/>
                  </a:moveTo>
                  <a:cubicBezTo>
                    <a:pt x="913" y="1699"/>
                    <a:pt x="1358" y="1550"/>
                    <a:pt x="1528" y="1168"/>
                  </a:cubicBezTo>
                  <a:cubicBezTo>
                    <a:pt x="1698" y="786"/>
                    <a:pt x="1528" y="340"/>
                    <a:pt x="1167" y="171"/>
                  </a:cubicBezTo>
                  <a:cubicBezTo>
                    <a:pt x="785" y="1"/>
                    <a:pt x="340" y="171"/>
                    <a:pt x="170" y="553"/>
                  </a:cubicBezTo>
                  <a:cubicBezTo>
                    <a:pt x="0" y="913"/>
                    <a:pt x="170" y="1359"/>
                    <a:pt x="531" y="1529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7186825" y="2629050"/>
              <a:ext cx="31325" cy="37225"/>
            </a:xfrm>
            <a:custGeom>
              <a:avLst/>
              <a:gdLst/>
              <a:ahLst/>
              <a:cxnLst/>
              <a:rect l="l" t="t" r="r" b="b"/>
              <a:pathLst>
                <a:path w="1253" h="1489" extrusionOk="0">
                  <a:moveTo>
                    <a:pt x="488" y="0"/>
                  </a:moveTo>
                  <a:lnTo>
                    <a:pt x="0" y="1380"/>
                  </a:lnTo>
                  <a:cubicBezTo>
                    <a:pt x="22" y="1380"/>
                    <a:pt x="64" y="1401"/>
                    <a:pt x="85" y="1422"/>
                  </a:cubicBezTo>
                  <a:cubicBezTo>
                    <a:pt x="187" y="1468"/>
                    <a:pt x="293" y="1489"/>
                    <a:pt x="397" y="1489"/>
                  </a:cubicBezTo>
                  <a:cubicBezTo>
                    <a:pt x="684" y="1489"/>
                    <a:pt x="958" y="1327"/>
                    <a:pt x="1083" y="1062"/>
                  </a:cubicBezTo>
                  <a:cubicBezTo>
                    <a:pt x="1253" y="680"/>
                    <a:pt x="1083" y="234"/>
                    <a:pt x="722" y="64"/>
                  </a:cubicBezTo>
                  <a:cubicBezTo>
                    <a:pt x="637" y="43"/>
                    <a:pt x="552" y="22"/>
                    <a:pt x="488" y="0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5"/>
            <p:cNvSpPr/>
            <p:nvPr/>
          </p:nvSpPr>
          <p:spPr>
            <a:xfrm>
              <a:off x="7176200" y="2629000"/>
              <a:ext cx="22850" cy="34575"/>
            </a:xfrm>
            <a:custGeom>
              <a:avLst/>
              <a:gdLst/>
              <a:ahLst/>
              <a:cxnLst/>
              <a:rect l="l" t="t" r="r" b="b"/>
              <a:pathLst>
                <a:path w="914" h="1383" extrusionOk="0">
                  <a:moveTo>
                    <a:pt x="854" y="0"/>
                  </a:moveTo>
                  <a:cubicBezTo>
                    <a:pt x="558" y="0"/>
                    <a:pt x="289" y="148"/>
                    <a:pt x="149" y="427"/>
                  </a:cubicBezTo>
                  <a:cubicBezTo>
                    <a:pt x="1" y="788"/>
                    <a:pt x="107" y="1170"/>
                    <a:pt x="425" y="1382"/>
                  </a:cubicBezTo>
                  <a:lnTo>
                    <a:pt x="913" y="2"/>
                  </a:lnTo>
                  <a:cubicBezTo>
                    <a:pt x="894" y="1"/>
                    <a:pt x="874" y="0"/>
                    <a:pt x="854" y="0"/>
                  </a:cubicBezTo>
                  <a:close/>
                </a:path>
              </a:pathLst>
            </a:custGeom>
            <a:solidFill>
              <a:srgbClr val="C7C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5"/>
            <p:cNvSpPr/>
            <p:nvPr/>
          </p:nvSpPr>
          <p:spPr>
            <a:xfrm>
              <a:off x="7175675" y="2626400"/>
              <a:ext cx="42475" cy="42475"/>
            </a:xfrm>
            <a:custGeom>
              <a:avLst/>
              <a:gdLst/>
              <a:ahLst/>
              <a:cxnLst/>
              <a:rect l="l" t="t" r="r" b="b"/>
              <a:pathLst>
                <a:path w="1699" h="1699" fill="none" extrusionOk="0">
                  <a:moveTo>
                    <a:pt x="531" y="1528"/>
                  </a:moveTo>
                  <a:cubicBezTo>
                    <a:pt x="913" y="1698"/>
                    <a:pt x="1359" y="1528"/>
                    <a:pt x="1529" y="1168"/>
                  </a:cubicBezTo>
                  <a:cubicBezTo>
                    <a:pt x="1699" y="786"/>
                    <a:pt x="1529" y="340"/>
                    <a:pt x="1168" y="170"/>
                  </a:cubicBezTo>
                  <a:cubicBezTo>
                    <a:pt x="786" y="0"/>
                    <a:pt x="340" y="170"/>
                    <a:pt x="170" y="531"/>
                  </a:cubicBezTo>
                  <a:cubicBezTo>
                    <a:pt x="1" y="913"/>
                    <a:pt x="170" y="1359"/>
                    <a:pt x="531" y="1528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7184700" y="2635950"/>
              <a:ext cx="20175" cy="32400"/>
            </a:xfrm>
            <a:custGeom>
              <a:avLst/>
              <a:gdLst/>
              <a:ahLst/>
              <a:cxnLst/>
              <a:rect l="l" t="t" r="r" b="b"/>
              <a:pathLst>
                <a:path w="807" h="1296" extrusionOk="0">
                  <a:moveTo>
                    <a:pt x="467" y="0"/>
                  </a:moveTo>
                  <a:lnTo>
                    <a:pt x="0" y="1295"/>
                  </a:lnTo>
                  <a:cubicBezTo>
                    <a:pt x="276" y="1295"/>
                    <a:pt x="552" y="1125"/>
                    <a:pt x="658" y="871"/>
                  </a:cubicBezTo>
                  <a:cubicBezTo>
                    <a:pt x="807" y="552"/>
                    <a:pt x="722" y="213"/>
                    <a:pt x="467" y="0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5"/>
            <p:cNvSpPr/>
            <p:nvPr/>
          </p:nvSpPr>
          <p:spPr>
            <a:xfrm>
              <a:off x="7162950" y="2631125"/>
              <a:ext cx="33450" cy="37225"/>
            </a:xfrm>
            <a:custGeom>
              <a:avLst/>
              <a:gdLst/>
              <a:ahLst/>
              <a:cxnLst/>
              <a:rect l="l" t="t" r="r" b="b"/>
              <a:pathLst>
                <a:path w="1338" h="1489" extrusionOk="0">
                  <a:moveTo>
                    <a:pt x="872" y="0"/>
                  </a:moveTo>
                  <a:cubicBezTo>
                    <a:pt x="591" y="0"/>
                    <a:pt x="316" y="166"/>
                    <a:pt x="191" y="448"/>
                  </a:cubicBezTo>
                  <a:cubicBezTo>
                    <a:pt x="0" y="809"/>
                    <a:pt x="170" y="1255"/>
                    <a:pt x="552" y="1424"/>
                  </a:cubicBezTo>
                  <a:cubicBezTo>
                    <a:pt x="658" y="1467"/>
                    <a:pt x="764" y="1488"/>
                    <a:pt x="870" y="1488"/>
                  </a:cubicBezTo>
                  <a:lnTo>
                    <a:pt x="1337" y="193"/>
                  </a:lnTo>
                  <a:cubicBezTo>
                    <a:pt x="1295" y="130"/>
                    <a:pt x="1231" y="108"/>
                    <a:pt x="1168" y="66"/>
                  </a:cubicBezTo>
                  <a:cubicBezTo>
                    <a:pt x="1073" y="21"/>
                    <a:pt x="972" y="0"/>
                    <a:pt x="872" y="0"/>
                  </a:cubicBezTo>
                  <a:close/>
                </a:path>
              </a:pathLst>
            </a:custGeom>
            <a:solidFill>
              <a:srgbClr val="C7C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5"/>
            <p:cNvSpPr/>
            <p:nvPr/>
          </p:nvSpPr>
          <p:spPr>
            <a:xfrm>
              <a:off x="7162950" y="2628525"/>
              <a:ext cx="43000" cy="42475"/>
            </a:xfrm>
            <a:custGeom>
              <a:avLst/>
              <a:gdLst/>
              <a:ahLst/>
              <a:cxnLst/>
              <a:rect l="l" t="t" r="r" b="b"/>
              <a:pathLst>
                <a:path w="1720" h="1699" fill="none" extrusionOk="0">
                  <a:moveTo>
                    <a:pt x="552" y="1528"/>
                  </a:moveTo>
                  <a:cubicBezTo>
                    <a:pt x="934" y="1698"/>
                    <a:pt x="1359" y="1528"/>
                    <a:pt x="1528" y="1168"/>
                  </a:cubicBezTo>
                  <a:cubicBezTo>
                    <a:pt x="1719" y="786"/>
                    <a:pt x="1550" y="340"/>
                    <a:pt x="1168" y="170"/>
                  </a:cubicBezTo>
                  <a:cubicBezTo>
                    <a:pt x="807" y="0"/>
                    <a:pt x="361" y="170"/>
                    <a:pt x="191" y="552"/>
                  </a:cubicBezTo>
                  <a:cubicBezTo>
                    <a:pt x="0" y="913"/>
                    <a:pt x="170" y="1359"/>
                    <a:pt x="552" y="1528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7183625" y="2649750"/>
              <a:ext cx="9600" cy="21250"/>
            </a:xfrm>
            <a:custGeom>
              <a:avLst/>
              <a:gdLst/>
              <a:ahLst/>
              <a:cxnLst/>
              <a:rect l="l" t="t" r="r" b="b"/>
              <a:pathLst>
                <a:path w="384" h="850" extrusionOk="0">
                  <a:moveTo>
                    <a:pt x="319" y="0"/>
                  </a:moveTo>
                  <a:lnTo>
                    <a:pt x="1" y="849"/>
                  </a:lnTo>
                  <a:cubicBezTo>
                    <a:pt x="128" y="786"/>
                    <a:pt x="234" y="679"/>
                    <a:pt x="277" y="531"/>
                  </a:cubicBezTo>
                  <a:cubicBezTo>
                    <a:pt x="362" y="361"/>
                    <a:pt x="383" y="170"/>
                    <a:pt x="319" y="0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5"/>
            <p:cNvSpPr/>
            <p:nvPr/>
          </p:nvSpPr>
          <p:spPr>
            <a:xfrm>
              <a:off x="7152325" y="2636850"/>
              <a:ext cx="39300" cy="37400"/>
            </a:xfrm>
            <a:custGeom>
              <a:avLst/>
              <a:gdLst/>
              <a:ahLst/>
              <a:cxnLst/>
              <a:rect l="l" t="t" r="r" b="b"/>
              <a:pathLst>
                <a:path w="1572" h="1496" extrusionOk="0">
                  <a:moveTo>
                    <a:pt x="847" y="1"/>
                  </a:moveTo>
                  <a:cubicBezTo>
                    <a:pt x="570" y="1"/>
                    <a:pt x="315" y="155"/>
                    <a:pt x="192" y="431"/>
                  </a:cubicBezTo>
                  <a:cubicBezTo>
                    <a:pt x="1" y="813"/>
                    <a:pt x="171" y="1259"/>
                    <a:pt x="553" y="1429"/>
                  </a:cubicBezTo>
                  <a:cubicBezTo>
                    <a:pt x="650" y="1473"/>
                    <a:pt x="755" y="1495"/>
                    <a:pt x="857" y="1495"/>
                  </a:cubicBezTo>
                  <a:cubicBezTo>
                    <a:pt x="1001" y="1495"/>
                    <a:pt x="1142" y="1452"/>
                    <a:pt x="1253" y="1365"/>
                  </a:cubicBezTo>
                  <a:lnTo>
                    <a:pt x="1571" y="516"/>
                  </a:lnTo>
                  <a:cubicBezTo>
                    <a:pt x="1508" y="325"/>
                    <a:pt x="1359" y="155"/>
                    <a:pt x="1168" y="70"/>
                  </a:cubicBezTo>
                  <a:cubicBezTo>
                    <a:pt x="1062" y="23"/>
                    <a:pt x="953" y="1"/>
                    <a:pt x="847" y="1"/>
                  </a:cubicBezTo>
                  <a:close/>
                </a:path>
              </a:pathLst>
            </a:custGeom>
            <a:solidFill>
              <a:srgbClr val="C7C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5"/>
            <p:cNvSpPr/>
            <p:nvPr/>
          </p:nvSpPr>
          <p:spPr>
            <a:xfrm>
              <a:off x="7152325" y="2634350"/>
              <a:ext cx="42475" cy="42475"/>
            </a:xfrm>
            <a:custGeom>
              <a:avLst/>
              <a:gdLst/>
              <a:ahLst/>
              <a:cxnLst/>
              <a:rect l="l" t="t" r="r" b="b"/>
              <a:pathLst>
                <a:path w="1699" h="1699" fill="none" extrusionOk="0">
                  <a:moveTo>
                    <a:pt x="553" y="1529"/>
                  </a:moveTo>
                  <a:cubicBezTo>
                    <a:pt x="913" y="1699"/>
                    <a:pt x="1359" y="1529"/>
                    <a:pt x="1529" y="1147"/>
                  </a:cubicBezTo>
                  <a:cubicBezTo>
                    <a:pt x="1699" y="786"/>
                    <a:pt x="1550" y="340"/>
                    <a:pt x="1168" y="170"/>
                  </a:cubicBezTo>
                  <a:cubicBezTo>
                    <a:pt x="786" y="1"/>
                    <a:pt x="362" y="149"/>
                    <a:pt x="192" y="531"/>
                  </a:cubicBezTo>
                  <a:cubicBezTo>
                    <a:pt x="1" y="913"/>
                    <a:pt x="171" y="1359"/>
                    <a:pt x="553" y="1529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5"/>
            <p:cNvSpPr/>
            <p:nvPr/>
          </p:nvSpPr>
          <p:spPr>
            <a:xfrm>
              <a:off x="7141200" y="2657125"/>
              <a:ext cx="42450" cy="37375"/>
            </a:xfrm>
            <a:custGeom>
              <a:avLst/>
              <a:gdLst/>
              <a:ahLst/>
              <a:cxnLst/>
              <a:rect l="l" t="t" r="r" b="b"/>
              <a:pathLst>
                <a:path w="1698" h="1495" extrusionOk="0">
                  <a:moveTo>
                    <a:pt x="850" y="0"/>
                  </a:moveTo>
                  <a:cubicBezTo>
                    <a:pt x="570" y="0"/>
                    <a:pt x="295" y="166"/>
                    <a:pt x="170" y="448"/>
                  </a:cubicBezTo>
                  <a:cubicBezTo>
                    <a:pt x="0" y="809"/>
                    <a:pt x="149" y="1255"/>
                    <a:pt x="531" y="1424"/>
                  </a:cubicBezTo>
                  <a:cubicBezTo>
                    <a:pt x="636" y="1471"/>
                    <a:pt x="745" y="1494"/>
                    <a:pt x="852" y="1494"/>
                  </a:cubicBezTo>
                  <a:cubicBezTo>
                    <a:pt x="1130" y="1494"/>
                    <a:pt x="1390" y="1340"/>
                    <a:pt x="1528" y="1064"/>
                  </a:cubicBezTo>
                  <a:cubicBezTo>
                    <a:pt x="1698" y="682"/>
                    <a:pt x="1528" y="236"/>
                    <a:pt x="1146" y="66"/>
                  </a:cubicBezTo>
                  <a:cubicBezTo>
                    <a:pt x="1051" y="21"/>
                    <a:pt x="951" y="0"/>
                    <a:pt x="850" y="0"/>
                  </a:cubicBezTo>
                  <a:close/>
                </a:path>
              </a:pathLst>
            </a:custGeom>
            <a:solidFill>
              <a:srgbClr val="C7C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7141200" y="2654525"/>
              <a:ext cx="42450" cy="42475"/>
            </a:xfrm>
            <a:custGeom>
              <a:avLst/>
              <a:gdLst/>
              <a:ahLst/>
              <a:cxnLst/>
              <a:rect l="l" t="t" r="r" b="b"/>
              <a:pathLst>
                <a:path w="1698" h="1699" fill="none" extrusionOk="0">
                  <a:moveTo>
                    <a:pt x="531" y="1528"/>
                  </a:moveTo>
                  <a:cubicBezTo>
                    <a:pt x="913" y="1698"/>
                    <a:pt x="1337" y="1550"/>
                    <a:pt x="1528" y="1168"/>
                  </a:cubicBezTo>
                  <a:cubicBezTo>
                    <a:pt x="1698" y="786"/>
                    <a:pt x="1528" y="340"/>
                    <a:pt x="1146" y="170"/>
                  </a:cubicBezTo>
                  <a:cubicBezTo>
                    <a:pt x="785" y="0"/>
                    <a:pt x="340" y="170"/>
                    <a:pt x="170" y="552"/>
                  </a:cubicBezTo>
                  <a:cubicBezTo>
                    <a:pt x="0" y="913"/>
                    <a:pt x="149" y="1359"/>
                    <a:pt x="531" y="1528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7071675" y="2685300"/>
              <a:ext cx="22325" cy="33500"/>
            </a:xfrm>
            <a:custGeom>
              <a:avLst/>
              <a:gdLst/>
              <a:ahLst/>
              <a:cxnLst/>
              <a:rect l="l" t="t" r="r" b="b"/>
              <a:pathLst>
                <a:path w="893" h="1340" extrusionOk="0">
                  <a:moveTo>
                    <a:pt x="489" y="0"/>
                  </a:moveTo>
                  <a:lnTo>
                    <a:pt x="1" y="1337"/>
                  </a:lnTo>
                  <a:cubicBezTo>
                    <a:pt x="19" y="1339"/>
                    <a:pt x="38" y="1339"/>
                    <a:pt x="57" y="1339"/>
                  </a:cubicBezTo>
                  <a:cubicBezTo>
                    <a:pt x="334" y="1339"/>
                    <a:pt x="604" y="1191"/>
                    <a:pt x="743" y="913"/>
                  </a:cubicBezTo>
                  <a:cubicBezTo>
                    <a:pt x="892" y="573"/>
                    <a:pt x="786" y="191"/>
                    <a:pt x="489" y="0"/>
                  </a:cubicBezTo>
                  <a:close/>
                </a:path>
              </a:pathLst>
            </a:custGeom>
            <a:solidFill>
              <a:srgbClr val="BFBF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5"/>
            <p:cNvSpPr/>
            <p:nvPr/>
          </p:nvSpPr>
          <p:spPr>
            <a:xfrm>
              <a:off x="7052050" y="2681525"/>
              <a:ext cx="31850" cy="37225"/>
            </a:xfrm>
            <a:custGeom>
              <a:avLst/>
              <a:gdLst/>
              <a:ahLst/>
              <a:cxnLst/>
              <a:rect l="l" t="t" r="r" b="b"/>
              <a:pathLst>
                <a:path w="1274" h="1489" extrusionOk="0">
                  <a:moveTo>
                    <a:pt x="851" y="1"/>
                  </a:moveTo>
                  <a:cubicBezTo>
                    <a:pt x="570" y="1"/>
                    <a:pt x="295" y="167"/>
                    <a:pt x="170" y="448"/>
                  </a:cubicBezTo>
                  <a:cubicBezTo>
                    <a:pt x="0" y="809"/>
                    <a:pt x="149" y="1255"/>
                    <a:pt x="531" y="1425"/>
                  </a:cubicBezTo>
                  <a:cubicBezTo>
                    <a:pt x="616" y="1467"/>
                    <a:pt x="701" y="1488"/>
                    <a:pt x="786" y="1488"/>
                  </a:cubicBezTo>
                  <a:lnTo>
                    <a:pt x="1274" y="151"/>
                  </a:lnTo>
                  <a:cubicBezTo>
                    <a:pt x="1231" y="109"/>
                    <a:pt x="1189" y="88"/>
                    <a:pt x="1146" y="66"/>
                  </a:cubicBezTo>
                  <a:cubicBezTo>
                    <a:pt x="1052" y="22"/>
                    <a:pt x="951" y="1"/>
                    <a:pt x="851" y="1"/>
                  </a:cubicBezTo>
                  <a:close/>
                </a:path>
              </a:pathLst>
            </a:custGeom>
            <a:solidFill>
              <a:srgbClr val="BABA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5"/>
            <p:cNvSpPr/>
            <p:nvPr/>
          </p:nvSpPr>
          <p:spPr>
            <a:xfrm>
              <a:off x="7052050" y="2678925"/>
              <a:ext cx="42475" cy="42475"/>
            </a:xfrm>
            <a:custGeom>
              <a:avLst/>
              <a:gdLst/>
              <a:ahLst/>
              <a:cxnLst/>
              <a:rect l="l" t="t" r="r" b="b"/>
              <a:pathLst>
                <a:path w="1699" h="1699" fill="none" extrusionOk="0">
                  <a:moveTo>
                    <a:pt x="531" y="1529"/>
                  </a:moveTo>
                  <a:cubicBezTo>
                    <a:pt x="913" y="1699"/>
                    <a:pt x="1359" y="1550"/>
                    <a:pt x="1528" y="1168"/>
                  </a:cubicBezTo>
                  <a:cubicBezTo>
                    <a:pt x="1698" y="786"/>
                    <a:pt x="1528" y="361"/>
                    <a:pt x="1146" y="170"/>
                  </a:cubicBezTo>
                  <a:cubicBezTo>
                    <a:pt x="786" y="1"/>
                    <a:pt x="340" y="170"/>
                    <a:pt x="170" y="552"/>
                  </a:cubicBezTo>
                  <a:cubicBezTo>
                    <a:pt x="0" y="913"/>
                    <a:pt x="149" y="1359"/>
                    <a:pt x="531" y="1529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5"/>
            <p:cNvSpPr/>
            <p:nvPr/>
          </p:nvSpPr>
          <p:spPr>
            <a:xfrm>
              <a:off x="7074325" y="2676800"/>
              <a:ext cx="29750" cy="37025"/>
            </a:xfrm>
            <a:custGeom>
              <a:avLst/>
              <a:gdLst/>
              <a:ahLst/>
              <a:cxnLst/>
              <a:rect l="l" t="t" r="r" b="b"/>
              <a:pathLst>
                <a:path w="1190" h="1481" extrusionOk="0">
                  <a:moveTo>
                    <a:pt x="510" y="1"/>
                  </a:moveTo>
                  <a:lnTo>
                    <a:pt x="1" y="1401"/>
                  </a:lnTo>
                  <a:lnTo>
                    <a:pt x="22" y="1401"/>
                  </a:lnTo>
                  <a:cubicBezTo>
                    <a:pt x="129" y="1455"/>
                    <a:pt x="242" y="1480"/>
                    <a:pt x="352" y="1480"/>
                  </a:cubicBezTo>
                  <a:cubicBezTo>
                    <a:pt x="633" y="1480"/>
                    <a:pt x="897" y="1315"/>
                    <a:pt x="1020" y="1041"/>
                  </a:cubicBezTo>
                  <a:cubicBezTo>
                    <a:pt x="1189" y="680"/>
                    <a:pt x="1020" y="234"/>
                    <a:pt x="637" y="64"/>
                  </a:cubicBezTo>
                  <a:cubicBezTo>
                    <a:pt x="595" y="43"/>
                    <a:pt x="553" y="22"/>
                    <a:pt x="510" y="1"/>
                  </a:cubicBezTo>
                  <a:close/>
                </a:path>
              </a:pathLst>
            </a:custGeom>
            <a:solidFill>
              <a:srgbClr val="BFBF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5"/>
            <p:cNvSpPr/>
            <p:nvPr/>
          </p:nvSpPr>
          <p:spPr>
            <a:xfrm>
              <a:off x="7061600" y="2676450"/>
              <a:ext cx="25500" cy="35400"/>
            </a:xfrm>
            <a:custGeom>
              <a:avLst/>
              <a:gdLst/>
              <a:ahLst/>
              <a:cxnLst/>
              <a:rect l="l" t="t" r="r" b="b"/>
              <a:pathLst>
                <a:path w="1020" h="1416" extrusionOk="0">
                  <a:moveTo>
                    <a:pt x="864" y="0"/>
                  </a:moveTo>
                  <a:cubicBezTo>
                    <a:pt x="575" y="0"/>
                    <a:pt x="296" y="151"/>
                    <a:pt x="170" y="439"/>
                  </a:cubicBezTo>
                  <a:cubicBezTo>
                    <a:pt x="0" y="800"/>
                    <a:pt x="149" y="1224"/>
                    <a:pt x="510" y="1415"/>
                  </a:cubicBezTo>
                  <a:lnTo>
                    <a:pt x="1019" y="15"/>
                  </a:lnTo>
                  <a:cubicBezTo>
                    <a:pt x="968" y="5"/>
                    <a:pt x="916" y="0"/>
                    <a:pt x="864" y="0"/>
                  </a:cubicBezTo>
                  <a:close/>
                </a:path>
              </a:pathLst>
            </a:custGeom>
            <a:solidFill>
              <a:srgbClr val="BABA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5"/>
            <p:cNvSpPr/>
            <p:nvPr/>
          </p:nvSpPr>
          <p:spPr>
            <a:xfrm>
              <a:off x="7061600" y="2673625"/>
              <a:ext cx="42475" cy="43000"/>
            </a:xfrm>
            <a:custGeom>
              <a:avLst/>
              <a:gdLst/>
              <a:ahLst/>
              <a:cxnLst/>
              <a:rect l="l" t="t" r="r" b="b"/>
              <a:pathLst>
                <a:path w="1699" h="1720" fill="none" extrusionOk="0">
                  <a:moveTo>
                    <a:pt x="531" y="1528"/>
                  </a:moveTo>
                  <a:cubicBezTo>
                    <a:pt x="913" y="1719"/>
                    <a:pt x="1359" y="1550"/>
                    <a:pt x="1529" y="1168"/>
                  </a:cubicBezTo>
                  <a:cubicBezTo>
                    <a:pt x="1698" y="807"/>
                    <a:pt x="1529" y="361"/>
                    <a:pt x="1146" y="191"/>
                  </a:cubicBezTo>
                  <a:cubicBezTo>
                    <a:pt x="786" y="0"/>
                    <a:pt x="340" y="170"/>
                    <a:pt x="170" y="552"/>
                  </a:cubicBezTo>
                  <a:cubicBezTo>
                    <a:pt x="0" y="913"/>
                    <a:pt x="170" y="1359"/>
                    <a:pt x="531" y="1528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5"/>
            <p:cNvSpPr/>
            <p:nvPr/>
          </p:nvSpPr>
          <p:spPr>
            <a:xfrm>
              <a:off x="7080175" y="2660875"/>
              <a:ext cx="31850" cy="37225"/>
            </a:xfrm>
            <a:custGeom>
              <a:avLst/>
              <a:gdLst/>
              <a:ahLst/>
              <a:cxnLst/>
              <a:rect l="l" t="t" r="r" b="b"/>
              <a:pathLst>
                <a:path w="1274" h="1489" extrusionOk="0">
                  <a:moveTo>
                    <a:pt x="488" y="1"/>
                  </a:moveTo>
                  <a:lnTo>
                    <a:pt x="0" y="1359"/>
                  </a:lnTo>
                  <a:cubicBezTo>
                    <a:pt x="43" y="1381"/>
                    <a:pt x="64" y="1402"/>
                    <a:pt x="106" y="1423"/>
                  </a:cubicBezTo>
                  <a:cubicBezTo>
                    <a:pt x="207" y="1468"/>
                    <a:pt x="310" y="1489"/>
                    <a:pt x="412" y="1489"/>
                  </a:cubicBezTo>
                  <a:cubicBezTo>
                    <a:pt x="695" y="1489"/>
                    <a:pt x="963" y="1323"/>
                    <a:pt x="1104" y="1041"/>
                  </a:cubicBezTo>
                  <a:cubicBezTo>
                    <a:pt x="1274" y="680"/>
                    <a:pt x="1104" y="234"/>
                    <a:pt x="722" y="65"/>
                  </a:cubicBezTo>
                  <a:cubicBezTo>
                    <a:pt x="658" y="22"/>
                    <a:pt x="573" y="1"/>
                    <a:pt x="488" y="1"/>
                  </a:cubicBezTo>
                  <a:close/>
                </a:path>
              </a:pathLst>
            </a:custGeom>
            <a:solidFill>
              <a:srgbClr val="BFBF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5"/>
            <p:cNvSpPr/>
            <p:nvPr/>
          </p:nvSpPr>
          <p:spPr>
            <a:xfrm>
              <a:off x="7069550" y="2660725"/>
              <a:ext cx="22850" cy="34150"/>
            </a:xfrm>
            <a:custGeom>
              <a:avLst/>
              <a:gdLst/>
              <a:ahLst/>
              <a:cxnLst/>
              <a:rect l="l" t="t" r="r" b="b"/>
              <a:pathLst>
                <a:path w="914" h="1366" extrusionOk="0">
                  <a:moveTo>
                    <a:pt x="822" y="0"/>
                  </a:moveTo>
                  <a:cubicBezTo>
                    <a:pt x="553" y="0"/>
                    <a:pt x="285" y="165"/>
                    <a:pt x="171" y="431"/>
                  </a:cubicBezTo>
                  <a:cubicBezTo>
                    <a:pt x="1" y="771"/>
                    <a:pt x="128" y="1174"/>
                    <a:pt x="425" y="1365"/>
                  </a:cubicBezTo>
                  <a:lnTo>
                    <a:pt x="913" y="7"/>
                  </a:lnTo>
                  <a:cubicBezTo>
                    <a:pt x="883" y="3"/>
                    <a:pt x="852" y="0"/>
                    <a:pt x="822" y="0"/>
                  </a:cubicBezTo>
                  <a:close/>
                </a:path>
              </a:pathLst>
            </a:custGeom>
            <a:solidFill>
              <a:srgbClr val="BABA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5"/>
            <p:cNvSpPr/>
            <p:nvPr/>
          </p:nvSpPr>
          <p:spPr>
            <a:xfrm>
              <a:off x="7069550" y="2658225"/>
              <a:ext cx="42475" cy="42475"/>
            </a:xfrm>
            <a:custGeom>
              <a:avLst/>
              <a:gdLst/>
              <a:ahLst/>
              <a:cxnLst/>
              <a:rect l="l" t="t" r="r" b="b"/>
              <a:pathLst>
                <a:path w="1699" h="1699" fill="none" extrusionOk="0">
                  <a:moveTo>
                    <a:pt x="531" y="1529"/>
                  </a:moveTo>
                  <a:cubicBezTo>
                    <a:pt x="913" y="1699"/>
                    <a:pt x="1338" y="1529"/>
                    <a:pt x="1529" y="1147"/>
                  </a:cubicBezTo>
                  <a:cubicBezTo>
                    <a:pt x="1699" y="786"/>
                    <a:pt x="1529" y="340"/>
                    <a:pt x="1147" y="171"/>
                  </a:cubicBezTo>
                  <a:cubicBezTo>
                    <a:pt x="786" y="1"/>
                    <a:pt x="340" y="149"/>
                    <a:pt x="171" y="531"/>
                  </a:cubicBezTo>
                  <a:cubicBezTo>
                    <a:pt x="1" y="913"/>
                    <a:pt x="149" y="1359"/>
                    <a:pt x="531" y="1529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5"/>
            <p:cNvSpPr/>
            <p:nvPr/>
          </p:nvSpPr>
          <p:spPr>
            <a:xfrm>
              <a:off x="7147025" y="2620550"/>
              <a:ext cx="9050" cy="21250"/>
            </a:xfrm>
            <a:custGeom>
              <a:avLst/>
              <a:gdLst/>
              <a:ahLst/>
              <a:cxnLst/>
              <a:rect l="l" t="t" r="r" b="b"/>
              <a:pathLst>
                <a:path w="362" h="850" extrusionOk="0">
                  <a:moveTo>
                    <a:pt x="298" y="1"/>
                  </a:moveTo>
                  <a:lnTo>
                    <a:pt x="0" y="850"/>
                  </a:lnTo>
                  <a:cubicBezTo>
                    <a:pt x="107" y="765"/>
                    <a:pt x="213" y="659"/>
                    <a:pt x="255" y="531"/>
                  </a:cubicBezTo>
                  <a:cubicBezTo>
                    <a:pt x="340" y="362"/>
                    <a:pt x="361" y="171"/>
                    <a:pt x="298" y="1"/>
                  </a:cubicBezTo>
                  <a:close/>
                </a:path>
              </a:pathLst>
            </a:custGeom>
            <a:solidFill>
              <a:srgbClr val="C7C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5"/>
            <p:cNvSpPr/>
            <p:nvPr/>
          </p:nvSpPr>
          <p:spPr>
            <a:xfrm>
              <a:off x="7115200" y="2607675"/>
              <a:ext cx="39275" cy="37125"/>
            </a:xfrm>
            <a:custGeom>
              <a:avLst/>
              <a:gdLst/>
              <a:ahLst/>
              <a:cxnLst/>
              <a:rect l="l" t="t" r="r" b="b"/>
              <a:pathLst>
                <a:path w="1571" h="1485" extrusionOk="0">
                  <a:moveTo>
                    <a:pt x="856" y="1"/>
                  </a:moveTo>
                  <a:cubicBezTo>
                    <a:pt x="581" y="1"/>
                    <a:pt x="314" y="155"/>
                    <a:pt x="191" y="431"/>
                  </a:cubicBezTo>
                  <a:cubicBezTo>
                    <a:pt x="0" y="813"/>
                    <a:pt x="170" y="1237"/>
                    <a:pt x="552" y="1407"/>
                  </a:cubicBezTo>
                  <a:cubicBezTo>
                    <a:pt x="650" y="1461"/>
                    <a:pt x="755" y="1484"/>
                    <a:pt x="860" y="1484"/>
                  </a:cubicBezTo>
                  <a:cubicBezTo>
                    <a:pt x="1005" y="1484"/>
                    <a:pt x="1150" y="1439"/>
                    <a:pt x="1273" y="1365"/>
                  </a:cubicBezTo>
                  <a:lnTo>
                    <a:pt x="1571" y="516"/>
                  </a:lnTo>
                  <a:cubicBezTo>
                    <a:pt x="1507" y="325"/>
                    <a:pt x="1380" y="155"/>
                    <a:pt x="1167" y="70"/>
                  </a:cubicBezTo>
                  <a:cubicBezTo>
                    <a:pt x="1067" y="23"/>
                    <a:pt x="961" y="1"/>
                    <a:pt x="856" y="1"/>
                  </a:cubicBezTo>
                  <a:close/>
                </a:path>
              </a:pathLst>
            </a:custGeom>
            <a:solidFill>
              <a:srgbClr val="BFBF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7115725" y="2605175"/>
              <a:ext cx="42475" cy="42475"/>
            </a:xfrm>
            <a:custGeom>
              <a:avLst/>
              <a:gdLst/>
              <a:ahLst/>
              <a:cxnLst/>
              <a:rect l="l" t="t" r="r" b="b"/>
              <a:pathLst>
                <a:path w="1699" h="1699" fill="none" extrusionOk="0">
                  <a:moveTo>
                    <a:pt x="531" y="1507"/>
                  </a:moveTo>
                  <a:cubicBezTo>
                    <a:pt x="913" y="1698"/>
                    <a:pt x="1337" y="1529"/>
                    <a:pt x="1507" y="1146"/>
                  </a:cubicBezTo>
                  <a:cubicBezTo>
                    <a:pt x="1698" y="786"/>
                    <a:pt x="1528" y="340"/>
                    <a:pt x="1146" y="170"/>
                  </a:cubicBezTo>
                  <a:cubicBezTo>
                    <a:pt x="786" y="0"/>
                    <a:pt x="340" y="149"/>
                    <a:pt x="170" y="531"/>
                  </a:cubicBezTo>
                  <a:cubicBezTo>
                    <a:pt x="0" y="913"/>
                    <a:pt x="149" y="1337"/>
                    <a:pt x="531" y="1507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5"/>
            <p:cNvSpPr/>
            <p:nvPr/>
          </p:nvSpPr>
          <p:spPr>
            <a:xfrm>
              <a:off x="7102975" y="2609800"/>
              <a:ext cx="42475" cy="37375"/>
            </a:xfrm>
            <a:custGeom>
              <a:avLst/>
              <a:gdLst/>
              <a:ahLst/>
              <a:cxnLst/>
              <a:rect l="l" t="t" r="r" b="b"/>
              <a:pathLst>
                <a:path w="1699" h="1495" extrusionOk="0">
                  <a:moveTo>
                    <a:pt x="843" y="0"/>
                  </a:moveTo>
                  <a:cubicBezTo>
                    <a:pt x="560" y="0"/>
                    <a:pt x="293" y="155"/>
                    <a:pt x="171" y="431"/>
                  </a:cubicBezTo>
                  <a:cubicBezTo>
                    <a:pt x="1" y="813"/>
                    <a:pt x="171" y="1237"/>
                    <a:pt x="531" y="1428"/>
                  </a:cubicBezTo>
                  <a:cubicBezTo>
                    <a:pt x="632" y="1473"/>
                    <a:pt x="737" y="1494"/>
                    <a:pt x="840" y="1494"/>
                  </a:cubicBezTo>
                  <a:cubicBezTo>
                    <a:pt x="1129" y="1494"/>
                    <a:pt x="1404" y="1328"/>
                    <a:pt x="1529" y="1046"/>
                  </a:cubicBezTo>
                  <a:cubicBezTo>
                    <a:pt x="1699" y="686"/>
                    <a:pt x="1529" y="240"/>
                    <a:pt x="1168" y="70"/>
                  </a:cubicBezTo>
                  <a:cubicBezTo>
                    <a:pt x="1062" y="23"/>
                    <a:pt x="952" y="0"/>
                    <a:pt x="843" y="0"/>
                  </a:cubicBezTo>
                  <a:close/>
                </a:path>
              </a:pathLst>
            </a:custGeom>
            <a:solidFill>
              <a:srgbClr val="BFBF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7102975" y="2607300"/>
              <a:ext cx="42475" cy="42475"/>
            </a:xfrm>
            <a:custGeom>
              <a:avLst/>
              <a:gdLst/>
              <a:ahLst/>
              <a:cxnLst/>
              <a:rect l="l" t="t" r="r" b="b"/>
              <a:pathLst>
                <a:path w="1699" h="1699" fill="none" extrusionOk="0">
                  <a:moveTo>
                    <a:pt x="531" y="1528"/>
                  </a:moveTo>
                  <a:cubicBezTo>
                    <a:pt x="914" y="1698"/>
                    <a:pt x="1359" y="1528"/>
                    <a:pt x="1529" y="1146"/>
                  </a:cubicBezTo>
                  <a:cubicBezTo>
                    <a:pt x="1699" y="786"/>
                    <a:pt x="1529" y="340"/>
                    <a:pt x="1168" y="170"/>
                  </a:cubicBezTo>
                  <a:cubicBezTo>
                    <a:pt x="786" y="0"/>
                    <a:pt x="340" y="149"/>
                    <a:pt x="171" y="531"/>
                  </a:cubicBezTo>
                  <a:cubicBezTo>
                    <a:pt x="1" y="913"/>
                    <a:pt x="171" y="1337"/>
                    <a:pt x="531" y="1528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5"/>
            <p:cNvSpPr/>
            <p:nvPr/>
          </p:nvSpPr>
          <p:spPr>
            <a:xfrm>
              <a:off x="7098200" y="2615225"/>
              <a:ext cx="36650" cy="37250"/>
            </a:xfrm>
            <a:custGeom>
              <a:avLst/>
              <a:gdLst/>
              <a:ahLst/>
              <a:cxnLst/>
              <a:rect l="l" t="t" r="r" b="b"/>
              <a:pathLst>
                <a:path w="1466" h="1490" extrusionOk="0">
                  <a:moveTo>
                    <a:pt x="606" y="1"/>
                  </a:moveTo>
                  <a:cubicBezTo>
                    <a:pt x="546" y="1"/>
                    <a:pt x="485" y="8"/>
                    <a:pt x="425" y="23"/>
                  </a:cubicBezTo>
                  <a:lnTo>
                    <a:pt x="1" y="1190"/>
                  </a:lnTo>
                  <a:cubicBezTo>
                    <a:pt x="86" y="1275"/>
                    <a:pt x="192" y="1360"/>
                    <a:pt x="298" y="1424"/>
                  </a:cubicBezTo>
                  <a:cubicBezTo>
                    <a:pt x="399" y="1469"/>
                    <a:pt x="505" y="1490"/>
                    <a:pt x="609" y="1490"/>
                  </a:cubicBezTo>
                  <a:cubicBezTo>
                    <a:pt x="897" y="1490"/>
                    <a:pt x="1171" y="1328"/>
                    <a:pt x="1296" y="1063"/>
                  </a:cubicBezTo>
                  <a:cubicBezTo>
                    <a:pt x="1465" y="681"/>
                    <a:pt x="1296" y="235"/>
                    <a:pt x="935" y="65"/>
                  </a:cubicBezTo>
                  <a:cubicBezTo>
                    <a:pt x="825" y="24"/>
                    <a:pt x="715" y="1"/>
                    <a:pt x="606" y="1"/>
                  </a:cubicBezTo>
                  <a:close/>
                </a:path>
              </a:pathLst>
            </a:custGeom>
            <a:solidFill>
              <a:srgbClr val="BFBF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5"/>
            <p:cNvSpPr/>
            <p:nvPr/>
          </p:nvSpPr>
          <p:spPr>
            <a:xfrm>
              <a:off x="7093975" y="2615775"/>
              <a:ext cx="14875" cy="29225"/>
            </a:xfrm>
            <a:custGeom>
              <a:avLst/>
              <a:gdLst/>
              <a:ahLst/>
              <a:cxnLst/>
              <a:rect l="l" t="t" r="r" b="b"/>
              <a:pathLst>
                <a:path w="595" h="1169" extrusionOk="0">
                  <a:moveTo>
                    <a:pt x="594" y="1"/>
                  </a:moveTo>
                  <a:lnTo>
                    <a:pt x="594" y="1"/>
                  </a:lnTo>
                  <a:cubicBezTo>
                    <a:pt x="382" y="65"/>
                    <a:pt x="212" y="213"/>
                    <a:pt x="106" y="425"/>
                  </a:cubicBezTo>
                  <a:cubicBezTo>
                    <a:pt x="0" y="659"/>
                    <a:pt x="21" y="956"/>
                    <a:pt x="170" y="1168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BABA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5"/>
            <p:cNvSpPr/>
            <p:nvPr/>
          </p:nvSpPr>
          <p:spPr>
            <a:xfrm>
              <a:off x="7092375" y="2612600"/>
              <a:ext cx="42475" cy="42475"/>
            </a:xfrm>
            <a:custGeom>
              <a:avLst/>
              <a:gdLst/>
              <a:ahLst/>
              <a:cxnLst/>
              <a:rect l="l" t="t" r="r" b="b"/>
              <a:pathLst>
                <a:path w="1699" h="1699" fill="none" extrusionOk="0">
                  <a:moveTo>
                    <a:pt x="531" y="1529"/>
                  </a:moveTo>
                  <a:cubicBezTo>
                    <a:pt x="913" y="1698"/>
                    <a:pt x="1359" y="1529"/>
                    <a:pt x="1529" y="1168"/>
                  </a:cubicBezTo>
                  <a:cubicBezTo>
                    <a:pt x="1698" y="786"/>
                    <a:pt x="1529" y="340"/>
                    <a:pt x="1168" y="170"/>
                  </a:cubicBezTo>
                  <a:cubicBezTo>
                    <a:pt x="786" y="0"/>
                    <a:pt x="340" y="170"/>
                    <a:pt x="170" y="552"/>
                  </a:cubicBezTo>
                  <a:cubicBezTo>
                    <a:pt x="0" y="913"/>
                    <a:pt x="170" y="1359"/>
                    <a:pt x="531" y="1529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5"/>
            <p:cNvSpPr/>
            <p:nvPr/>
          </p:nvSpPr>
          <p:spPr>
            <a:xfrm>
              <a:off x="7089725" y="2635950"/>
              <a:ext cx="33450" cy="37225"/>
            </a:xfrm>
            <a:custGeom>
              <a:avLst/>
              <a:gdLst/>
              <a:ahLst/>
              <a:cxnLst/>
              <a:rect l="l" t="t" r="r" b="b"/>
              <a:pathLst>
                <a:path w="1338" h="1489" extrusionOk="0">
                  <a:moveTo>
                    <a:pt x="467" y="0"/>
                  </a:moveTo>
                  <a:lnTo>
                    <a:pt x="0" y="1295"/>
                  </a:lnTo>
                  <a:cubicBezTo>
                    <a:pt x="64" y="1359"/>
                    <a:pt x="106" y="1380"/>
                    <a:pt x="170" y="1422"/>
                  </a:cubicBezTo>
                  <a:cubicBezTo>
                    <a:pt x="271" y="1467"/>
                    <a:pt x="375" y="1488"/>
                    <a:pt x="478" y="1488"/>
                  </a:cubicBezTo>
                  <a:cubicBezTo>
                    <a:pt x="767" y="1488"/>
                    <a:pt x="1042" y="1322"/>
                    <a:pt x="1168" y="1040"/>
                  </a:cubicBezTo>
                  <a:cubicBezTo>
                    <a:pt x="1337" y="680"/>
                    <a:pt x="1168" y="234"/>
                    <a:pt x="807" y="64"/>
                  </a:cubicBezTo>
                  <a:cubicBezTo>
                    <a:pt x="701" y="22"/>
                    <a:pt x="595" y="0"/>
                    <a:pt x="467" y="0"/>
                  </a:cubicBezTo>
                  <a:close/>
                </a:path>
              </a:pathLst>
            </a:custGeom>
            <a:solidFill>
              <a:srgbClr val="BFBF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5"/>
            <p:cNvSpPr/>
            <p:nvPr/>
          </p:nvSpPr>
          <p:spPr>
            <a:xfrm>
              <a:off x="7081750" y="2635950"/>
              <a:ext cx="19675" cy="32400"/>
            </a:xfrm>
            <a:custGeom>
              <a:avLst/>
              <a:gdLst/>
              <a:ahLst/>
              <a:cxnLst/>
              <a:rect l="l" t="t" r="r" b="b"/>
              <a:pathLst>
                <a:path w="787" h="1296" extrusionOk="0">
                  <a:moveTo>
                    <a:pt x="786" y="0"/>
                  </a:moveTo>
                  <a:cubicBezTo>
                    <a:pt x="510" y="0"/>
                    <a:pt x="256" y="149"/>
                    <a:pt x="128" y="425"/>
                  </a:cubicBezTo>
                  <a:cubicBezTo>
                    <a:pt x="1" y="743"/>
                    <a:pt x="86" y="1104"/>
                    <a:pt x="319" y="1295"/>
                  </a:cubicBezTo>
                  <a:lnTo>
                    <a:pt x="786" y="0"/>
                  </a:lnTo>
                  <a:close/>
                </a:path>
              </a:pathLst>
            </a:custGeom>
            <a:solidFill>
              <a:srgbClr val="BABA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5"/>
            <p:cNvSpPr/>
            <p:nvPr/>
          </p:nvSpPr>
          <p:spPr>
            <a:xfrm>
              <a:off x="7080700" y="2633300"/>
              <a:ext cx="42475" cy="42475"/>
            </a:xfrm>
            <a:custGeom>
              <a:avLst/>
              <a:gdLst/>
              <a:ahLst/>
              <a:cxnLst/>
              <a:rect l="l" t="t" r="r" b="b"/>
              <a:pathLst>
                <a:path w="1699" h="1699" fill="none" extrusionOk="0">
                  <a:moveTo>
                    <a:pt x="531" y="1528"/>
                  </a:moveTo>
                  <a:cubicBezTo>
                    <a:pt x="913" y="1698"/>
                    <a:pt x="1359" y="1528"/>
                    <a:pt x="1529" y="1146"/>
                  </a:cubicBezTo>
                  <a:cubicBezTo>
                    <a:pt x="1698" y="786"/>
                    <a:pt x="1529" y="340"/>
                    <a:pt x="1168" y="170"/>
                  </a:cubicBezTo>
                  <a:cubicBezTo>
                    <a:pt x="786" y="0"/>
                    <a:pt x="340" y="149"/>
                    <a:pt x="170" y="531"/>
                  </a:cubicBezTo>
                  <a:cubicBezTo>
                    <a:pt x="0" y="913"/>
                    <a:pt x="170" y="1359"/>
                    <a:pt x="531" y="1528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5"/>
            <p:cNvSpPr/>
            <p:nvPr/>
          </p:nvSpPr>
          <p:spPr>
            <a:xfrm>
              <a:off x="7030825" y="2669900"/>
              <a:ext cx="18050" cy="31325"/>
            </a:xfrm>
            <a:custGeom>
              <a:avLst/>
              <a:gdLst/>
              <a:ahLst/>
              <a:cxnLst/>
              <a:rect l="l" t="t" r="r" b="b"/>
              <a:pathLst>
                <a:path w="722" h="1253" extrusionOk="0">
                  <a:moveTo>
                    <a:pt x="446" y="1"/>
                  </a:moveTo>
                  <a:lnTo>
                    <a:pt x="0" y="1253"/>
                  </a:lnTo>
                  <a:cubicBezTo>
                    <a:pt x="213" y="1232"/>
                    <a:pt x="425" y="1104"/>
                    <a:pt x="552" y="892"/>
                  </a:cubicBezTo>
                  <a:cubicBezTo>
                    <a:pt x="722" y="595"/>
                    <a:pt x="658" y="234"/>
                    <a:pt x="446" y="1"/>
                  </a:cubicBezTo>
                  <a:close/>
                </a:path>
              </a:pathLst>
            </a:custGeom>
            <a:solidFill>
              <a:srgbClr val="BABA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5"/>
            <p:cNvSpPr/>
            <p:nvPr/>
          </p:nvSpPr>
          <p:spPr>
            <a:xfrm>
              <a:off x="7007475" y="2664150"/>
              <a:ext cx="34525" cy="37275"/>
            </a:xfrm>
            <a:custGeom>
              <a:avLst/>
              <a:gdLst/>
              <a:ahLst/>
              <a:cxnLst/>
              <a:rect l="l" t="t" r="r" b="b"/>
              <a:pathLst>
                <a:path w="1381" h="1491" extrusionOk="0">
                  <a:moveTo>
                    <a:pt x="837" y="0"/>
                  </a:moveTo>
                  <a:cubicBezTo>
                    <a:pt x="581" y="0"/>
                    <a:pt x="334" y="137"/>
                    <a:pt x="191" y="379"/>
                  </a:cubicBezTo>
                  <a:cubicBezTo>
                    <a:pt x="0" y="740"/>
                    <a:pt x="107" y="1186"/>
                    <a:pt x="467" y="1398"/>
                  </a:cubicBezTo>
                  <a:cubicBezTo>
                    <a:pt x="581" y="1463"/>
                    <a:pt x="694" y="1491"/>
                    <a:pt x="817" y="1491"/>
                  </a:cubicBezTo>
                  <a:cubicBezTo>
                    <a:pt x="855" y="1491"/>
                    <a:pt x="894" y="1488"/>
                    <a:pt x="934" y="1483"/>
                  </a:cubicBezTo>
                  <a:lnTo>
                    <a:pt x="1380" y="231"/>
                  </a:lnTo>
                  <a:cubicBezTo>
                    <a:pt x="1338" y="188"/>
                    <a:pt x="1274" y="125"/>
                    <a:pt x="1210" y="103"/>
                  </a:cubicBezTo>
                  <a:cubicBezTo>
                    <a:pt x="1091" y="33"/>
                    <a:pt x="963" y="0"/>
                    <a:pt x="837" y="0"/>
                  </a:cubicBezTo>
                  <a:close/>
                </a:path>
              </a:pathLst>
            </a:custGeom>
            <a:solidFill>
              <a:srgbClr val="B4B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5"/>
            <p:cNvSpPr/>
            <p:nvPr/>
          </p:nvSpPr>
          <p:spPr>
            <a:xfrm>
              <a:off x="7007475" y="2661425"/>
              <a:ext cx="42475" cy="43000"/>
            </a:xfrm>
            <a:custGeom>
              <a:avLst/>
              <a:gdLst/>
              <a:ahLst/>
              <a:cxnLst/>
              <a:rect l="l" t="t" r="r" b="b"/>
              <a:pathLst>
                <a:path w="1699" h="1720" fill="none" extrusionOk="0">
                  <a:moveTo>
                    <a:pt x="467" y="1507"/>
                  </a:moveTo>
                  <a:cubicBezTo>
                    <a:pt x="828" y="1719"/>
                    <a:pt x="1295" y="1592"/>
                    <a:pt x="1486" y="1231"/>
                  </a:cubicBezTo>
                  <a:cubicBezTo>
                    <a:pt x="1698" y="870"/>
                    <a:pt x="1571" y="403"/>
                    <a:pt x="1210" y="212"/>
                  </a:cubicBezTo>
                  <a:cubicBezTo>
                    <a:pt x="849" y="0"/>
                    <a:pt x="404" y="127"/>
                    <a:pt x="191" y="488"/>
                  </a:cubicBezTo>
                  <a:cubicBezTo>
                    <a:pt x="0" y="849"/>
                    <a:pt x="107" y="1295"/>
                    <a:pt x="467" y="1507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7032400" y="2660875"/>
              <a:ext cx="27625" cy="36200"/>
            </a:xfrm>
            <a:custGeom>
              <a:avLst/>
              <a:gdLst/>
              <a:ahLst/>
              <a:cxnLst/>
              <a:rect l="l" t="t" r="r" b="b"/>
              <a:pathLst>
                <a:path w="1105" h="1448" extrusionOk="0">
                  <a:moveTo>
                    <a:pt x="510" y="1"/>
                  </a:moveTo>
                  <a:lnTo>
                    <a:pt x="1" y="1402"/>
                  </a:lnTo>
                  <a:cubicBezTo>
                    <a:pt x="83" y="1433"/>
                    <a:pt x="168" y="1447"/>
                    <a:pt x="251" y="1447"/>
                  </a:cubicBezTo>
                  <a:cubicBezTo>
                    <a:pt x="513" y="1447"/>
                    <a:pt x="764" y="1303"/>
                    <a:pt x="892" y="1062"/>
                  </a:cubicBezTo>
                  <a:cubicBezTo>
                    <a:pt x="1105" y="701"/>
                    <a:pt x="977" y="256"/>
                    <a:pt x="617" y="65"/>
                  </a:cubicBezTo>
                  <a:cubicBezTo>
                    <a:pt x="574" y="43"/>
                    <a:pt x="553" y="22"/>
                    <a:pt x="510" y="1"/>
                  </a:cubicBezTo>
                  <a:close/>
                </a:path>
              </a:pathLst>
            </a:custGeom>
            <a:solidFill>
              <a:srgbClr val="BABA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7017550" y="2659750"/>
              <a:ext cx="27625" cy="36175"/>
            </a:xfrm>
            <a:custGeom>
              <a:avLst/>
              <a:gdLst/>
              <a:ahLst/>
              <a:cxnLst/>
              <a:rect l="l" t="t" r="r" b="b"/>
              <a:pathLst>
                <a:path w="1105" h="1447" extrusionOk="0">
                  <a:moveTo>
                    <a:pt x="854" y="0"/>
                  </a:moveTo>
                  <a:cubicBezTo>
                    <a:pt x="591" y="0"/>
                    <a:pt x="337" y="144"/>
                    <a:pt x="192" y="386"/>
                  </a:cubicBezTo>
                  <a:cubicBezTo>
                    <a:pt x="1" y="746"/>
                    <a:pt x="107" y="1192"/>
                    <a:pt x="468" y="1404"/>
                  </a:cubicBezTo>
                  <a:cubicBezTo>
                    <a:pt x="510" y="1426"/>
                    <a:pt x="553" y="1447"/>
                    <a:pt x="595" y="1447"/>
                  </a:cubicBezTo>
                  <a:lnTo>
                    <a:pt x="1104" y="46"/>
                  </a:lnTo>
                  <a:cubicBezTo>
                    <a:pt x="1022" y="15"/>
                    <a:pt x="938" y="0"/>
                    <a:pt x="854" y="0"/>
                  </a:cubicBezTo>
                  <a:close/>
                </a:path>
              </a:pathLst>
            </a:custGeom>
            <a:solidFill>
              <a:srgbClr val="B4B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5"/>
            <p:cNvSpPr/>
            <p:nvPr/>
          </p:nvSpPr>
          <p:spPr>
            <a:xfrm>
              <a:off x="7017550" y="2657175"/>
              <a:ext cx="42475" cy="42475"/>
            </a:xfrm>
            <a:custGeom>
              <a:avLst/>
              <a:gdLst/>
              <a:ahLst/>
              <a:cxnLst/>
              <a:rect l="l" t="t" r="r" b="b"/>
              <a:pathLst>
                <a:path w="1699" h="1699" fill="none" extrusionOk="0">
                  <a:moveTo>
                    <a:pt x="468" y="1507"/>
                  </a:moveTo>
                  <a:cubicBezTo>
                    <a:pt x="828" y="1698"/>
                    <a:pt x="1295" y="1571"/>
                    <a:pt x="1486" y="1210"/>
                  </a:cubicBezTo>
                  <a:cubicBezTo>
                    <a:pt x="1699" y="849"/>
                    <a:pt x="1571" y="404"/>
                    <a:pt x="1211" y="213"/>
                  </a:cubicBezTo>
                  <a:cubicBezTo>
                    <a:pt x="850" y="0"/>
                    <a:pt x="404" y="128"/>
                    <a:pt x="192" y="489"/>
                  </a:cubicBezTo>
                  <a:cubicBezTo>
                    <a:pt x="1" y="849"/>
                    <a:pt x="107" y="1295"/>
                    <a:pt x="468" y="1507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5"/>
            <p:cNvSpPr/>
            <p:nvPr/>
          </p:nvSpPr>
          <p:spPr>
            <a:xfrm>
              <a:off x="7038250" y="2644975"/>
              <a:ext cx="30800" cy="37075"/>
            </a:xfrm>
            <a:custGeom>
              <a:avLst/>
              <a:gdLst/>
              <a:ahLst/>
              <a:cxnLst/>
              <a:rect l="l" t="t" r="r" b="b"/>
              <a:pathLst>
                <a:path w="1232" h="1483" extrusionOk="0">
                  <a:moveTo>
                    <a:pt x="510" y="0"/>
                  </a:moveTo>
                  <a:lnTo>
                    <a:pt x="0" y="1380"/>
                  </a:lnTo>
                  <a:lnTo>
                    <a:pt x="22" y="1380"/>
                  </a:lnTo>
                  <a:cubicBezTo>
                    <a:pt x="134" y="1450"/>
                    <a:pt x="259" y="1483"/>
                    <a:pt x="384" y="1483"/>
                  </a:cubicBezTo>
                  <a:cubicBezTo>
                    <a:pt x="639" y="1483"/>
                    <a:pt x="891" y="1346"/>
                    <a:pt x="1019" y="1104"/>
                  </a:cubicBezTo>
                  <a:cubicBezTo>
                    <a:pt x="1231" y="743"/>
                    <a:pt x="1104" y="297"/>
                    <a:pt x="743" y="85"/>
                  </a:cubicBezTo>
                  <a:cubicBezTo>
                    <a:pt x="658" y="43"/>
                    <a:pt x="595" y="21"/>
                    <a:pt x="510" y="0"/>
                  </a:cubicBezTo>
                  <a:close/>
                </a:path>
              </a:pathLst>
            </a:custGeom>
            <a:solidFill>
              <a:srgbClr val="BABA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5"/>
            <p:cNvSpPr/>
            <p:nvPr/>
          </p:nvSpPr>
          <p:spPr>
            <a:xfrm>
              <a:off x="7026575" y="2644775"/>
              <a:ext cx="24425" cy="34700"/>
            </a:xfrm>
            <a:custGeom>
              <a:avLst/>
              <a:gdLst/>
              <a:ahLst/>
              <a:cxnLst/>
              <a:rect l="l" t="t" r="r" b="b"/>
              <a:pathLst>
                <a:path w="977" h="1388" extrusionOk="0">
                  <a:moveTo>
                    <a:pt x="864" y="0"/>
                  </a:moveTo>
                  <a:cubicBezTo>
                    <a:pt x="602" y="0"/>
                    <a:pt x="340" y="128"/>
                    <a:pt x="192" y="369"/>
                  </a:cubicBezTo>
                  <a:cubicBezTo>
                    <a:pt x="1" y="730"/>
                    <a:pt x="128" y="1197"/>
                    <a:pt x="467" y="1388"/>
                  </a:cubicBezTo>
                  <a:lnTo>
                    <a:pt x="977" y="8"/>
                  </a:lnTo>
                  <a:cubicBezTo>
                    <a:pt x="939" y="3"/>
                    <a:pt x="902" y="0"/>
                    <a:pt x="864" y="0"/>
                  </a:cubicBezTo>
                  <a:close/>
                </a:path>
              </a:pathLst>
            </a:custGeom>
            <a:solidFill>
              <a:srgbClr val="B4B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5"/>
            <p:cNvSpPr/>
            <p:nvPr/>
          </p:nvSpPr>
          <p:spPr>
            <a:xfrm>
              <a:off x="7026575" y="2642325"/>
              <a:ext cx="42475" cy="42475"/>
            </a:xfrm>
            <a:custGeom>
              <a:avLst/>
              <a:gdLst/>
              <a:ahLst/>
              <a:cxnLst/>
              <a:rect l="l" t="t" r="r" b="b"/>
              <a:pathLst>
                <a:path w="1699" h="1699" fill="none" extrusionOk="0">
                  <a:moveTo>
                    <a:pt x="489" y="1486"/>
                  </a:moveTo>
                  <a:cubicBezTo>
                    <a:pt x="828" y="1698"/>
                    <a:pt x="1295" y="1571"/>
                    <a:pt x="1486" y="1210"/>
                  </a:cubicBezTo>
                  <a:cubicBezTo>
                    <a:pt x="1698" y="849"/>
                    <a:pt x="1571" y="403"/>
                    <a:pt x="1210" y="191"/>
                  </a:cubicBezTo>
                  <a:cubicBezTo>
                    <a:pt x="850" y="0"/>
                    <a:pt x="404" y="106"/>
                    <a:pt x="192" y="467"/>
                  </a:cubicBezTo>
                  <a:cubicBezTo>
                    <a:pt x="1" y="828"/>
                    <a:pt x="128" y="1295"/>
                    <a:pt x="489" y="1486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5"/>
            <p:cNvSpPr/>
            <p:nvPr/>
          </p:nvSpPr>
          <p:spPr>
            <a:xfrm>
              <a:off x="7057350" y="2601375"/>
              <a:ext cx="38750" cy="37325"/>
            </a:xfrm>
            <a:custGeom>
              <a:avLst/>
              <a:gdLst/>
              <a:ahLst/>
              <a:cxnLst/>
              <a:rect l="l" t="t" r="r" b="b"/>
              <a:pathLst>
                <a:path w="1550" h="1493" extrusionOk="0">
                  <a:moveTo>
                    <a:pt x="710" y="1"/>
                  </a:moveTo>
                  <a:cubicBezTo>
                    <a:pt x="579" y="1"/>
                    <a:pt x="451" y="33"/>
                    <a:pt x="340" y="89"/>
                  </a:cubicBezTo>
                  <a:lnTo>
                    <a:pt x="1" y="1023"/>
                  </a:lnTo>
                  <a:cubicBezTo>
                    <a:pt x="64" y="1171"/>
                    <a:pt x="170" y="1320"/>
                    <a:pt x="319" y="1405"/>
                  </a:cubicBezTo>
                  <a:cubicBezTo>
                    <a:pt x="432" y="1464"/>
                    <a:pt x="553" y="1493"/>
                    <a:pt x="673" y="1493"/>
                  </a:cubicBezTo>
                  <a:cubicBezTo>
                    <a:pt x="936" y="1493"/>
                    <a:pt x="1192" y="1355"/>
                    <a:pt x="1338" y="1107"/>
                  </a:cubicBezTo>
                  <a:cubicBezTo>
                    <a:pt x="1550" y="747"/>
                    <a:pt x="1423" y="301"/>
                    <a:pt x="1062" y="89"/>
                  </a:cubicBezTo>
                  <a:cubicBezTo>
                    <a:pt x="950" y="28"/>
                    <a:pt x="829" y="1"/>
                    <a:pt x="710" y="1"/>
                  </a:cubicBezTo>
                  <a:close/>
                </a:path>
              </a:pathLst>
            </a:custGeom>
            <a:solidFill>
              <a:srgbClr val="BABA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5"/>
            <p:cNvSpPr/>
            <p:nvPr/>
          </p:nvSpPr>
          <p:spPr>
            <a:xfrm>
              <a:off x="7055225" y="2603575"/>
              <a:ext cx="10650" cy="23375"/>
            </a:xfrm>
            <a:custGeom>
              <a:avLst/>
              <a:gdLst/>
              <a:ahLst/>
              <a:cxnLst/>
              <a:rect l="l" t="t" r="r" b="b"/>
              <a:pathLst>
                <a:path w="426" h="935" extrusionOk="0">
                  <a:moveTo>
                    <a:pt x="425" y="1"/>
                  </a:moveTo>
                  <a:cubicBezTo>
                    <a:pt x="298" y="64"/>
                    <a:pt x="192" y="170"/>
                    <a:pt x="128" y="298"/>
                  </a:cubicBezTo>
                  <a:cubicBezTo>
                    <a:pt x="1" y="489"/>
                    <a:pt x="1" y="744"/>
                    <a:pt x="86" y="935"/>
                  </a:cubicBezTo>
                  <a:lnTo>
                    <a:pt x="425" y="1"/>
                  </a:lnTo>
                  <a:close/>
                </a:path>
              </a:pathLst>
            </a:custGeom>
            <a:solidFill>
              <a:srgbClr val="B4B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5"/>
            <p:cNvSpPr/>
            <p:nvPr/>
          </p:nvSpPr>
          <p:spPr>
            <a:xfrm>
              <a:off x="7053100" y="2598800"/>
              <a:ext cx="43000" cy="42475"/>
            </a:xfrm>
            <a:custGeom>
              <a:avLst/>
              <a:gdLst/>
              <a:ahLst/>
              <a:cxnLst/>
              <a:rect l="l" t="t" r="r" b="b"/>
              <a:pathLst>
                <a:path w="1720" h="1699" fill="none" extrusionOk="0">
                  <a:moveTo>
                    <a:pt x="489" y="1508"/>
                  </a:moveTo>
                  <a:cubicBezTo>
                    <a:pt x="850" y="1699"/>
                    <a:pt x="1295" y="1571"/>
                    <a:pt x="1508" y="1210"/>
                  </a:cubicBezTo>
                  <a:cubicBezTo>
                    <a:pt x="1720" y="850"/>
                    <a:pt x="1593" y="404"/>
                    <a:pt x="1232" y="192"/>
                  </a:cubicBezTo>
                  <a:cubicBezTo>
                    <a:pt x="871" y="1"/>
                    <a:pt x="404" y="128"/>
                    <a:pt x="213" y="489"/>
                  </a:cubicBezTo>
                  <a:cubicBezTo>
                    <a:pt x="1" y="850"/>
                    <a:pt x="128" y="1295"/>
                    <a:pt x="489" y="1508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7047800" y="2620900"/>
              <a:ext cx="34525" cy="37275"/>
            </a:xfrm>
            <a:custGeom>
              <a:avLst/>
              <a:gdLst/>
              <a:ahLst/>
              <a:cxnLst/>
              <a:rect l="l" t="t" r="r" b="b"/>
              <a:pathLst>
                <a:path w="1381" h="1491" extrusionOk="0">
                  <a:moveTo>
                    <a:pt x="573" y="0"/>
                  </a:moveTo>
                  <a:cubicBezTo>
                    <a:pt x="538" y="0"/>
                    <a:pt x="503" y="3"/>
                    <a:pt x="467" y="8"/>
                  </a:cubicBezTo>
                  <a:lnTo>
                    <a:pt x="1" y="1282"/>
                  </a:lnTo>
                  <a:cubicBezTo>
                    <a:pt x="64" y="1324"/>
                    <a:pt x="107" y="1366"/>
                    <a:pt x="170" y="1388"/>
                  </a:cubicBezTo>
                  <a:cubicBezTo>
                    <a:pt x="289" y="1458"/>
                    <a:pt x="417" y="1491"/>
                    <a:pt x="543" y="1491"/>
                  </a:cubicBezTo>
                  <a:cubicBezTo>
                    <a:pt x="799" y="1491"/>
                    <a:pt x="1047" y="1354"/>
                    <a:pt x="1189" y="1112"/>
                  </a:cubicBezTo>
                  <a:cubicBezTo>
                    <a:pt x="1380" y="751"/>
                    <a:pt x="1253" y="305"/>
                    <a:pt x="913" y="93"/>
                  </a:cubicBezTo>
                  <a:cubicBezTo>
                    <a:pt x="800" y="28"/>
                    <a:pt x="686" y="0"/>
                    <a:pt x="573" y="0"/>
                  </a:cubicBezTo>
                  <a:close/>
                </a:path>
              </a:pathLst>
            </a:custGeom>
            <a:solidFill>
              <a:srgbClr val="BABA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7040900" y="2621100"/>
              <a:ext cx="18600" cy="31850"/>
            </a:xfrm>
            <a:custGeom>
              <a:avLst/>
              <a:gdLst/>
              <a:ahLst/>
              <a:cxnLst/>
              <a:rect l="l" t="t" r="r" b="b"/>
              <a:pathLst>
                <a:path w="744" h="1274" extrusionOk="0">
                  <a:moveTo>
                    <a:pt x="743" y="0"/>
                  </a:moveTo>
                  <a:lnTo>
                    <a:pt x="743" y="0"/>
                  </a:lnTo>
                  <a:cubicBezTo>
                    <a:pt x="510" y="21"/>
                    <a:pt x="298" y="149"/>
                    <a:pt x="170" y="361"/>
                  </a:cubicBezTo>
                  <a:cubicBezTo>
                    <a:pt x="1" y="658"/>
                    <a:pt x="64" y="1040"/>
                    <a:pt x="277" y="1274"/>
                  </a:cubicBezTo>
                  <a:lnTo>
                    <a:pt x="743" y="0"/>
                  </a:lnTo>
                  <a:close/>
                </a:path>
              </a:pathLst>
            </a:custGeom>
            <a:solidFill>
              <a:srgbClr val="B4B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5"/>
            <p:cNvSpPr/>
            <p:nvPr/>
          </p:nvSpPr>
          <p:spPr>
            <a:xfrm>
              <a:off x="7039850" y="2618425"/>
              <a:ext cx="42475" cy="42475"/>
            </a:xfrm>
            <a:custGeom>
              <a:avLst/>
              <a:gdLst/>
              <a:ahLst/>
              <a:cxnLst/>
              <a:rect l="l" t="t" r="r" b="b"/>
              <a:pathLst>
                <a:path w="1699" h="1699" fill="none" extrusionOk="0">
                  <a:moveTo>
                    <a:pt x="488" y="1487"/>
                  </a:moveTo>
                  <a:cubicBezTo>
                    <a:pt x="849" y="1699"/>
                    <a:pt x="1295" y="1572"/>
                    <a:pt x="1507" y="1211"/>
                  </a:cubicBezTo>
                  <a:cubicBezTo>
                    <a:pt x="1698" y="850"/>
                    <a:pt x="1571" y="404"/>
                    <a:pt x="1231" y="192"/>
                  </a:cubicBezTo>
                  <a:cubicBezTo>
                    <a:pt x="870" y="1"/>
                    <a:pt x="403" y="128"/>
                    <a:pt x="212" y="468"/>
                  </a:cubicBezTo>
                  <a:cubicBezTo>
                    <a:pt x="0" y="829"/>
                    <a:pt x="127" y="1296"/>
                    <a:pt x="488" y="1487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6988375" y="2658775"/>
              <a:ext cx="14350" cy="28125"/>
            </a:xfrm>
            <a:custGeom>
              <a:avLst/>
              <a:gdLst/>
              <a:ahLst/>
              <a:cxnLst/>
              <a:rect l="l" t="t" r="r" b="b"/>
              <a:pathLst>
                <a:path w="574" h="1125" extrusionOk="0">
                  <a:moveTo>
                    <a:pt x="404" y="0"/>
                  </a:moveTo>
                  <a:lnTo>
                    <a:pt x="0" y="1125"/>
                  </a:lnTo>
                  <a:cubicBezTo>
                    <a:pt x="170" y="1082"/>
                    <a:pt x="319" y="955"/>
                    <a:pt x="425" y="785"/>
                  </a:cubicBezTo>
                  <a:cubicBezTo>
                    <a:pt x="573" y="531"/>
                    <a:pt x="552" y="233"/>
                    <a:pt x="404" y="0"/>
                  </a:cubicBezTo>
                  <a:close/>
                </a:path>
              </a:pathLst>
            </a:custGeom>
            <a:solidFill>
              <a:srgbClr val="B4B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6961300" y="2650350"/>
              <a:ext cx="37175" cy="37450"/>
            </a:xfrm>
            <a:custGeom>
              <a:avLst/>
              <a:gdLst/>
              <a:ahLst/>
              <a:cxnLst/>
              <a:rect l="l" t="t" r="r" b="b"/>
              <a:pathLst>
                <a:path w="1487" h="1498" extrusionOk="0">
                  <a:moveTo>
                    <a:pt x="854" y="1"/>
                  </a:moveTo>
                  <a:cubicBezTo>
                    <a:pt x="593" y="1"/>
                    <a:pt x="341" y="138"/>
                    <a:pt x="213" y="379"/>
                  </a:cubicBezTo>
                  <a:cubicBezTo>
                    <a:pt x="1" y="740"/>
                    <a:pt x="128" y="1207"/>
                    <a:pt x="489" y="1398"/>
                  </a:cubicBezTo>
                  <a:cubicBezTo>
                    <a:pt x="608" y="1465"/>
                    <a:pt x="736" y="1498"/>
                    <a:pt x="862" y="1498"/>
                  </a:cubicBezTo>
                  <a:cubicBezTo>
                    <a:pt x="937" y="1498"/>
                    <a:pt x="1012" y="1486"/>
                    <a:pt x="1083" y="1462"/>
                  </a:cubicBezTo>
                  <a:lnTo>
                    <a:pt x="1487" y="337"/>
                  </a:lnTo>
                  <a:cubicBezTo>
                    <a:pt x="1423" y="252"/>
                    <a:pt x="1338" y="167"/>
                    <a:pt x="1232" y="104"/>
                  </a:cubicBezTo>
                  <a:cubicBezTo>
                    <a:pt x="1113" y="34"/>
                    <a:pt x="983" y="1"/>
                    <a:pt x="854" y="1"/>
                  </a:cubicBezTo>
                  <a:close/>
                </a:path>
              </a:pathLst>
            </a:custGeom>
            <a:solidFill>
              <a:srgbClr val="ADA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5"/>
            <p:cNvSpPr/>
            <p:nvPr/>
          </p:nvSpPr>
          <p:spPr>
            <a:xfrm>
              <a:off x="6961300" y="2647625"/>
              <a:ext cx="42475" cy="43000"/>
            </a:xfrm>
            <a:custGeom>
              <a:avLst/>
              <a:gdLst/>
              <a:ahLst/>
              <a:cxnLst/>
              <a:rect l="l" t="t" r="r" b="b"/>
              <a:pathLst>
                <a:path w="1699" h="1720" fill="none" extrusionOk="0">
                  <a:moveTo>
                    <a:pt x="489" y="1507"/>
                  </a:moveTo>
                  <a:cubicBezTo>
                    <a:pt x="850" y="1719"/>
                    <a:pt x="1296" y="1592"/>
                    <a:pt x="1508" y="1231"/>
                  </a:cubicBezTo>
                  <a:cubicBezTo>
                    <a:pt x="1699" y="871"/>
                    <a:pt x="1593" y="425"/>
                    <a:pt x="1232" y="213"/>
                  </a:cubicBezTo>
                  <a:cubicBezTo>
                    <a:pt x="871" y="0"/>
                    <a:pt x="404" y="128"/>
                    <a:pt x="213" y="488"/>
                  </a:cubicBezTo>
                  <a:cubicBezTo>
                    <a:pt x="1" y="849"/>
                    <a:pt x="128" y="1316"/>
                    <a:pt x="489" y="1507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6989425" y="2648675"/>
              <a:ext cx="24450" cy="34725"/>
            </a:xfrm>
            <a:custGeom>
              <a:avLst/>
              <a:gdLst/>
              <a:ahLst/>
              <a:cxnLst/>
              <a:rect l="l" t="t" r="r" b="b"/>
              <a:pathLst>
                <a:path w="978" h="1389" extrusionOk="0">
                  <a:moveTo>
                    <a:pt x="510" y="1"/>
                  </a:moveTo>
                  <a:lnTo>
                    <a:pt x="1" y="1380"/>
                  </a:lnTo>
                  <a:cubicBezTo>
                    <a:pt x="41" y="1386"/>
                    <a:pt x="81" y="1388"/>
                    <a:pt x="120" y="1388"/>
                  </a:cubicBezTo>
                  <a:cubicBezTo>
                    <a:pt x="392" y="1388"/>
                    <a:pt x="638" y="1261"/>
                    <a:pt x="786" y="1020"/>
                  </a:cubicBezTo>
                  <a:cubicBezTo>
                    <a:pt x="977" y="659"/>
                    <a:pt x="871" y="192"/>
                    <a:pt x="510" y="1"/>
                  </a:cubicBezTo>
                  <a:close/>
                </a:path>
              </a:pathLst>
            </a:custGeom>
            <a:solidFill>
              <a:srgbClr val="B4B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5"/>
            <p:cNvSpPr/>
            <p:nvPr/>
          </p:nvSpPr>
          <p:spPr>
            <a:xfrm>
              <a:off x="6971400" y="2646100"/>
              <a:ext cx="30800" cy="37100"/>
            </a:xfrm>
            <a:custGeom>
              <a:avLst/>
              <a:gdLst/>
              <a:ahLst/>
              <a:cxnLst/>
              <a:rect l="l" t="t" r="r" b="b"/>
              <a:pathLst>
                <a:path w="1232" h="1484" extrusionOk="0">
                  <a:moveTo>
                    <a:pt x="854" y="1"/>
                  </a:moveTo>
                  <a:cubicBezTo>
                    <a:pt x="593" y="1"/>
                    <a:pt x="341" y="138"/>
                    <a:pt x="212" y="380"/>
                  </a:cubicBezTo>
                  <a:cubicBezTo>
                    <a:pt x="0" y="740"/>
                    <a:pt x="128" y="1186"/>
                    <a:pt x="488" y="1398"/>
                  </a:cubicBezTo>
                  <a:cubicBezTo>
                    <a:pt x="573" y="1441"/>
                    <a:pt x="637" y="1462"/>
                    <a:pt x="722" y="1483"/>
                  </a:cubicBezTo>
                  <a:lnTo>
                    <a:pt x="1231" y="104"/>
                  </a:lnTo>
                  <a:cubicBezTo>
                    <a:pt x="1112" y="34"/>
                    <a:pt x="982" y="1"/>
                    <a:pt x="854" y="1"/>
                  </a:cubicBezTo>
                  <a:close/>
                </a:path>
              </a:pathLst>
            </a:custGeom>
            <a:solidFill>
              <a:srgbClr val="ADA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5"/>
            <p:cNvSpPr/>
            <p:nvPr/>
          </p:nvSpPr>
          <p:spPr>
            <a:xfrm>
              <a:off x="6971400" y="2643375"/>
              <a:ext cx="42475" cy="42475"/>
            </a:xfrm>
            <a:custGeom>
              <a:avLst/>
              <a:gdLst/>
              <a:ahLst/>
              <a:cxnLst/>
              <a:rect l="l" t="t" r="r" b="b"/>
              <a:pathLst>
                <a:path w="1699" h="1699" fill="none" extrusionOk="0">
                  <a:moveTo>
                    <a:pt x="488" y="1507"/>
                  </a:moveTo>
                  <a:cubicBezTo>
                    <a:pt x="849" y="1698"/>
                    <a:pt x="1295" y="1571"/>
                    <a:pt x="1507" y="1232"/>
                  </a:cubicBezTo>
                  <a:cubicBezTo>
                    <a:pt x="1698" y="871"/>
                    <a:pt x="1592" y="404"/>
                    <a:pt x="1231" y="213"/>
                  </a:cubicBezTo>
                  <a:cubicBezTo>
                    <a:pt x="870" y="1"/>
                    <a:pt x="403" y="128"/>
                    <a:pt x="212" y="489"/>
                  </a:cubicBezTo>
                  <a:cubicBezTo>
                    <a:pt x="0" y="849"/>
                    <a:pt x="128" y="1295"/>
                    <a:pt x="488" y="1507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6995275" y="2632225"/>
              <a:ext cx="28150" cy="36200"/>
            </a:xfrm>
            <a:custGeom>
              <a:avLst/>
              <a:gdLst/>
              <a:ahLst/>
              <a:cxnLst/>
              <a:rect l="l" t="t" r="r" b="b"/>
              <a:pathLst>
                <a:path w="1126" h="1448" extrusionOk="0">
                  <a:moveTo>
                    <a:pt x="510" y="1"/>
                  </a:moveTo>
                  <a:lnTo>
                    <a:pt x="0" y="1402"/>
                  </a:lnTo>
                  <a:cubicBezTo>
                    <a:pt x="82" y="1432"/>
                    <a:pt x="167" y="1447"/>
                    <a:pt x="251" y="1447"/>
                  </a:cubicBezTo>
                  <a:cubicBezTo>
                    <a:pt x="514" y="1447"/>
                    <a:pt x="768" y="1303"/>
                    <a:pt x="913" y="1062"/>
                  </a:cubicBezTo>
                  <a:cubicBezTo>
                    <a:pt x="1125" y="701"/>
                    <a:pt x="998" y="255"/>
                    <a:pt x="637" y="43"/>
                  </a:cubicBezTo>
                  <a:cubicBezTo>
                    <a:pt x="595" y="22"/>
                    <a:pt x="552" y="1"/>
                    <a:pt x="510" y="1"/>
                  </a:cubicBezTo>
                  <a:close/>
                </a:path>
              </a:pathLst>
            </a:custGeom>
            <a:solidFill>
              <a:srgbClr val="B4B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5"/>
            <p:cNvSpPr/>
            <p:nvPr/>
          </p:nvSpPr>
          <p:spPr>
            <a:xfrm>
              <a:off x="6980400" y="2631100"/>
              <a:ext cx="27625" cy="36175"/>
            </a:xfrm>
            <a:custGeom>
              <a:avLst/>
              <a:gdLst/>
              <a:ahLst/>
              <a:cxnLst/>
              <a:rect l="l" t="t" r="r" b="b"/>
              <a:pathLst>
                <a:path w="1105" h="1447" extrusionOk="0">
                  <a:moveTo>
                    <a:pt x="854" y="0"/>
                  </a:moveTo>
                  <a:cubicBezTo>
                    <a:pt x="593" y="0"/>
                    <a:pt x="342" y="144"/>
                    <a:pt x="213" y="385"/>
                  </a:cubicBezTo>
                  <a:cubicBezTo>
                    <a:pt x="1" y="725"/>
                    <a:pt x="128" y="1192"/>
                    <a:pt x="489" y="1383"/>
                  </a:cubicBezTo>
                  <a:cubicBezTo>
                    <a:pt x="532" y="1404"/>
                    <a:pt x="574" y="1425"/>
                    <a:pt x="595" y="1447"/>
                  </a:cubicBezTo>
                  <a:lnTo>
                    <a:pt x="1105" y="46"/>
                  </a:lnTo>
                  <a:cubicBezTo>
                    <a:pt x="1022" y="15"/>
                    <a:pt x="938" y="0"/>
                    <a:pt x="854" y="0"/>
                  </a:cubicBezTo>
                  <a:close/>
                </a:path>
              </a:pathLst>
            </a:custGeom>
            <a:solidFill>
              <a:srgbClr val="ADA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5"/>
            <p:cNvSpPr/>
            <p:nvPr/>
          </p:nvSpPr>
          <p:spPr>
            <a:xfrm>
              <a:off x="6980400" y="2628525"/>
              <a:ext cx="43025" cy="42475"/>
            </a:xfrm>
            <a:custGeom>
              <a:avLst/>
              <a:gdLst/>
              <a:ahLst/>
              <a:cxnLst/>
              <a:rect l="l" t="t" r="r" b="b"/>
              <a:pathLst>
                <a:path w="1721" h="1699" fill="none" extrusionOk="0">
                  <a:moveTo>
                    <a:pt x="489" y="1486"/>
                  </a:moveTo>
                  <a:cubicBezTo>
                    <a:pt x="850" y="1698"/>
                    <a:pt x="1317" y="1571"/>
                    <a:pt x="1508" y="1210"/>
                  </a:cubicBezTo>
                  <a:cubicBezTo>
                    <a:pt x="1720" y="849"/>
                    <a:pt x="1593" y="403"/>
                    <a:pt x="1232" y="191"/>
                  </a:cubicBezTo>
                  <a:cubicBezTo>
                    <a:pt x="871" y="0"/>
                    <a:pt x="404" y="128"/>
                    <a:pt x="213" y="488"/>
                  </a:cubicBezTo>
                  <a:cubicBezTo>
                    <a:pt x="1" y="828"/>
                    <a:pt x="128" y="1295"/>
                    <a:pt x="489" y="1486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7013300" y="2587675"/>
              <a:ext cx="36650" cy="37250"/>
            </a:xfrm>
            <a:custGeom>
              <a:avLst/>
              <a:gdLst/>
              <a:ahLst/>
              <a:cxnLst/>
              <a:rect l="l" t="t" r="r" b="b"/>
              <a:pathLst>
                <a:path w="1466" h="1490" extrusionOk="0">
                  <a:moveTo>
                    <a:pt x="590" y="1"/>
                  </a:moveTo>
                  <a:cubicBezTo>
                    <a:pt x="527" y="1"/>
                    <a:pt x="465" y="8"/>
                    <a:pt x="404" y="21"/>
                  </a:cubicBezTo>
                  <a:lnTo>
                    <a:pt x="1" y="1167"/>
                  </a:lnTo>
                  <a:cubicBezTo>
                    <a:pt x="65" y="1252"/>
                    <a:pt x="149" y="1337"/>
                    <a:pt x="256" y="1401"/>
                  </a:cubicBezTo>
                  <a:cubicBezTo>
                    <a:pt x="370" y="1461"/>
                    <a:pt x="493" y="1490"/>
                    <a:pt x="614" y="1490"/>
                  </a:cubicBezTo>
                  <a:cubicBezTo>
                    <a:pt x="875" y="1490"/>
                    <a:pt x="1129" y="1357"/>
                    <a:pt x="1274" y="1125"/>
                  </a:cubicBezTo>
                  <a:cubicBezTo>
                    <a:pt x="1465" y="764"/>
                    <a:pt x="1338" y="297"/>
                    <a:pt x="977" y="106"/>
                  </a:cubicBezTo>
                  <a:cubicBezTo>
                    <a:pt x="861" y="34"/>
                    <a:pt x="725" y="1"/>
                    <a:pt x="590" y="1"/>
                  </a:cubicBezTo>
                  <a:close/>
                </a:path>
              </a:pathLst>
            </a:custGeom>
            <a:solidFill>
              <a:srgbClr val="B4B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5"/>
            <p:cNvSpPr/>
            <p:nvPr/>
          </p:nvSpPr>
          <p:spPr>
            <a:xfrm>
              <a:off x="7009075" y="2588200"/>
              <a:ext cx="14350" cy="28675"/>
            </a:xfrm>
            <a:custGeom>
              <a:avLst/>
              <a:gdLst/>
              <a:ahLst/>
              <a:cxnLst/>
              <a:rect l="l" t="t" r="r" b="b"/>
              <a:pathLst>
                <a:path w="574" h="1147" extrusionOk="0">
                  <a:moveTo>
                    <a:pt x="573" y="0"/>
                  </a:moveTo>
                  <a:cubicBezTo>
                    <a:pt x="403" y="64"/>
                    <a:pt x="234" y="191"/>
                    <a:pt x="127" y="361"/>
                  </a:cubicBezTo>
                  <a:cubicBezTo>
                    <a:pt x="0" y="616"/>
                    <a:pt x="21" y="934"/>
                    <a:pt x="170" y="1146"/>
                  </a:cubicBezTo>
                  <a:lnTo>
                    <a:pt x="573" y="0"/>
                  </a:lnTo>
                  <a:close/>
                </a:path>
              </a:pathLst>
            </a:custGeom>
            <a:solidFill>
              <a:srgbClr val="ADA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5"/>
            <p:cNvSpPr/>
            <p:nvPr/>
          </p:nvSpPr>
          <p:spPr>
            <a:xfrm>
              <a:off x="7007475" y="2585000"/>
              <a:ext cx="42475" cy="42475"/>
            </a:xfrm>
            <a:custGeom>
              <a:avLst/>
              <a:gdLst/>
              <a:ahLst/>
              <a:cxnLst/>
              <a:rect l="l" t="t" r="r" b="b"/>
              <a:pathLst>
                <a:path w="1699" h="1699" fill="none" extrusionOk="0">
                  <a:moveTo>
                    <a:pt x="489" y="1508"/>
                  </a:moveTo>
                  <a:cubicBezTo>
                    <a:pt x="849" y="1699"/>
                    <a:pt x="1295" y="1571"/>
                    <a:pt x="1507" y="1232"/>
                  </a:cubicBezTo>
                  <a:cubicBezTo>
                    <a:pt x="1698" y="871"/>
                    <a:pt x="1571" y="404"/>
                    <a:pt x="1210" y="213"/>
                  </a:cubicBezTo>
                  <a:cubicBezTo>
                    <a:pt x="849" y="1"/>
                    <a:pt x="404" y="128"/>
                    <a:pt x="191" y="489"/>
                  </a:cubicBezTo>
                  <a:cubicBezTo>
                    <a:pt x="0" y="850"/>
                    <a:pt x="128" y="1296"/>
                    <a:pt x="489" y="1508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5"/>
            <p:cNvSpPr/>
            <p:nvPr/>
          </p:nvSpPr>
          <p:spPr>
            <a:xfrm>
              <a:off x="7004825" y="2607300"/>
              <a:ext cx="31850" cy="37075"/>
            </a:xfrm>
            <a:custGeom>
              <a:avLst/>
              <a:gdLst/>
              <a:ahLst/>
              <a:cxnLst/>
              <a:rect l="l" t="t" r="r" b="b"/>
              <a:pathLst>
                <a:path w="1274" h="1483" extrusionOk="0">
                  <a:moveTo>
                    <a:pt x="488" y="0"/>
                  </a:moveTo>
                  <a:lnTo>
                    <a:pt x="0" y="1359"/>
                  </a:lnTo>
                  <a:cubicBezTo>
                    <a:pt x="22" y="1359"/>
                    <a:pt x="43" y="1380"/>
                    <a:pt x="64" y="1380"/>
                  </a:cubicBezTo>
                  <a:cubicBezTo>
                    <a:pt x="183" y="1450"/>
                    <a:pt x="311" y="1483"/>
                    <a:pt x="437" y="1483"/>
                  </a:cubicBezTo>
                  <a:cubicBezTo>
                    <a:pt x="693" y="1483"/>
                    <a:pt x="940" y="1346"/>
                    <a:pt x="1083" y="1104"/>
                  </a:cubicBezTo>
                  <a:cubicBezTo>
                    <a:pt x="1274" y="743"/>
                    <a:pt x="1146" y="297"/>
                    <a:pt x="786" y="85"/>
                  </a:cubicBezTo>
                  <a:cubicBezTo>
                    <a:pt x="701" y="43"/>
                    <a:pt x="595" y="0"/>
                    <a:pt x="488" y="0"/>
                  </a:cubicBezTo>
                  <a:close/>
                </a:path>
              </a:pathLst>
            </a:custGeom>
            <a:solidFill>
              <a:srgbClr val="B4B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5"/>
            <p:cNvSpPr/>
            <p:nvPr/>
          </p:nvSpPr>
          <p:spPr>
            <a:xfrm>
              <a:off x="6994200" y="2607225"/>
              <a:ext cx="22850" cy="34050"/>
            </a:xfrm>
            <a:custGeom>
              <a:avLst/>
              <a:gdLst/>
              <a:ahLst/>
              <a:cxnLst/>
              <a:rect l="l" t="t" r="r" b="b"/>
              <a:pathLst>
                <a:path w="914" h="1362" extrusionOk="0">
                  <a:moveTo>
                    <a:pt x="854" y="1"/>
                  </a:moveTo>
                  <a:cubicBezTo>
                    <a:pt x="596" y="1"/>
                    <a:pt x="330" y="129"/>
                    <a:pt x="192" y="385"/>
                  </a:cubicBezTo>
                  <a:cubicBezTo>
                    <a:pt x="1" y="704"/>
                    <a:pt x="107" y="1128"/>
                    <a:pt x="425" y="1362"/>
                  </a:cubicBezTo>
                  <a:lnTo>
                    <a:pt x="913" y="3"/>
                  </a:lnTo>
                  <a:cubicBezTo>
                    <a:pt x="894" y="2"/>
                    <a:pt x="874" y="1"/>
                    <a:pt x="854" y="1"/>
                  </a:cubicBezTo>
                  <a:close/>
                </a:path>
              </a:pathLst>
            </a:custGeom>
            <a:solidFill>
              <a:srgbClr val="ADA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5"/>
            <p:cNvSpPr/>
            <p:nvPr/>
          </p:nvSpPr>
          <p:spPr>
            <a:xfrm>
              <a:off x="6994200" y="2604650"/>
              <a:ext cx="42475" cy="42475"/>
            </a:xfrm>
            <a:custGeom>
              <a:avLst/>
              <a:gdLst/>
              <a:ahLst/>
              <a:cxnLst/>
              <a:rect l="l" t="t" r="r" b="b"/>
              <a:pathLst>
                <a:path w="1699" h="1699" fill="none" extrusionOk="0">
                  <a:moveTo>
                    <a:pt x="489" y="1486"/>
                  </a:moveTo>
                  <a:cubicBezTo>
                    <a:pt x="850" y="1698"/>
                    <a:pt x="1296" y="1571"/>
                    <a:pt x="1508" y="1210"/>
                  </a:cubicBezTo>
                  <a:cubicBezTo>
                    <a:pt x="1699" y="849"/>
                    <a:pt x="1571" y="403"/>
                    <a:pt x="1211" y="191"/>
                  </a:cubicBezTo>
                  <a:cubicBezTo>
                    <a:pt x="850" y="0"/>
                    <a:pt x="404" y="127"/>
                    <a:pt x="192" y="488"/>
                  </a:cubicBezTo>
                  <a:cubicBezTo>
                    <a:pt x="1" y="828"/>
                    <a:pt x="128" y="1295"/>
                    <a:pt x="489" y="1486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5"/>
            <p:cNvSpPr/>
            <p:nvPr/>
          </p:nvSpPr>
          <p:spPr>
            <a:xfrm>
              <a:off x="6908250" y="2634450"/>
              <a:ext cx="45125" cy="39625"/>
            </a:xfrm>
            <a:custGeom>
              <a:avLst/>
              <a:gdLst/>
              <a:ahLst/>
              <a:cxnLst/>
              <a:rect l="l" t="t" r="r" b="b"/>
              <a:pathLst>
                <a:path w="1805" h="1585" extrusionOk="0">
                  <a:moveTo>
                    <a:pt x="906" y="1"/>
                  </a:moveTo>
                  <a:cubicBezTo>
                    <a:pt x="634" y="1"/>
                    <a:pt x="370" y="142"/>
                    <a:pt x="213" y="400"/>
                  </a:cubicBezTo>
                  <a:cubicBezTo>
                    <a:pt x="0" y="782"/>
                    <a:pt x="149" y="1270"/>
                    <a:pt x="510" y="1482"/>
                  </a:cubicBezTo>
                  <a:cubicBezTo>
                    <a:pt x="634" y="1552"/>
                    <a:pt x="770" y="1585"/>
                    <a:pt x="904" y="1585"/>
                  </a:cubicBezTo>
                  <a:cubicBezTo>
                    <a:pt x="1181" y="1585"/>
                    <a:pt x="1449" y="1443"/>
                    <a:pt x="1592" y="1185"/>
                  </a:cubicBezTo>
                  <a:cubicBezTo>
                    <a:pt x="1805" y="803"/>
                    <a:pt x="1677" y="315"/>
                    <a:pt x="1295" y="103"/>
                  </a:cubicBezTo>
                  <a:cubicBezTo>
                    <a:pt x="1171" y="34"/>
                    <a:pt x="1037" y="1"/>
                    <a:pt x="906" y="1"/>
                  </a:cubicBezTo>
                  <a:close/>
                </a:path>
              </a:pathLst>
            </a:custGeom>
            <a:solidFill>
              <a:srgbClr val="A8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5"/>
            <p:cNvSpPr/>
            <p:nvPr/>
          </p:nvSpPr>
          <p:spPr>
            <a:xfrm>
              <a:off x="6908250" y="2631700"/>
              <a:ext cx="45125" cy="45125"/>
            </a:xfrm>
            <a:custGeom>
              <a:avLst/>
              <a:gdLst/>
              <a:ahLst/>
              <a:cxnLst/>
              <a:rect l="l" t="t" r="r" b="b"/>
              <a:pathLst>
                <a:path w="1805" h="1805" fill="none" extrusionOk="0">
                  <a:moveTo>
                    <a:pt x="510" y="1592"/>
                  </a:moveTo>
                  <a:cubicBezTo>
                    <a:pt x="892" y="1805"/>
                    <a:pt x="1380" y="1677"/>
                    <a:pt x="1592" y="1295"/>
                  </a:cubicBezTo>
                  <a:cubicBezTo>
                    <a:pt x="1805" y="913"/>
                    <a:pt x="1677" y="425"/>
                    <a:pt x="1295" y="213"/>
                  </a:cubicBezTo>
                  <a:cubicBezTo>
                    <a:pt x="913" y="1"/>
                    <a:pt x="446" y="128"/>
                    <a:pt x="213" y="510"/>
                  </a:cubicBezTo>
                  <a:cubicBezTo>
                    <a:pt x="0" y="892"/>
                    <a:pt x="149" y="1380"/>
                    <a:pt x="510" y="1592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5"/>
            <p:cNvSpPr/>
            <p:nvPr/>
          </p:nvSpPr>
          <p:spPr>
            <a:xfrm>
              <a:off x="6947525" y="2638600"/>
              <a:ext cx="15400" cy="30275"/>
            </a:xfrm>
            <a:custGeom>
              <a:avLst/>
              <a:gdLst/>
              <a:ahLst/>
              <a:cxnLst/>
              <a:rect l="l" t="t" r="r" b="b"/>
              <a:pathLst>
                <a:path w="616" h="1211" extrusionOk="0">
                  <a:moveTo>
                    <a:pt x="425" y="0"/>
                  </a:moveTo>
                  <a:lnTo>
                    <a:pt x="0" y="1210"/>
                  </a:lnTo>
                  <a:cubicBezTo>
                    <a:pt x="191" y="1147"/>
                    <a:pt x="361" y="1019"/>
                    <a:pt x="446" y="828"/>
                  </a:cubicBezTo>
                  <a:cubicBezTo>
                    <a:pt x="616" y="574"/>
                    <a:pt x="594" y="234"/>
                    <a:pt x="425" y="0"/>
                  </a:cubicBezTo>
                  <a:close/>
                </a:path>
              </a:pathLst>
            </a:custGeom>
            <a:solidFill>
              <a:srgbClr val="ADA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5"/>
            <p:cNvSpPr/>
            <p:nvPr/>
          </p:nvSpPr>
          <p:spPr>
            <a:xfrm>
              <a:off x="6918850" y="2629775"/>
              <a:ext cx="39300" cy="39600"/>
            </a:xfrm>
            <a:custGeom>
              <a:avLst/>
              <a:gdLst/>
              <a:ahLst/>
              <a:cxnLst/>
              <a:rect l="l" t="t" r="r" b="b"/>
              <a:pathLst>
                <a:path w="1572" h="1584" extrusionOk="0">
                  <a:moveTo>
                    <a:pt x="921" y="1"/>
                  </a:moveTo>
                  <a:cubicBezTo>
                    <a:pt x="645" y="1"/>
                    <a:pt x="380" y="149"/>
                    <a:pt x="234" y="396"/>
                  </a:cubicBezTo>
                  <a:cubicBezTo>
                    <a:pt x="1" y="778"/>
                    <a:pt x="150" y="1266"/>
                    <a:pt x="532" y="1478"/>
                  </a:cubicBezTo>
                  <a:cubicBezTo>
                    <a:pt x="662" y="1551"/>
                    <a:pt x="803" y="1584"/>
                    <a:pt x="946" y="1584"/>
                  </a:cubicBezTo>
                  <a:cubicBezTo>
                    <a:pt x="1013" y="1584"/>
                    <a:pt x="1080" y="1577"/>
                    <a:pt x="1147" y="1563"/>
                  </a:cubicBezTo>
                  <a:lnTo>
                    <a:pt x="1572" y="353"/>
                  </a:lnTo>
                  <a:cubicBezTo>
                    <a:pt x="1508" y="247"/>
                    <a:pt x="1423" y="162"/>
                    <a:pt x="1296" y="99"/>
                  </a:cubicBezTo>
                  <a:cubicBezTo>
                    <a:pt x="1175" y="32"/>
                    <a:pt x="1047" y="1"/>
                    <a:pt x="921" y="1"/>
                  </a:cubicBezTo>
                  <a:close/>
                </a:path>
              </a:pathLst>
            </a:custGeom>
            <a:solidFill>
              <a:srgbClr val="A8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5"/>
            <p:cNvSpPr/>
            <p:nvPr/>
          </p:nvSpPr>
          <p:spPr>
            <a:xfrm>
              <a:off x="6918850" y="2626925"/>
              <a:ext cx="45675" cy="45125"/>
            </a:xfrm>
            <a:custGeom>
              <a:avLst/>
              <a:gdLst/>
              <a:ahLst/>
              <a:cxnLst/>
              <a:rect l="l" t="t" r="r" b="b"/>
              <a:pathLst>
                <a:path w="1827" h="1805" fill="none" extrusionOk="0">
                  <a:moveTo>
                    <a:pt x="532" y="1592"/>
                  </a:moveTo>
                  <a:cubicBezTo>
                    <a:pt x="914" y="1805"/>
                    <a:pt x="1381" y="1677"/>
                    <a:pt x="1593" y="1295"/>
                  </a:cubicBezTo>
                  <a:cubicBezTo>
                    <a:pt x="1826" y="913"/>
                    <a:pt x="1678" y="446"/>
                    <a:pt x="1296" y="213"/>
                  </a:cubicBezTo>
                  <a:cubicBezTo>
                    <a:pt x="914" y="1"/>
                    <a:pt x="447" y="149"/>
                    <a:pt x="234" y="510"/>
                  </a:cubicBezTo>
                  <a:cubicBezTo>
                    <a:pt x="1" y="892"/>
                    <a:pt x="150" y="1380"/>
                    <a:pt x="532" y="1592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5"/>
            <p:cNvSpPr/>
            <p:nvPr/>
          </p:nvSpPr>
          <p:spPr>
            <a:xfrm>
              <a:off x="6952825" y="2619500"/>
              <a:ext cx="20175" cy="33975"/>
            </a:xfrm>
            <a:custGeom>
              <a:avLst/>
              <a:gdLst/>
              <a:ahLst/>
              <a:cxnLst/>
              <a:rect l="l" t="t" r="r" b="b"/>
              <a:pathLst>
                <a:path w="807" h="1359" extrusionOk="0">
                  <a:moveTo>
                    <a:pt x="488" y="0"/>
                  </a:moveTo>
                  <a:lnTo>
                    <a:pt x="0" y="1359"/>
                  </a:lnTo>
                  <a:cubicBezTo>
                    <a:pt x="255" y="1338"/>
                    <a:pt x="488" y="1189"/>
                    <a:pt x="637" y="956"/>
                  </a:cubicBezTo>
                  <a:cubicBezTo>
                    <a:pt x="807" y="637"/>
                    <a:pt x="743" y="234"/>
                    <a:pt x="488" y="0"/>
                  </a:cubicBezTo>
                  <a:close/>
                </a:path>
              </a:pathLst>
            </a:custGeom>
            <a:solidFill>
              <a:srgbClr val="ADA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5"/>
            <p:cNvSpPr/>
            <p:nvPr/>
          </p:nvSpPr>
          <p:spPr>
            <a:xfrm>
              <a:off x="6928950" y="2613750"/>
              <a:ext cx="36100" cy="39725"/>
            </a:xfrm>
            <a:custGeom>
              <a:avLst/>
              <a:gdLst/>
              <a:ahLst/>
              <a:cxnLst/>
              <a:rect l="l" t="t" r="r" b="b"/>
              <a:pathLst>
                <a:path w="1444" h="1589" extrusionOk="0">
                  <a:moveTo>
                    <a:pt x="901" y="1"/>
                  </a:moveTo>
                  <a:cubicBezTo>
                    <a:pt x="624" y="1"/>
                    <a:pt x="356" y="143"/>
                    <a:pt x="212" y="400"/>
                  </a:cubicBezTo>
                  <a:cubicBezTo>
                    <a:pt x="0" y="782"/>
                    <a:pt x="128" y="1270"/>
                    <a:pt x="510" y="1483"/>
                  </a:cubicBezTo>
                  <a:cubicBezTo>
                    <a:pt x="658" y="1568"/>
                    <a:pt x="807" y="1589"/>
                    <a:pt x="955" y="1589"/>
                  </a:cubicBezTo>
                  <a:lnTo>
                    <a:pt x="1443" y="230"/>
                  </a:lnTo>
                  <a:cubicBezTo>
                    <a:pt x="1401" y="188"/>
                    <a:pt x="1337" y="146"/>
                    <a:pt x="1295" y="103"/>
                  </a:cubicBezTo>
                  <a:cubicBezTo>
                    <a:pt x="1170" y="34"/>
                    <a:pt x="1035" y="1"/>
                    <a:pt x="901" y="1"/>
                  </a:cubicBezTo>
                  <a:close/>
                </a:path>
              </a:pathLst>
            </a:custGeom>
            <a:solidFill>
              <a:srgbClr val="A8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5"/>
            <p:cNvSpPr/>
            <p:nvPr/>
          </p:nvSpPr>
          <p:spPr>
            <a:xfrm>
              <a:off x="6928950" y="2611000"/>
              <a:ext cx="45125" cy="45125"/>
            </a:xfrm>
            <a:custGeom>
              <a:avLst/>
              <a:gdLst/>
              <a:ahLst/>
              <a:cxnLst/>
              <a:rect l="l" t="t" r="r" b="b"/>
              <a:pathLst>
                <a:path w="1805" h="1805" fill="none" extrusionOk="0">
                  <a:moveTo>
                    <a:pt x="510" y="1593"/>
                  </a:moveTo>
                  <a:cubicBezTo>
                    <a:pt x="892" y="1805"/>
                    <a:pt x="1380" y="1678"/>
                    <a:pt x="1592" y="1296"/>
                  </a:cubicBezTo>
                  <a:cubicBezTo>
                    <a:pt x="1804" y="913"/>
                    <a:pt x="1677" y="425"/>
                    <a:pt x="1295" y="213"/>
                  </a:cubicBezTo>
                  <a:cubicBezTo>
                    <a:pt x="913" y="1"/>
                    <a:pt x="425" y="128"/>
                    <a:pt x="212" y="510"/>
                  </a:cubicBezTo>
                  <a:cubicBezTo>
                    <a:pt x="0" y="892"/>
                    <a:pt x="128" y="1380"/>
                    <a:pt x="510" y="1593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5"/>
            <p:cNvSpPr/>
            <p:nvPr/>
          </p:nvSpPr>
          <p:spPr>
            <a:xfrm>
              <a:off x="6970325" y="2568025"/>
              <a:ext cx="31875" cy="39600"/>
            </a:xfrm>
            <a:custGeom>
              <a:avLst/>
              <a:gdLst/>
              <a:ahLst/>
              <a:cxnLst/>
              <a:rect l="l" t="t" r="r" b="b"/>
              <a:pathLst>
                <a:path w="1275" h="1584" extrusionOk="0">
                  <a:moveTo>
                    <a:pt x="531" y="1"/>
                  </a:moveTo>
                  <a:lnTo>
                    <a:pt x="1" y="1486"/>
                  </a:lnTo>
                  <a:cubicBezTo>
                    <a:pt x="120" y="1552"/>
                    <a:pt x="247" y="1584"/>
                    <a:pt x="372" y="1584"/>
                  </a:cubicBezTo>
                  <a:cubicBezTo>
                    <a:pt x="649" y="1584"/>
                    <a:pt x="916" y="1431"/>
                    <a:pt x="1062" y="1168"/>
                  </a:cubicBezTo>
                  <a:cubicBezTo>
                    <a:pt x="1274" y="807"/>
                    <a:pt x="1147" y="319"/>
                    <a:pt x="765" y="107"/>
                  </a:cubicBezTo>
                  <a:cubicBezTo>
                    <a:pt x="701" y="64"/>
                    <a:pt x="616" y="22"/>
                    <a:pt x="531" y="1"/>
                  </a:cubicBezTo>
                  <a:close/>
                </a:path>
              </a:pathLst>
            </a:custGeom>
            <a:solidFill>
              <a:srgbClr val="ADA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5"/>
            <p:cNvSpPr/>
            <p:nvPr/>
          </p:nvSpPr>
          <p:spPr>
            <a:xfrm>
              <a:off x="6957075" y="2567825"/>
              <a:ext cx="26550" cy="37375"/>
            </a:xfrm>
            <a:custGeom>
              <a:avLst/>
              <a:gdLst/>
              <a:ahLst/>
              <a:cxnLst/>
              <a:rect l="l" t="t" r="r" b="b"/>
              <a:pathLst>
                <a:path w="1062" h="1495" extrusionOk="0">
                  <a:moveTo>
                    <a:pt x="935" y="1"/>
                  </a:moveTo>
                  <a:cubicBezTo>
                    <a:pt x="640" y="1"/>
                    <a:pt x="361" y="133"/>
                    <a:pt x="212" y="412"/>
                  </a:cubicBezTo>
                  <a:cubicBezTo>
                    <a:pt x="0" y="794"/>
                    <a:pt x="149" y="1261"/>
                    <a:pt x="531" y="1494"/>
                  </a:cubicBezTo>
                  <a:lnTo>
                    <a:pt x="1061" y="9"/>
                  </a:lnTo>
                  <a:cubicBezTo>
                    <a:pt x="1019" y="3"/>
                    <a:pt x="977" y="1"/>
                    <a:pt x="935" y="1"/>
                  </a:cubicBezTo>
                  <a:close/>
                </a:path>
              </a:pathLst>
            </a:custGeom>
            <a:solidFill>
              <a:srgbClr val="A8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5"/>
            <p:cNvSpPr/>
            <p:nvPr/>
          </p:nvSpPr>
          <p:spPr>
            <a:xfrm>
              <a:off x="6957075" y="2564850"/>
              <a:ext cx="45125" cy="45650"/>
            </a:xfrm>
            <a:custGeom>
              <a:avLst/>
              <a:gdLst/>
              <a:ahLst/>
              <a:cxnLst/>
              <a:rect l="l" t="t" r="r" b="b"/>
              <a:pathLst>
                <a:path w="1805" h="1826" fill="none" extrusionOk="0">
                  <a:moveTo>
                    <a:pt x="531" y="1613"/>
                  </a:moveTo>
                  <a:cubicBezTo>
                    <a:pt x="892" y="1826"/>
                    <a:pt x="1380" y="1677"/>
                    <a:pt x="1592" y="1295"/>
                  </a:cubicBezTo>
                  <a:cubicBezTo>
                    <a:pt x="1804" y="934"/>
                    <a:pt x="1677" y="446"/>
                    <a:pt x="1295" y="234"/>
                  </a:cubicBezTo>
                  <a:cubicBezTo>
                    <a:pt x="913" y="0"/>
                    <a:pt x="446" y="149"/>
                    <a:pt x="212" y="531"/>
                  </a:cubicBezTo>
                  <a:cubicBezTo>
                    <a:pt x="0" y="913"/>
                    <a:pt x="149" y="1380"/>
                    <a:pt x="531" y="1613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5"/>
            <p:cNvSpPr/>
            <p:nvPr/>
          </p:nvSpPr>
          <p:spPr>
            <a:xfrm>
              <a:off x="6961850" y="2590850"/>
              <a:ext cx="26550" cy="37350"/>
            </a:xfrm>
            <a:custGeom>
              <a:avLst/>
              <a:gdLst/>
              <a:ahLst/>
              <a:cxnLst/>
              <a:rect l="l" t="t" r="r" b="b"/>
              <a:pathLst>
                <a:path w="1062" h="1494" extrusionOk="0">
                  <a:moveTo>
                    <a:pt x="531" y="0"/>
                  </a:moveTo>
                  <a:lnTo>
                    <a:pt x="0" y="1486"/>
                  </a:lnTo>
                  <a:cubicBezTo>
                    <a:pt x="42" y="1491"/>
                    <a:pt x="84" y="1494"/>
                    <a:pt x="126" y="1494"/>
                  </a:cubicBezTo>
                  <a:cubicBezTo>
                    <a:pt x="421" y="1494"/>
                    <a:pt x="700" y="1362"/>
                    <a:pt x="849" y="1083"/>
                  </a:cubicBezTo>
                  <a:cubicBezTo>
                    <a:pt x="1061" y="701"/>
                    <a:pt x="934" y="234"/>
                    <a:pt x="552" y="0"/>
                  </a:cubicBezTo>
                  <a:close/>
                </a:path>
              </a:pathLst>
            </a:custGeom>
            <a:solidFill>
              <a:srgbClr val="ADA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5"/>
            <p:cNvSpPr/>
            <p:nvPr/>
          </p:nvSpPr>
          <p:spPr>
            <a:xfrm>
              <a:off x="6943275" y="2588425"/>
              <a:ext cx="31850" cy="39575"/>
            </a:xfrm>
            <a:custGeom>
              <a:avLst/>
              <a:gdLst/>
              <a:ahLst/>
              <a:cxnLst/>
              <a:rect l="l" t="t" r="r" b="b"/>
              <a:pathLst>
                <a:path w="1274" h="1583" extrusionOk="0">
                  <a:moveTo>
                    <a:pt x="903" y="0"/>
                  </a:moveTo>
                  <a:cubicBezTo>
                    <a:pt x="626" y="0"/>
                    <a:pt x="359" y="153"/>
                    <a:pt x="213" y="416"/>
                  </a:cubicBezTo>
                  <a:cubicBezTo>
                    <a:pt x="0" y="776"/>
                    <a:pt x="128" y="1265"/>
                    <a:pt x="510" y="1477"/>
                  </a:cubicBezTo>
                  <a:cubicBezTo>
                    <a:pt x="595" y="1519"/>
                    <a:pt x="658" y="1562"/>
                    <a:pt x="743" y="1583"/>
                  </a:cubicBezTo>
                  <a:lnTo>
                    <a:pt x="1274" y="97"/>
                  </a:lnTo>
                  <a:cubicBezTo>
                    <a:pt x="1155" y="31"/>
                    <a:pt x="1028" y="0"/>
                    <a:pt x="903" y="0"/>
                  </a:cubicBezTo>
                  <a:close/>
                </a:path>
              </a:pathLst>
            </a:custGeom>
            <a:solidFill>
              <a:srgbClr val="A8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5"/>
            <p:cNvSpPr/>
            <p:nvPr/>
          </p:nvSpPr>
          <p:spPr>
            <a:xfrm>
              <a:off x="6943275" y="2585550"/>
              <a:ext cx="45125" cy="45650"/>
            </a:xfrm>
            <a:custGeom>
              <a:avLst/>
              <a:gdLst/>
              <a:ahLst/>
              <a:cxnLst/>
              <a:rect l="l" t="t" r="r" b="b"/>
              <a:pathLst>
                <a:path w="1805" h="1826" fill="none" extrusionOk="0">
                  <a:moveTo>
                    <a:pt x="510" y="1592"/>
                  </a:moveTo>
                  <a:cubicBezTo>
                    <a:pt x="892" y="1825"/>
                    <a:pt x="1380" y="1677"/>
                    <a:pt x="1592" y="1295"/>
                  </a:cubicBezTo>
                  <a:cubicBezTo>
                    <a:pt x="1804" y="913"/>
                    <a:pt x="1677" y="446"/>
                    <a:pt x="1295" y="212"/>
                  </a:cubicBezTo>
                  <a:cubicBezTo>
                    <a:pt x="913" y="0"/>
                    <a:pt x="425" y="149"/>
                    <a:pt x="213" y="531"/>
                  </a:cubicBezTo>
                  <a:cubicBezTo>
                    <a:pt x="0" y="891"/>
                    <a:pt x="128" y="1380"/>
                    <a:pt x="510" y="1592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5"/>
            <p:cNvSpPr/>
            <p:nvPr/>
          </p:nvSpPr>
          <p:spPr>
            <a:xfrm>
              <a:off x="6862625" y="2612725"/>
              <a:ext cx="42475" cy="41025"/>
            </a:xfrm>
            <a:custGeom>
              <a:avLst/>
              <a:gdLst/>
              <a:ahLst/>
              <a:cxnLst/>
              <a:rect l="l" t="t" r="r" b="b"/>
              <a:pathLst>
                <a:path w="1699" h="1641" extrusionOk="0">
                  <a:moveTo>
                    <a:pt x="775" y="1"/>
                  </a:moveTo>
                  <a:cubicBezTo>
                    <a:pt x="632" y="1"/>
                    <a:pt x="488" y="38"/>
                    <a:pt x="361" y="102"/>
                  </a:cubicBezTo>
                  <a:lnTo>
                    <a:pt x="0" y="1120"/>
                  </a:lnTo>
                  <a:cubicBezTo>
                    <a:pt x="64" y="1290"/>
                    <a:pt x="170" y="1439"/>
                    <a:pt x="340" y="1524"/>
                  </a:cubicBezTo>
                  <a:cubicBezTo>
                    <a:pt x="477" y="1603"/>
                    <a:pt x="624" y="1641"/>
                    <a:pt x="768" y="1641"/>
                  </a:cubicBezTo>
                  <a:cubicBezTo>
                    <a:pt x="1046" y="1641"/>
                    <a:pt x="1311" y="1500"/>
                    <a:pt x="1465" y="1248"/>
                  </a:cubicBezTo>
                  <a:cubicBezTo>
                    <a:pt x="1698" y="844"/>
                    <a:pt x="1571" y="356"/>
                    <a:pt x="1189" y="123"/>
                  </a:cubicBezTo>
                  <a:cubicBezTo>
                    <a:pt x="1061" y="38"/>
                    <a:pt x="918" y="1"/>
                    <a:pt x="775" y="1"/>
                  </a:cubicBezTo>
                  <a:close/>
                </a:path>
              </a:pathLst>
            </a:custGeom>
            <a:solidFill>
              <a:srgbClr val="A2A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5"/>
            <p:cNvSpPr/>
            <p:nvPr/>
          </p:nvSpPr>
          <p:spPr>
            <a:xfrm>
              <a:off x="6860500" y="2615250"/>
              <a:ext cx="11150" cy="25500"/>
            </a:xfrm>
            <a:custGeom>
              <a:avLst/>
              <a:gdLst/>
              <a:ahLst/>
              <a:cxnLst/>
              <a:rect l="l" t="t" r="r" b="b"/>
              <a:pathLst>
                <a:path w="446" h="1020" extrusionOk="0">
                  <a:moveTo>
                    <a:pt x="446" y="1"/>
                  </a:moveTo>
                  <a:cubicBezTo>
                    <a:pt x="319" y="86"/>
                    <a:pt x="212" y="170"/>
                    <a:pt x="149" y="298"/>
                  </a:cubicBezTo>
                  <a:cubicBezTo>
                    <a:pt x="21" y="531"/>
                    <a:pt x="0" y="786"/>
                    <a:pt x="85" y="1019"/>
                  </a:cubicBezTo>
                  <a:lnTo>
                    <a:pt x="446" y="1"/>
                  </a:lnTo>
                  <a:close/>
                </a:path>
              </a:pathLst>
            </a:custGeom>
            <a:solidFill>
              <a:srgbClr val="9E9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5"/>
            <p:cNvSpPr/>
            <p:nvPr/>
          </p:nvSpPr>
          <p:spPr>
            <a:xfrm>
              <a:off x="6858375" y="2609950"/>
              <a:ext cx="46725" cy="46725"/>
            </a:xfrm>
            <a:custGeom>
              <a:avLst/>
              <a:gdLst/>
              <a:ahLst/>
              <a:cxnLst/>
              <a:rect l="l" t="t" r="r" b="b"/>
              <a:pathLst>
                <a:path w="1869" h="1869" fill="none" extrusionOk="0">
                  <a:moveTo>
                    <a:pt x="510" y="1635"/>
                  </a:moveTo>
                  <a:cubicBezTo>
                    <a:pt x="913" y="1868"/>
                    <a:pt x="1401" y="1741"/>
                    <a:pt x="1635" y="1359"/>
                  </a:cubicBezTo>
                  <a:cubicBezTo>
                    <a:pt x="1868" y="955"/>
                    <a:pt x="1741" y="467"/>
                    <a:pt x="1359" y="234"/>
                  </a:cubicBezTo>
                  <a:cubicBezTo>
                    <a:pt x="977" y="0"/>
                    <a:pt x="467" y="128"/>
                    <a:pt x="234" y="510"/>
                  </a:cubicBezTo>
                  <a:cubicBezTo>
                    <a:pt x="0" y="892"/>
                    <a:pt x="128" y="1401"/>
                    <a:pt x="510" y="1635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5"/>
            <p:cNvSpPr/>
            <p:nvPr/>
          </p:nvSpPr>
          <p:spPr>
            <a:xfrm>
              <a:off x="6910375" y="2630650"/>
              <a:ext cx="3200" cy="9575"/>
            </a:xfrm>
            <a:custGeom>
              <a:avLst/>
              <a:gdLst/>
              <a:ahLst/>
              <a:cxnLst/>
              <a:rect l="l" t="t" r="r" b="b"/>
              <a:pathLst>
                <a:path w="128" h="383" extrusionOk="0">
                  <a:moveTo>
                    <a:pt x="128" y="0"/>
                  </a:moveTo>
                  <a:lnTo>
                    <a:pt x="11" y="351"/>
                  </a:lnTo>
                  <a:lnTo>
                    <a:pt x="11" y="351"/>
                  </a:lnTo>
                  <a:cubicBezTo>
                    <a:pt x="14" y="348"/>
                    <a:pt x="17" y="344"/>
                    <a:pt x="22" y="340"/>
                  </a:cubicBezTo>
                  <a:cubicBezTo>
                    <a:pt x="85" y="234"/>
                    <a:pt x="106" y="127"/>
                    <a:pt x="128" y="0"/>
                  </a:cubicBezTo>
                  <a:close/>
                  <a:moveTo>
                    <a:pt x="11" y="351"/>
                  </a:moveTo>
                  <a:lnTo>
                    <a:pt x="11" y="351"/>
                  </a:lnTo>
                  <a:cubicBezTo>
                    <a:pt x="0" y="362"/>
                    <a:pt x="0" y="365"/>
                    <a:pt x="0" y="382"/>
                  </a:cubicBezTo>
                  <a:lnTo>
                    <a:pt x="11" y="351"/>
                  </a:lnTo>
                  <a:close/>
                </a:path>
              </a:pathLst>
            </a:custGeom>
            <a:solidFill>
              <a:srgbClr val="A8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5"/>
            <p:cNvSpPr/>
            <p:nvPr/>
          </p:nvSpPr>
          <p:spPr>
            <a:xfrm>
              <a:off x="6869525" y="2608075"/>
              <a:ext cx="44575" cy="41225"/>
            </a:xfrm>
            <a:custGeom>
              <a:avLst/>
              <a:gdLst/>
              <a:ahLst/>
              <a:cxnLst/>
              <a:rect l="l" t="t" r="r" b="b"/>
              <a:pathLst>
                <a:path w="1783" h="1649" extrusionOk="0">
                  <a:moveTo>
                    <a:pt x="940" y="1"/>
                  </a:moveTo>
                  <a:cubicBezTo>
                    <a:pt x="661" y="1"/>
                    <a:pt x="387" y="142"/>
                    <a:pt x="234" y="394"/>
                  </a:cubicBezTo>
                  <a:cubicBezTo>
                    <a:pt x="0" y="797"/>
                    <a:pt x="127" y="1306"/>
                    <a:pt x="509" y="1540"/>
                  </a:cubicBezTo>
                  <a:cubicBezTo>
                    <a:pt x="641" y="1613"/>
                    <a:pt x="786" y="1648"/>
                    <a:pt x="929" y="1648"/>
                  </a:cubicBezTo>
                  <a:cubicBezTo>
                    <a:pt x="1201" y="1648"/>
                    <a:pt x="1468" y="1521"/>
                    <a:pt x="1634" y="1285"/>
                  </a:cubicBezTo>
                  <a:lnTo>
                    <a:pt x="1762" y="903"/>
                  </a:lnTo>
                  <a:cubicBezTo>
                    <a:pt x="1783" y="606"/>
                    <a:pt x="1656" y="288"/>
                    <a:pt x="1358" y="118"/>
                  </a:cubicBezTo>
                  <a:cubicBezTo>
                    <a:pt x="1228" y="38"/>
                    <a:pt x="1083" y="1"/>
                    <a:pt x="940" y="1"/>
                  </a:cubicBezTo>
                  <a:close/>
                </a:path>
              </a:pathLst>
            </a:custGeom>
            <a:solidFill>
              <a:srgbClr val="A2A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5"/>
            <p:cNvSpPr/>
            <p:nvPr/>
          </p:nvSpPr>
          <p:spPr>
            <a:xfrm>
              <a:off x="6869525" y="2605175"/>
              <a:ext cx="47250" cy="47250"/>
            </a:xfrm>
            <a:custGeom>
              <a:avLst/>
              <a:gdLst/>
              <a:ahLst/>
              <a:cxnLst/>
              <a:rect l="l" t="t" r="r" b="b"/>
              <a:pathLst>
                <a:path w="1890" h="1890" fill="none" extrusionOk="0">
                  <a:moveTo>
                    <a:pt x="509" y="1656"/>
                  </a:moveTo>
                  <a:cubicBezTo>
                    <a:pt x="913" y="1889"/>
                    <a:pt x="1422" y="1762"/>
                    <a:pt x="1656" y="1359"/>
                  </a:cubicBezTo>
                  <a:cubicBezTo>
                    <a:pt x="1889" y="977"/>
                    <a:pt x="1762" y="467"/>
                    <a:pt x="1358" y="234"/>
                  </a:cubicBezTo>
                  <a:cubicBezTo>
                    <a:pt x="976" y="0"/>
                    <a:pt x="467" y="128"/>
                    <a:pt x="234" y="510"/>
                  </a:cubicBezTo>
                  <a:cubicBezTo>
                    <a:pt x="0" y="913"/>
                    <a:pt x="127" y="1422"/>
                    <a:pt x="509" y="1656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5"/>
            <p:cNvSpPr/>
            <p:nvPr/>
          </p:nvSpPr>
          <p:spPr>
            <a:xfrm>
              <a:off x="6913550" y="2605175"/>
              <a:ext cx="11175" cy="24950"/>
            </a:xfrm>
            <a:custGeom>
              <a:avLst/>
              <a:gdLst/>
              <a:ahLst/>
              <a:cxnLst/>
              <a:rect l="l" t="t" r="r" b="b"/>
              <a:pathLst>
                <a:path w="447" h="998" extrusionOk="0">
                  <a:moveTo>
                    <a:pt x="362" y="0"/>
                  </a:moveTo>
                  <a:lnTo>
                    <a:pt x="1" y="998"/>
                  </a:lnTo>
                  <a:cubicBezTo>
                    <a:pt x="128" y="934"/>
                    <a:pt x="234" y="828"/>
                    <a:pt x="298" y="701"/>
                  </a:cubicBezTo>
                  <a:cubicBezTo>
                    <a:pt x="446" y="489"/>
                    <a:pt x="446" y="213"/>
                    <a:pt x="362" y="0"/>
                  </a:cubicBezTo>
                  <a:close/>
                </a:path>
              </a:pathLst>
            </a:custGeom>
            <a:solidFill>
              <a:srgbClr val="A8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5"/>
            <p:cNvSpPr/>
            <p:nvPr/>
          </p:nvSpPr>
          <p:spPr>
            <a:xfrm>
              <a:off x="6880125" y="2591625"/>
              <a:ext cx="42475" cy="41300"/>
            </a:xfrm>
            <a:custGeom>
              <a:avLst/>
              <a:gdLst/>
              <a:ahLst/>
              <a:cxnLst/>
              <a:rect l="l" t="t" r="r" b="b"/>
              <a:pathLst>
                <a:path w="1699" h="1652" extrusionOk="0">
                  <a:moveTo>
                    <a:pt x="931" y="1"/>
                  </a:moveTo>
                  <a:cubicBezTo>
                    <a:pt x="653" y="1"/>
                    <a:pt x="388" y="142"/>
                    <a:pt x="234" y="394"/>
                  </a:cubicBezTo>
                  <a:cubicBezTo>
                    <a:pt x="1" y="797"/>
                    <a:pt x="128" y="1306"/>
                    <a:pt x="510" y="1540"/>
                  </a:cubicBezTo>
                  <a:cubicBezTo>
                    <a:pt x="648" y="1614"/>
                    <a:pt x="796" y="1651"/>
                    <a:pt x="940" y="1651"/>
                  </a:cubicBezTo>
                  <a:cubicBezTo>
                    <a:pt x="1083" y="1651"/>
                    <a:pt x="1221" y="1614"/>
                    <a:pt x="1338" y="1540"/>
                  </a:cubicBezTo>
                  <a:lnTo>
                    <a:pt x="1699" y="542"/>
                  </a:lnTo>
                  <a:cubicBezTo>
                    <a:pt x="1635" y="373"/>
                    <a:pt x="1529" y="224"/>
                    <a:pt x="1359" y="118"/>
                  </a:cubicBezTo>
                  <a:cubicBezTo>
                    <a:pt x="1222" y="38"/>
                    <a:pt x="1074" y="1"/>
                    <a:pt x="931" y="1"/>
                  </a:cubicBezTo>
                  <a:close/>
                </a:path>
              </a:pathLst>
            </a:custGeom>
            <a:solidFill>
              <a:srgbClr val="A2A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5"/>
            <p:cNvSpPr/>
            <p:nvPr/>
          </p:nvSpPr>
          <p:spPr>
            <a:xfrm>
              <a:off x="6880125" y="2588725"/>
              <a:ext cx="46725" cy="47250"/>
            </a:xfrm>
            <a:custGeom>
              <a:avLst/>
              <a:gdLst/>
              <a:ahLst/>
              <a:cxnLst/>
              <a:rect l="l" t="t" r="r" b="b"/>
              <a:pathLst>
                <a:path w="1869" h="1890" fill="none" extrusionOk="0">
                  <a:moveTo>
                    <a:pt x="510" y="1656"/>
                  </a:moveTo>
                  <a:cubicBezTo>
                    <a:pt x="892" y="1889"/>
                    <a:pt x="1401" y="1762"/>
                    <a:pt x="1635" y="1359"/>
                  </a:cubicBezTo>
                  <a:cubicBezTo>
                    <a:pt x="1868" y="977"/>
                    <a:pt x="1741" y="467"/>
                    <a:pt x="1359" y="234"/>
                  </a:cubicBezTo>
                  <a:cubicBezTo>
                    <a:pt x="956" y="0"/>
                    <a:pt x="467" y="128"/>
                    <a:pt x="234" y="510"/>
                  </a:cubicBezTo>
                  <a:cubicBezTo>
                    <a:pt x="1" y="913"/>
                    <a:pt x="128" y="1422"/>
                    <a:pt x="510" y="1656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5"/>
            <p:cNvSpPr/>
            <p:nvPr/>
          </p:nvSpPr>
          <p:spPr>
            <a:xfrm>
              <a:off x="6930000" y="2546800"/>
              <a:ext cx="27625" cy="38825"/>
            </a:xfrm>
            <a:custGeom>
              <a:avLst/>
              <a:gdLst/>
              <a:ahLst/>
              <a:cxnLst/>
              <a:rect l="l" t="t" r="r" b="b"/>
              <a:pathLst>
                <a:path w="1105" h="1553" extrusionOk="0">
                  <a:moveTo>
                    <a:pt x="552" y="1"/>
                  </a:moveTo>
                  <a:lnTo>
                    <a:pt x="1" y="1529"/>
                  </a:lnTo>
                  <a:cubicBezTo>
                    <a:pt x="60" y="1545"/>
                    <a:pt x="121" y="1552"/>
                    <a:pt x="182" y="1552"/>
                  </a:cubicBezTo>
                  <a:cubicBezTo>
                    <a:pt x="448" y="1552"/>
                    <a:pt x="715" y="1406"/>
                    <a:pt x="871" y="1147"/>
                  </a:cubicBezTo>
                  <a:cubicBezTo>
                    <a:pt x="1104" y="765"/>
                    <a:pt x="977" y="255"/>
                    <a:pt x="595" y="22"/>
                  </a:cubicBezTo>
                  <a:cubicBezTo>
                    <a:pt x="574" y="22"/>
                    <a:pt x="552" y="1"/>
                    <a:pt x="552" y="1"/>
                  </a:cubicBezTo>
                  <a:close/>
                </a:path>
              </a:pathLst>
            </a:custGeom>
            <a:solidFill>
              <a:srgbClr val="A8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5"/>
            <p:cNvSpPr/>
            <p:nvPr/>
          </p:nvSpPr>
          <p:spPr>
            <a:xfrm>
              <a:off x="6910900" y="2544600"/>
              <a:ext cx="32925" cy="40425"/>
            </a:xfrm>
            <a:custGeom>
              <a:avLst/>
              <a:gdLst/>
              <a:ahLst/>
              <a:cxnLst/>
              <a:rect l="l" t="t" r="r" b="b"/>
              <a:pathLst>
                <a:path w="1317" h="1617" extrusionOk="0">
                  <a:moveTo>
                    <a:pt x="943" y="1"/>
                  </a:moveTo>
                  <a:cubicBezTo>
                    <a:pt x="659" y="1"/>
                    <a:pt x="381" y="143"/>
                    <a:pt x="234" y="407"/>
                  </a:cubicBezTo>
                  <a:cubicBezTo>
                    <a:pt x="1" y="789"/>
                    <a:pt x="128" y="1298"/>
                    <a:pt x="510" y="1532"/>
                  </a:cubicBezTo>
                  <a:cubicBezTo>
                    <a:pt x="595" y="1574"/>
                    <a:pt x="680" y="1617"/>
                    <a:pt x="765" y="1617"/>
                  </a:cubicBezTo>
                  <a:lnTo>
                    <a:pt x="1316" y="89"/>
                  </a:lnTo>
                  <a:cubicBezTo>
                    <a:pt x="1198" y="30"/>
                    <a:pt x="1070" y="1"/>
                    <a:pt x="943" y="1"/>
                  </a:cubicBezTo>
                  <a:close/>
                </a:path>
              </a:pathLst>
            </a:custGeom>
            <a:solidFill>
              <a:srgbClr val="A2A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5"/>
            <p:cNvSpPr/>
            <p:nvPr/>
          </p:nvSpPr>
          <p:spPr>
            <a:xfrm>
              <a:off x="6910900" y="2541500"/>
              <a:ext cx="46725" cy="47250"/>
            </a:xfrm>
            <a:custGeom>
              <a:avLst/>
              <a:gdLst/>
              <a:ahLst/>
              <a:cxnLst/>
              <a:rect l="l" t="t" r="r" b="b"/>
              <a:pathLst>
                <a:path w="1869" h="1890" fill="none" extrusionOk="0">
                  <a:moveTo>
                    <a:pt x="510" y="1656"/>
                  </a:moveTo>
                  <a:cubicBezTo>
                    <a:pt x="892" y="1889"/>
                    <a:pt x="1401" y="1762"/>
                    <a:pt x="1635" y="1359"/>
                  </a:cubicBezTo>
                  <a:cubicBezTo>
                    <a:pt x="1868" y="977"/>
                    <a:pt x="1741" y="467"/>
                    <a:pt x="1359" y="234"/>
                  </a:cubicBezTo>
                  <a:cubicBezTo>
                    <a:pt x="956" y="0"/>
                    <a:pt x="446" y="128"/>
                    <a:pt x="213" y="531"/>
                  </a:cubicBezTo>
                  <a:cubicBezTo>
                    <a:pt x="1" y="913"/>
                    <a:pt x="128" y="1422"/>
                    <a:pt x="510" y="1656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5"/>
            <p:cNvSpPr/>
            <p:nvPr/>
          </p:nvSpPr>
          <p:spPr>
            <a:xfrm>
              <a:off x="6922050" y="2572800"/>
              <a:ext cx="19125" cy="34000"/>
            </a:xfrm>
            <a:custGeom>
              <a:avLst/>
              <a:gdLst/>
              <a:ahLst/>
              <a:cxnLst/>
              <a:rect l="l" t="t" r="r" b="b"/>
              <a:pathLst>
                <a:path w="765" h="1360" extrusionOk="0">
                  <a:moveTo>
                    <a:pt x="488" y="1"/>
                  </a:moveTo>
                  <a:lnTo>
                    <a:pt x="0" y="1359"/>
                  </a:lnTo>
                  <a:cubicBezTo>
                    <a:pt x="234" y="1317"/>
                    <a:pt x="446" y="1168"/>
                    <a:pt x="595" y="956"/>
                  </a:cubicBezTo>
                  <a:cubicBezTo>
                    <a:pt x="764" y="637"/>
                    <a:pt x="722" y="255"/>
                    <a:pt x="488" y="1"/>
                  </a:cubicBezTo>
                  <a:close/>
                </a:path>
              </a:pathLst>
            </a:custGeom>
            <a:solidFill>
              <a:srgbClr val="A8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5"/>
            <p:cNvSpPr/>
            <p:nvPr/>
          </p:nvSpPr>
          <p:spPr>
            <a:xfrm>
              <a:off x="6895525" y="2565625"/>
              <a:ext cx="38750" cy="41300"/>
            </a:xfrm>
            <a:custGeom>
              <a:avLst/>
              <a:gdLst/>
              <a:ahLst/>
              <a:cxnLst/>
              <a:rect l="l" t="t" r="r" b="b"/>
              <a:pathLst>
                <a:path w="1550" h="1652" extrusionOk="0">
                  <a:moveTo>
                    <a:pt x="940" y="1"/>
                  </a:moveTo>
                  <a:cubicBezTo>
                    <a:pt x="661" y="1"/>
                    <a:pt x="387" y="142"/>
                    <a:pt x="234" y="394"/>
                  </a:cubicBezTo>
                  <a:cubicBezTo>
                    <a:pt x="0" y="797"/>
                    <a:pt x="127" y="1306"/>
                    <a:pt x="509" y="1540"/>
                  </a:cubicBezTo>
                  <a:cubicBezTo>
                    <a:pt x="650" y="1610"/>
                    <a:pt x="820" y="1651"/>
                    <a:pt x="971" y="1651"/>
                  </a:cubicBezTo>
                  <a:cubicBezTo>
                    <a:pt x="1002" y="1651"/>
                    <a:pt x="1032" y="1650"/>
                    <a:pt x="1061" y="1646"/>
                  </a:cubicBezTo>
                  <a:lnTo>
                    <a:pt x="1549" y="288"/>
                  </a:lnTo>
                  <a:cubicBezTo>
                    <a:pt x="1507" y="224"/>
                    <a:pt x="1443" y="160"/>
                    <a:pt x="1358" y="118"/>
                  </a:cubicBezTo>
                  <a:cubicBezTo>
                    <a:pt x="1228" y="38"/>
                    <a:pt x="1083" y="1"/>
                    <a:pt x="940" y="1"/>
                  </a:cubicBezTo>
                  <a:close/>
                </a:path>
              </a:pathLst>
            </a:custGeom>
            <a:solidFill>
              <a:srgbClr val="A2A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5"/>
            <p:cNvSpPr/>
            <p:nvPr/>
          </p:nvSpPr>
          <p:spPr>
            <a:xfrm>
              <a:off x="6895525" y="2562725"/>
              <a:ext cx="46700" cy="47250"/>
            </a:xfrm>
            <a:custGeom>
              <a:avLst/>
              <a:gdLst/>
              <a:ahLst/>
              <a:cxnLst/>
              <a:rect l="l" t="t" r="r" b="b"/>
              <a:pathLst>
                <a:path w="1868" h="1890" fill="none" extrusionOk="0">
                  <a:moveTo>
                    <a:pt x="509" y="1656"/>
                  </a:moveTo>
                  <a:cubicBezTo>
                    <a:pt x="913" y="1889"/>
                    <a:pt x="1422" y="1762"/>
                    <a:pt x="1656" y="1359"/>
                  </a:cubicBezTo>
                  <a:cubicBezTo>
                    <a:pt x="1868" y="977"/>
                    <a:pt x="1740" y="467"/>
                    <a:pt x="1358" y="234"/>
                  </a:cubicBezTo>
                  <a:cubicBezTo>
                    <a:pt x="976" y="0"/>
                    <a:pt x="467" y="128"/>
                    <a:pt x="234" y="510"/>
                  </a:cubicBezTo>
                  <a:cubicBezTo>
                    <a:pt x="0" y="913"/>
                    <a:pt x="127" y="1422"/>
                    <a:pt x="509" y="1656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5"/>
            <p:cNvSpPr/>
            <p:nvPr/>
          </p:nvSpPr>
          <p:spPr>
            <a:xfrm>
              <a:off x="6818575" y="2592425"/>
              <a:ext cx="39825" cy="43775"/>
            </a:xfrm>
            <a:custGeom>
              <a:avLst/>
              <a:gdLst/>
              <a:ahLst/>
              <a:cxnLst/>
              <a:rect l="l" t="t" r="r" b="b"/>
              <a:pathLst>
                <a:path w="1593" h="1751" extrusionOk="0">
                  <a:moveTo>
                    <a:pt x="552" y="1"/>
                  </a:moveTo>
                  <a:lnTo>
                    <a:pt x="1" y="1529"/>
                  </a:lnTo>
                  <a:cubicBezTo>
                    <a:pt x="43" y="1572"/>
                    <a:pt x="85" y="1593"/>
                    <a:pt x="128" y="1635"/>
                  </a:cubicBezTo>
                  <a:cubicBezTo>
                    <a:pt x="269" y="1713"/>
                    <a:pt x="423" y="1751"/>
                    <a:pt x="574" y="1751"/>
                  </a:cubicBezTo>
                  <a:cubicBezTo>
                    <a:pt x="875" y="1751"/>
                    <a:pt x="1168" y="1600"/>
                    <a:pt x="1338" y="1317"/>
                  </a:cubicBezTo>
                  <a:cubicBezTo>
                    <a:pt x="1592" y="914"/>
                    <a:pt x="1444" y="383"/>
                    <a:pt x="1041" y="128"/>
                  </a:cubicBezTo>
                  <a:cubicBezTo>
                    <a:pt x="871" y="43"/>
                    <a:pt x="722" y="1"/>
                    <a:pt x="552" y="1"/>
                  </a:cubicBezTo>
                  <a:close/>
                </a:path>
              </a:pathLst>
            </a:custGeom>
            <a:solidFill>
              <a:srgbClr val="9E9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5"/>
            <p:cNvSpPr/>
            <p:nvPr/>
          </p:nvSpPr>
          <p:spPr>
            <a:xfrm>
              <a:off x="6809025" y="2592425"/>
              <a:ext cx="23375" cy="38250"/>
            </a:xfrm>
            <a:custGeom>
              <a:avLst/>
              <a:gdLst/>
              <a:ahLst/>
              <a:cxnLst/>
              <a:rect l="l" t="t" r="r" b="b"/>
              <a:pathLst>
                <a:path w="935" h="1530" extrusionOk="0">
                  <a:moveTo>
                    <a:pt x="934" y="1"/>
                  </a:moveTo>
                  <a:lnTo>
                    <a:pt x="934" y="1"/>
                  </a:lnTo>
                  <a:cubicBezTo>
                    <a:pt x="637" y="22"/>
                    <a:pt x="383" y="171"/>
                    <a:pt x="213" y="425"/>
                  </a:cubicBezTo>
                  <a:cubicBezTo>
                    <a:pt x="0" y="786"/>
                    <a:pt x="85" y="1253"/>
                    <a:pt x="383" y="1529"/>
                  </a:cubicBezTo>
                  <a:lnTo>
                    <a:pt x="934" y="1"/>
                  </a:lnTo>
                  <a:close/>
                </a:path>
              </a:pathLst>
            </a:custGeom>
            <a:solidFill>
              <a:srgbClr val="98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5"/>
            <p:cNvSpPr/>
            <p:nvPr/>
          </p:nvSpPr>
          <p:spPr>
            <a:xfrm>
              <a:off x="6808500" y="2589250"/>
              <a:ext cx="49900" cy="49900"/>
            </a:xfrm>
            <a:custGeom>
              <a:avLst/>
              <a:gdLst/>
              <a:ahLst/>
              <a:cxnLst/>
              <a:rect l="l" t="t" r="r" b="b"/>
              <a:pathLst>
                <a:path w="1996" h="1996" fill="none" extrusionOk="0">
                  <a:moveTo>
                    <a:pt x="531" y="1762"/>
                  </a:moveTo>
                  <a:cubicBezTo>
                    <a:pt x="955" y="1996"/>
                    <a:pt x="1486" y="1868"/>
                    <a:pt x="1741" y="1444"/>
                  </a:cubicBezTo>
                  <a:cubicBezTo>
                    <a:pt x="1995" y="1041"/>
                    <a:pt x="1847" y="510"/>
                    <a:pt x="1444" y="255"/>
                  </a:cubicBezTo>
                  <a:cubicBezTo>
                    <a:pt x="1019" y="1"/>
                    <a:pt x="488" y="149"/>
                    <a:pt x="234" y="552"/>
                  </a:cubicBezTo>
                  <a:cubicBezTo>
                    <a:pt x="0" y="977"/>
                    <a:pt x="128" y="1508"/>
                    <a:pt x="531" y="1762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5"/>
            <p:cNvSpPr/>
            <p:nvPr/>
          </p:nvSpPr>
          <p:spPr>
            <a:xfrm>
              <a:off x="6823875" y="2587525"/>
              <a:ext cx="46200" cy="43750"/>
            </a:xfrm>
            <a:custGeom>
              <a:avLst/>
              <a:gdLst/>
              <a:ahLst/>
              <a:cxnLst/>
              <a:rect l="l" t="t" r="r" b="b"/>
              <a:pathLst>
                <a:path w="1848" h="1750" extrusionOk="0">
                  <a:moveTo>
                    <a:pt x="838" y="0"/>
                  </a:moveTo>
                  <a:cubicBezTo>
                    <a:pt x="661" y="0"/>
                    <a:pt x="486" y="54"/>
                    <a:pt x="340" y="155"/>
                  </a:cubicBezTo>
                  <a:lnTo>
                    <a:pt x="1" y="1110"/>
                  </a:lnTo>
                  <a:cubicBezTo>
                    <a:pt x="64" y="1322"/>
                    <a:pt x="192" y="1513"/>
                    <a:pt x="404" y="1619"/>
                  </a:cubicBezTo>
                  <a:cubicBezTo>
                    <a:pt x="544" y="1707"/>
                    <a:pt x="701" y="1750"/>
                    <a:pt x="858" y="1750"/>
                  </a:cubicBezTo>
                  <a:cubicBezTo>
                    <a:pt x="1152" y="1750"/>
                    <a:pt x="1440" y="1599"/>
                    <a:pt x="1593" y="1322"/>
                  </a:cubicBezTo>
                  <a:cubicBezTo>
                    <a:pt x="1847" y="919"/>
                    <a:pt x="1720" y="367"/>
                    <a:pt x="1295" y="133"/>
                  </a:cubicBezTo>
                  <a:cubicBezTo>
                    <a:pt x="1155" y="43"/>
                    <a:pt x="996" y="0"/>
                    <a:pt x="838" y="0"/>
                  </a:cubicBezTo>
                  <a:close/>
                </a:path>
              </a:pathLst>
            </a:custGeom>
            <a:solidFill>
              <a:srgbClr val="9E9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5"/>
            <p:cNvSpPr/>
            <p:nvPr/>
          </p:nvSpPr>
          <p:spPr>
            <a:xfrm>
              <a:off x="6822300" y="2591375"/>
              <a:ext cx="10100" cy="23900"/>
            </a:xfrm>
            <a:custGeom>
              <a:avLst/>
              <a:gdLst/>
              <a:ahLst/>
              <a:cxnLst/>
              <a:rect l="l" t="t" r="r" b="b"/>
              <a:pathLst>
                <a:path w="404" h="956" extrusionOk="0">
                  <a:moveTo>
                    <a:pt x="403" y="1"/>
                  </a:moveTo>
                  <a:cubicBezTo>
                    <a:pt x="318" y="85"/>
                    <a:pt x="234" y="170"/>
                    <a:pt x="170" y="276"/>
                  </a:cubicBezTo>
                  <a:cubicBezTo>
                    <a:pt x="43" y="489"/>
                    <a:pt x="0" y="743"/>
                    <a:pt x="64" y="956"/>
                  </a:cubicBezTo>
                  <a:lnTo>
                    <a:pt x="403" y="1"/>
                  </a:lnTo>
                  <a:close/>
                </a:path>
              </a:pathLst>
            </a:custGeom>
            <a:solidFill>
              <a:srgbClr val="98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5"/>
            <p:cNvSpPr/>
            <p:nvPr/>
          </p:nvSpPr>
          <p:spPr>
            <a:xfrm>
              <a:off x="6820175" y="2584475"/>
              <a:ext cx="49900" cy="49900"/>
            </a:xfrm>
            <a:custGeom>
              <a:avLst/>
              <a:gdLst/>
              <a:ahLst/>
              <a:cxnLst/>
              <a:rect l="l" t="t" r="r" b="b"/>
              <a:pathLst>
                <a:path w="1996" h="1996" fill="none" extrusionOk="0">
                  <a:moveTo>
                    <a:pt x="552" y="1741"/>
                  </a:moveTo>
                  <a:cubicBezTo>
                    <a:pt x="955" y="1996"/>
                    <a:pt x="1507" y="1868"/>
                    <a:pt x="1741" y="1444"/>
                  </a:cubicBezTo>
                  <a:cubicBezTo>
                    <a:pt x="1995" y="1041"/>
                    <a:pt x="1868" y="489"/>
                    <a:pt x="1443" y="255"/>
                  </a:cubicBezTo>
                  <a:cubicBezTo>
                    <a:pt x="1040" y="1"/>
                    <a:pt x="488" y="128"/>
                    <a:pt x="255" y="552"/>
                  </a:cubicBezTo>
                  <a:cubicBezTo>
                    <a:pt x="0" y="956"/>
                    <a:pt x="128" y="1508"/>
                    <a:pt x="552" y="1741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5"/>
            <p:cNvSpPr/>
            <p:nvPr/>
          </p:nvSpPr>
          <p:spPr>
            <a:xfrm>
              <a:off x="6831300" y="2570200"/>
              <a:ext cx="49900" cy="43725"/>
            </a:xfrm>
            <a:custGeom>
              <a:avLst/>
              <a:gdLst/>
              <a:ahLst/>
              <a:cxnLst/>
              <a:rect l="l" t="t" r="r" b="b"/>
              <a:pathLst>
                <a:path w="1996" h="1749" extrusionOk="0">
                  <a:moveTo>
                    <a:pt x="995" y="0"/>
                  </a:moveTo>
                  <a:cubicBezTo>
                    <a:pt x="696" y="0"/>
                    <a:pt x="410" y="156"/>
                    <a:pt x="256" y="423"/>
                  </a:cubicBezTo>
                  <a:cubicBezTo>
                    <a:pt x="1" y="848"/>
                    <a:pt x="128" y="1378"/>
                    <a:pt x="553" y="1633"/>
                  </a:cubicBezTo>
                  <a:cubicBezTo>
                    <a:pt x="687" y="1711"/>
                    <a:pt x="838" y="1748"/>
                    <a:pt x="988" y="1748"/>
                  </a:cubicBezTo>
                  <a:cubicBezTo>
                    <a:pt x="1289" y="1748"/>
                    <a:pt x="1586" y="1597"/>
                    <a:pt x="1741" y="1314"/>
                  </a:cubicBezTo>
                  <a:cubicBezTo>
                    <a:pt x="1996" y="911"/>
                    <a:pt x="1847" y="381"/>
                    <a:pt x="1444" y="126"/>
                  </a:cubicBezTo>
                  <a:cubicBezTo>
                    <a:pt x="1301" y="40"/>
                    <a:pt x="1146" y="0"/>
                    <a:pt x="995" y="0"/>
                  </a:cubicBezTo>
                  <a:close/>
                </a:path>
              </a:pathLst>
            </a:custGeom>
            <a:solidFill>
              <a:srgbClr val="9E9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5"/>
            <p:cNvSpPr/>
            <p:nvPr/>
          </p:nvSpPr>
          <p:spPr>
            <a:xfrm>
              <a:off x="6831300" y="2566975"/>
              <a:ext cx="49900" cy="49900"/>
            </a:xfrm>
            <a:custGeom>
              <a:avLst/>
              <a:gdLst/>
              <a:ahLst/>
              <a:cxnLst/>
              <a:rect l="l" t="t" r="r" b="b"/>
              <a:pathLst>
                <a:path w="1996" h="1996" fill="none" extrusionOk="0">
                  <a:moveTo>
                    <a:pt x="553" y="1762"/>
                  </a:moveTo>
                  <a:cubicBezTo>
                    <a:pt x="956" y="1995"/>
                    <a:pt x="1508" y="1868"/>
                    <a:pt x="1741" y="1443"/>
                  </a:cubicBezTo>
                  <a:cubicBezTo>
                    <a:pt x="1996" y="1040"/>
                    <a:pt x="1847" y="510"/>
                    <a:pt x="1444" y="255"/>
                  </a:cubicBezTo>
                  <a:cubicBezTo>
                    <a:pt x="1020" y="0"/>
                    <a:pt x="489" y="149"/>
                    <a:pt x="256" y="552"/>
                  </a:cubicBezTo>
                  <a:cubicBezTo>
                    <a:pt x="1" y="977"/>
                    <a:pt x="128" y="1507"/>
                    <a:pt x="553" y="1762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5"/>
            <p:cNvSpPr/>
            <p:nvPr/>
          </p:nvSpPr>
          <p:spPr>
            <a:xfrm>
              <a:off x="6890200" y="2526100"/>
              <a:ext cx="22850" cy="37700"/>
            </a:xfrm>
            <a:custGeom>
              <a:avLst/>
              <a:gdLst/>
              <a:ahLst/>
              <a:cxnLst/>
              <a:rect l="l" t="t" r="r" b="b"/>
              <a:pathLst>
                <a:path w="914" h="1508" extrusionOk="0">
                  <a:moveTo>
                    <a:pt x="531" y="1"/>
                  </a:moveTo>
                  <a:lnTo>
                    <a:pt x="1" y="1508"/>
                  </a:lnTo>
                  <a:cubicBezTo>
                    <a:pt x="277" y="1487"/>
                    <a:pt x="531" y="1338"/>
                    <a:pt x="701" y="1083"/>
                  </a:cubicBezTo>
                  <a:cubicBezTo>
                    <a:pt x="913" y="723"/>
                    <a:pt x="829" y="277"/>
                    <a:pt x="531" y="1"/>
                  </a:cubicBezTo>
                  <a:close/>
                </a:path>
              </a:pathLst>
            </a:custGeom>
            <a:solidFill>
              <a:srgbClr val="A2A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5"/>
            <p:cNvSpPr/>
            <p:nvPr/>
          </p:nvSpPr>
          <p:spPr>
            <a:xfrm>
              <a:off x="6863675" y="2520200"/>
              <a:ext cx="39825" cy="43750"/>
            </a:xfrm>
            <a:custGeom>
              <a:avLst/>
              <a:gdLst/>
              <a:ahLst/>
              <a:cxnLst/>
              <a:rect l="l" t="t" r="r" b="b"/>
              <a:pathLst>
                <a:path w="1593" h="1750" extrusionOk="0">
                  <a:moveTo>
                    <a:pt x="995" y="0"/>
                  </a:moveTo>
                  <a:cubicBezTo>
                    <a:pt x="706" y="0"/>
                    <a:pt x="422" y="151"/>
                    <a:pt x="255" y="428"/>
                  </a:cubicBezTo>
                  <a:cubicBezTo>
                    <a:pt x="1" y="831"/>
                    <a:pt x="149" y="1383"/>
                    <a:pt x="552" y="1616"/>
                  </a:cubicBezTo>
                  <a:cubicBezTo>
                    <a:pt x="694" y="1705"/>
                    <a:pt x="835" y="1749"/>
                    <a:pt x="977" y="1749"/>
                  </a:cubicBezTo>
                  <a:cubicBezTo>
                    <a:pt x="1005" y="1749"/>
                    <a:pt x="1034" y="1747"/>
                    <a:pt x="1062" y="1744"/>
                  </a:cubicBezTo>
                  <a:lnTo>
                    <a:pt x="1592" y="237"/>
                  </a:lnTo>
                  <a:cubicBezTo>
                    <a:pt x="1550" y="194"/>
                    <a:pt x="1508" y="152"/>
                    <a:pt x="1444" y="131"/>
                  </a:cubicBezTo>
                  <a:cubicBezTo>
                    <a:pt x="1304" y="42"/>
                    <a:pt x="1149" y="0"/>
                    <a:pt x="995" y="0"/>
                  </a:cubicBezTo>
                  <a:close/>
                </a:path>
              </a:pathLst>
            </a:custGeom>
            <a:solidFill>
              <a:srgbClr val="9E9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5"/>
            <p:cNvSpPr/>
            <p:nvPr/>
          </p:nvSpPr>
          <p:spPr>
            <a:xfrm>
              <a:off x="6863675" y="2517100"/>
              <a:ext cx="49900" cy="49900"/>
            </a:xfrm>
            <a:custGeom>
              <a:avLst/>
              <a:gdLst/>
              <a:ahLst/>
              <a:cxnLst/>
              <a:rect l="l" t="t" r="r" b="b"/>
              <a:pathLst>
                <a:path w="1996" h="1996" fill="none" extrusionOk="0">
                  <a:moveTo>
                    <a:pt x="552" y="1740"/>
                  </a:moveTo>
                  <a:cubicBezTo>
                    <a:pt x="977" y="1995"/>
                    <a:pt x="1508" y="1868"/>
                    <a:pt x="1762" y="1443"/>
                  </a:cubicBezTo>
                  <a:cubicBezTo>
                    <a:pt x="1996" y="1040"/>
                    <a:pt x="1868" y="488"/>
                    <a:pt x="1444" y="255"/>
                  </a:cubicBezTo>
                  <a:cubicBezTo>
                    <a:pt x="1041" y="0"/>
                    <a:pt x="510" y="127"/>
                    <a:pt x="255" y="552"/>
                  </a:cubicBezTo>
                  <a:cubicBezTo>
                    <a:pt x="1" y="955"/>
                    <a:pt x="149" y="1507"/>
                    <a:pt x="552" y="1740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5"/>
            <p:cNvSpPr/>
            <p:nvPr/>
          </p:nvSpPr>
          <p:spPr>
            <a:xfrm>
              <a:off x="6882775" y="2555825"/>
              <a:ext cx="12775" cy="28150"/>
            </a:xfrm>
            <a:custGeom>
              <a:avLst/>
              <a:gdLst/>
              <a:ahLst/>
              <a:cxnLst/>
              <a:rect l="l" t="t" r="r" b="b"/>
              <a:pathLst>
                <a:path w="511" h="1126" extrusionOk="0">
                  <a:moveTo>
                    <a:pt x="404" y="0"/>
                  </a:moveTo>
                  <a:lnTo>
                    <a:pt x="1" y="1125"/>
                  </a:lnTo>
                  <a:cubicBezTo>
                    <a:pt x="149" y="1040"/>
                    <a:pt x="255" y="934"/>
                    <a:pt x="340" y="786"/>
                  </a:cubicBezTo>
                  <a:cubicBezTo>
                    <a:pt x="489" y="552"/>
                    <a:pt x="510" y="255"/>
                    <a:pt x="404" y="0"/>
                  </a:cubicBezTo>
                  <a:close/>
                </a:path>
              </a:pathLst>
            </a:custGeom>
            <a:solidFill>
              <a:srgbClr val="A2A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5"/>
            <p:cNvSpPr/>
            <p:nvPr/>
          </p:nvSpPr>
          <p:spPr>
            <a:xfrm>
              <a:off x="6847750" y="2542600"/>
              <a:ext cx="45125" cy="43700"/>
            </a:xfrm>
            <a:custGeom>
              <a:avLst/>
              <a:gdLst/>
              <a:ahLst/>
              <a:cxnLst/>
              <a:rect l="l" t="t" r="r" b="b"/>
              <a:pathLst>
                <a:path w="1805" h="1748" extrusionOk="0">
                  <a:moveTo>
                    <a:pt x="995" y="0"/>
                  </a:moveTo>
                  <a:cubicBezTo>
                    <a:pt x="696" y="0"/>
                    <a:pt x="410" y="156"/>
                    <a:pt x="256" y="423"/>
                  </a:cubicBezTo>
                  <a:cubicBezTo>
                    <a:pt x="1" y="848"/>
                    <a:pt x="128" y="1378"/>
                    <a:pt x="553" y="1633"/>
                  </a:cubicBezTo>
                  <a:cubicBezTo>
                    <a:pt x="696" y="1710"/>
                    <a:pt x="851" y="1747"/>
                    <a:pt x="1002" y="1747"/>
                  </a:cubicBezTo>
                  <a:cubicBezTo>
                    <a:pt x="1142" y="1747"/>
                    <a:pt x="1279" y="1716"/>
                    <a:pt x="1402" y="1654"/>
                  </a:cubicBezTo>
                  <a:lnTo>
                    <a:pt x="1805" y="529"/>
                  </a:lnTo>
                  <a:cubicBezTo>
                    <a:pt x="1741" y="381"/>
                    <a:pt x="1614" y="232"/>
                    <a:pt x="1444" y="126"/>
                  </a:cubicBezTo>
                  <a:cubicBezTo>
                    <a:pt x="1301" y="40"/>
                    <a:pt x="1146" y="0"/>
                    <a:pt x="995" y="0"/>
                  </a:cubicBezTo>
                  <a:close/>
                </a:path>
              </a:pathLst>
            </a:custGeom>
            <a:solidFill>
              <a:srgbClr val="9E9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5"/>
            <p:cNvSpPr/>
            <p:nvPr/>
          </p:nvSpPr>
          <p:spPr>
            <a:xfrm>
              <a:off x="6847750" y="2539375"/>
              <a:ext cx="49900" cy="49900"/>
            </a:xfrm>
            <a:custGeom>
              <a:avLst/>
              <a:gdLst/>
              <a:ahLst/>
              <a:cxnLst/>
              <a:rect l="l" t="t" r="r" b="b"/>
              <a:pathLst>
                <a:path w="1996" h="1996" fill="none" extrusionOk="0">
                  <a:moveTo>
                    <a:pt x="553" y="1762"/>
                  </a:moveTo>
                  <a:cubicBezTo>
                    <a:pt x="956" y="1996"/>
                    <a:pt x="1508" y="1868"/>
                    <a:pt x="1741" y="1444"/>
                  </a:cubicBezTo>
                  <a:cubicBezTo>
                    <a:pt x="1996" y="1041"/>
                    <a:pt x="1869" y="510"/>
                    <a:pt x="1444" y="255"/>
                  </a:cubicBezTo>
                  <a:cubicBezTo>
                    <a:pt x="1020" y="0"/>
                    <a:pt x="489" y="149"/>
                    <a:pt x="256" y="552"/>
                  </a:cubicBezTo>
                  <a:cubicBezTo>
                    <a:pt x="1" y="977"/>
                    <a:pt x="128" y="1507"/>
                    <a:pt x="553" y="1762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5"/>
            <p:cNvSpPr/>
            <p:nvPr/>
          </p:nvSpPr>
          <p:spPr>
            <a:xfrm>
              <a:off x="6775600" y="2575450"/>
              <a:ext cx="28675" cy="42525"/>
            </a:xfrm>
            <a:custGeom>
              <a:avLst/>
              <a:gdLst/>
              <a:ahLst/>
              <a:cxnLst/>
              <a:rect l="l" t="t" r="r" b="b"/>
              <a:pathLst>
                <a:path w="1147" h="1701" extrusionOk="0">
                  <a:moveTo>
                    <a:pt x="616" y="1"/>
                  </a:moveTo>
                  <a:lnTo>
                    <a:pt x="0" y="1699"/>
                  </a:lnTo>
                  <a:cubicBezTo>
                    <a:pt x="23" y="1700"/>
                    <a:pt x="45" y="1701"/>
                    <a:pt x="68" y="1701"/>
                  </a:cubicBezTo>
                  <a:cubicBezTo>
                    <a:pt x="403" y="1701"/>
                    <a:pt x="713" y="1551"/>
                    <a:pt x="892" y="1253"/>
                  </a:cubicBezTo>
                  <a:cubicBezTo>
                    <a:pt x="1146" y="807"/>
                    <a:pt x="1019" y="277"/>
                    <a:pt x="616" y="1"/>
                  </a:cubicBezTo>
                  <a:close/>
                </a:path>
              </a:pathLst>
            </a:custGeom>
            <a:solidFill>
              <a:srgbClr val="98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5"/>
            <p:cNvSpPr/>
            <p:nvPr/>
          </p:nvSpPr>
          <p:spPr>
            <a:xfrm>
              <a:off x="6751725" y="2571450"/>
              <a:ext cx="39275" cy="46475"/>
            </a:xfrm>
            <a:custGeom>
              <a:avLst/>
              <a:gdLst/>
              <a:ahLst/>
              <a:cxnLst/>
              <a:rect l="l" t="t" r="r" b="b"/>
              <a:pathLst>
                <a:path w="1571" h="1859" extrusionOk="0">
                  <a:moveTo>
                    <a:pt x="1043" y="0"/>
                  </a:moveTo>
                  <a:cubicBezTo>
                    <a:pt x="727" y="0"/>
                    <a:pt x="422" y="165"/>
                    <a:pt x="255" y="458"/>
                  </a:cubicBezTo>
                  <a:cubicBezTo>
                    <a:pt x="0" y="882"/>
                    <a:pt x="128" y="1455"/>
                    <a:pt x="573" y="1731"/>
                  </a:cubicBezTo>
                  <a:cubicBezTo>
                    <a:pt x="701" y="1795"/>
                    <a:pt x="828" y="1838"/>
                    <a:pt x="955" y="1859"/>
                  </a:cubicBezTo>
                  <a:lnTo>
                    <a:pt x="1571" y="161"/>
                  </a:lnTo>
                  <a:cubicBezTo>
                    <a:pt x="1550" y="140"/>
                    <a:pt x="1550" y="140"/>
                    <a:pt x="1528" y="140"/>
                  </a:cubicBezTo>
                  <a:cubicBezTo>
                    <a:pt x="1376" y="45"/>
                    <a:pt x="1208" y="0"/>
                    <a:pt x="1043" y="0"/>
                  </a:cubicBezTo>
                  <a:close/>
                </a:path>
              </a:pathLst>
            </a:custGeom>
            <a:solidFill>
              <a:srgbClr val="929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5"/>
            <p:cNvSpPr/>
            <p:nvPr/>
          </p:nvSpPr>
          <p:spPr>
            <a:xfrm>
              <a:off x="6751725" y="2568025"/>
              <a:ext cx="52550" cy="53100"/>
            </a:xfrm>
            <a:custGeom>
              <a:avLst/>
              <a:gdLst/>
              <a:ahLst/>
              <a:cxnLst/>
              <a:rect l="l" t="t" r="r" b="b"/>
              <a:pathLst>
                <a:path w="2102" h="2124" fill="none" extrusionOk="0">
                  <a:moveTo>
                    <a:pt x="573" y="1868"/>
                  </a:moveTo>
                  <a:cubicBezTo>
                    <a:pt x="1019" y="2123"/>
                    <a:pt x="1592" y="1975"/>
                    <a:pt x="1847" y="1529"/>
                  </a:cubicBezTo>
                  <a:cubicBezTo>
                    <a:pt x="2101" y="1104"/>
                    <a:pt x="1974" y="531"/>
                    <a:pt x="1528" y="277"/>
                  </a:cubicBezTo>
                  <a:cubicBezTo>
                    <a:pt x="1083" y="1"/>
                    <a:pt x="510" y="149"/>
                    <a:pt x="255" y="595"/>
                  </a:cubicBezTo>
                  <a:cubicBezTo>
                    <a:pt x="0" y="1019"/>
                    <a:pt x="128" y="1592"/>
                    <a:pt x="573" y="1868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5"/>
            <p:cNvSpPr/>
            <p:nvPr/>
          </p:nvSpPr>
          <p:spPr>
            <a:xfrm>
              <a:off x="6778775" y="2566425"/>
              <a:ext cx="38225" cy="46150"/>
            </a:xfrm>
            <a:custGeom>
              <a:avLst/>
              <a:gdLst/>
              <a:ahLst/>
              <a:cxnLst/>
              <a:rect l="l" t="t" r="r" b="b"/>
              <a:pathLst>
                <a:path w="1529" h="1846" extrusionOk="0">
                  <a:moveTo>
                    <a:pt x="616" y="1"/>
                  </a:moveTo>
                  <a:lnTo>
                    <a:pt x="1" y="1720"/>
                  </a:lnTo>
                  <a:cubicBezTo>
                    <a:pt x="149" y="1805"/>
                    <a:pt x="312" y="1845"/>
                    <a:pt x="472" y="1845"/>
                  </a:cubicBezTo>
                  <a:cubicBezTo>
                    <a:pt x="793" y="1845"/>
                    <a:pt x="1104" y="1685"/>
                    <a:pt x="1274" y="1402"/>
                  </a:cubicBezTo>
                  <a:cubicBezTo>
                    <a:pt x="1529" y="956"/>
                    <a:pt x="1380" y="383"/>
                    <a:pt x="956" y="128"/>
                  </a:cubicBezTo>
                  <a:cubicBezTo>
                    <a:pt x="850" y="65"/>
                    <a:pt x="722" y="22"/>
                    <a:pt x="616" y="1"/>
                  </a:cubicBezTo>
                  <a:close/>
                </a:path>
              </a:pathLst>
            </a:custGeom>
            <a:solidFill>
              <a:srgbClr val="98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5"/>
            <p:cNvSpPr/>
            <p:nvPr/>
          </p:nvSpPr>
          <p:spPr>
            <a:xfrm>
              <a:off x="6764450" y="2566250"/>
              <a:ext cx="29750" cy="43200"/>
            </a:xfrm>
            <a:custGeom>
              <a:avLst/>
              <a:gdLst/>
              <a:ahLst/>
              <a:cxnLst/>
              <a:rect l="l" t="t" r="r" b="b"/>
              <a:pathLst>
                <a:path w="1190" h="1728" extrusionOk="0">
                  <a:moveTo>
                    <a:pt x="1068" y="1"/>
                  </a:moveTo>
                  <a:cubicBezTo>
                    <a:pt x="746" y="1"/>
                    <a:pt x="425" y="152"/>
                    <a:pt x="255" y="454"/>
                  </a:cubicBezTo>
                  <a:cubicBezTo>
                    <a:pt x="1" y="899"/>
                    <a:pt x="128" y="1451"/>
                    <a:pt x="574" y="1727"/>
                  </a:cubicBezTo>
                  <a:lnTo>
                    <a:pt x="1189" y="8"/>
                  </a:lnTo>
                  <a:cubicBezTo>
                    <a:pt x="1149" y="3"/>
                    <a:pt x="1109" y="1"/>
                    <a:pt x="1068" y="1"/>
                  </a:cubicBezTo>
                  <a:close/>
                </a:path>
              </a:pathLst>
            </a:custGeom>
            <a:solidFill>
              <a:srgbClr val="929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5"/>
            <p:cNvSpPr/>
            <p:nvPr/>
          </p:nvSpPr>
          <p:spPr>
            <a:xfrm>
              <a:off x="6764450" y="2562725"/>
              <a:ext cx="52550" cy="53075"/>
            </a:xfrm>
            <a:custGeom>
              <a:avLst/>
              <a:gdLst/>
              <a:ahLst/>
              <a:cxnLst/>
              <a:rect l="l" t="t" r="r" b="b"/>
              <a:pathLst>
                <a:path w="2102" h="2123" fill="none" extrusionOk="0">
                  <a:moveTo>
                    <a:pt x="574" y="1868"/>
                  </a:moveTo>
                  <a:cubicBezTo>
                    <a:pt x="1019" y="2123"/>
                    <a:pt x="1592" y="1974"/>
                    <a:pt x="1847" y="1550"/>
                  </a:cubicBezTo>
                  <a:cubicBezTo>
                    <a:pt x="2102" y="1104"/>
                    <a:pt x="1974" y="531"/>
                    <a:pt x="1529" y="276"/>
                  </a:cubicBezTo>
                  <a:cubicBezTo>
                    <a:pt x="1083" y="0"/>
                    <a:pt x="510" y="149"/>
                    <a:pt x="255" y="595"/>
                  </a:cubicBezTo>
                  <a:cubicBezTo>
                    <a:pt x="1" y="1040"/>
                    <a:pt x="128" y="1592"/>
                    <a:pt x="574" y="1868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5"/>
            <p:cNvSpPr/>
            <p:nvPr/>
          </p:nvSpPr>
          <p:spPr>
            <a:xfrm>
              <a:off x="6786750" y="2547725"/>
              <a:ext cx="41925" cy="46400"/>
            </a:xfrm>
            <a:custGeom>
              <a:avLst/>
              <a:gdLst/>
              <a:ahLst/>
              <a:cxnLst/>
              <a:rect l="l" t="t" r="r" b="b"/>
              <a:pathLst>
                <a:path w="1677" h="1856" extrusionOk="0">
                  <a:moveTo>
                    <a:pt x="660" y="1"/>
                  </a:moveTo>
                  <a:cubicBezTo>
                    <a:pt x="630" y="1"/>
                    <a:pt x="601" y="3"/>
                    <a:pt x="573" y="6"/>
                  </a:cubicBezTo>
                  <a:lnTo>
                    <a:pt x="0" y="1598"/>
                  </a:lnTo>
                  <a:cubicBezTo>
                    <a:pt x="42" y="1640"/>
                    <a:pt x="85" y="1683"/>
                    <a:pt x="149" y="1725"/>
                  </a:cubicBezTo>
                  <a:cubicBezTo>
                    <a:pt x="302" y="1813"/>
                    <a:pt x="469" y="1855"/>
                    <a:pt x="634" y="1855"/>
                  </a:cubicBezTo>
                  <a:cubicBezTo>
                    <a:pt x="950" y="1855"/>
                    <a:pt x="1255" y="1700"/>
                    <a:pt x="1422" y="1407"/>
                  </a:cubicBezTo>
                  <a:cubicBezTo>
                    <a:pt x="1677" y="961"/>
                    <a:pt x="1549" y="388"/>
                    <a:pt x="1104" y="133"/>
                  </a:cubicBezTo>
                  <a:cubicBezTo>
                    <a:pt x="962" y="45"/>
                    <a:pt x="806" y="1"/>
                    <a:pt x="660" y="1"/>
                  </a:cubicBezTo>
                  <a:close/>
                </a:path>
              </a:pathLst>
            </a:custGeom>
            <a:solidFill>
              <a:srgbClr val="98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5"/>
            <p:cNvSpPr/>
            <p:nvPr/>
          </p:nvSpPr>
          <p:spPr>
            <a:xfrm>
              <a:off x="6776650" y="2547875"/>
              <a:ext cx="24450" cy="39800"/>
            </a:xfrm>
            <a:custGeom>
              <a:avLst/>
              <a:gdLst/>
              <a:ahLst/>
              <a:cxnLst/>
              <a:rect l="l" t="t" r="r" b="b"/>
              <a:pathLst>
                <a:path w="978" h="1592" extrusionOk="0">
                  <a:moveTo>
                    <a:pt x="977" y="0"/>
                  </a:moveTo>
                  <a:cubicBezTo>
                    <a:pt x="680" y="21"/>
                    <a:pt x="404" y="170"/>
                    <a:pt x="234" y="446"/>
                  </a:cubicBezTo>
                  <a:cubicBezTo>
                    <a:pt x="1" y="828"/>
                    <a:pt x="86" y="1295"/>
                    <a:pt x="404" y="1592"/>
                  </a:cubicBezTo>
                  <a:lnTo>
                    <a:pt x="977" y="0"/>
                  </a:lnTo>
                  <a:close/>
                </a:path>
              </a:pathLst>
            </a:custGeom>
            <a:solidFill>
              <a:srgbClr val="929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5"/>
            <p:cNvSpPr/>
            <p:nvPr/>
          </p:nvSpPr>
          <p:spPr>
            <a:xfrm>
              <a:off x="6776125" y="2544675"/>
              <a:ext cx="52550" cy="52550"/>
            </a:xfrm>
            <a:custGeom>
              <a:avLst/>
              <a:gdLst/>
              <a:ahLst/>
              <a:cxnLst/>
              <a:rect l="l" t="t" r="r" b="b"/>
              <a:pathLst>
                <a:path w="2102" h="2102" fill="none" extrusionOk="0">
                  <a:moveTo>
                    <a:pt x="574" y="1847"/>
                  </a:moveTo>
                  <a:cubicBezTo>
                    <a:pt x="1019" y="2102"/>
                    <a:pt x="1592" y="1975"/>
                    <a:pt x="1847" y="1529"/>
                  </a:cubicBezTo>
                  <a:cubicBezTo>
                    <a:pt x="2102" y="1083"/>
                    <a:pt x="1974" y="510"/>
                    <a:pt x="1529" y="255"/>
                  </a:cubicBezTo>
                  <a:cubicBezTo>
                    <a:pt x="1083" y="1"/>
                    <a:pt x="510" y="128"/>
                    <a:pt x="255" y="574"/>
                  </a:cubicBezTo>
                  <a:cubicBezTo>
                    <a:pt x="1" y="1020"/>
                    <a:pt x="128" y="1593"/>
                    <a:pt x="574" y="1847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5"/>
            <p:cNvSpPr/>
            <p:nvPr/>
          </p:nvSpPr>
          <p:spPr>
            <a:xfrm>
              <a:off x="6853075" y="2514975"/>
              <a:ext cx="7450" cy="19650"/>
            </a:xfrm>
            <a:custGeom>
              <a:avLst/>
              <a:gdLst/>
              <a:ahLst/>
              <a:cxnLst/>
              <a:rect l="l" t="t" r="r" b="b"/>
              <a:pathLst>
                <a:path w="298" h="786" extrusionOk="0">
                  <a:moveTo>
                    <a:pt x="276" y="0"/>
                  </a:moveTo>
                  <a:lnTo>
                    <a:pt x="0" y="785"/>
                  </a:lnTo>
                  <a:cubicBezTo>
                    <a:pt x="64" y="722"/>
                    <a:pt x="106" y="658"/>
                    <a:pt x="149" y="594"/>
                  </a:cubicBezTo>
                  <a:cubicBezTo>
                    <a:pt x="255" y="403"/>
                    <a:pt x="297" y="212"/>
                    <a:pt x="276" y="0"/>
                  </a:cubicBezTo>
                  <a:close/>
                </a:path>
              </a:pathLst>
            </a:custGeom>
            <a:solidFill>
              <a:srgbClr val="9E9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5"/>
            <p:cNvSpPr/>
            <p:nvPr/>
          </p:nvSpPr>
          <p:spPr>
            <a:xfrm>
              <a:off x="6810625" y="2494750"/>
              <a:ext cx="49375" cy="46225"/>
            </a:xfrm>
            <a:custGeom>
              <a:avLst/>
              <a:gdLst/>
              <a:ahLst/>
              <a:cxnLst/>
              <a:rect l="l" t="t" r="r" b="b"/>
              <a:pathLst>
                <a:path w="1975" h="1849" extrusionOk="0">
                  <a:moveTo>
                    <a:pt x="1047" y="0"/>
                  </a:moveTo>
                  <a:cubicBezTo>
                    <a:pt x="736" y="0"/>
                    <a:pt x="436" y="156"/>
                    <a:pt x="255" y="448"/>
                  </a:cubicBezTo>
                  <a:cubicBezTo>
                    <a:pt x="0" y="894"/>
                    <a:pt x="149" y="1467"/>
                    <a:pt x="573" y="1722"/>
                  </a:cubicBezTo>
                  <a:cubicBezTo>
                    <a:pt x="727" y="1807"/>
                    <a:pt x="892" y="1848"/>
                    <a:pt x="1053" y="1848"/>
                  </a:cubicBezTo>
                  <a:cubicBezTo>
                    <a:pt x="1291" y="1848"/>
                    <a:pt x="1521" y="1759"/>
                    <a:pt x="1698" y="1594"/>
                  </a:cubicBezTo>
                  <a:lnTo>
                    <a:pt x="1974" y="809"/>
                  </a:lnTo>
                  <a:cubicBezTo>
                    <a:pt x="1953" y="533"/>
                    <a:pt x="1783" y="279"/>
                    <a:pt x="1528" y="130"/>
                  </a:cubicBezTo>
                  <a:cubicBezTo>
                    <a:pt x="1375" y="43"/>
                    <a:pt x="1210" y="0"/>
                    <a:pt x="1047" y="0"/>
                  </a:cubicBezTo>
                  <a:close/>
                </a:path>
              </a:pathLst>
            </a:custGeom>
            <a:solidFill>
              <a:srgbClr val="98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5"/>
            <p:cNvSpPr/>
            <p:nvPr/>
          </p:nvSpPr>
          <p:spPr>
            <a:xfrm>
              <a:off x="6810625" y="2491625"/>
              <a:ext cx="53075" cy="52550"/>
            </a:xfrm>
            <a:custGeom>
              <a:avLst/>
              <a:gdLst/>
              <a:ahLst/>
              <a:cxnLst/>
              <a:rect l="l" t="t" r="r" b="b"/>
              <a:pathLst>
                <a:path w="2123" h="2102" fill="none" extrusionOk="0">
                  <a:moveTo>
                    <a:pt x="573" y="1847"/>
                  </a:moveTo>
                  <a:cubicBezTo>
                    <a:pt x="1019" y="2102"/>
                    <a:pt x="1592" y="1974"/>
                    <a:pt x="1847" y="1528"/>
                  </a:cubicBezTo>
                  <a:cubicBezTo>
                    <a:pt x="2123" y="1083"/>
                    <a:pt x="1974" y="510"/>
                    <a:pt x="1528" y="255"/>
                  </a:cubicBezTo>
                  <a:cubicBezTo>
                    <a:pt x="1083" y="0"/>
                    <a:pt x="531" y="128"/>
                    <a:pt x="255" y="573"/>
                  </a:cubicBezTo>
                  <a:cubicBezTo>
                    <a:pt x="0" y="1019"/>
                    <a:pt x="149" y="1592"/>
                    <a:pt x="573" y="1847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5"/>
            <p:cNvSpPr/>
            <p:nvPr/>
          </p:nvSpPr>
          <p:spPr>
            <a:xfrm>
              <a:off x="6799475" y="2518450"/>
              <a:ext cx="46725" cy="46350"/>
            </a:xfrm>
            <a:custGeom>
              <a:avLst/>
              <a:gdLst/>
              <a:ahLst/>
              <a:cxnLst/>
              <a:rect l="l" t="t" r="r" b="b"/>
              <a:pathLst>
                <a:path w="1869" h="1854" extrusionOk="0">
                  <a:moveTo>
                    <a:pt x="820" y="0"/>
                  </a:moveTo>
                  <a:cubicBezTo>
                    <a:pt x="694" y="0"/>
                    <a:pt x="568" y="27"/>
                    <a:pt x="446" y="73"/>
                  </a:cubicBezTo>
                  <a:lnTo>
                    <a:pt x="0" y="1347"/>
                  </a:lnTo>
                  <a:cubicBezTo>
                    <a:pt x="64" y="1495"/>
                    <a:pt x="191" y="1623"/>
                    <a:pt x="340" y="1729"/>
                  </a:cubicBezTo>
                  <a:cubicBezTo>
                    <a:pt x="489" y="1814"/>
                    <a:pt x="651" y="1854"/>
                    <a:pt x="812" y="1854"/>
                  </a:cubicBezTo>
                  <a:cubicBezTo>
                    <a:pt x="1132" y="1854"/>
                    <a:pt x="1444" y="1694"/>
                    <a:pt x="1613" y="1411"/>
                  </a:cubicBezTo>
                  <a:cubicBezTo>
                    <a:pt x="1868" y="965"/>
                    <a:pt x="1741" y="392"/>
                    <a:pt x="1295" y="137"/>
                  </a:cubicBezTo>
                  <a:cubicBezTo>
                    <a:pt x="1141" y="42"/>
                    <a:pt x="980" y="0"/>
                    <a:pt x="820" y="0"/>
                  </a:cubicBezTo>
                  <a:close/>
                </a:path>
              </a:pathLst>
            </a:custGeom>
            <a:solidFill>
              <a:srgbClr val="98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5"/>
            <p:cNvSpPr/>
            <p:nvPr/>
          </p:nvSpPr>
          <p:spPr>
            <a:xfrm>
              <a:off x="6795750" y="2520275"/>
              <a:ext cx="14900" cy="31850"/>
            </a:xfrm>
            <a:custGeom>
              <a:avLst/>
              <a:gdLst/>
              <a:ahLst/>
              <a:cxnLst/>
              <a:rect l="l" t="t" r="r" b="b"/>
              <a:pathLst>
                <a:path w="596" h="1274" extrusionOk="0">
                  <a:moveTo>
                    <a:pt x="595" y="0"/>
                  </a:moveTo>
                  <a:lnTo>
                    <a:pt x="595" y="0"/>
                  </a:lnTo>
                  <a:cubicBezTo>
                    <a:pt x="425" y="85"/>
                    <a:pt x="277" y="213"/>
                    <a:pt x="171" y="382"/>
                  </a:cubicBezTo>
                  <a:cubicBezTo>
                    <a:pt x="1" y="658"/>
                    <a:pt x="1" y="998"/>
                    <a:pt x="149" y="1274"/>
                  </a:cubicBezTo>
                  <a:lnTo>
                    <a:pt x="595" y="0"/>
                  </a:lnTo>
                  <a:close/>
                </a:path>
              </a:pathLst>
            </a:custGeom>
            <a:solidFill>
              <a:srgbClr val="929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5"/>
            <p:cNvSpPr/>
            <p:nvPr/>
          </p:nvSpPr>
          <p:spPr>
            <a:xfrm>
              <a:off x="6793625" y="2514975"/>
              <a:ext cx="52575" cy="53075"/>
            </a:xfrm>
            <a:custGeom>
              <a:avLst/>
              <a:gdLst/>
              <a:ahLst/>
              <a:cxnLst/>
              <a:rect l="l" t="t" r="r" b="b"/>
              <a:pathLst>
                <a:path w="2103" h="2123" fill="none" extrusionOk="0">
                  <a:moveTo>
                    <a:pt x="574" y="1868"/>
                  </a:moveTo>
                  <a:cubicBezTo>
                    <a:pt x="1020" y="2123"/>
                    <a:pt x="1593" y="1974"/>
                    <a:pt x="1847" y="1550"/>
                  </a:cubicBezTo>
                  <a:cubicBezTo>
                    <a:pt x="2102" y="1104"/>
                    <a:pt x="1975" y="531"/>
                    <a:pt x="1529" y="276"/>
                  </a:cubicBezTo>
                  <a:cubicBezTo>
                    <a:pt x="1083" y="0"/>
                    <a:pt x="510" y="149"/>
                    <a:pt x="256" y="594"/>
                  </a:cubicBezTo>
                  <a:cubicBezTo>
                    <a:pt x="1" y="1040"/>
                    <a:pt x="128" y="1592"/>
                    <a:pt x="574" y="1868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5"/>
            <p:cNvSpPr/>
            <p:nvPr/>
          </p:nvSpPr>
          <p:spPr>
            <a:xfrm>
              <a:off x="6695475" y="2543675"/>
              <a:ext cx="50950" cy="49450"/>
            </a:xfrm>
            <a:custGeom>
              <a:avLst/>
              <a:gdLst/>
              <a:ahLst/>
              <a:cxnLst/>
              <a:rect l="l" t="t" r="r" b="b"/>
              <a:pathLst>
                <a:path w="2038" h="1978" extrusionOk="0">
                  <a:moveTo>
                    <a:pt x="901" y="1"/>
                  </a:moveTo>
                  <a:cubicBezTo>
                    <a:pt x="733" y="1"/>
                    <a:pt x="569" y="43"/>
                    <a:pt x="425" y="126"/>
                  </a:cubicBezTo>
                  <a:lnTo>
                    <a:pt x="0" y="1335"/>
                  </a:lnTo>
                  <a:cubicBezTo>
                    <a:pt x="64" y="1548"/>
                    <a:pt x="213" y="1717"/>
                    <a:pt x="404" y="1845"/>
                  </a:cubicBezTo>
                  <a:cubicBezTo>
                    <a:pt x="557" y="1935"/>
                    <a:pt x="725" y="1978"/>
                    <a:pt x="893" y="1978"/>
                  </a:cubicBezTo>
                  <a:cubicBezTo>
                    <a:pt x="1237" y="1978"/>
                    <a:pt x="1576" y="1798"/>
                    <a:pt x="1762" y="1484"/>
                  </a:cubicBezTo>
                  <a:cubicBezTo>
                    <a:pt x="2038" y="1017"/>
                    <a:pt x="1889" y="423"/>
                    <a:pt x="1422" y="147"/>
                  </a:cubicBezTo>
                  <a:cubicBezTo>
                    <a:pt x="1259" y="49"/>
                    <a:pt x="1078" y="1"/>
                    <a:pt x="901" y="1"/>
                  </a:cubicBezTo>
                  <a:close/>
                </a:path>
              </a:pathLst>
            </a:custGeom>
            <a:solidFill>
              <a:srgbClr val="8E8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5"/>
            <p:cNvSpPr/>
            <p:nvPr/>
          </p:nvSpPr>
          <p:spPr>
            <a:xfrm>
              <a:off x="6692825" y="2546800"/>
              <a:ext cx="13275" cy="30275"/>
            </a:xfrm>
            <a:custGeom>
              <a:avLst/>
              <a:gdLst/>
              <a:ahLst/>
              <a:cxnLst/>
              <a:rect l="l" t="t" r="r" b="b"/>
              <a:pathLst>
                <a:path w="531" h="1211" extrusionOk="0">
                  <a:moveTo>
                    <a:pt x="531" y="1"/>
                  </a:moveTo>
                  <a:cubicBezTo>
                    <a:pt x="382" y="86"/>
                    <a:pt x="255" y="213"/>
                    <a:pt x="170" y="361"/>
                  </a:cubicBezTo>
                  <a:cubicBezTo>
                    <a:pt x="22" y="637"/>
                    <a:pt x="0" y="935"/>
                    <a:pt x="106" y="1210"/>
                  </a:cubicBezTo>
                  <a:lnTo>
                    <a:pt x="531" y="1"/>
                  </a:lnTo>
                  <a:close/>
                </a:path>
              </a:pathLst>
            </a:custGeom>
            <a:solidFill>
              <a:srgbClr val="888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5"/>
            <p:cNvSpPr/>
            <p:nvPr/>
          </p:nvSpPr>
          <p:spPr>
            <a:xfrm>
              <a:off x="6690175" y="2540425"/>
              <a:ext cx="56250" cy="56275"/>
            </a:xfrm>
            <a:custGeom>
              <a:avLst/>
              <a:gdLst/>
              <a:ahLst/>
              <a:cxnLst/>
              <a:rect l="l" t="t" r="r" b="b"/>
              <a:pathLst>
                <a:path w="2250" h="2251" fill="none" extrusionOk="0">
                  <a:moveTo>
                    <a:pt x="616" y="1975"/>
                  </a:moveTo>
                  <a:cubicBezTo>
                    <a:pt x="1083" y="2251"/>
                    <a:pt x="1698" y="2081"/>
                    <a:pt x="1974" y="1614"/>
                  </a:cubicBezTo>
                  <a:cubicBezTo>
                    <a:pt x="2250" y="1147"/>
                    <a:pt x="2101" y="553"/>
                    <a:pt x="1634" y="277"/>
                  </a:cubicBezTo>
                  <a:cubicBezTo>
                    <a:pt x="1168" y="1"/>
                    <a:pt x="552" y="150"/>
                    <a:pt x="276" y="616"/>
                  </a:cubicBezTo>
                  <a:cubicBezTo>
                    <a:pt x="0" y="1083"/>
                    <a:pt x="149" y="1678"/>
                    <a:pt x="616" y="1975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5"/>
            <p:cNvSpPr/>
            <p:nvPr/>
          </p:nvSpPr>
          <p:spPr>
            <a:xfrm>
              <a:off x="6739525" y="2549975"/>
              <a:ext cx="18050" cy="36125"/>
            </a:xfrm>
            <a:custGeom>
              <a:avLst/>
              <a:gdLst/>
              <a:ahLst/>
              <a:cxnLst/>
              <a:rect l="l" t="t" r="r" b="b"/>
              <a:pathLst>
                <a:path w="722" h="1445" extrusionOk="0">
                  <a:moveTo>
                    <a:pt x="531" y="1"/>
                  </a:moveTo>
                  <a:lnTo>
                    <a:pt x="0" y="1444"/>
                  </a:lnTo>
                  <a:cubicBezTo>
                    <a:pt x="212" y="1381"/>
                    <a:pt x="403" y="1232"/>
                    <a:pt x="531" y="1020"/>
                  </a:cubicBezTo>
                  <a:cubicBezTo>
                    <a:pt x="722" y="701"/>
                    <a:pt x="722" y="298"/>
                    <a:pt x="531" y="1"/>
                  </a:cubicBezTo>
                  <a:close/>
                </a:path>
              </a:pathLst>
            </a:custGeom>
            <a:solidFill>
              <a:srgbClr val="929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5"/>
            <p:cNvSpPr/>
            <p:nvPr/>
          </p:nvSpPr>
          <p:spPr>
            <a:xfrm>
              <a:off x="6703425" y="2538325"/>
              <a:ext cx="49375" cy="49000"/>
            </a:xfrm>
            <a:custGeom>
              <a:avLst/>
              <a:gdLst/>
              <a:ahLst/>
              <a:cxnLst/>
              <a:rect l="l" t="t" r="r" b="b"/>
              <a:pathLst>
                <a:path w="1975" h="1960" extrusionOk="0">
                  <a:moveTo>
                    <a:pt x="1133" y="1"/>
                  </a:moveTo>
                  <a:cubicBezTo>
                    <a:pt x="799" y="1"/>
                    <a:pt x="473" y="180"/>
                    <a:pt x="277" y="488"/>
                  </a:cubicBezTo>
                  <a:cubicBezTo>
                    <a:pt x="1" y="955"/>
                    <a:pt x="171" y="1549"/>
                    <a:pt x="638" y="1825"/>
                  </a:cubicBezTo>
                  <a:cubicBezTo>
                    <a:pt x="794" y="1917"/>
                    <a:pt x="967" y="1960"/>
                    <a:pt x="1136" y="1960"/>
                  </a:cubicBezTo>
                  <a:cubicBezTo>
                    <a:pt x="1242" y="1960"/>
                    <a:pt x="1346" y="1943"/>
                    <a:pt x="1444" y="1910"/>
                  </a:cubicBezTo>
                  <a:lnTo>
                    <a:pt x="1975" y="467"/>
                  </a:lnTo>
                  <a:cubicBezTo>
                    <a:pt x="1890" y="340"/>
                    <a:pt x="1784" y="212"/>
                    <a:pt x="1635" y="149"/>
                  </a:cubicBezTo>
                  <a:cubicBezTo>
                    <a:pt x="1477" y="48"/>
                    <a:pt x="1304" y="1"/>
                    <a:pt x="1133" y="1"/>
                  </a:cubicBezTo>
                  <a:close/>
                </a:path>
              </a:pathLst>
            </a:custGeom>
            <a:solidFill>
              <a:srgbClr val="8E8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5"/>
            <p:cNvSpPr/>
            <p:nvPr/>
          </p:nvSpPr>
          <p:spPr>
            <a:xfrm>
              <a:off x="6703425" y="2534600"/>
              <a:ext cx="56275" cy="56275"/>
            </a:xfrm>
            <a:custGeom>
              <a:avLst/>
              <a:gdLst/>
              <a:ahLst/>
              <a:cxnLst/>
              <a:rect l="l" t="t" r="r" b="b"/>
              <a:pathLst>
                <a:path w="2251" h="2251" fill="none" extrusionOk="0">
                  <a:moveTo>
                    <a:pt x="638" y="1974"/>
                  </a:moveTo>
                  <a:cubicBezTo>
                    <a:pt x="1104" y="2250"/>
                    <a:pt x="1699" y="2102"/>
                    <a:pt x="1975" y="1635"/>
                  </a:cubicBezTo>
                  <a:cubicBezTo>
                    <a:pt x="2251" y="1168"/>
                    <a:pt x="2102" y="574"/>
                    <a:pt x="1635" y="298"/>
                  </a:cubicBezTo>
                  <a:cubicBezTo>
                    <a:pt x="1168" y="0"/>
                    <a:pt x="574" y="170"/>
                    <a:pt x="277" y="637"/>
                  </a:cubicBezTo>
                  <a:cubicBezTo>
                    <a:pt x="1" y="1104"/>
                    <a:pt x="171" y="1698"/>
                    <a:pt x="638" y="1974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5"/>
            <p:cNvSpPr/>
            <p:nvPr/>
          </p:nvSpPr>
          <p:spPr>
            <a:xfrm>
              <a:off x="6746400" y="2525575"/>
              <a:ext cx="24975" cy="42475"/>
            </a:xfrm>
            <a:custGeom>
              <a:avLst/>
              <a:gdLst/>
              <a:ahLst/>
              <a:cxnLst/>
              <a:rect l="l" t="t" r="r" b="b"/>
              <a:pathLst>
                <a:path w="999" h="1699" extrusionOk="0">
                  <a:moveTo>
                    <a:pt x="595" y="1"/>
                  </a:moveTo>
                  <a:lnTo>
                    <a:pt x="1" y="1699"/>
                  </a:lnTo>
                  <a:cubicBezTo>
                    <a:pt x="298" y="1656"/>
                    <a:pt x="595" y="1508"/>
                    <a:pt x="765" y="1210"/>
                  </a:cubicBezTo>
                  <a:cubicBezTo>
                    <a:pt x="999" y="807"/>
                    <a:pt x="914" y="319"/>
                    <a:pt x="595" y="1"/>
                  </a:cubicBezTo>
                  <a:close/>
                </a:path>
              </a:pathLst>
            </a:custGeom>
            <a:solidFill>
              <a:srgbClr val="929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5"/>
            <p:cNvSpPr/>
            <p:nvPr/>
          </p:nvSpPr>
          <p:spPr>
            <a:xfrm>
              <a:off x="6716175" y="2518700"/>
              <a:ext cx="45125" cy="49350"/>
            </a:xfrm>
            <a:custGeom>
              <a:avLst/>
              <a:gdLst/>
              <a:ahLst/>
              <a:cxnLst/>
              <a:rect l="l" t="t" r="r" b="b"/>
              <a:pathLst>
                <a:path w="1805" h="1974" extrusionOk="0">
                  <a:moveTo>
                    <a:pt x="1127" y="0"/>
                  </a:moveTo>
                  <a:cubicBezTo>
                    <a:pt x="789" y="0"/>
                    <a:pt x="458" y="179"/>
                    <a:pt x="276" y="488"/>
                  </a:cubicBezTo>
                  <a:cubicBezTo>
                    <a:pt x="0" y="955"/>
                    <a:pt x="149" y="1549"/>
                    <a:pt x="616" y="1825"/>
                  </a:cubicBezTo>
                  <a:cubicBezTo>
                    <a:pt x="807" y="1931"/>
                    <a:pt x="998" y="1974"/>
                    <a:pt x="1210" y="1974"/>
                  </a:cubicBezTo>
                  <a:lnTo>
                    <a:pt x="1804" y="276"/>
                  </a:lnTo>
                  <a:cubicBezTo>
                    <a:pt x="1762" y="233"/>
                    <a:pt x="1698" y="170"/>
                    <a:pt x="1634" y="148"/>
                  </a:cubicBezTo>
                  <a:cubicBezTo>
                    <a:pt x="1476" y="48"/>
                    <a:pt x="1301" y="0"/>
                    <a:pt x="1127" y="0"/>
                  </a:cubicBezTo>
                  <a:close/>
                </a:path>
              </a:pathLst>
            </a:custGeom>
            <a:solidFill>
              <a:srgbClr val="8E8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5"/>
            <p:cNvSpPr/>
            <p:nvPr/>
          </p:nvSpPr>
          <p:spPr>
            <a:xfrm>
              <a:off x="6716175" y="2514975"/>
              <a:ext cx="56250" cy="56250"/>
            </a:xfrm>
            <a:custGeom>
              <a:avLst/>
              <a:gdLst/>
              <a:ahLst/>
              <a:cxnLst/>
              <a:rect l="l" t="t" r="r" b="b"/>
              <a:pathLst>
                <a:path w="2250" h="2250" fill="none" extrusionOk="0">
                  <a:moveTo>
                    <a:pt x="616" y="1974"/>
                  </a:moveTo>
                  <a:cubicBezTo>
                    <a:pt x="1083" y="2250"/>
                    <a:pt x="1698" y="2101"/>
                    <a:pt x="1974" y="1634"/>
                  </a:cubicBezTo>
                  <a:cubicBezTo>
                    <a:pt x="2250" y="1168"/>
                    <a:pt x="2101" y="573"/>
                    <a:pt x="1634" y="297"/>
                  </a:cubicBezTo>
                  <a:cubicBezTo>
                    <a:pt x="1168" y="0"/>
                    <a:pt x="552" y="170"/>
                    <a:pt x="276" y="637"/>
                  </a:cubicBezTo>
                  <a:cubicBezTo>
                    <a:pt x="0" y="1104"/>
                    <a:pt x="149" y="1698"/>
                    <a:pt x="616" y="1974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5"/>
            <p:cNvSpPr/>
            <p:nvPr/>
          </p:nvSpPr>
          <p:spPr>
            <a:xfrm>
              <a:off x="6816450" y="2464025"/>
              <a:ext cx="22325" cy="40350"/>
            </a:xfrm>
            <a:custGeom>
              <a:avLst/>
              <a:gdLst/>
              <a:ahLst/>
              <a:cxnLst/>
              <a:rect l="l" t="t" r="r" b="b"/>
              <a:pathLst>
                <a:path w="893" h="1614" extrusionOk="0">
                  <a:moveTo>
                    <a:pt x="574" y="1"/>
                  </a:moveTo>
                  <a:lnTo>
                    <a:pt x="1" y="1614"/>
                  </a:lnTo>
                  <a:cubicBezTo>
                    <a:pt x="277" y="1571"/>
                    <a:pt x="531" y="1401"/>
                    <a:pt x="680" y="1147"/>
                  </a:cubicBezTo>
                  <a:cubicBezTo>
                    <a:pt x="892" y="765"/>
                    <a:pt x="850" y="319"/>
                    <a:pt x="574" y="1"/>
                  </a:cubicBezTo>
                  <a:close/>
                </a:path>
              </a:pathLst>
            </a:custGeom>
            <a:solidFill>
              <a:srgbClr val="98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5"/>
            <p:cNvSpPr/>
            <p:nvPr/>
          </p:nvSpPr>
          <p:spPr>
            <a:xfrm>
              <a:off x="6784075" y="2455400"/>
              <a:ext cx="46725" cy="49375"/>
            </a:xfrm>
            <a:custGeom>
              <a:avLst/>
              <a:gdLst/>
              <a:ahLst/>
              <a:cxnLst/>
              <a:rect l="l" t="t" r="r" b="b"/>
              <a:pathLst>
                <a:path w="1869" h="1975" extrusionOk="0">
                  <a:moveTo>
                    <a:pt x="1146" y="0"/>
                  </a:moveTo>
                  <a:cubicBezTo>
                    <a:pt x="802" y="0"/>
                    <a:pt x="462" y="180"/>
                    <a:pt x="277" y="494"/>
                  </a:cubicBezTo>
                  <a:cubicBezTo>
                    <a:pt x="1" y="961"/>
                    <a:pt x="149" y="1555"/>
                    <a:pt x="616" y="1831"/>
                  </a:cubicBezTo>
                  <a:cubicBezTo>
                    <a:pt x="776" y="1927"/>
                    <a:pt x="947" y="1975"/>
                    <a:pt x="1121" y="1975"/>
                  </a:cubicBezTo>
                  <a:cubicBezTo>
                    <a:pt x="1179" y="1975"/>
                    <a:pt x="1237" y="1969"/>
                    <a:pt x="1296" y="1959"/>
                  </a:cubicBezTo>
                  <a:lnTo>
                    <a:pt x="1869" y="346"/>
                  </a:lnTo>
                  <a:cubicBezTo>
                    <a:pt x="1805" y="261"/>
                    <a:pt x="1720" y="197"/>
                    <a:pt x="1635" y="133"/>
                  </a:cubicBezTo>
                  <a:cubicBezTo>
                    <a:pt x="1482" y="43"/>
                    <a:pt x="1314" y="0"/>
                    <a:pt x="1146" y="0"/>
                  </a:cubicBezTo>
                  <a:close/>
                </a:path>
              </a:pathLst>
            </a:custGeom>
            <a:solidFill>
              <a:srgbClr val="929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5"/>
            <p:cNvSpPr/>
            <p:nvPr/>
          </p:nvSpPr>
          <p:spPr>
            <a:xfrm>
              <a:off x="6784075" y="2451825"/>
              <a:ext cx="56275" cy="56275"/>
            </a:xfrm>
            <a:custGeom>
              <a:avLst/>
              <a:gdLst/>
              <a:ahLst/>
              <a:cxnLst/>
              <a:rect l="l" t="t" r="r" b="b"/>
              <a:pathLst>
                <a:path w="2251" h="2251" fill="none" extrusionOk="0">
                  <a:moveTo>
                    <a:pt x="616" y="1974"/>
                  </a:moveTo>
                  <a:cubicBezTo>
                    <a:pt x="1083" y="2250"/>
                    <a:pt x="1699" y="2102"/>
                    <a:pt x="1975" y="1635"/>
                  </a:cubicBezTo>
                  <a:cubicBezTo>
                    <a:pt x="2251" y="1168"/>
                    <a:pt x="2102" y="574"/>
                    <a:pt x="1635" y="276"/>
                  </a:cubicBezTo>
                  <a:cubicBezTo>
                    <a:pt x="1168" y="0"/>
                    <a:pt x="553" y="170"/>
                    <a:pt x="277" y="637"/>
                  </a:cubicBezTo>
                  <a:cubicBezTo>
                    <a:pt x="1" y="1104"/>
                    <a:pt x="149" y="1698"/>
                    <a:pt x="616" y="1974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5"/>
            <p:cNvSpPr/>
            <p:nvPr/>
          </p:nvSpPr>
          <p:spPr>
            <a:xfrm>
              <a:off x="6773475" y="2456450"/>
              <a:ext cx="50425" cy="49275"/>
            </a:xfrm>
            <a:custGeom>
              <a:avLst/>
              <a:gdLst/>
              <a:ahLst/>
              <a:cxnLst/>
              <a:rect l="l" t="t" r="r" b="b"/>
              <a:pathLst>
                <a:path w="2017" h="1971" extrusionOk="0">
                  <a:moveTo>
                    <a:pt x="898" y="1"/>
                  </a:moveTo>
                  <a:cubicBezTo>
                    <a:pt x="752" y="1"/>
                    <a:pt x="605" y="32"/>
                    <a:pt x="467" y="91"/>
                  </a:cubicBezTo>
                  <a:lnTo>
                    <a:pt x="0" y="1407"/>
                  </a:lnTo>
                  <a:cubicBezTo>
                    <a:pt x="85" y="1577"/>
                    <a:pt x="213" y="1726"/>
                    <a:pt x="382" y="1832"/>
                  </a:cubicBezTo>
                  <a:cubicBezTo>
                    <a:pt x="541" y="1925"/>
                    <a:pt x="714" y="1970"/>
                    <a:pt x="885" y="1970"/>
                  </a:cubicBezTo>
                  <a:cubicBezTo>
                    <a:pt x="1219" y="1970"/>
                    <a:pt x="1545" y="1801"/>
                    <a:pt x="1741" y="1492"/>
                  </a:cubicBezTo>
                  <a:cubicBezTo>
                    <a:pt x="2017" y="1025"/>
                    <a:pt x="1847" y="431"/>
                    <a:pt x="1380" y="134"/>
                  </a:cubicBezTo>
                  <a:cubicBezTo>
                    <a:pt x="1232" y="43"/>
                    <a:pt x="1066" y="1"/>
                    <a:pt x="898" y="1"/>
                  </a:cubicBezTo>
                  <a:close/>
                </a:path>
              </a:pathLst>
            </a:custGeom>
            <a:solidFill>
              <a:srgbClr val="929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5"/>
            <p:cNvSpPr/>
            <p:nvPr/>
          </p:nvSpPr>
          <p:spPr>
            <a:xfrm>
              <a:off x="6769750" y="2458725"/>
              <a:ext cx="15425" cy="32925"/>
            </a:xfrm>
            <a:custGeom>
              <a:avLst/>
              <a:gdLst/>
              <a:ahLst/>
              <a:cxnLst/>
              <a:rect l="l" t="t" r="r" b="b"/>
              <a:pathLst>
                <a:path w="617" h="1317" extrusionOk="0">
                  <a:moveTo>
                    <a:pt x="616" y="0"/>
                  </a:moveTo>
                  <a:lnTo>
                    <a:pt x="616" y="0"/>
                  </a:lnTo>
                  <a:cubicBezTo>
                    <a:pt x="447" y="85"/>
                    <a:pt x="298" y="213"/>
                    <a:pt x="192" y="404"/>
                  </a:cubicBezTo>
                  <a:cubicBezTo>
                    <a:pt x="22" y="680"/>
                    <a:pt x="1" y="1040"/>
                    <a:pt x="149" y="1316"/>
                  </a:cubicBezTo>
                  <a:lnTo>
                    <a:pt x="616" y="0"/>
                  </a:lnTo>
                  <a:close/>
                </a:path>
              </a:pathLst>
            </a:custGeom>
            <a:solidFill>
              <a:srgbClr val="8E8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5"/>
            <p:cNvSpPr/>
            <p:nvPr/>
          </p:nvSpPr>
          <p:spPr>
            <a:xfrm>
              <a:off x="6767625" y="2452875"/>
              <a:ext cx="56275" cy="56275"/>
            </a:xfrm>
            <a:custGeom>
              <a:avLst/>
              <a:gdLst/>
              <a:ahLst/>
              <a:cxnLst/>
              <a:rect l="l" t="t" r="r" b="b"/>
              <a:pathLst>
                <a:path w="2251" h="2251" fill="none" extrusionOk="0">
                  <a:moveTo>
                    <a:pt x="616" y="1975"/>
                  </a:moveTo>
                  <a:cubicBezTo>
                    <a:pt x="1083" y="2251"/>
                    <a:pt x="1678" y="2102"/>
                    <a:pt x="1975" y="1635"/>
                  </a:cubicBezTo>
                  <a:cubicBezTo>
                    <a:pt x="2251" y="1168"/>
                    <a:pt x="2081" y="574"/>
                    <a:pt x="1614" y="277"/>
                  </a:cubicBezTo>
                  <a:cubicBezTo>
                    <a:pt x="1147" y="1"/>
                    <a:pt x="553" y="171"/>
                    <a:pt x="277" y="638"/>
                  </a:cubicBezTo>
                  <a:cubicBezTo>
                    <a:pt x="1" y="1083"/>
                    <a:pt x="150" y="1699"/>
                    <a:pt x="616" y="1975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5"/>
            <p:cNvSpPr/>
            <p:nvPr/>
          </p:nvSpPr>
          <p:spPr>
            <a:xfrm>
              <a:off x="6767625" y="2462425"/>
              <a:ext cx="41425" cy="49125"/>
            </a:xfrm>
            <a:custGeom>
              <a:avLst/>
              <a:gdLst/>
              <a:ahLst/>
              <a:cxnLst/>
              <a:rect l="l" t="t" r="r" b="b"/>
              <a:pathLst>
                <a:path w="1657" h="1965" extrusionOk="0">
                  <a:moveTo>
                    <a:pt x="659" y="1"/>
                  </a:moveTo>
                  <a:lnTo>
                    <a:pt x="1" y="1805"/>
                  </a:lnTo>
                  <a:lnTo>
                    <a:pt x="22" y="1826"/>
                  </a:lnTo>
                  <a:cubicBezTo>
                    <a:pt x="181" y="1920"/>
                    <a:pt x="356" y="1965"/>
                    <a:pt x="530" y="1965"/>
                  </a:cubicBezTo>
                  <a:cubicBezTo>
                    <a:pt x="868" y="1965"/>
                    <a:pt x="1198" y="1795"/>
                    <a:pt x="1381" y="1487"/>
                  </a:cubicBezTo>
                  <a:cubicBezTo>
                    <a:pt x="1656" y="1020"/>
                    <a:pt x="1508" y="425"/>
                    <a:pt x="1041" y="128"/>
                  </a:cubicBezTo>
                  <a:cubicBezTo>
                    <a:pt x="914" y="65"/>
                    <a:pt x="786" y="22"/>
                    <a:pt x="659" y="1"/>
                  </a:cubicBezTo>
                  <a:close/>
                </a:path>
              </a:pathLst>
            </a:custGeom>
            <a:solidFill>
              <a:srgbClr val="929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5"/>
            <p:cNvSpPr/>
            <p:nvPr/>
          </p:nvSpPr>
          <p:spPr>
            <a:xfrm>
              <a:off x="6752775" y="2462275"/>
              <a:ext cx="31325" cy="45300"/>
            </a:xfrm>
            <a:custGeom>
              <a:avLst/>
              <a:gdLst/>
              <a:ahLst/>
              <a:cxnLst/>
              <a:rect l="l" t="t" r="r" b="b"/>
              <a:pathLst>
                <a:path w="1253" h="1812" extrusionOk="0">
                  <a:moveTo>
                    <a:pt x="1138" y="1"/>
                  </a:moveTo>
                  <a:cubicBezTo>
                    <a:pt x="796" y="1"/>
                    <a:pt x="468" y="171"/>
                    <a:pt x="277" y="495"/>
                  </a:cubicBezTo>
                  <a:cubicBezTo>
                    <a:pt x="1" y="941"/>
                    <a:pt x="149" y="1535"/>
                    <a:pt x="595" y="1811"/>
                  </a:cubicBezTo>
                  <a:lnTo>
                    <a:pt x="1253" y="7"/>
                  </a:lnTo>
                  <a:cubicBezTo>
                    <a:pt x="1215" y="3"/>
                    <a:pt x="1176" y="1"/>
                    <a:pt x="1138" y="1"/>
                  </a:cubicBezTo>
                  <a:close/>
                </a:path>
              </a:pathLst>
            </a:custGeom>
            <a:solidFill>
              <a:srgbClr val="8E8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5"/>
            <p:cNvSpPr/>
            <p:nvPr/>
          </p:nvSpPr>
          <p:spPr>
            <a:xfrm>
              <a:off x="6752775" y="2458725"/>
              <a:ext cx="56275" cy="56275"/>
            </a:xfrm>
            <a:custGeom>
              <a:avLst/>
              <a:gdLst/>
              <a:ahLst/>
              <a:cxnLst/>
              <a:rect l="l" t="t" r="r" b="b"/>
              <a:pathLst>
                <a:path w="2251" h="2251" fill="none" extrusionOk="0">
                  <a:moveTo>
                    <a:pt x="616" y="1974"/>
                  </a:moveTo>
                  <a:cubicBezTo>
                    <a:pt x="1083" y="2250"/>
                    <a:pt x="1699" y="2102"/>
                    <a:pt x="1975" y="1635"/>
                  </a:cubicBezTo>
                  <a:cubicBezTo>
                    <a:pt x="2250" y="1168"/>
                    <a:pt x="2102" y="573"/>
                    <a:pt x="1635" y="276"/>
                  </a:cubicBezTo>
                  <a:cubicBezTo>
                    <a:pt x="1168" y="0"/>
                    <a:pt x="553" y="170"/>
                    <a:pt x="277" y="637"/>
                  </a:cubicBezTo>
                  <a:cubicBezTo>
                    <a:pt x="1" y="1104"/>
                    <a:pt x="149" y="1698"/>
                    <a:pt x="616" y="1974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5"/>
            <p:cNvSpPr/>
            <p:nvPr/>
          </p:nvSpPr>
          <p:spPr>
            <a:xfrm>
              <a:off x="6757550" y="2490550"/>
              <a:ext cx="33450" cy="46200"/>
            </a:xfrm>
            <a:custGeom>
              <a:avLst/>
              <a:gdLst/>
              <a:ahLst/>
              <a:cxnLst/>
              <a:rect l="l" t="t" r="r" b="b"/>
              <a:pathLst>
                <a:path w="1338" h="1848" extrusionOk="0">
                  <a:moveTo>
                    <a:pt x="659" y="1"/>
                  </a:moveTo>
                  <a:lnTo>
                    <a:pt x="1" y="1826"/>
                  </a:lnTo>
                  <a:cubicBezTo>
                    <a:pt x="69" y="1841"/>
                    <a:pt x="139" y="1848"/>
                    <a:pt x="208" y="1848"/>
                  </a:cubicBezTo>
                  <a:cubicBezTo>
                    <a:pt x="543" y="1848"/>
                    <a:pt x="868" y="1680"/>
                    <a:pt x="1062" y="1380"/>
                  </a:cubicBezTo>
                  <a:cubicBezTo>
                    <a:pt x="1338" y="913"/>
                    <a:pt x="1168" y="298"/>
                    <a:pt x="722" y="22"/>
                  </a:cubicBezTo>
                  <a:cubicBezTo>
                    <a:pt x="701" y="1"/>
                    <a:pt x="680" y="1"/>
                    <a:pt x="659" y="1"/>
                  </a:cubicBezTo>
                  <a:close/>
                </a:path>
              </a:pathLst>
            </a:custGeom>
            <a:solidFill>
              <a:srgbClr val="929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5"/>
            <p:cNvSpPr/>
            <p:nvPr/>
          </p:nvSpPr>
          <p:spPr>
            <a:xfrm>
              <a:off x="6734750" y="2487575"/>
              <a:ext cx="39275" cy="48650"/>
            </a:xfrm>
            <a:custGeom>
              <a:avLst/>
              <a:gdLst/>
              <a:ahLst/>
              <a:cxnLst/>
              <a:rect l="l" t="t" r="r" b="b"/>
              <a:pathLst>
                <a:path w="1571" h="1946" extrusionOk="0">
                  <a:moveTo>
                    <a:pt x="1112" y="1"/>
                  </a:moveTo>
                  <a:cubicBezTo>
                    <a:pt x="781" y="1"/>
                    <a:pt x="464" y="177"/>
                    <a:pt x="276" y="481"/>
                  </a:cubicBezTo>
                  <a:cubicBezTo>
                    <a:pt x="0" y="948"/>
                    <a:pt x="149" y="1563"/>
                    <a:pt x="616" y="1839"/>
                  </a:cubicBezTo>
                  <a:cubicBezTo>
                    <a:pt x="700" y="1881"/>
                    <a:pt x="807" y="1924"/>
                    <a:pt x="913" y="1945"/>
                  </a:cubicBezTo>
                  <a:lnTo>
                    <a:pt x="1571" y="120"/>
                  </a:lnTo>
                  <a:cubicBezTo>
                    <a:pt x="1422" y="39"/>
                    <a:pt x="1265" y="1"/>
                    <a:pt x="1112" y="1"/>
                  </a:cubicBezTo>
                  <a:close/>
                </a:path>
              </a:pathLst>
            </a:custGeom>
            <a:solidFill>
              <a:srgbClr val="8E8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5"/>
            <p:cNvSpPr/>
            <p:nvPr/>
          </p:nvSpPr>
          <p:spPr>
            <a:xfrm>
              <a:off x="6734750" y="2484200"/>
              <a:ext cx="56250" cy="56250"/>
            </a:xfrm>
            <a:custGeom>
              <a:avLst/>
              <a:gdLst/>
              <a:ahLst/>
              <a:cxnLst/>
              <a:rect l="l" t="t" r="r" b="b"/>
              <a:pathLst>
                <a:path w="2250" h="2250" fill="none" extrusionOk="0">
                  <a:moveTo>
                    <a:pt x="616" y="1974"/>
                  </a:moveTo>
                  <a:cubicBezTo>
                    <a:pt x="1082" y="2250"/>
                    <a:pt x="1677" y="2101"/>
                    <a:pt x="1974" y="1634"/>
                  </a:cubicBezTo>
                  <a:cubicBezTo>
                    <a:pt x="2250" y="1167"/>
                    <a:pt x="2080" y="552"/>
                    <a:pt x="1634" y="276"/>
                  </a:cubicBezTo>
                  <a:cubicBezTo>
                    <a:pt x="1167" y="0"/>
                    <a:pt x="552" y="149"/>
                    <a:pt x="276" y="616"/>
                  </a:cubicBezTo>
                  <a:cubicBezTo>
                    <a:pt x="0" y="1083"/>
                    <a:pt x="149" y="1698"/>
                    <a:pt x="616" y="1974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5"/>
            <p:cNvSpPr/>
            <p:nvPr/>
          </p:nvSpPr>
          <p:spPr>
            <a:xfrm>
              <a:off x="7445750" y="2703875"/>
              <a:ext cx="24975" cy="32975"/>
            </a:xfrm>
            <a:custGeom>
              <a:avLst/>
              <a:gdLst/>
              <a:ahLst/>
              <a:cxnLst/>
              <a:rect l="l" t="t" r="r" b="b"/>
              <a:pathLst>
                <a:path w="999" h="1319" extrusionOk="0">
                  <a:moveTo>
                    <a:pt x="447" y="0"/>
                  </a:moveTo>
                  <a:lnTo>
                    <a:pt x="1" y="1274"/>
                  </a:lnTo>
                  <a:cubicBezTo>
                    <a:pt x="77" y="1304"/>
                    <a:pt x="157" y="1319"/>
                    <a:pt x="237" y="1319"/>
                  </a:cubicBezTo>
                  <a:cubicBezTo>
                    <a:pt x="489" y="1319"/>
                    <a:pt x="737" y="1171"/>
                    <a:pt x="850" y="913"/>
                  </a:cubicBezTo>
                  <a:cubicBezTo>
                    <a:pt x="998" y="573"/>
                    <a:pt x="850" y="170"/>
                    <a:pt x="532" y="21"/>
                  </a:cubicBezTo>
                  <a:cubicBezTo>
                    <a:pt x="489" y="21"/>
                    <a:pt x="468" y="0"/>
                    <a:pt x="4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5"/>
            <p:cNvSpPr/>
            <p:nvPr/>
          </p:nvSpPr>
          <p:spPr>
            <a:xfrm>
              <a:off x="7432500" y="2703025"/>
              <a:ext cx="24425" cy="32700"/>
            </a:xfrm>
            <a:custGeom>
              <a:avLst/>
              <a:gdLst/>
              <a:ahLst/>
              <a:cxnLst/>
              <a:rect l="l" t="t" r="r" b="b"/>
              <a:pathLst>
                <a:path w="977" h="1308" extrusionOk="0">
                  <a:moveTo>
                    <a:pt x="767" y="0"/>
                  </a:moveTo>
                  <a:cubicBezTo>
                    <a:pt x="512" y="0"/>
                    <a:pt x="265" y="145"/>
                    <a:pt x="149" y="395"/>
                  </a:cubicBezTo>
                  <a:cubicBezTo>
                    <a:pt x="0" y="735"/>
                    <a:pt x="149" y="1138"/>
                    <a:pt x="488" y="1286"/>
                  </a:cubicBezTo>
                  <a:cubicBezTo>
                    <a:pt x="510" y="1286"/>
                    <a:pt x="510" y="1286"/>
                    <a:pt x="531" y="1308"/>
                  </a:cubicBezTo>
                  <a:lnTo>
                    <a:pt x="977" y="34"/>
                  </a:lnTo>
                  <a:cubicBezTo>
                    <a:pt x="908" y="11"/>
                    <a:pt x="837" y="0"/>
                    <a:pt x="767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5"/>
            <p:cNvSpPr/>
            <p:nvPr/>
          </p:nvSpPr>
          <p:spPr>
            <a:xfrm>
              <a:off x="7432500" y="2700675"/>
              <a:ext cx="38225" cy="38225"/>
            </a:xfrm>
            <a:custGeom>
              <a:avLst/>
              <a:gdLst/>
              <a:ahLst/>
              <a:cxnLst/>
              <a:rect l="l" t="t" r="r" b="b"/>
              <a:pathLst>
                <a:path w="1529" h="1529" fill="none" extrusionOk="0">
                  <a:moveTo>
                    <a:pt x="488" y="1380"/>
                  </a:moveTo>
                  <a:cubicBezTo>
                    <a:pt x="828" y="1529"/>
                    <a:pt x="1231" y="1380"/>
                    <a:pt x="1380" y="1041"/>
                  </a:cubicBezTo>
                  <a:cubicBezTo>
                    <a:pt x="1528" y="701"/>
                    <a:pt x="1380" y="298"/>
                    <a:pt x="1062" y="149"/>
                  </a:cubicBezTo>
                  <a:cubicBezTo>
                    <a:pt x="722" y="1"/>
                    <a:pt x="319" y="149"/>
                    <a:pt x="149" y="489"/>
                  </a:cubicBezTo>
                  <a:cubicBezTo>
                    <a:pt x="0" y="829"/>
                    <a:pt x="149" y="1232"/>
                    <a:pt x="488" y="1380"/>
                  </a:cubicBezTo>
                  <a:close/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5"/>
            <p:cNvSpPr/>
            <p:nvPr/>
          </p:nvSpPr>
          <p:spPr>
            <a:xfrm>
              <a:off x="6440775" y="2772050"/>
              <a:ext cx="31875" cy="28050"/>
            </a:xfrm>
            <a:custGeom>
              <a:avLst/>
              <a:gdLst/>
              <a:ahLst/>
              <a:cxnLst/>
              <a:rect l="l" t="t" r="r" b="b"/>
              <a:pathLst>
                <a:path w="1275" h="1122" extrusionOk="0">
                  <a:moveTo>
                    <a:pt x="621" y="1"/>
                  </a:moveTo>
                  <a:cubicBezTo>
                    <a:pt x="410" y="1"/>
                    <a:pt x="220" y="115"/>
                    <a:pt x="128" y="329"/>
                  </a:cubicBezTo>
                  <a:cubicBezTo>
                    <a:pt x="1" y="605"/>
                    <a:pt x="107" y="945"/>
                    <a:pt x="404" y="1072"/>
                  </a:cubicBezTo>
                  <a:cubicBezTo>
                    <a:pt x="477" y="1106"/>
                    <a:pt x="554" y="1122"/>
                    <a:pt x="631" y="1122"/>
                  </a:cubicBezTo>
                  <a:cubicBezTo>
                    <a:pt x="845" y="1122"/>
                    <a:pt x="1053" y="999"/>
                    <a:pt x="1147" y="796"/>
                  </a:cubicBezTo>
                  <a:cubicBezTo>
                    <a:pt x="1274" y="499"/>
                    <a:pt x="1147" y="181"/>
                    <a:pt x="871" y="54"/>
                  </a:cubicBezTo>
                  <a:cubicBezTo>
                    <a:pt x="788" y="18"/>
                    <a:pt x="703" y="1"/>
                    <a:pt x="621" y="1"/>
                  </a:cubicBezTo>
                  <a:close/>
                </a:path>
              </a:pathLst>
            </a:custGeom>
            <a:solidFill>
              <a:srgbClr val="666666"/>
            </a:solidFill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5"/>
            <p:cNvSpPr/>
            <p:nvPr/>
          </p:nvSpPr>
          <p:spPr>
            <a:xfrm>
              <a:off x="6465175" y="2785400"/>
              <a:ext cx="31875" cy="27975"/>
            </a:xfrm>
            <a:custGeom>
              <a:avLst/>
              <a:gdLst/>
              <a:ahLst/>
              <a:cxnLst/>
              <a:rect l="l" t="t" r="r" b="b"/>
              <a:pathLst>
                <a:path w="1275" h="1119" extrusionOk="0">
                  <a:moveTo>
                    <a:pt x="644" y="1"/>
                  </a:moveTo>
                  <a:cubicBezTo>
                    <a:pt x="430" y="1"/>
                    <a:pt x="222" y="123"/>
                    <a:pt x="128" y="326"/>
                  </a:cubicBezTo>
                  <a:cubicBezTo>
                    <a:pt x="1" y="602"/>
                    <a:pt x="128" y="942"/>
                    <a:pt x="404" y="1069"/>
                  </a:cubicBezTo>
                  <a:cubicBezTo>
                    <a:pt x="477" y="1103"/>
                    <a:pt x="555" y="1118"/>
                    <a:pt x="632" y="1118"/>
                  </a:cubicBezTo>
                  <a:cubicBezTo>
                    <a:pt x="845" y="1118"/>
                    <a:pt x="1053" y="996"/>
                    <a:pt x="1147" y="793"/>
                  </a:cubicBezTo>
                  <a:cubicBezTo>
                    <a:pt x="1274" y="517"/>
                    <a:pt x="1147" y="177"/>
                    <a:pt x="871" y="50"/>
                  </a:cubicBezTo>
                  <a:cubicBezTo>
                    <a:pt x="798" y="16"/>
                    <a:pt x="721" y="1"/>
                    <a:pt x="644" y="1"/>
                  </a:cubicBezTo>
                  <a:close/>
                </a:path>
              </a:pathLst>
            </a:custGeom>
            <a:solidFill>
              <a:srgbClr val="666666"/>
            </a:solidFill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5"/>
            <p:cNvSpPr/>
            <p:nvPr/>
          </p:nvSpPr>
          <p:spPr>
            <a:xfrm>
              <a:off x="6424850" y="2795925"/>
              <a:ext cx="31875" cy="28050"/>
            </a:xfrm>
            <a:custGeom>
              <a:avLst/>
              <a:gdLst/>
              <a:ahLst/>
              <a:cxnLst/>
              <a:rect l="l" t="t" r="r" b="b"/>
              <a:pathLst>
                <a:path w="1275" h="1122" extrusionOk="0">
                  <a:moveTo>
                    <a:pt x="631" y="1"/>
                  </a:moveTo>
                  <a:cubicBezTo>
                    <a:pt x="422" y="1"/>
                    <a:pt x="220" y="116"/>
                    <a:pt x="128" y="330"/>
                  </a:cubicBezTo>
                  <a:cubicBezTo>
                    <a:pt x="1" y="605"/>
                    <a:pt x="107" y="945"/>
                    <a:pt x="404" y="1072"/>
                  </a:cubicBezTo>
                  <a:cubicBezTo>
                    <a:pt x="477" y="1106"/>
                    <a:pt x="555" y="1122"/>
                    <a:pt x="631" y="1122"/>
                  </a:cubicBezTo>
                  <a:cubicBezTo>
                    <a:pt x="845" y="1122"/>
                    <a:pt x="1053" y="999"/>
                    <a:pt x="1147" y="796"/>
                  </a:cubicBezTo>
                  <a:cubicBezTo>
                    <a:pt x="1274" y="521"/>
                    <a:pt x="1147" y="181"/>
                    <a:pt x="871" y="54"/>
                  </a:cubicBezTo>
                  <a:cubicBezTo>
                    <a:pt x="794" y="18"/>
                    <a:pt x="712" y="1"/>
                    <a:pt x="631" y="1"/>
                  </a:cubicBezTo>
                  <a:close/>
                </a:path>
              </a:pathLst>
            </a:custGeom>
            <a:solidFill>
              <a:srgbClr val="666666"/>
            </a:solidFill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5"/>
            <p:cNvSpPr/>
            <p:nvPr/>
          </p:nvSpPr>
          <p:spPr>
            <a:xfrm>
              <a:off x="6450850" y="2811400"/>
              <a:ext cx="31875" cy="28500"/>
            </a:xfrm>
            <a:custGeom>
              <a:avLst/>
              <a:gdLst/>
              <a:ahLst/>
              <a:cxnLst/>
              <a:rect l="l" t="t" r="r" b="b"/>
              <a:pathLst>
                <a:path w="1275" h="1140" extrusionOk="0">
                  <a:moveTo>
                    <a:pt x="647" y="1"/>
                  </a:moveTo>
                  <a:cubicBezTo>
                    <a:pt x="432" y="1"/>
                    <a:pt x="222" y="128"/>
                    <a:pt x="128" y="347"/>
                  </a:cubicBezTo>
                  <a:cubicBezTo>
                    <a:pt x="1" y="623"/>
                    <a:pt x="128" y="963"/>
                    <a:pt x="404" y="1090"/>
                  </a:cubicBezTo>
                  <a:cubicBezTo>
                    <a:pt x="477" y="1124"/>
                    <a:pt x="555" y="1140"/>
                    <a:pt x="631" y="1140"/>
                  </a:cubicBezTo>
                  <a:cubicBezTo>
                    <a:pt x="845" y="1140"/>
                    <a:pt x="1053" y="1017"/>
                    <a:pt x="1147" y="814"/>
                  </a:cubicBezTo>
                  <a:cubicBezTo>
                    <a:pt x="1274" y="517"/>
                    <a:pt x="1147" y="199"/>
                    <a:pt x="871" y="50"/>
                  </a:cubicBezTo>
                  <a:cubicBezTo>
                    <a:pt x="799" y="17"/>
                    <a:pt x="723" y="1"/>
                    <a:pt x="647" y="1"/>
                  </a:cubicBezTo>
                  <a:close/>
                </a:path>
              </a:pathLst>
            </a:custGeom>
            <a:solidFill>
              <a:srgbClr val="666666"/>
            </a:solidFill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5"/>
            <p:cNvSpPr/>
            <p:nvPr/>
          </p:nvSpPr>
          <p:spPr>
            <a:xfrm>
              <a:off x="6425400" y="2775850"/>
              <a:ext cx="32375" cy="28300"/>
            </a:xfrm>
            <a:custGeom>
              <a:avLst/>
              <a:gdLst/>
              <a:ahLst/>
              <a:cxnLst/>
              <a:rect l="l" t="t" r="r" b="b"/>
              <a:pathLst>
                <a:path w="1295" h="1132" extrusionOk="0">
                  <a:moveTo>
                    <a:pt x="652" y="1"/>
                  </a:moveTo>
                  <a:cubicBezTo>
                    <a:pt x="430" y="1"/>
                    <a:pt x="221" y="123"/>
                    <a:pt x="127" y="326"/>
                  </a:cubicBezTo>
                  <a:cubicBezTo>
                    <a:pt x="0" y="623"/>
                    <a:pt x="127" y="942"/>
                    <a:pt x="403" y="1069"/>
                  </a:cubicBezTo>
                  <a:cubicBezTo>
                    <a:pt x="488" y="1111"/>
                    <a:pt x="574" y="1131"/>
                    <a:pt x="658" y="1131"/>
                  </a:cubicBezTo>
                  <a:cubicBezTo>
                    <a:pt x="868" y="1131"/>
                    <a:pt x="1061" y="1005"/>
                    <a:pt x="1167" y="793"/>
                  </a:cubicBezTo>
                  <a:cubicBezTo>
                    <a:pt x="1295" y="517"/>
                    <a:pt x="1167" y="177"/>
                    <a:pt x="892" y="50"/>
                  </a:cubicBezTo>
                  <a:cubicBezTo>
                    <a:pt x="813" y="16"/>
                    <a:pt x="731" y="1"/>
                    <a:pt x="652" y="1"/>
                  </a:cubicBezTo>
                  <a:close/>
                </a:path>
              </a:pathLst>
            </a:custGeom>
            <a:solidFill>
              <a:srgbClr val="666666"/>
            </a:solidFill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5"/>
            <p:cNvSpPr/>
            <p:nvPr/>
          </p:nvSpPr>
          <p:spPr>
            <a:xfrm>
              <a:off x="6449800" y="2789325"/>
              <a:ext cx="32400" cy="28300"/>
            </a:xfrm>
            <a:custGeom>
              <a:avLst/>
              <a:gdLst/>
              <a:ahLst/>
              <a:cxnLst/>
              <a:rect l="l" t="t" r="r" b="b"/>
              <a:pathLst>
                <a:path w="1296" h="1132" extrusionOk="0">
                  <a:moveTo>
                    <a:pt x="638" y="1"/>
                  </a:moveTo>
                  <a:cubicBezTo>
                    <a:pt x="429" y="1"/>
                    <a:pt x="240" y="126"/>
                    <a:pt x="149" y="339"/>
                  </a:cubicBezTo>
                  <a:cubicBezTo>
                    <a:pt x="0" y="615"/>
                    <a:pt x="128" y="954"/>
                    <a:pt x="425" y="1082"/>
                  </a:cubicBezTo>
                  <a:cubicBezTo>
                    <a:pt x="498" y="1115"/>
                    <a:pt x="575" y="1131"/>
                    <a:pt x="652" y="1131"/>
                  </a:cubicBezTo>
                  <a:cubicBezTo>
                    <a:pt x="866" y="1131"/>
                    <a:pt x="1074" y="1009"/>
                    <a:pt x="1168" y="806"/>
                  </a:cubicBezTo>
                  <a:cubicBezTo>
                    <a:pt x="1295" y="509"/>
                    <a:pt x="1168" y="190"/>
                    <a:pt x="892" y="63"/>
                  </a:cubicBezTo>
                  <a:cubicBezTo>
                    <a:pt x="807" y="21"/>
                    <a:pt x="721" y="1"/>
                    <a:pt x="638" y="1"/>
                  </a:cubicBezTo>
                  <a:close/>
                </a:path>
              </a:pathLst>
            </a:custGeom>
            <a:solidFill>
              <a:srgbClr val="666666"/>
            </a:solidFill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5"/>
            <p:cNvSpPr/>
            <p:nvPr/>
          </p:nvSpPr>
          <p:spPr>
            <a:xfrm>
              <a:off x="6409475" y="2799725"/>
              <a:ext cx="32400" cy="28500"/>
            </a:xfrm>
            <a:custGeom>
              <a:avLst/>
              <a:gdLst/>
              <a:ahLst/>
              <a:cxnLst/>
              <a:rect l="l" t="t" r="r" b="b"/>
              <a:pathLst>
                <a:path w="1296" h="1140" extrusionOk="0">
                  <a:moveTo>
                    <a:pt x="655" y="1"/>
                  </a:moveTo>
                  <a:cubicBezTo>
                    <a:pt x="438" y="1"/>
                    <a:pt x="237" y="123"/>
                    <a:pt x="128" y="326"/>
                  </a:cubicBezTo>
                  <a:cubicBezTo>
                    <a:pt x="0" y="623"/>
                    <a:pt x="128" y="942"/>
                    <a:pt x="404" y="1090"/>
                  </a:cubicBezTo>
                  <a:cubicBezTo>
                    <a:pt x="481" y="1123"/>
                    <a:pt x="562" y="1139"/>
                    <a:pt x="641" y="1139"/>
                  </a:cubicBezTo>
                  <a:cubicBezTo>
                    <a:pt x="864" y="1139"/>
                    <a:pt x="1074" y="1013"/>
                    <a:pt x="1168" y="793"/>
                  </a:cubicBezTo>
                  <a:cubicBezTo>
                    <a:pt x="1295" y="517"/>
                    <a:pt x="1168" y="178"/>
                    <a:pt x="892" y="50"/>
                  </a:cubicBezTo>
                  <a:cubicBezTo>
                    <a:pt x="813" y="17"/>
                    <a:pt x="733" y="1"/>
                    <a:pt x="655" y="1"/>
                  </a:cubicBezTo>
                  <a:close/>
                </a:path>
              </a:pathLst>
            </a:custGeom>
            <a:solidFill>
              <a:srgbClr val="666666"/>
            </a:solidFill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5"/>
            <p:cNvSpPr/>
            <p:nvPr/>
          </p:nvSpPr>
          <p:spPr>
            <a:xfrm>
              <a:off x="6436000" y="2815650"/>
              <a:ext cx="31875" cy="28050"/>
            </a:xfrm>
            <a:custGeom>
              <a:avLst/>
              <a:gdLst/>
              <a:ahLst/>
              <a:cxnLst/>
              <a:rect l="l" t="t" r="r" b="b"/>
              <a:pathLst>
                <a:path w="1275" h="1122" extrusionOk="0">
                  <a:moveTo>
                    <a:pt x="644" y="0"/>
                  </a:moveTo>
                  <a:cubicBezTo>
                    <a:pt x="430" y="0"/>
                    <a:pt x="222" y="123"/>
                    <a:pt x="128" y="326"/>
                  </a:cubicBezTo>
                  <a:cubicBezTo>
                    <a:pt x="1" y="623"/>
                    <a:pt x="107" y="941"/>
                    <a:pt x="404" y="1069"/>
                  </a:cubicBezTo>
                  <a:cubicBezTo>
                    <a:pt x="481" y="1104"/>
                    <a:pt x="563" y="1122"/>
                    <a:pt x="644" y="1122"/>
                  </a:cubicBezTo>
                  <a:cubicBezTo>
                    <a:pt x="853" y="1122"/>
                    <a:pt x="1055" y="1007"/>
                    <a:pt x="1147" y="793"/>
                  </a:cubicBezTo>
                  <a:cubicBezTo>
                    <a:pt x="1274" y="517"/>
                    <a:pt x="1147" y="177"/>
                    <a:pt x="871" y="50"/>
                  </a:cubicBezTo>
                  <a:cubicBezTo>
                    <a:pt x="798" y="16"/>
                    <a:pt x="720" y="0"/>
                    <a:pt x="644" y="0"/>
                  </a:cubicBezTo>
                  <a:close/>
                </a:path>
              </a:pathLst>
            </a:custGeom>
            <a:solidFill>
              <a:srgbClr val="666666"/>
            </a:solidFill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5"/>
            <p:cNvSpPr/>
            <p:nvPr/>
          </p:nvSpPr>
          <p:spPr>
            <a:xfrm>
              <a:off x="6582975" y="2856525"/>
              <a:ext cx="34525" cy="30375"/>
            </a:xfrm>
            <a:custGeom>
              <a:avLst/>
              <a:gdLst/>
              <a:ahLst/>
              <a:cxnLst/>
              <a:rect l="l" t="t" r="r" b="b"/>
              <a:pathLst>
                <a:path w="1381" h="1215" extrusionOk="0">
                  <a:moveTo>
                    <a:pt x="702" y="0"/>
                  </a:moveTo>
                  <a:cubicBezTo>
                    <a:pt x="463" y="0"/>
                    <a:pt x="238" y="127"/>
                    <a:pt x="128" y="346"/>
                  </a:cubicBezTo>
                  <a:cubicBezTo>
                    <a:pt x="1" y="665"/>
                    <a:pt x="128" y="1026"/>
                    <a:pt x="447" y="1153"/>
                  </a:cubicBezTo>
                  <a:cubicBezTo>
                    <a:pt x="530" y="1195"/>
                    <a:pt x="619" y="1215"/>
                    <a:pt x="706" y="1215"/>
                  </a:cubicBezTo>
                  <a:cubicBezTo>
                    <a:pt x="930" y="1215"/>
                    <a:pt x="1146" y="1085"/>
                    <a:pt x="1253" y="856"/>
                  </a:cubicBezTo>
                  <a:cubicBezTo>
                    <a:pt x="1380" y="559"/>
                    <a:pt x="1253" y="198"/>
                    <a:pt x="956" y="49"/>
                  </a:cubicBezTo>
                  <a:cubicBezTo>
                    <a:pt x="873" y="16"/>
                    <a:pt x="787" y="0"/>
                    <a:pt x="702" y="0"/>
                  </a:cubicBezTo>
                  <a:close/>
                </a:path>
              </a:pathLst>
            </a:custGeom>
            <a:solidFill>
              <a:srgbClr val="666666"/>
            </a:solidFill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5"/>
            <p:cNvSpPr/>
            <p:nvPr/>
          </p:nvSpPr>
          <p:spPr>
            <a:xfrm>
              <a:off x="6609525" y="2871050"/>
              <a:ext cx="34500" cy="30400"/>
            </a:xfrm>
            <a:custGeom>
              <a:avLst/>
              <a:gdLst/>
              <a:ahLst/>
              <a:cxnLst/>
              <a:rect l="l" t="t" r="r" b="b"/>
              <a:pathLst>
                <a:path w="1380" h="1216" extrusionOk="0">
                  <a:moveTo>
                    <a:pt x="674" y="1"/>
                  </a:moveTo>
                  <a:cubicBezTo>
                    <a:pt x="451" y="1"/>
                    <a:pt x="234" y="131"/>
                    <a:pt x="127" y="360"/>
                  </a:cubicBezTo>
                  <a:cubicBezTo>
                    <a:pt x="0" y="657"/>
                    <a:pt x="127" y="1018"/>
                    <a:pt x="446" y="1166"/>
                  </a:cubicBezTo>
                  <a:cubicBezTo>
                    <a:pt x="523" y="1199"/>
                    <a:pt x="605" y="1215"/>
                    <a:pt x="687" y="1215"/>
                  </a:cubicBezTo>
                  <a:cubicBezTo>
                    <a:pt x="917" y="1215"/>
                    <a:pt x="1143" y="1089"/>
                    <a:pt x="1252" y="869"/>
                  </a:cubicBezTo>
                  <a:cubicBezTo>
                    <a:pt x="1380" y="551"/>
                    <a:pt x="1252" y="190"/>
                    <a:pt x="934" y="63"/>
                  </a:cubicBezTo>
                  <a:cubicBezTo>
                    <a:pt x="850" y="21"/>
                    <a:pt x="762" y="1"/>
                    <a:pt x="674" y="1"/>
                  </a:cubicBezTo>
                  <a:close/>
                </a:path>
              </a:pathLst>
            </a:custGeom>
            <a:solidFill>
              <a:srgbClr val="666666"/>
            </a:solidFill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5"/>
            <p:cNvSpPr/>
            <p:nvPr/>
          </p:nvSpPr>
          <p:spPr>
            <a:xfrm>
              <a:off x="6594125" y="2899500"/>
              <a:ext cx="34525" cy="30375"/>
            </a:xfrm>
            <a:custGeom>
              <a:avLst/>
              <a:gdLst/>
              <a:ahLst/>
              <a:cxnLst/>
              <a:rect l="l" t="t" r="r" b="b"/>
              <a:pathLst>
                <a:path w="1381" h="1215" extrusionOk="0">
                  <a:moveTo>
                    <a:pt x="693" y="0"/>
                  </a:moveTo>
                  <a:cubicBezTo>
                    <a:pt x="463" y="0"/>
                    <a:pt x="238" y="127"/>
                    <a:pt x="128" y="347"/>
                  </a:cubicBezTo>
                  <a:cubicBezTo>
                    <a:pt x="1" y="665"/>
                    <a:pt x="128" y="1026"/>
                    <a:pt x="425" y="1153"/>
                  </a:cubicBezTo>
                  <a:cubicBezTo>
                    <a:pt x="515" y="1195"/>
                    <a:pt x="608" y="1215"/>
                    <a:pt x="698" y="1215"/>
                  </a:cubicBezTo>
                  <a:cubicBezTo>
                    <a:pt x="930" y="1215"/>
                    <a:pt x="1146" y="1085"/>
                    <a:pt x="1253" y="856"/>
                  </a:cubicBezTo>
                  <a:cubicBezTo>
                    <a:pt x="1380" y="559"/>
                    <a:pt x="1253" y="198"/>
                    <a:pt x="934" y="49"/>
                  </a:cubicBezTo>
                  <a:cubicBezTo>
                    <a:pt x="857" y="16"/>
                    <a:pt x="775" y="0"/>
                    <a:pt x="693" y="0"/>
                  </a:cubicBezTo>
                  <a:close/>
                </a:path>
              </a:pathLst>
            </a:custGeom>
            <a:solidFill>
              <a:srgbClr val="666666"/>
            </a:solidFill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5"/>
            <p:cNvSpPr/>
            <p:nvPr/>
          </p:nvSpPr>
          <p:spPr>
            <a:xfrm>
              <a:off x="6566525" y="2860775"/>
              <a:ext cx="35050" cy="30600"/>
            </a:xfrm>
            <a:custGeom>
              <a:avLst/>
              <a:gdLst/>
              <a:ahLst/>
              <a:cxnLst/>
              <a:rect l="l" t="t" r="r" b="b"/>
              <a:pathLst>
                <a:path w="1402" h="1224" extrusionOk="0">
                  <a:moveTo>
                    <a:pt x="705" y="0"/>
                  </a:moveTo>
                  <a:cubicBezTo>
                    <a:pt x="467" y="0"/>
                    <a:pt x="244" y="131"/>
                    <a:pt x="149" y="367"/>
                  </a:cubicBezTo>
                  <a:cubicBezTo>
                    <a:pt x="1" y="665"/>
                    <a:pt x="149" y="1025"/>
                    <a:pt x="447" y="1174"/>
                  </a:cubicBezTo>
                  <a:cubicBezTo>
                    <a:pt x="524" y="1207"/>
                    <a:pt x="606" y="1223"/>
                    <a:pt x="688" y="1223"/>
                  </a:cubicBezTo>
                  <a:cubicBezTo>
                    <a:pt x="918" y="1223"/>
                    <a:pt x="1143" y="1096"/>
                    <a:pt x="1253" y="877"/>
                  </a:cubicBezTo>
                  <a:cubicBezTo>
                    <a:pt x="1402" y="558"/>
                    <a:pt x="1253" y="198"/>
                    <a:pt x="956" y="49"/>
                  </a:cubicBezTo>
                  <a:cubicBezTo>
                    <a:pt x="874" y="16"/>
                    <a:pt x="789" y="0"/>
                    <a:pt x="705" y="0"/>
                  </a:cubicBezTo>
                  <a:close/>
                </a:path>
              </a:pathLst>
            </a:custGeom>
            <a:solidFill>
              <a:srgbClr val="666666"/>
            </a:solidFill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5"/>
            <p:cNvSpPr/>
            <p:nvPr/>
          </p:nvSpPr>
          <p:spPr>
            <a:xfrm>
              <a:off x="6593075" y="2875400"/>
              <a:ext cx="35025" cy="30525"/>
            </a:xfrm>
            <a:custGeom>
              <a:avLst/>
              <a:gdLst/>
              <a:ahLst/>
              <a:cxnLst/>
              <a:rect l="l" t="t" r="r" b="b"/>
              <a:pathLst>
                <a:path w="1401" h="1221" extrusionOk="0">
                  <a:moveTo>
                    <a:pt x="695" y="0"/>
                  </a:moveTo>
                  <a:cubicBezTo>
                    <a:pt x="460" y="0"/>
                    <a:pt x="242" y="138"/>
                    <a:pt x="149" y="355"/>
                  </a:cubicBezTo>
                  <a:cubicBezTo>
                    <a:pt x="0" y="653"/>
                    <a:pt x="149" y="1013"/>
                    <a:pt x="446" y="1162"/>
                  </a:cubicBezTo>
                  <a:cubicBezTo>
                    <a:pt x="525" y="1202"/>
                    <a:pt x="610" y="1220"/>
                    <a:pt x="693" y="1220"/>
                  </a:cubicBezTo>
                  <a:cubicBezTo>
                    <a:pt x="921" y="1220"/>
                    <a:pt x="1144" y="1082"/>
                    <a:pt x="1252" y="865"/>
                  </a:cubicBezTo>
                  <a:cubicBezTo>
                    <a:pt x="1401" y="546"/>
                    <a:pt x="1252" y="186"/>
                    <a:pt x="955" y="58"/>
                  </a:cubicBezTo>
                  <a:cubicBezTo>
                    <a:pt x="870" y="19"/>
                    <a:pt x="782" y="0"/>
                    <a:pt x="695" y="0"/>
                  </a:cubicBezTo>
                  <a:close/>
                </a:path>
              </a:pathLst>
            </a:custGeom>
            <a:solidFill>
              <a:srgbClr val="666666"/>
            </a:solidFill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5"/>
            <p:cNvSpPr/>
            <p:nvPr/>
          </p:nvSpPr>
          <p:spPr>
            <a:xfrm>
              <a:off x="6549550" y="2886750"/>
              <a:ext cx="34525" cy="30400"/>
            </a:xfrm>
            <a:custGeom>
              <a:avLst/>
              <a:gdLst/>
              <a:ahLst/>
              <a:cxnLst/>
              <a:rect l="l" t="t" r="r" b="b"/>
              <a:pathLst>
                <a:path w="1381" h="1216" extrusionOk="0">
                  <a:moveTo>
                    <a:pt x="693" y="1"/>
                  </a:moveTo>
                  <a:cubicBezTo>
                    <a:pt x="463" y="1"/>
                    <a:pt x="238" y="128"/>
                    <a:pt x="128" y="347"/>
                  </a:cubicBezTo>
                  <a:cubicBezTo>
                    <a:pt x="1" y="666"/>
                    <a:pt x="128" y="1026"/>
                    <a:pt x="446" y="1154"/>
                  </a:cubicBezTo>
                  <a:cubicBezTo>
                    <a:pt x="530" y="1196"/>
                    <a:pt x="619" y="1215"/>
                    <a:pt x="706" y="1215"/>
                  </a:cubicBezTo>
                  <a:cubicBezTo>
                    <a:pt x="930" y="1215"/>
                    <a:pt x="1146" y="1085"/>
                    <a:pt x="1253" y="857"/>
                  </a:cubicBezTo>
                  <a:cubicBezTo>
                    <a:pt x="1380" y="559"/>
                    <a:pt x="1253" y="199"/>
                    <a:pt x="935" y="50"/>
                  </a:cubicBezTo>
                  <a:cubicBezTo>
                    <a:pt x="857" y="17"/>
                    <a:pt x="775" y="1"/>
                    <a:pt x="693" y="1"/>
                  </a:cubicBezTo>
                  <a:close/>
                </a:path>
              </a:pathLst>
            </a:custGeom>
            <a:solidFill>
              <a:srgbClr val="666666"/>
            </a:solidFill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5"/>
            <p:cNvSpPr/>
            <p:nvPr/>
          </p:nvSpPr>
          <p:spPr>
            <a:xfrm>
              <a:off x="6577675" y="2903750"/>
              <a:ext cx="35050" cy="30600"/>
            </a:xfrm>
            <a:custGeom>
              <a:avLst/>
              <a:gdLst/>
              <a:ahLst/>
              <a:cxnLst/>
              <a:rect l="l" t="t" r="r" b="b"/>
              <a:pathLst>
                <a:path w="1402" h="1224" extrusionOk="0">
                  <a:moveTo>
                    <a:pt x="705" y="0"/>
                  </a:moveTo>
                  <a:cubicBezTo>
                    <a:pt x="466" y="0"/>
                    <a:pt x="244" y="131"/>
                    <a:pt x="149" y="368"/>
                  </a:cubicBezTo>
                  <a:cubicBezTo>
                    <a:pt x="1" y="665"/>
                    <a:pt x="128" y="1026"/>
                    <a:pt x="446" y="1174"/>
                  </a:cubicBezTo>
                  <a:cubicBezTo>
                    <a:pt x="524" y="1207"/>
                    <a:pt x="606" y="1223"/>
                    <a:pt x="687" y="1223"/>
                  </a:cubicBezTo>
                  <a:cubicBezTo>
                    <a:pt x="918" y="1223"/>
                    <a:pt x="1143" y="1096"/>
                    <a:pt x="1253" y="877"/>
                  </a:cubicBezTo>
                  <a:cubicBezTo>
                    <a:pt x="1401" y="559"/>
                    <a:pt x="1253" y="198"/>
                    <a:pt x="956" y="49"/>
                  </a:cubicBezTo>
                  <a:cubicBezTo>
                    <a:pt x="873" y="16"/>
                    <a:pt x="788" y="0"/>
                    <a:pt x="705" y="0"/>
                  </a:cubicBezTo>
                  <a:close/>
                </a:path>
              </a:pathLst>
            </a:custGeom>
            <a:solidFill>
              <a:srgbClr val="666666"/>
            </a:solidFill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5"/>
            <p:cNvSpPr/>
            <p:nvPr/>
          </p:nvSpPr>
          <p:spPr>
            <a:xfrm>
              <a:off x="6872700" y="2928675"/>
              <a:ext cx="35050" cy="30600"/>
            </a:xfrm>
            <a:custGeom>
              <a:avLst/>
              <a:gdLst/>
              <a:ahLst/>
              <a:cxnLst/>
              <a:rect l="l" t="t" r="r" b="b"/>
              <a:pathLst>
                <a:path w="1402" h="1224" extrusionOk="0">
                  <a:moveTo>
                    <a:pt x="705" y="1"/>
                  </a:moveTo>
                  <a:cubicBezTo>
                    <a:pt x="466" y="1"/>
                    <a:pt x="243" y="132"/>
                    <a:pt x="149" y="368"/>
                  </a:cubicBezTo>
                  <a:cubicBezTo>
                    <a:pt x="0" y="665"/>
                    <a:pt x="128" y="1026"/>
                    <a:pt x="446" y="1175"/>
                  </a:cubicBezTo>
                  <a:cubicBezTo>
                    <a:pt x="524" y="1208"/>
                    <a:pt x="606" y="1224"/>
                    <a:pt x="687" y="1224"/>
                  </a:cubicBezTo>
                  <a:cubicBezTo>
                    <a:pt x="917" y="1224"/>
                    <a:pt x="1143" y="1097"/>
                    <a:pt x="1253" y="878"/>
                  </a:cubicBezTo>
                  <a:cubicBezTo>
                    <a:pt x="1401" y="559"/>
                    <a:pt x="1253" y="198"/>
                    <a:pt x="956" y="50"/>
                  </a:cubicBezTo>
                  <a:cubicBezTo>
                    <a:pt x="873" y="17"/>
                    <a:pt x="788" y="1"/>
                    <a:pt x="705" y="1"/>
                  </a:cubicBezTo>
                  <a:close/>
                </a:path>
              </a:pathLst>
            </a:custGeom>
            <a:solidFill>
              <a:srgbClr val="666666"/>
            </a:solidFill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5"/>
            <p:cNvSpPr/>
            <p:nvPr/>
          </p:nvSpPr>
          <p:spPr>
            <a:xfrm>
              <a:off x="6899225" y="2943300"/>
              <a:ext cx="35050" cy="30550"/>
            </a:xfrm>
            <a:custGeom>
              <a:avLst/>
              <a:gdLst/>
              <a:ahLst/>
              <a:cxnLst/>
              <a:rect l="l" t="t" r="r" b="b"/>
              <a:pathLst>
                <a:path w="1402" h="1222" extrusionOk="0">
                  <a:moveTo>
                    <a:pt x="696" y="1"/>
                  </a:moveTo>
                  <a:cubicBezTo>
                    <a:pt x="461" y="1"/>
                    <a:pt x="242" y="139"/>
                    <a:pt x="149" y="356"/>
                  </a:cubicBezTo>
                  <a:cubicBezTo>
                    <a:pt x="1" y="653"/>
                    <a:pt x="128" y="1014"/>
                    <a:pt x="446" y="1163"/>
                  </a:cubicBezTo>
                  <a:cubicBezTo>
                    <a:pt x="526" y="1203"/>
                    <a:pt x="610" y="1221"/>
                    <a:pt x="694" y="1221"/>
                  </a:cubicBezTo>
                  <a:cubicBezTo>
                    <a:pt x="922" y="1221"/>
                    <a:pt x="1144" y="1083"/>
                    <a:pt x="1253" y="866"/>
                  </a:cubicBezTo>
                  <a:cubicBezTo>
                    <a:pt x="1401" y="547"/>
                    <a:pt x="1253" y="186"/>
                    <a:pt x="956" y="59"/>
                  </a:cubicBezTo>
                  <a:cubicBezTo>
                    <a:pt x="870" y="19"/>
                    <a:pt x="782" y="1"/>
                    <a:pt x="696" y="1"/>
                  </a:cubicBezTo>
                  <a:close/>
                </a:path>
              </a:pathLst>
            </a:custGeom>
            <a:solidFill>
              <a:srgbClr val="666666"/>
            </a:solidFill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5"/>
            <p:cNvSpPr/>
            <p:nvPr/>
          </p:nvSpPr>
          <p:spPr>
            <a:xfrm>
              <a:off x="6883850" y="2971675"/>
              <a:ext cx="34500" cy="30600"/>
            </a:xfrm>
            <a:custGeom>
              <a:avLst/>
              <a:gdLst/>
              <a:ahLst/>
              <a:cxnLst/>
              <a:rect l="l" t="t" r="r" b="b"/>
              <a:pathLst>
                <a:path w="1380" h="1224" extrusionOk="0">
                  <a:moveTo>
                    <a:pt x="705" y="0"/>
                  </a:moveTo>
                  <a:cubicBezTo>
                    <a:pt x="466" y="0"/>
                    <a:pt x="243" y="131"/>
                    <a:pt x="149" y="367"/>
                  </a:cubicBezTo>
                  <a:cubicBezTo>
                    <a:pt x="0" y="664"/>
                    <a:pt x="127" y="1025"/>
                    <a:pt x="446" y="1174"/>
                  </a:cubicBezTo>
                  <a:cubicBezTo>
                    <a:pt x="524" y="1207"/>
                    <a:pt x="606" y="1223"/>
                    <a:pt x="687" y="1223"/>
                  </a:cubicBezTo>
                  <a:cubicBezTo>
                    <a:pt x="917" y="1223"/>
                    <a:pt x="1143" y="1096"/>
                    <a:pt x="1252" y="877"/>
                  </a:cubicBezTo>
                  <a:cubicBezTo>
                    <a:pt x="1380" y="558"/>
                    <a:pt x="1252" y="198"/>
                    <a:pt x="955" y="49"/>
                  </a:cubicBezTo>
                  <a:cubicBezTo>
                    <a:pt x="873" y="16"/>
                    <a:pt x="788" y="0"/>
                    <a:pt x="705" y="0"/>
                  </a:cubicBezTo>
                  <a:close/>
                </a:path>
              </a:pathLst>
            </a:custGeom>
            <a:solidFill>
              <a:srgbClr val="666666"/>
            </a:solidFill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5"/>
            <p:cNvSpPr/>
            <p:nvPr/>
          </p:nvSpPr>
          <p:spPr>
            <a:xfrm>
              <a:off x="6853075" y="2967100"/>
              <a:ext cx="35025" cy="30375"/>
            </a:xfrm>
            <a:custGeom>
              <a:avLst/>
              <a:gdLst/>
              <a:ahLst/>
              <a:cxnLst/>
              <a:rect l="l" t="t" r="r" b="b"/>
              <a:pathLst>
                <a:path w="1401" h="1215" extrusionOk="0">
                  <a:moveTo>
                    <a:pt x="692" y="0"/>
                  </a:moveTo>
                  <a:cubicBezTo>
                    <a:pt x="463" y="0"/>
                    <a:pt x="240" y="131"/>
                    <a:pt x="149" y="359"/>
                  </a:cubicBezTo>
                  <a:cubicBezTo>
                    <a:pt x="0" y="656"/>
                    <a:pt x="149" y="1017"/>
                    <a:pt x="446" y="1166"/>
                  </a:cubicBezTo>
                  <a:cubicBezTo>
                    <a:pt x="523" y="1199"/>
                    <a:pt x="606" y="1215"/>
                    <a:pt x="687" y="1215"/>
                  </a:cubicBezTo>
                  <a:cubicBezTo>
                    <a:pt x="917" y="1215"/>
                    <a:pt x="1143" y="1088"/>
                    <a:pt x="1252" y="869"/>
                  </a:cubicBezTo>
                  <a:cubicBezTo>
                    <a:pt x="1401" y="550"/>
                    <a:pt x="1252" y="190"/>
                    <a:pt x="955" y="62"/>
                  </a:cubicBezTo>
                  <a:cubicBezTo>
                    <a:pt x="872" y="20"/>
                    <a:pt x="781" y="0"/>
                    <a:pt x="692" y="0"/>
                  </a:cubicBezTo>
                  <a:close/>
                </a:path>
              </a:pathLst>
            </a:custGeom>
            <a:solidFill>
              <a:srgbClr val="666666"/>
            </a:solidFill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5"/>
            <p:cNvSpPr/>
            <p:nvPr/>
          </p:nvSpPr>
          <p:spPr>
            <a:xfrm>
              <a:off x="6830775" y="2913825"/>
              <a:ext cx="34525" cy="30600"/>
            </a:xfrm>
            <a:custGeom>
              <a:avLst/>
              <a:gdLst/>
              <a:ahLst/>
              <a:cxnLst/>
              <a:rect l="l" t="t" r="r" b="b"/>
              <a:pathLst>
                <a:path w="1381" h="1224" extrusionOk="0">
                  <a:moveTo>
                    <a:pt x="693" y="0"/>
                  </a:moveTo>
                  <a:cubicBezTo>
                    <a:pt x="463" y="0"/>
                    <a:pt x="238" y="127"/>
                    <a:pt x="128" y="347"/>
                  </a:cubicBezTo>
                  <a:cubicBezTo>
                    <a:pt x="1" y="665"/>
                    <a:pt x="128" y="1026"/>
                    <a:pt x="425" y="1174"/>
                  </a:cubicBezTo>
                  <a:cubicBezTo>
                    <a:pt x="507" y="1207"/>
                    <a:pt x="592" y="1223"/>
                    <a:pt x="676" y="1223"/>
                  </a:cubicBezTo>
                  <a:cubicBezTo>
                    <a:pt x="914" y="1223"/>
                    <a:pt x="1137" y="1092"/>
                    <a:pt x="1232" y="856"/>
                  </a:cubicBezTo>
                  <a:cubicBezTo>
                    <a:pt x="1380" y="559"/>
                    <a:pt x="1253" y="198"/>
                    <a:pt x="935" y="49"/>
                  </a:cubicBezTo>
                  <a:cubicBezTo>
                    <a:pt x="857" y="16"/>
                    <a:pt x="775" y="0"/>
                    <a:pt x="693" y="0"/>
                  </a:cubicBezTo>
                  <a:close/>
                </a:path>
              </a:pathLst>
            </a:custGeom>
            <a:solidFill>
              <a:srgbClr val="666666"/>
            </a:solidFill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5"/>
            <p:cNvSpPr/>
            <p:nvPr/>
          </p:nvSpPr>
          <p:spPr>
            <a:xfrm>
              <a:off x="6829725" y="2984175"/>
              <a:ext cx="34500" cy="30600"/>
            </a:xfrm>
            <a:custGeom>
              <a:avLst/>
              <a:gdLst/>
              <a:ahLst/>
              <a:cxnLst/>
              <a:rect l="l" t="t" r="r" b="b"/>
              <a:pathLst>
                <a:path w="1380" h="1224" extrusionOk="0">
                  <a:moveTo>
                    <a:pt x="695" y="0"/>
                  </a:moveTo>
                  <a:cubicBezTo>
                    <a:pt x="459" y="0"/>
                    <a:pt x="236" y="138"/>
                    <a:pt x="128" y="355"/>
                  </a:cubicBezTo>
                  <a:cubicBezTo>
                    <a:pt x="0" y="674"/>
                    <a:pt x="128" y="1035"/>
                    <a:pt x="446" y="1162"/>
                  </a:cubicBezTo>
                  <a:cubicBezTo>
                    <a:pt x="530" y="1204"/>
                    <a:pt x="618" y="1224"/>
                    <a:pt x="706" y="1224"/>
                  </a:cubicBezTo>
                  <a:cubicBezTo>
                    <a:pt x="929" y="1224"/>
                    <a:pt x="1146" y="1094"/>
                    <a:pt x="1252" y="865"/>
                  </a:cubicBezTo>
                  <a:cubicBezTo>
                    <a:pt x="1380" y="568"/>
                    <a:pt x="1252" y="207"/>
                    <a:pt x="955" y="58"/>
                  </a:cubicBezTo>
                  <a:cubicBezTo>
                    <a:pt x="870" y="19"/>
                    <a:pt x="782" y="0"/>
                    <a:pt x="695" y="0"/>
                  </a:cubicBezTo>
                  <a:close/>
                </a:path>
              </a:pathLst>
            </a:custGeom>
            <a:solidFill>
              <a:srgbClr val="666666"/>
            </a:solidFill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5"/>
            <p:cNvSpPr/>
            <p:nvPr/>
          </p:nvSpPr>
          <p:spPr>
            <a:xfrm>
              <a:off x="6808500" y="2952550"/>
              <a:ext cx="34500" cy="30400"/>
            </a:xfrm>
            <a:custGeom>
              <a:avLst/>
              <a:gdLst/>
              <a:ahLst/>
              <a:cxnLst/>
              <a:rect l="l" t="t" r="r" b="b"/>
              <a:pathLst>
                <a:path w="1380" h="1216" extrusionOk="0">
                  <a:moveTo>
                    <a:pt x="693" y="1"/>
                  </a:moveTo>
                  <a:cubicBezTo>
                    <a:pt x="463" y="1"/>
                    <a:pt x="237" y="128"/>
                    <a:pt x="128" y="347"/>
                  </a:cubicBezTo>
                  <a:cubicBezTo>
                    <a:pt x="0" y="665"/>
                    <a:pt x="128" y="1026"/>
                    <a:pt x="446" y="1154"/>
                  </a:cubicBezTo>
                  <a:cubicBezTo>
                    <a:pt x="530" y="1195"/>
                    <a:pt x="618" y="1215"/>
                    <a:pt x="706" y="1215"/>
                  </a:cubicBezTo>
                  <a:cubicBezTo>
                    <a:pt x="929" y="1215"/>
                    <a:pt x="1146" y="1085"/>
                    <a:pt x="1252" y="856"/>
                  </a:cubicBezTo>
                  <a:cubicBezTo>
                    <a:pt x="1380" y="559"/>
                    <a:pt x="1252" y="198"/>
                    <a:pt x="934" y="50"/>
                  </a:cubicBezTo>
                  <a:cubicBezTo>
                    <a:pt x="856" y="17"/>
                    <a:pt x="774" y="1"/>
                    <a:pt x="693" y="1"/>
                  </a:cubicBezTo>
                  <a:close/>
                </a:path>
              </a:pathLst>
            </a:custGeom>
            <a:solidFill>
              <a:srgbClr val="666666"/>
            </a:solidFill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5"/>
            <p:cNvSpPr/>
            <p:nvPr/>
          </p:nvSpPr>
          <p:spPr>
            <a:xfrm>
              <a:off x="6848825" y="2998200"/>
              <a:ext cx="34500" cy="30375"/>
            </a:xfrm>
            <a:custGeom>
              <a:avLst/>
              <a:gdLst/>
              <a:ahLst/>
              <a:cxnLst/>
              <a:rect l="l" t="t" r="r" b="b"/>
              <a:pathLst>
                <a:path w="1380" h="1215" extrusionOk="0">
                  <a:moveTo>
                    <a:pt x="702" y="0"/>
                  </a:moveTo>
                  <a:cubicBezTo>
                    <a:pt x="464" y="0"/>
                    <a:pt x="243" y="127"/>
                    <a:pt x="149" y="346"/>
                  </a:cubicBezTo>
                  <a:cubicBezTo>
                    <a:pt x="0" y="665"/>
                    <a:pt x="128" y="1026"/>
                    <a:pt x="446" y="1153"/>
                  </a:cubicBezTo>
                  <a:cubicBezTo>
                    <a:pt x="530" y="1195"/>
                    <a:pt x="618" y="1215"/>
                    <a:pt x="706" y="1215"/>
                  </a:cubicBezTo>
                  <a:cubicBezTo>
                    <a:pt x="929" y="1215"/>
                    <a:pt x="1146" y="1084"/>
                    <a:pt x="1253" y="856"/>
                  </a:cubicBezTo>
                  <a:cubicBezTo>
                    <a:pt x="1380" y="559"/>
                    <a:pt x="1253" y="198"/>
                    <a:pt x="955" y="49"/>
                  </a:cubicBezTo>
                  <a:cubicBezTo>
                    <a:pt x="872" y="16"/>
                    <a:pt x="786" y="0"/>
                    <a:pt x="702" y="0"/>
                  </a:cubicBezTo>
                  <a:close/>
                </a:path>
              </a:pathLst>
            </a:custGeom>
            <a:solidFill>
              <a:srgbClr val="666666"/>
            </a:solidFill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5"/>
            <p:cNvSpPr/>
            <p:nvPr/>
          </p:nvSpPr>
          <p:spPr>
            <a:xfrm>
              <a:off x="6340500" y="2625050"/>
              <a:ext cx="22825" cy="19700"/>
            </a:xfrm>
            <a:custGeom>
              <a:avLst/>
              <a:gdLst/>
              <a:ahLst/>
              <a:cxnLst/>
              <a:rect l="l" t="t" r="r" b="b"/>
              <a:pathLst>
                <a:path w="913" h="788" extrusionOk="0">
                  <a:moveTo>
                    <a:pt x="460" y="0"/>
                  </a:moveTo>
                  <a:cubicBezTo>
                    <a:pt x="312" y="0"/>
                    <a:pt x="169" y="83"/>
                    <a:pt x="106" y="224"/>
                  </a:cubicBezTo>
                  <a:cubicBezTo>
                    <a:pt x="0" y="415"/>
                    <a:pt x="85" y="649"/>
                    <a:pt x="297" y="755"/>
                  </a:cubicBezTo>
                  <a:cubicBezTo>
                    <a:pt x="348" y="777"/>
                    <a:pt x="401" y="788"/>
                    <a:pt x="454" y="788"/>
                  </a:cubicBezTo>
                  <a:cubicBezTo>
                    <a:pt x="602" y="788"/>
                    <a:pt x="750" y="705"/>
                    <a:pt x="828" y="564"/>
                  </a:cubicBezTo>
                  <a:cubicBezTo>
                    <a:pt x="913" y="351"/>
                    <a:pt x="828" y="118"/>
                    <a:pt x="616" y="33"/>
                  </a:cubicBezTo>
                  <a:cubicBezTo>
                    <a:pt x="565" y="11"/>
                    <a:pt x="512" y="0"/>
                    <a:pt x="460" y="0"/>
                  </a:cubicBezTo>
                  <a:close/>
                </a:path>
              </a:pathLst>
            </a:custGeom>
            <a:solidFill>
              <a:srgbClr val="666666"/>
            </a:solidFill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5"/>
            <p:cNvSpPr/>
            <p:nvPr/>
          </p:nvSpPr>
          <p:spPr>
            <a:xfrm>
              <a:off x="6358000" y="2634275"/>
              <a:ext cx="22325" cy="20025"/>
            </a:xfrm>
            <a:custGeom>
              <a:avLst/>
              <a:gdLst/>
              <a:ahLst/>
              <a:cxnLst/>
              <a:rect l="l" t="t" r="r" b="b"/>
              <a:pathLst>
                <a:path w="893" h="801" extrusionOk="0">
                  <a:moveTo>
                    <a:pt x="429" y="0"/>
                  </a:moveTo>
                  <a:cubicBezTo>
                    <a:pt x="280" y="0"/>
                    <a:pt x="146" y="87"/>
                    <a:pt x="86" y="237"/>
                  </a:cubicBezTo>
                  <a:cubicBezTo>
                    <a:pt x="1" y="428"/>
                    <a:pt x="86" y="662"/>
                    <a:pt x="277" y="768"/>
                  </a:cubicBezTo>
                  <a:cubicBezTo>
                    <a:pt x="331" y="790"/>
                    <a:pt x="388" y="800"/>
                    <a:pt x="442" y="800"/>
                  </a:cubicBezTo>
                  <a:cubicBezTo>
                    <a:pt x="600" y="800"/>
                    <a:pt x="744" y="713"/>
                    <a:pt x="807" y="556"/>
                  </a:cubicBezTo>
                  <a:cubicBezTo>
                    <a:pt x="892" y="365"/>
                    <a:pt x="807" y="131"/>
                    <a:pt x="616" y="46"/>
                  </a:cubicBezTo>
                  <a:cubicBezTo>
                    <a:pt x="554" y="15"/>
                    <a:pt x="490" y="0"/>
                    <a:pt x="429" y="0"/>
                  </a:cubicBezTo>
                  <a:close/>
                </a:path>
              </a:pathLst>
            </a:custGeom>
            <a:solidFill>
              <a:srgbClr val="666666"/>
            </a:solidFill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5"/>
            <p:cNvSpPr/>
            <p:nvPr/>
          </p:nvSpPr>
          <p:spPr>
            <a:xfrm>
              <a:off x="6329350" y="2641700"/>
              <a:ext cx="22850" cy="19825"/>
            </a:xfrm>
            <a:custGeom>
              <a:avLst/>
              <a:gdLst/>
              <a:ahLst/>
              <a:cxnLst/>
              <a:rect l="l" t="t" r="r" b="b"/>
              <a:pathLst>
                <a:path w="914" h="793" extrusionOk="0">
                  <a:moveTo>
                    <a:pt x="443" y="1"/>
                  </a:moveTo>
                  <a:cubicBezTo>
                    <a:pt x="301" y="1"/>
                    <a:pt x="167" y="87"/>
                    <a:pt x="107" y="237"/>
                  </a:cubicBezTo>
                  <a:cubicBezTo>
                    <a:pt x="1" y="428"/>
                    <a:pt x="85" y="662"/>
                    <a:pt x="298" y="747"/>
                  </a:cubicBezTo>
                  <a:cubicBezTo>
                    <a:pt x="353" y="778"/>
                    <a:pt x="413" y="792"/>
                    <a:pt x="471" y="792"/>
                  </a:cubicBezTo>
                  <a:cubicBezTo>
                    <a:pt x="612" y="792"/>
                    <a:pt x="747" y="706"/>
                    <a:pt x="807" y="556"/>
                  </a:cubicBezTo>
                  <a:cubicBezTo>
                    <a:pt x="913" y="365"/>
                    <a:pt x="828" y="131"/>
                    <a:pt x="616" y="46"/>
                  </a:cubicBezTo>
                  <a:cubicBezTo>
                    <a:pt x="560" y="15"/>
                    <a:pt x="501" y="1"/>
                    <a:pt x="443" y="1"/>
                  </a:cubicBezTo>
                  <a:close/>
                </a:path>
              </a:pathLst>
            </a:custGeom>
            <a:solidFill>
              <a:srgbClr val="666666"/>
            </a:solidFill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5"/>
            <p:cNvSpPr/>
            <p:nvPr/>
          </p:nvSpPr>
          <p:spPr>
            <a:xfrm>
              <a:off x="6347925" y="2652850"/>
              <a:ext cx="22300" cy="19825"/>
            </a:xfrm>
            <a:custGeom>
              <a:avLst/>
              <a:gdLst/>
              <a:ahLst/>
              <a:cxnLst/>
              <a:rect l="l" t="t" r="r" b="b"/>
              <a:pathLst>
                <a:path w="892" h="793" extrusionOk="0">
                  <a:moveTo>
                    <a:pt x="438" y="0"/>
                  </a:moveTo>
                  <a:cubicBezTo>
                    <a:pt x="291" y="0"/>
                    <a:pt x="145" y="87"/>
                    <a:pt x="85" y="237"/>
                  </a:cubicBezTo>
                  <a:cubicBezTo>
                    <a:pt x="0" y="428"/>
                    <a:pt x="85" y="662"/>
                    <a:pt x="276" y="746"/>
                  </a:cubicBezTo>
                  <a:cubicBezTo>
                    <a:pt x="338" y="777"/>
                    <a:pt x="402" y="792"/>
                    <a:pt x="463" y="792"/>
                  </a:cubicBezTo>
                  <a:cubicBezTo>
                    <a:pt x="612" y="792"/>
                    <a:pt x="747" y="706"/>
                    <a:pt x="807" y="555"/>
                  </a:cubicBezTo>
                  <a:cubicBezTo>
                    <a:pt x="892" y="364"/>
                    <a:pt x="807" y="131"/>
                    <a:pt x="616" y="46"/>
                  </a:cubicBezTo>
                  <a:cubicBezTo>
                    <a:pt x="560" y="15"/>
                    <a:pt x="499" y="0"/>
                    <a:pt x="438" y="0"/>
                  </a:cubicBezTo>
                  <a:close/>
                </a:path>
              </a:pathLst>
            </a:custGeom>
            <a:solidFill>
              <a:srgbClr val="666666"/>
            </a:solidFill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5"/>
            <p:cNvSpPr/>
            <p:nvPr/>
          </p:nvSpPr>
          <p:spPr>
            <a:xfrm>
              <a:off x="6329875" y="2627700"/>
              <a:ext cx="22850" cy="19700"/>
            </a:xfrm>
            <a:custGeom>
              <a:avLst/>
              <a:gdLst/>
              <a:ahLst/>
              <a:cxnLst/>
              <a:rect l="l" t="t" r="r" b="b"/>
              <a:pathLst>
                <a:path w="914" h="788" extrusionOk="0">
                  <a:moveTo>
                    <a:pt x="460" y="0"/>
                  </a:moveTo>
                  <a:cubicBezTo>
                    <a:pt x="313" y="0"/>
                    <a:pt x="169" y="83"/>
                    <a:pt x="107" y="224"/>
                  </a:cubicBezTo>
                  <a:cubicBezTo>
                    <a:pt x="1" y="436"/>
                    <a:pt x="107" y="670"/>
                    <a:pt x="298" y="755"/>
                  </a:cubicBezTo>
                  <a:cubicBezTo>
                    <a:pt x="348" y="777"/>
                    <a:pt x="401" y="788"/>
                    <a:pt x="454" y="788"/>
                  </a:cubicBezTo>
                  <a:cubicBezTo>
                    <a:pt x="603" y="788"/>
                    <a:pt x="750" y="705"/>
                    <a:pt x="828" y="564"/>
                  </a:cubicBezTo>
                  <a:cubicBezTo>
                    <a:pt x="913" y="373"/>
                    <a:pt x="828" y="139"/>
                    <a:pt x="616" y="33"/>
                  </a:cubicBezTo>
                  <a:cubicBezTo>
                    <a:pt x="566" y="11"/>
                    <a:pt x="513" y="0"/>
                    <a:pt x="460" y="0"/>
                  </a:cubicBezTo>
                  <a:close/>
                </a:path>
              </a:pathLst>
            </a:custGeom>
            <a:solidFill>
              <a:srgbClr val="666666"/>
            </a:solidFill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5"/>
            <p:cNvSpPr/>
            <p:nvPr/>
          </p:nvSpPr>
          <p:spPr>
            <a:xfrm>
              <a:off x="6347400" y="2637250"/>
              <a:ext cx="22300" cy="19700"/>
            </a:xfrm>
            <a:custGeom>
              <a:avLst/>
              <a:gdLst/>
              <a:ahLst/>
              <a:cxnLst/>
              <a:rect l="l" t="t" r="r" b="b"/>
              <a:pathLst>
                <a:path w="892" h="788" extrusionOk="0">
                  <a:moveTo>
                    <a:pt x="456" y="0"/>
                  </a:moveTo>
                  <a:cubicBezTo>
                    <a:pt x="302" y="0"/>
                    <a:pt x="148" y="83"/>
                    <a:pt x="85" y="224"/>
                  </a:cubicBezTo>
                  <a:cubicBezTo>
                    <a:pt x="0" y="437"/>
                    <a:pt x="85" y="670"/>
                    <a:pt x="276" y="755"/>
                  </a:cubicBezTo>
                  <a:cubicBezTo>
                    <a:pt x="332" y="777"/>
                    <a:pt x="389" y="788"/>
                    <a:pt x="445" y="788"/>
                  </a:cubicBezTo>
                  <a:cubicBezTo>
                    <a:pt x="601" y="788"/>
                    <a:pt x="744" y="705"/>
                    <a:pt x="807" y="564"/>
                  </a:cubicBezTo>
                  <a:cubicBezTo>
                    <a:pt x="892" y="352"/>
                    <a:pt x="807" y="118"/>
                    <a:pt x="616" y="33"/>
                  </a:cubicBezTo>
                  <a:cubicBezTo>
                    <a:pt x="565" y="11"/>
                    <a:pt x="511" y="0"/>
                    <a:pt x="456" y="0"/>
                  </a:cubicBezTo>
                  <a:close/>
                </a:path>
              </a:pathLst>
            </a:custGeom>
            <a:solidFill>
              <a:srgbClr val="666666"/>
            </a:solidFill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5"/>
            <p:cNvSpPr/>
            <p:nvPr/>
          </p:nvSpPr>
          <p:spPr>
            <a:xfrm>
              <a:off x="6318750" y="2644675"/>
              <a:ext cx="22825" cy="19700"/>
            </a:xfrm>
            <a:custGeom>
              <a:avLst/>
              <a:gdLst/>
              <a:ahLst/>
              <a:cxnLst/>
              <a:rect l="l" t="t" r="r" b="b"/>
              <a:pathLst>
                <a:path w="913" h="788" extrusionOk="0">
                  <a:moveTo>
                    <a:pt x="459" y="1"/>
                  </a:moveTo>
                  <a:cubicBezTo>
                    <a:pt x="312" y="1"/>
                    <a:pt x="169" y="84"/>
                    <a:pt x="106" y="224"/>
                  </a:cubicBezTo>
                  <a:cubicBezTo>
                    <a:pt x="0" y="437"/>
                    <a:pt x="85" y="670"/>
                    <a:pt x="297" y="755"/>
                  </a:cubicBezTo>
                  <a:cubicBezTo>
                    <a:pt x="347" y="777"/>
                    <a:pt x="401" y="788"/>
                    <a:pt x="454" y="788"/>
                  </a:cubicBezTo>
                  <a:cubicBezTo>
                    <a:pt x="602" y="788"/>
                    <a:pt x="750" y="705"/>
                    <a:pt x="828" y="564"/>
                  </a:cubicBezTo>
                  <a:cubicBezTo>
                    <a:pt x="913" y="352"/>
                    <a:pt x="828" y="118"/>
                    <a:pt x="616" y="33"/>
                  </a:cubicBezTo>
                  <a:cubicBezTo>
                    <a:pt x="565" y="11"/>
                    <a:pt x="512" y="1"/>
                    <a:pt x="459" y="1"/>
                  </a:cubicBezTo>
                  <a:close/>
                </a:path>
              </a:pathLst>
            </a:custGeom>
            <a:solidFill>
              <a:srgbClr val="666666"/>
            </a:solidFill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5"/>
            <p:cNvSpPr/>
            <p:nvPr/>
          </p:nvSpPr>
          <p:spPr>
            <a:xfrm>
              <a:off x="6337300" y="2655825"/>
              <a:ext cx="22325" cy="19700"/>
            </a:xfrm>
            <a:custGeom>
              <a:avLst/>
              <a:gdLst/>
              <a:ahLst/>
              <a:cxnLst/>
              <a:rect l="l" t="t" r="r" b="b"/>
              <a:pathLst>
                <a:path w="893" h="788" extrusionOk="0">
                  <a:moveTo>
                    <a:pt x="460" y="0"/>
                  </a:moveTo>
                  <a:cubicBezTo>
                    <a:pt x="311" y="0"/>
                    <a:pt x="164" y="83"/>
                    <a:pt x="86" y="224"/>
                  </a:cubicBezTo>
                  <a:cubicBezTo>
                    <a:pt x="1" y="415"/>
                    <a:pt x="86" y="670"/>
                    <a:pt x="277" y="755"/>
                  </a:cubicBezTo>
                  <a:cubicBezTo>
                    <a:pt x="333" y="777"/>
                    <a:pt x="390" y="788"/>
                    <a:pt x="446" y="788"/>
                  </a:cubicBezTo>
                  <a:cubicBezTo>
                    <a:pt x="602" y="788"/>
                    <a:pt x="745" y="705"/>
                    <a:pt x="807" y="564"/>
                  </a:cubicBezTo>
                  <a:cubicBezTo>
                    <a:pt x="892" y="351"/>
                    <a:pt x="807" y="118"/>
                    <a:pt x="616" y="33"/>
                  </a:cubicBezTo>
                  <a:cubicBezTo>
                    <a:pt x="566" y="11"/>
                    <a:pt x="513" y="0"/>
                    <a:pt x="460" y="0"/>
                  </a:cubicBezTo>
                  <a:close/>
                </a:path>
              </a:pathLst>
            </a:custGeom>
            <a:solidFill>
              <a:srgbClr val="666666"/>
            </a:solidFill>
            <a:ln w="9025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5"/>
            <p:cNvSpPr/>
            <p:nvPr/>
          </p:nvSpPr>
          <p:spPr>
            <a:xfrm>
              <a:off x="6508700" y="2294225"/>
              <a:ext cx="112500" cy="166125"/>
            </a:xfrm>
            <a:custGeom>
              <a:avLst/>
              <a:gdLst/>
              <a:ahLst/>
              <a:cxnLst/>
              <a:rect l="l" t="t" r="r" b="b"/>
              <a:pathLst>
                <a:path w="4500" h="6645" fill="none" extrusionOk="0">
                  <a:moveTo>
                    <a:pt x="510" y="6644"/>
                  </a:moveTo>
                  <a:cubicBezTo>
                    <a:pt x="955" y="4649"/>
                    <a:pt x="2462" y="4161"/>
                    <a:pt x="3227" y="2993"/>
                  </a:cubicBezTo>
                  <a:cubicBezTo>
                    <a:pt x="3991" y="1826"/>
                    <a:pt x="1019" y="3269"/>
                    <a:pt x="1019" y="4076"/>
                  </a:cubicBezTo>
                  <a:cubicBezTo>
                    <a:pt x="1019" y="4904"/>
                    <a:pt x="2102" y="4691"/>
                    <a:pt x="3290" y="3609"/>
                  </a:cubicBezTo>
                  <a:cubicBezTo>
                    <a:pt x="4500" y="2526"/>
                    <a:pt x="3311" y="1"/>
                    <a:pt x="2547" y="404"/>
                  </a:cubicBezTo>
                  <a:cubicBezTo>
                    <a:pt x="2547" y="404"/>
                    <a:pt x="722" y="701"/>
                    <a:pt x="361" y="1508"/>
                  </a:cubicBezTo>
                  <a:cubicBezTo>
                    <a:pt x="0" y="2293"/>
                    <a:pt x="1932" y="913"/>
                    <a:pt x="2484" y="1083"/>
                  </a:cubicBezTo>
                </a:path>
              </a:pathLst>
            </a:custGeom>
            <a:noFill/>
            <a:ln w="4250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5"/>
            <p:cNvSpPr/>
            <p:nvPr/>
          </p:nvSpPr>
          <p:spPr>
            <a:xfrm>
              <a:off x="6461475" y="2257625"/>
              <a:ext cx="63700" cy="88100"/>
            </a:xfrm>
            <a:custGeom>
              <a:avLst/>
              <a:gdLst/>
              <a:ahLst/>
              <a:cxnLst/>
              <a:rect l="l" t="t" r="r" b="b"/>
              <a:pathLst>
                <a:path w="2548" h="3524" fill="none" extrusionOk="0">
                  <a:moveTo>
                    <a:pt x="2547" y="3460"/>
                  </a:moveTo>
                  <a:cubicBezTo>
                    <a:pt x="1720" y="3524"/>
                    <a:pt x="0" y="2717"/>
                    <a:pt x="170" y="1932"/>
                  </a:cubicBezTo>
                  <a:cubicBezTo>
                    <a:pt x="361" y="1146"/>
                    <a:pt x="1231" y="0"/>
                    <a:pt x="1720" y="361"/>
                  </a:cubicBezTo>
                  <a:cubicBezTo>
                    <a:pt x="2229" y="722"/>
                    <a:pt x="1571" y="1953"/>
                    <a:pt x="1019" y="2229"/>
                  </a:cubicBezTo>
                </a:path>
              </a:pathLst>
            </a:custGeom>
            <a:noFill/>
            <a:ln w="4250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5"/>
            <p:cNvSpPr/>
            <p:nvPr/>
          </p:nvSpPr>
          <p:spPr>
            <a:xfrm>
              <a:off x="6365425" y="2243300"/>
              <a:ext cx="118350" cy="66875"/>
            </a:xfrm>
            <a:custGeom>
              <a:avLst/>
              <a:gdLst/>
              <a:ahLst/>
              <a:cxnLst/>
              <a:rect l="l" t="t" r="r" b="b"/>
              <a:pathLst>
                <a:path w="4734" h="2675" fill="none" extrusionOk="0">
                  <a:moveTo>
                    <a:pt x="4734" y="552"/>
                  </a:moveTo>
                  <a:cubicBezTo>
                    <a:pt x="4182" y="43"/>
                    <a:pt x="2718" y="0"/>
                    <a:pt x="2335" y="467"/>
                  </a:cubicBezTo>
                  <a:cubicBezTo>
                    <a:pt x="1932" y="934"/>
                    <a:pt x="1" y="2674"/>
                    <a:pt x="1168" y="2250"/>
                  </a:cubicBezTo>
                  <a:cubicBezTo>
                    <a:pt x="2335" y="1826"/>
                    <a:pt x="3524" y="531"/>
                    <a:pt x="2909" y="1295"/>
                  </a:cubicBezTo>
                </a:path>
              </a:pathLst>
            </a:custGeom>
            <a:noFill/>
            <a:ln w="4250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5"/>
            <p:cNvSpPr/>
            <p:nvPr/>
          </p:nvSpPr>
          <p:spPr>
            <a:xfrm>
              <a:off x="6320325" y="2311750"/>
              <a:ext cx="78550" cy="69000"/>
            </a:xfrm>
            <a:custGeom>
              <a:avLst/>
              <a:gdLst/>
              <a:ahLst/>
              <a:cxnLst/>
              <a:rect l="l" t="t" r="r" b="b"/>
              <a:pathLst>
                <a:path w="3142" h="2760" fill="none" extrusionOk="0">
                  <a:moveTo>
                    <a:pt x="3142" y="0"/>
                  </a:moveTo>
                  <a:cubicBezTo>
                    <a:pt x="2781" y="297"/>
                    <a:pt x="2548" y="807"/>
                    <a:pt x="1975" y="722"/>
                  </a:cubicBezTo>
                  <a:cubicBezTo>
                    <a:pt x="1402" y="637"/>
                    <a:pt x="1" y="1210"/>
                    <a:pt x="170" y="1995"/>
                  </a:cubicBezTo>
                  <a:cubicBezTo>
                    <a:pt x="340" y="2759"/>
                    <a:pt x="1147" y="1571"/>
                    <a:pt x="2102" y="1210"/>
                  </a:cubicBezTo>
                </a:path>
              </a:pathLst>
            </a:custGeom>
            <a:noFill/>
            <a:ln w="4250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5"/>
            <p:cNvSpPr/>
            <p:nvPr/>
          </p:nvSpPr>
          <p:spPr>
            <a:xfrm>
              <a:off x="6306525" y="2373825"/>
              <a:ext cx="86000" cy="108275"/>
            </a:xfrm>
            <a:custGeom>
              <a:avLst/>
              <a:gdLst/>
              <a:ahLst/>
              <a:cxnLst/>
              <a:rect l="l" t="t" r="r" b="b"/>
              <a:pathLst>
                <a:path w="3440" h="4331" fill="none" extrusionOk="0">
                  <a:moveTo>
                    <a:pt x="1189" y="0"/>
                  </a:moveTo>
                  <a:cubicBezTo>
                    <a:pt x="574" y="404"/>
                    <a:pt x="1" y="2229"/>
                    <a:pt x="786" y="2611"/>
                  </a:cubicBezTo>
                  <a:cubicBezTo>
                    <a:pt x="1593" y="2972"/>
                    <a:pt x="2548" y="3927"/>
                    <a:pt x="2994" y="3524"/>
                  </a:cubicBezTo>
                  <a:cubicBezTo>
                    <a:pt x="3439" y="3120"/>
                    <a:pt x="3015" y="4245"/>
                    <a:pt x="2548" y="4288"/>
                  </a:cubicBezTo>
                  <a:cubicBezTo>
                    <a:pt x="2102" y="4330"/>
                    <a:pt x="701" y="3757"/>
                    <a:pt x="807" y="3311"/>
                  </a:cubicBezTo>
                </a:path>
              </a:pathLst>
            </a:custGeom>
            <a:noFill/>
            <a:ln w="4250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5"/>
            <p:cNvSpPr/>
            <p:nvPr/>
          </p:nvSpPr>
          <p:spPr>
            <a:xfrm>
              <a:off x="6378175" y="2474650"/>
              <a:ext cx="61025" cy="81725"/>
            </a:xfrm>
            <a:custGeom>
              <a:avLst/>
              <a:gdLst/>
              <a:ahLst/>
              <a:cxnLst/>
              <a:rect l="l" t="t" r="r" b="b"/>
              <a:pathLst>
                <a:path w="2441" h="3269" fill="none" extrusionOk="0">
                  <a:moveTo>
                    <a:pt x="0" y="0"/>
                  </a:moveTo>
                  <a:cubicBezTo>
                    <a:pt x="658" y="446"/>
                    <a:pt x="1613" y="616"/>
                    <a:pt x="1634" y="1146"/>
                  </a:cubicBezTo>
                  <a:cubicBezTo>
                    <a:pt x="1656" y="1677"/>
                    <a:pt x="276" y="2802"/>
                    <a:pt x="849" y="3056"/>
                  </a:cubicBezTo>
                  <a:cubicBezTo>
                    <a:pt x="1316" y="3269"/>
                    <a:pt x="1974" y="2526"/>
                    <a:pt x="2441" y="1698"/>
                  </a:cubicBezTo>
                </a:path>
              </a:pathLst>
            </a:custGeom>
            <a:noFill/>
            <a:ln w="4250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5"/>
            <p:cNvSpPr/>
            <p:nvPr/>
          </p:nvSpPr>
          <p:spPr>
            <a:xfrm>
              <a:off x="6733150" y="401000"/>
              <a:ext cx="863325" cy="457950"/>
            </a:xfrm>
            <a:custGeom>
              <a:avLst/>
              <a:gdLst/>
              <a:ahLst/>
              <a:cxnLst/>
              <a:rect l="l" t="t" r="r" b="b"/>
              <a:pathLst>
                <a:path w="34533" h="18318" fill="none" extrusionOk="0">
                  <a:moveTo>
                    <a:pt x="0" y="18317"/>
                  </a:moveTo>
                  <a:lnTo>
                    <a:pt x="34533" y="1"/>
                  </a:lnTo>
                </a:path>
              </a:pathLst>
            </a:custGeom>
            <a:noFill/>
            <a:ln w="1750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5"/>
            <p:cNvSpPr/>
            <p:nvPr/>
          </p:nvSpPr>
          <p:spPr>
            <a:xfrm>
              <a:off x="6704500" y="1055775"/>
              <a:ext cx="891975" cy="713175"/>
            </a:xfrm>
            <a:custGeom>
              <a:avLst/>
              <a:gdLst/>
              <a:ahLst/>
              <a:cxnLst/>
              <a:rect l="l" t="t" r="r" b="b"/>
              <a:pathLst>
                <a:path w="35679" h="28527" fill="none" extrusionOk="0">
                  <a:moveTo>
                    <a:pt x="0" y="1"/>
                  </a:moveTo>
                  <a:lnTo>
                    <a:pt x="35679" y="28526"/>
                  </a:lnTo>
                </a:path>
              </a:pathLst>
            </a:custGeom>
            <a:noFill/>
            <a:ln w="1750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5"/>
            <p:cNvSpPr/>
            <p:nvPr/>
          </p:nvSpPr>
          <p:spPr>
            <a:xfrm>
              <a:off x="6465175" y="406850"/>
              <a:ext cx="329025" cy="311475"/>
            </a:xfrm>
            <a:custGeom>
              <a:avLst/>
              <a:gdLst/>
              <a:ahLst/>
              <a:cxnLst/>
              <a:rect l="l" t="t" r="r" b="b"/>
              <a:pathLst>
                <a:path w="13161" h="12459" fill="none" extrusionOk="0">
                  <a:moveTo>
                    <a:pt x="13160" y="0"/>
                  </a:moveTo>
                  <a:lnTo>
                    <a:pt x="1" y="12459"/>
                  </a:lnTo>
                </a:path>
              </a:pathLst>
            </a:custGeom>
            <a:noFill/>
            <a:ln w="4250" cap="flat" cmpd="sng">
              <a:solidFill>
                <a:srgbClr val="1F1A17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5"/>
            <p:cNvSpPr/>
            <p:nvPr/>
          </p:nvSpPr>
          <p:spPr>
            <a:xfrm>
              <a:off x="6517175" y="2953775"/>
              <a:ext cx="323700" cy="88650"/>
            </a:xfrm>
            <a:custGeom>
              <a:avLst/>
              <a:gdLst/>
              <a:ahLst/>
              <a:cxnLst/>
              <a:rect l="l" t="t" r="r" b="b"/>
              <a:pathLst>
                <a:path w="12948" h="3546" fill="none" extrusionOk="0">
                  <a:moveTo>
                    <a:pt x="12948" y="2378"/>
                  </a:moveTo>
                  <a:lnTo>
                    <a:pt x="1" y="3545"/>
                  </a:lnTo>
                  <a:lnTo>
                    <a:pt x="12587" y="1"/>
                  </a:lnTo>
                </a:path>
              </a:pathLst>
            </a:custGeom>
            <a:noFill/>
            <a:ln w="4250" cap="flat" cmpd="sng">
              <a:solidFill>
                <a:srgbClr val="1F1A17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5"/>
            <p:cNvSpPr/>
            <p:nvPr/>
          </p:nvSpPr>
          <p:spPr>
            <a:xfrm>
              <a:off x="6517175" y="2933100"/>
              <a:ext cx="71675" cy="109325"/>
            </a:xfrm>
            <a:custGeom>
              <a:avLst/>
              <a:gdLst/>
              <a:ahLst/>
              <a:cxnLst/>
              <a:rect l="l" t="t" r="r" b="b"/>
              <a:pathLst>
                <a:path w="2867" h="4373" fill="none" extrusionOk="0">
                  <a:moveTo>
                    <a:pt x="1" y="4372"/>
                  </a:moveTo>
                  <a:lnTo>
                    <a:pt x="2866" y="0"/>
                  </a:lnTo>
                </a:path>
              </a:pathLst>
            </a:custGeom>
            <a:noFill/>
            <a:ln w="4250" cap="flat" cmpd="sng">
              <a:solidFill>
                <a:srgbClr val="1F1A17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5"/>
            <p:cNvSpPr/>
            <p:nvPr/>
          </p:nvSpPr>
          <p:spPr>
            <a:xfrm>
              <a:off x="6307075" y="2557950"/>
              <a:ext cx="671775" cy="573075"/>
            </a:xfrm>
            <a:custGeom>
              <a:avLst/>
              <a:gdLst/>
              <a:ahLst/>
              <a:cxnLst/>
              <a:rect l="l" t="t" r="r" b="b"/>
              <a:pathLst>
                <a:path w="26871" h="22923" fill="none" extrusionOk="0">
                  <a:moveTo>
                    <a:pt x="3905" y="0"/>
                  </a:moveTo>
                  <a:cubicBezTo>
                    <a:pt x="3417" y="743"/>
                    <a:pt x="1825" y="1974"/>
                    <a:pt x="1677" y="2399"/>
                  </a:cubicBezTo>
                  <a:cubicBezTo>
                    <a:pt x="1528" y="2823"/>
                    <a:pt x="509" y="4224"/>
                    <a:pt x="1571" y="5158"/>
                  </a:cubicBezTo>
                  <a:cubicBezTo>
                    <a:pt x="2632" y="6071"/>
                    <a:pt x="3842" y="2866"/>
                    <a:pt x="3035" y="2314"/>
                  </a:cubicBezTo>
                  <a:cubicBezTo>
                    <a:pt x="2229" y="1783"/>
                    <a:pt x="0" y="4160"/>
                    <a:pt x="318" y="5009"/>
                  </a:cubicBezTo>
                  <a:cubicBezTo>
                    <a:pt x="616" y="5858"/>
                    <a:pt x="3184" y="4840"/>
                    <a:pt x="3672" y="5158"/>
                  </a:cubicBezTo>
                  <a:cubicBezTo>
                    <a:pt x="4139" y="5455"/>
                    <a:pt x="6686" y="6622"/>
                    <a:pt x="6431" y="7387"/>
                  </a:cubicBezTo>
                  <a:cubicBezTo>
                    <a:pt x="6176" y="8129"/>
                    <a:pt x="3141" y="8936"/>
                    <a:pt x="3714" y="11122"/>
                  </a:cubicBezTo>
                  <a:cubicBezTo>
                    <a:pt x="4287" y="13308"/>
                    <a:pt x="9763" y="9424"/>
                    <a:pt x="8129" y="8596"/>
                  </a:cubicBezTo>
                  <a:cubicBezTo>
                    <a:pt x="6495" y="7769"/>
                    <a:pt x="2887" y="12268"/>
                    <a:pt x="5030" y="12693"/>
                  </a:cubicBezTo>
                  <a:cubicBezTo>
                    <a:pt x="5900" y="12862"/>
                    <a:pt x="8341" y="10782"/>
                    <a:pt x="9190" y="10273"/>
                  </a:cubicBezTo>
                  <a:cubicBezTo>
                    <a:pt x="10315" y="9615"/>
                    <a:pt x="13945" y="10591"/>
                    <a:pt x="14348" y="12523"/>
                  </a:cubicBezTo>
                  <a:cubicBezTo>
                    <a:pt x="15006" y="15770"/>
                    <a:pt x="8638" y="13775"/>
                    <a:pt x="9105" y="11992"/>
                  </a:cubicBezTo>
                  <a:cubicBezTo>
                    <a:pt x="9572" y="10209"/>
                    <a:pt x="14836" y="12990"/>
                    <a:pt x="14963" y="13987"/>
                  </a:cubicBezTo>
                  <a:cubicBezTo>
                    <a:pt x="15091" y="14964"/>
                    <a:pt x="13690" y="15728"/>
                    <a:pt x="12416" y="15728"/>
                  </a:cubicBezTo>
                  <a:cubicBezTo>
                    <a:pt x="11652" y="15728"/>
                    <a:pt x="8638" y="15049"/>
                    <a:pt x="8914" y="13414"/>
                  </a:cubicBezTo>
                  <a:cubicBezTo>
                    <a:pt x="9169" y="11971"/>
                    <a:pt x="16322" y="11547"/>
                    <a:pt x="18381" y="12162"/>
                  </a:cubicBezTo>
                  <a:cubicBezTo>
                    <a:pt x="21246" y="13011"/>
                    <a:pt x="16003" y="17829"/>
                    <a:pt x="18487" y="18275"/>
                  </a:cubicBezTo>
                  <a:cubicBezTo>
                    <a:pt x="20970" y="18720"/>
                    <a:pt x="26106" y="16407"/>
                    <a:pt x="26488" y="14836"/>
                  </a:cubicBezTo>
                  <a:cubicBezTo>
                    <a:pt x="26870" y="13244"/>
                    <a:pt x="24111" y="13393"/>
                    <a:pt x="23326" y="14072"/>
                  </a:cubicBezTo>
                  <a:cubicBezTo>
                    <a:pt x="22541" y="14773"/>
                    <a:pt x="19038" y="18062"/>
                    <a:pt x="20121" y="19039"/>
                  </a:cubicBezTo>
                  <a:cubicBezTo>
                    <a:pt x="21203" y="19994"/>
                    <a:pt x="26212" y="17723"/>
                    <a:pt x="26552" y="16492"/>
                  </a:cubicBezTo>
                  <a:cubicBezTo>
                    <a:pt x="26870" y="15240"/>
                    <a:pt x="20758" y="17702"/>
                    <a:pt x="22265" y="20482"/>
                  </a:cubicBezTo>
                  <a:cubicBezTo>
                    <a:pt x="23092" y="22010"/>
                    <a:pt x="25852" y="21182"/>
                    <a:pt x="25597" y="22923"/>
                  </a:cubicBezTo>
                </a:path>
              </a:pathLst>
            </a:custGeom>
            <a:noFill/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5"/>
            <p:cNvSpPr/>
            <p:nvPr/>
          </p:nvSpPr>
          <p:spPr>
            <a:xfrm>
              <a:off x="6456700" y="3131550"/>
              <a:ext cx="559825" cy="239325"/>
            </a:xfrm>
            <a:custGeom>
              <a:avLst/>
              <a:gdLst/>
              <a:ahLst/>
              <a:cxnLst/>
              <a:rect l="l" t="t" r="r" b="b"/>
              <a:pathLst>
                <a:path w="22393" h="9573" fill="none" extrusionOk="0">
                  <a:moveTo>
                    <a:pt x="19612" y="0"/>
                  </a:moveTo>
                  <a:cubicBezTo>
                    <a:pt x="18784" y="573"/>
                    <a:pt x="16598" y="1741"/>
                    <a:pt x="17489" y="2271"/>
                  </a:cubicBezTo>
                  <a:cubicBezTo>
                    <a:pt x="18360" y="2802"/>
                    <a:pt x="20079" y="3014"/>
                    <a:pt x="21034" y="3502"/>
                  </a:cubicBezTo>
                  <a:cubicBezTo>
                    <a:pt x="21819" y="3905"/>
                    <a:pt x="22392" y="5476"/>
                    <a:pt x="19782" y="6431"/>
                  </a:cubicBezTo>
                  <a:cubicBezTo>
                    <a:pt x="19060" y="6686"/>
                    <a:pt x="17680" y="6813"/>
                    <a:pt x="17086" y="7132"/>
                  </a:cubicBezTo>
                  <a:cubicBezTo>
                    <a:pt x="16471" y="7450"/>
                    <a:pt x="15240" y="7790"/>
                    <a:pt x="14391" y="7726"/>
                  </a:cubicBezTo>
                  <a:cubicBezTo>
                    <a:pt x="13520" y="7683"/>
                    <a:pt x="12374" y="8129"/>
                    <a:pt x="11589" y="8596"/>
                  </a:cubicBezTo>
                  <a:cubicBezTo>
                    <a:pt x="11058" y="8914"/>
                    <a:pt x="10995" y="8575"/>
                    <a:pt x="9764" y="8363"/>
                  </a:cubicBezTo>
                  <a:cubicBezTo>
                    <a:pt x="8533" y="8150"/>
                    <a:pt x="8681" y="8638"/>
                    <a:pt x="7726" y="9105"/>
                  </a:cubicBezTo>
                  <a:cubicBezTo>
                    <a:pt x="6771" y="9572"/>
                    <a:pt x="5582" y="8681"/>
                    <a:pt x="4691" y="8065"/>
                  </a:cubicBezTo>
                  <a:cubicBezTo>
                    <a:pt x="3800" y="7450"/>
                    <a:pt x="3099" y="7832"/>
                    <a:pt x="2293" y="8278"/>
                  </a:cubicBezTo>
                  <a:cubicBezTo>
                    <a:pt x="1486" y="8723"/>
                    <a:pt x="722" y="8872"/>
                    <a:pt x="0" y="8575"/>
                  </a:cubicBezTo>
                </a:path>
              </a:pathLst>
            </a:custGeom>
            <a:noFill/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5"/>
            <p:cNvSpPr/>
            <p:nvPr/>
          </p:nvSpPr>
          <p:spPr>
            <a:xfrm>
              <a:off x="6253475" y="3423825"/>
              <a:ext cx="55725" cy="31950"/>
            </a:xfrm>
            <a:custGeom>
              <a:avLst/>
              <a:gdLst/>
              <a:ahLst/>
              <a:cxnLst/>
              <a:rect l="l" t="t" r="r" b="b"/>
              <a:pathLst>
                <a:path w="2229" h="1278" extrusionOk="0">
                  <a:moveTo>
                    <a:pt x="1925" y="0"/>
                  </a:moveTo>
                  <a:cubicBezTo>
                    <a:pt x="1844" y="0"/>
                    <a:pt x="1783" y="46"/>
                    <a:pt x="1783" y="46"/>
                  </a:cubicBezTo>
                  <a:lnTo>
                    <a:pt x="0" y="1065"/>
                  </a:lnTo>
                  <a:lnTo>
                    <a:pt x="531" y="1277"/>
                  </a:lnTo>
                  <a:lnTo>
                    <a:pt x="2059" y="386"/>
                  </a:lnTo>
                  <a:cubicBezTo>
                    <a:pt x="2059" y="386"/>
                    <a:pt x="2229" y="237"/>
                    <a:pt x="2102" y="89"/>
                  </a:cubicBezTo>
                  <a:cubicBezTo>
                    <a:pt x="2042" y="21"/>
                    <a:pt x="1979" y="0"/>
                    <a:pt x="1925" y="0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5"/>
            <p:cNvSpPr/>
            <p:nvPr/>
          </p:nvSpPr>
          <p:spPr>
            <a:xfrm>
              <a:off x="4904125" y="3341675"/>
              <a:ext cx="862800" cy="490675"/>
            </a:xfrm>
            <a:custGeom>
              <a:avLst/>
              <a:gdLst/>
              <a:ahLst/>
              <a:cxnLst/>
              <a:rect l="l" t="t" r="r" b="b"/>
              <a:pathLst>
                <a:path w="34512" h="19627" extrusionOk="0">
                  <a:moveTo>
                    <a:pt x="276" y="0"/>
                  </a:moveTo>
                  <a:lnTo>
                    <a:pt x="0" y="891"/>
                  </a:lnTo>
                  <a:cubicBezTo>
                    <a:pt x="3757" y="7620"/>
                    <a:pt x="10698" y="13647"/>
                    <a:pt x="16131" y="17786"/>
                  </a:cubicBezTo>
                  <a:lnTo>
                    <a:pt x="17787" y="18954"/>
                  </a:lnTo>
                  <a:cubicBezTo>
                    <a:pt x="18734" y="19416"/>
                    <a:pt x="19749" y="19626"/>
                    <a:pt x="20733" y="19626"/>
                  </a:cubicBezTo>
                  <a:cubicBezTo>
                    <a:pt x="21512" y="19626"/>
                    <a:pt x="22272" y="19494"/>
                    <a:pt x="22965" y="19251"/>
                  </a:cubicBezTo>
                  <a:cubicBezTo>
                    <a:pt x="24903" y="18611"/>
                    <a:pt x="31466" y="14231"/>
                    <a:pt x="33364" y="14231"/>
                  </a:cubicBezTo>
                  <a:cubicBezTo>
                    <a:pt x="33482" y="14231"/>
                    <a:pt x="33583" y="14248"/>
                    <a:pt x="33663" y="14284"/>
                  </a:cubicBezTo>
                  <a:lnTo>
                    <a:pt x="34512" y="14518"/>
                  </a:lnTo>
                  <a:cubicBezTo>
                    <a:pt x="33982" y="13667"/>
                    <a:pt x="32967" y="13302"/>
                    <a:pt x="31947" y="13302"/>
                  </a:cubicBezTo>
                  <a:cubicBezTo>
                    <a:pt x="31415" y="13302"/>
                    <a:pt x="30881" y="13402"/>
                    <a:pt x="30415" y="13584"/>
                  </a:cubicBezTo>
                  <a:cubicBezTo>
                    <a:pt x="27148" y="14907"/>
                    <a:pt x="22409" y="18749"/>
                    <a:pt x="19891" y="18749"/>
                  </a:cubicBezTo>
                  <a:cubicBezTo>
                    <a:pt x="19825" y="18749"/>
                    <a:pt x="19760" y="18747"/>
                    <a:pt x="19697" y="18741"/>
                  </a:cubicBezTo>
                  <a:cubicBezTo>
                    <a:pt x="19209" y="18699"/>
                    <a:pt x="17680" y="17765"/>
                    <a:pt x="16810" y="17086"/>
                  </a:cubicBezTo>
                  <a:cubicBezTo>
                    <a:pt x="16810" y="17086"/>
                    <a:pt x="16301" y="16619"/>
                    <a:pt x="16258" y="16576"/>
                  </a:cubicBezTo>
                  <a:cubicBezTo>
                    <a:pt x="16258" y="16576"/>
                    <a:pt x="4118" y="6856"/>
                    <a:pt x="276" y="0"/>
                  </a:cubicBezTo>
                  <a:close/>
                </a:path>
              </a:pathLst>
            </a:custGeom>
            <a:solidFill>
              <a:srgbClr val="6B6B6B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5"/>
            <p:cNvSpPr/>
            <p:nvPr/>
          </p:nvSpPr>
          <p:spPr>
            <a:xfrm>
              <a:off x="5358325" y="3529500"/>
              <a:ext cx="216525" cy="294250"/>
            </a:xfrm>
            <a:custGeom>
              <a:avLst/>
              <a:gdLst/>
              <a:ahLst/>
              <a:cxnLst/>
              <a:rect l="l" t="t" r="r" b="b"/>
              <a:pathLst>
                <a:path w="8661" h="11770" extrusionOk="0">
                  <a:moveTo>
                    <a:pt x="7450" y="319"/>
                  </a:moveTo>
                  <a:cubicBezTo>
                    <a:pt x="7578" y="340"/>
                    <a:pt x="7811" y="404"/>
                    <a:pt x="7960" y="552"/>
                  </a:cubicBezTo>
                  <a:cubicBezTo>
                    <a:pt x="8130" y="680"/>
                    <a:pt x="8257" y="828"/>
                    <a:pt x="8321" y="934"/>
                  </a:cubicBezTo>
                  <a:lnTo>
                    <a:pt x="5158" y="5646"/>
                  </a:lnTo>
                  <a:lnTo>
                    <a:pt x="5137" y="5625"/>
                  </a:lnTo>
                  <a:lnTo>
                    <a:pt x="4330" y="5858"/>
                  </a:lnTo>
                  <a:lnTo>
                    <a:pt x="4288" y="5010"/>
                  </a:lnTo>
                  <a:lnTo>
                    <a:pt x="7450" y="319"/>
                  </a:lnTo>
                  <a:close/>
                  <a:moveTo>
                    <a:pt x="4033" y="5413"/>
                  </a:moveTo>
                  <a:lnTo>
                    <a:pt x="4055" y="6050"/>
                  </a:lnTo>
                  <a:lnTo>
                    <a:pt x="4055" y="6219"/>
                  </a:lnTo>
                  <a:lnTo>
                    <a:pt x="4246" y="6177"/>
                  </a:lnTo>
                  <a:lnTo>
                    <a:pt x="4925" y="5986"/>
                  </a:lnTo>
                  <a:lnTo>
                    <a:pt x="1210" y="11504"/>
                  </a:lnTo>
                  <a:cubicBezTo>
                    <a:pt x="1203" y="11504"/>
                    <a:pt x="1192" y="11505"/>
                    <a:pt x="1178" y="11505"/>
                  </a:cubicBezTo>
                  <a:cubicBezTo>
                    <a:pt x="1116" y="11505"/>
                    <a:pt x="987" y="11491"/>
                    <a:pt x="743" y="11334"/>
                  </a:cubicBezTo>
                  <a:cubicBezTo>
                    <a:pt x="404" y="11101"/>
                    <a:pt x="361" y="10931"/>
                    <a:pt x="361" y="10889"/>
                  </a:cubicBezTo>
                  <a:lnTo>
                    <a:pt x="4033" y="5413"/>
                  </a:lnTo>
                  <a:close/>
                  <a:moveTo>
                    <a:pt x="7323" y="1"/>
                  </a:moveTo>
                  <a:lnTo>
                    <a:pt x="7281" y="64"/>
                  </a:lnTo>
                  <a:lnTo>
                    <a:pt x="107" y="10761"/>
                  </a:lnTo>
                  <a:lnTo>
                    <a:pt x="86" y="10804"/>
                  </a:lnTo>
                  <a:cubicBezTo>
                    <a:pt x="86" y="10804"/>
                    <a:pt x="1" y="11186"/>
                    <a:pt x="595" y="11568"/>
                  </a:cubicBezTo>
                  <a:cubicBezTo>
                    <a:pt x="855" y="11728"/>
                    <a:pt x="1048" y="11770"/>
                    <a:pt x="1181" y="11770"/>
                  </a:cubicBezTo>
                  <a:cubicBezTo>
                    <a:pt x="1330" y="11770"/>
                    <a:pt x="1401" y="11716"/>
                    <a:pt x="1401" y="11716"/>
                  </a:cubicBezTo>
                  <a:lnTo>
                    <a:pt x="1423" y="11695"/>
                  </a:lnTo>
                  <a:lnTo>
                    <a:pt x="8597" y="998"/>
                  </a:lnTo>
                  <a:lnTo>
                    <a:pt x="8660" y="934"/>
                  </a:lnTo>
                  <a:lnTo>
                    <a:pt x="8597" y="849"/>
                  </a:lnTo>
                  <a:cubicBezTo>
                    <a:pt x="8597" y="849"/>
                    <a:pt x="8406" y="552"/>
                    <a:pt x="8151" y="319"/>
                  </a:cubicBezTo>
                  <a:cubicBezTo>
                    <a:pt x="7854" y="85"/>
                    <a:pt x="7429" y="22"/>
                    <a:pt x="7429" y="22"/>
                  </a:cubicBezTo>
                  <a:lnTo>
                    <a:pt x="73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5"/>
            <p:cNvSpPr/>
            <p:nvPr/>
          </p:nvSpPr>
          <p:spPr>
            <a:xfrm>
              <a:off x="5466050" y="3537450"/>
              <a:ext cx="100300" cy="138525"/>
            </a:xfrm>
            <a:custGeom>
              <a:avLst/>
              <a:gdLst/>
              <a:ahLst/>
              <a:cxnLst/>
              <a:rect l="l" t="t" r="r" b="b"/>
              <a:pathLst>
                <a:path w="4012" h="5541" extrusionOk="0">
                  <a:moveTo>
                    <a:pt x="3141" y="1"/>
                  </a:moveTo>
                  <a:lnTo>
                    <a:pt x="0" y="4692"/>
                  </a:lnTo>
                  <a:lnTo>
                    <a:pt x="21" y="5540"/>
                  </a:lnTo>
                  <a:lnTo>
                    <a:pt x="828" y="5307"/>
                  </a:lnTo>
                  <a:lnTo>
                    <a:pt x="849" y="5328"/>
                  </a:lnTo>
                  <a:lnTo>
                    <a:pt x="4012" y="616"/>
                  </a:lnTo>
                  <a:cubicBezTo>
                    <a:pt x="3948" y="510"/>
                    <a:pt x="3821" y="362"/>
                    <a:pt x="3651" y="234"/>
                  </a:cubicBezTo>
                  <a:cubicBezTo>
                    <a:pt x="3502" y="86"/>
                    <a:pt x="3269" y="22"/>
                    <a:pt x="3141" y="1"/>
                  </a:cubicBezTo>
                  <a:close/>
                </a:path>
              </a:pathLst>
            </a:custGeom>
            <a:solidFill>
              <a:srgbClr val="A22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5"/>
            <p:cNvSpPr/>
            <p:nvPr/>
          </p:nvSpPr>
          <p:spPr>
            <a:xfrm>
              <a:off x="5367350" y="3664800"/>
              <a:ext cx="114100" cy="152475"/>
            </a:xfrm>
            <a:custGeom>
              <a:avLst/>
              <a:gdLst/>
              <a:ahLst/>
              <a:cxnLst/>
              <a:rect l="l" t="t" r="r" b="b"/>
              <a:pathLst>
                <a:path w="4564" h="6099" extrusionOk="0">
                  <a:moveTo>
                    <a:pt x="3672" y="1"/>
                  </a:moveTo>
                  <a:lnTo>
                    <a:pt x="0" y="5477"/>
                  </a:lnTo>
                  <a:cubicBezTo>
                    <a:pt x="0" y="5695"/>
                    <a:pt x="538" y="6098"/>
                    <a:pt x="799" y="6098"/>
                  </a:cubicBezTo>
                  <a:cubicBezTo>
                    <a:pt x="817" y="6098"/>
                    <a:pt x="834" y="6096"/>
                    <a:pt x="849" y="6092"/>
                  </a:cubicBezTo>
                  <a:lnTo>
                    <a:pt x="4564" y="574"/>
                  </a:lnTo>
                  <a:lnTo>
                    <a:pt x="3694" y="807"/>
                  </a:lnTo>
                  <a:lnTo>
                    <a:pt x="3672" y="1"/>
                  </a:lnTo>
                  <a:close/>
                </a:path>
              </a:pathLst>
            </a:custGeom>
            <a:solidFill>
              <a:srgbClr val="ECA0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5"/>
            <p:cNvSpPr/>
            <p:nvPr/>
          </p:nvSpPr>
          <p:spPr>
            <a:xfrm>
              <a:off x="6918850" y="4274725"/>
              <a:ext cx="70600" cy="104800"/>
            </a:xfrm>
            <a:custGeom>
              <a:avLst/>
              <a:gdLst/>
              <a:ahLst/>
              <a:cxnLst/>
              <a:rect l="l" t="t" r="r" b="b"/>
              <a:pathLst>
                <a:path w="2824" h="4192" extrusionOk="0">
                  <a:moveTo>
                    <a:pt x="2650" y="1"/>
                  </a:moveTo>
                  <a:cubicBezTo>
                    <a:pt x="2559" y="1"/>
                    <a:pt x="2490" y="66"/>
                    <a:pt x="2421" y="118"/>
                  </a:cubicBezTo>
                  <a:cubicBezTo>
                    <a:pt x="2399" y="161"/>
                    <a:pt x="2102" y="649"/>
                    <a:pt x="1699" y="1264"/>
                  </a:cubicBezTo>
                  <a:cubicBezTo>
                    <a:pt x="1253" y="1965"/>
                    <a:pt x="723" y="2814"/>
                    <a:pt x="362" y="3387"/>
                  </a:cubicBezTo>
                  <a:cubicBezTo>
                    <a:pt x="150" y="3726"/>
                    <a:pt x="1" y="3960"/>
                    <a:pt x="1" y="3960"/>
                  </a:cubicBezTo>
                  <a:cubicBezTo>
                    <a:pt x="1" y="4084"/>
                    <a:pt x="100" y="4191"/>
                    <a:pt x="234" y="4191"/>
                  </a:cubicBezTo>
                  <a:cubicBezTo>
                    <a:pt x="306" y="4191"/>
                    <a:pt x="387" y="4161"/>
                    <a:pt x="468" y="4087"/>
                  </a:cubicBezTo>
                  <a:lnTo>
                    <a:pt x="723" y="3684"/>
                  </a:lnTo>
                  <a:lnTo>
                    <a:pt x="2081" y="1519"/>
                  </a:lnTo>
                  <a:lnTo>
                    <a:pt x="2718" y="500"/>
                  </a:lnTo>
                  <a:cubicBezTo>
                    <a:pt x="2718" y="500"/>
                    <a:pt x="2824" y="76"/>
                    <a:pt x="2718" y="12"/>
                  </a:cubicBezTo>
                  <a:cubicBezTo>
                    <a:pt x="2694" y="4"/>
                    <a:pt x="2672" y="1"/>
                    <a:pt x="2650" y="1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5"/>
            <p:cNvSpPr/>
            <p:nvPr/>
          </p:nvSpPr>
          <p:spPr>
            <a:xfrm>
              <a:off x="6933200" y="4286125"/>
              <a:ext cx="72700" cy="172175"/>
            </a:xfrm>
            <a:custGeom>
              <a:avLst/>
              <a:gdLst/>
              <a:ahLst/>
              <a:cxnLst/>
              <a:rect l="l" t="t" r="r" b="b"/>
              <a:pathLst>
                <a:path w="2908" h="6887" extrusionOk="0">
                  <a:moveTo>
                    <a:pt x="159" y="1"/>
                  </a:moveTo>
                  <a:cubicBezTo>
                    <a:pt x="156" y="1"/>
                    <a:pt x="152" y="1"/>
                    <a:pt x="149" y="2"/>
                  </a:cubicBezTo>
                  <a:cubicBezTo>
                    <a:pt x="21" y="44"/>
                    <a:pt x="0" y="150"/>
                    <a:pt x="0" y="278"/>
                  </a:cubicBezTo>
                  <a:cubicBezTo>
                    <a:pt x="0" y="278"/>
                    <a:pt x="85" y="511"/>
                    <a:pt x="212" y="851"/>
                  </a:cubicBezTo>
                  <a:cubicBezTo>
                    <a:pt x="637" y="2039"/>
                    <a:pt x="1592" y="4586"/>
                    <a:pt x="2101" y="5923"/>
                  </a:cubicBezTo>
                  <a:cubicBezTo>
                    <a:pt x="2292" y="6454"/>
                    <a:pt x="2420" y="6794"/>
                    <a:pt x="2420" y="6794"/>
                  </a:cubicBezTo>
                  <a:cubicBezTo>
                    <a:pt x="2480" y="6860"/>
                    <a:pt x="2545" y="6887"/>
                    <a:pt x="2607" y="6887"/>
                  </a:cubicBezTo>
                  <a:cubicBezTo>
                    <a:pt x="2766" y="6887"/>
                    <a:pt x="2908" y="6712"/>
                    <a:pt x="2908" y="6560"/>
                  </a:cubicBezTo>
                  <a:lnTo>
                    <a:pt x="2759" y="6136"/>
                  </a:lnTo>
                  <a:lnTo>
                    <a:pt x="2568" y="5711"/>
                  </a:lnTo>
                  <a:lnTo>
                    <a:pt x="637" y="851"/>
                  </a:lnTo>
                  <a:lnTo>
                    <a:pt x="488" y="447"/>
                  </a:lnTo>
                  <a:lnTo>
                    <a:pt x="467" y="363"/>
                  </a:lnTo>
                  <a:cubicBezTo>
                    <a:pt x="467" y="363"/>
                    <a:pt x="286" y="1"/>
                    <a:pt x="159" y="1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5"/>
            <p:cNvSpPr/>
            <p:nvPr/>
          </p:nvSpPr>
          <p:spPr>
            <a:xfrm>
              <a:off x="6906650" y="4308500"/>
              <a:ext cx="142225" cy="123075"/>
            </a:xfrm>
            <a:custGeom>
              <a:avLst/>
              <a:gdLst/>
              <a:ahLst/>
              <a:cxnLst/>
              <a:rect l="l" t="t" r="r" b="b"/>
              <a:pathLst>
                <a:path w="5689" h="4923" extrusionOk="0">
                  <a:moveTo>
                    <a:pt x="149" y="1"/>
                  </a:moveTo>
                  <a:cubicBezTo>
                    <a:pt x="124" y="1"/>
                    <a:pt x="102" y="6"/>
                    <a:pt x="86" y="19"/>
                  </a:cubicBezTo>
                  <a:cubicBezTo>
                    <a:pt x="1" y="104"/>
                    <a:pt x="43" y="210"/>
                    <a:pt x="86" y="317"/>
                  </a:cubicBezTo>
                  <a:cubicBezTo>
                    <a:pt x="149" y="401"/>
                    <a:pt x="5689" y="4922"/>
                    <a:pt x="5689" y="4922"/>
                  </a:cubicBezTo>
                  <a:lnTo>
                    <a:pt x="5455" y="4137"/>
                  </a:lnTo>
                  <a:lnTo>
                    <a:pt x="531" y="168"/>
                  </a:lnTo>
                  <a:cubicBezTo>
                    <a:pt x="531" y="168"/>
                    <a:pt x="288" y="1"/>
                    <a:pt x="149" y="1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5"/>
            <p:cNvSpPr/>
            <p:nvPr/>
          </p:nvSpPr>
          <p:spPr>
            <a:xfrm>
              <a:off x="6820175" y="4159825"/>
              <a:ext cx="245825" cy="58925"/>
            </a:xfrm>
            <a:custGeom>
              <a:avLst/>
              <a:gdLst/>
              <a:ahLst/>
              <a:cxnLst/>
              <a:rect l="l" t="t" r="r" b="b"/>
              <a:pathLst>
                <a:path w="9833" h="2357" extrusionOk="0">
                  <a:moveTo>
                    <a:pt x="8705" y="1"/>
                  </a:moveTo>
                  <a:cubicBezTo>
                    <a:pt x="8696" y="1"/>
                    <a:pt x="8688" y="1"/>
                    <a:pt x="8681" y="2"/>
                  </a:cubicBezTo>
                  <a:cubicBezTo>
                    <a:pt x="8405" y="45"/>
                    <a:pt x="7514" y="533"/>
                    <a:pt x="6834" y="766"/>
                  </a:cubicBezTo>
                  <a:cubicBezTo>
                    <a:pt x="6092" y="1053"/>
                    <a:pt x="4395" y="1475"/>
                    <a:pt x="3027" y="1475"/>
                  </a:cubicBezTo>
                  <a:cubicBezTo>
                    <a:pt x="2675" y="1475"/>
                    <a:pt x="2345" y="1447"/>
                    <a:pt x="2059" y="1382"/>
                  </a:cubicBezTo>
                  <a:cubicBezTo>
                    <a:pt x="1316" y="1212"/>
                    <a:pt x="616" y="894"/>
                    <a:pt x="128" y="299"/>
                  </a:cubicBezTo>
                  <a:lnTo>
                    <a:pt x="0" y="236"/>
                  </a:lnTo>
                  <a:lnTo>
                    <a:pt x="0" y="236"/>
                  </a:lnTo>
                  <a:cubicBezTo>
                    <a:pt x="0" y="236"/>
                    <a:pt x="1252" y="1446"/>
                    <a:pt x="1953" y="1955"/>
                  </a:cubicBezTo>
                  <a:cubicBezTo>
                    <a:pt x="2372" y="2247"/>
                    <a:pt x="3103" y="2357"/>
                    <a:pt x="3791" y="2357"/>
                  </a:cubicBezTo>
                  <a:cubicBezTo>
                    <a:pt x="4252" y="2357"/>
                    <a:pt x="4694" y="2308"/>
                    <a:pt x="5009" y="2231"/>
                  </a:cubicBezTo>
                  <a:cubicBezTo>
                    <a:pt x="6293" y="1915"/>
                    <a:pt x="8682" y="724"/>
                    <a:pt x="9261" y="724"/>
                  </a:cubicBezTo>
                  <a:cubicBezTo>
                    <a:pt x="9266" y="724"/>
                    <a:pt x="9271" y="724"/>
                    <a:pt x="9275" y="724"/>
                  </a:cubicBezTo>
                  <a:cubicBezTo>
                    <a:pt x="9833" y="724"/>
                    <a:pt x="9004" y="1"/>
                    <a:pt x="8705" y="1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5"/>
            <p:cNvSpPr/>
            <p:nvPr/>
          </p:nvSpPr>
          <p:spPr>
            <a:xfrm>
              <a:off x="6721475" y="4071250"/>
              <a:ext cx="265850" cy="53175"/>
            </a:xfrm>
            <a:custGeom>
              <a:avLst/>
              <a:gdLst/>
              <a:ahLst/>
              <a:cxnLst/>
              <a:rect l="l" t="t" r="r" b="b"/>
              <a:pathLst>
                <a:path w="10634" h="2127" extrusionOk="0">
                  <a:moveTo>
                    <a:pt x="22" y="1"/>
                  </a:moveTo>
                  <a:lnTo>
                    <a:pt x="0" y="86"/>
                  </a:lnTo>
                  <a:cubicBezTo>
                    <a:pt x="43" y="125"/>
                    <a:pt x="87" y="163"/>
                    <a:pt x="131" y="200"/>
                  </a:cubicBezTo>
                  <a:lnTo>
                    <a:pt x="131" y="200"/>
                  </a:lnTo>
                  <a:cubicBezTo>
                    <a:pt x="83" y="130"/>
                    <a:pt x="49" y="66"/>
                    <a:pt x="22" y="1"/>
                  </a:cubicBezTo>
                  <a:close/>
                  <a:moveTo>
                    <a:pt x="131" y="200"/>
                  </a:moveTo>
                  <a:cubicBezTo>
                    <a:pt x="271" y="404"/>
                    <a:pt x="530" y="662"/>
                    <a:pt x="1083" y="1168"/>
                  </a:cubicBezTo>
                  <a:cubicBezTo>
                    <a:pt x="1749" y="1760"/>
                    <a:pt x="2850" y="2126"/>
                    <a:pt x="4162" y="2126"/>
                  </a:cubicBezTo>
                  <a:cubicBezTo>
                    <a:pt x="4355" y="2126"/>
                    <a:pt x="4553" y="2118"/>
                    <a:pt x="4755" y="2102"/>
                  </a:cubicBezTo>
                  <a:cubicBezTo>
                    <a:pt x="7089" y="1890"/>
                    <a:pt x="8978" y="1423"/>
                    <a:pt x="10082" y="1317"/>
                  </a:cubicBezTo>
                  <a:cubicBezTo>
                    <a:pt x="10294" y="1317"/>
                    <a:pt x="10528" y="1338"/>
                    <a:pt x="10634" y="1444"/>
                  </a:cubicBezTo>
                  <a:cubicBezTo>
                    <a:pt x="10507" y="1317"/>
                    <a:pt x="10443" y="1168"/>
                    <a:pt x="9955" y="871"/>
                  </a:cubicBezTo>
                  <a:cubicBezTo>
                    <a:pt x="9774" y="761"/>
                    <a:pt x="9562" y="718"/>
                    <a:pt x="9323" y="718"/>
                  </a:cubicBezTo>
                  <a:cubicBezTo>
                    <a:pt x="8916" y="718"/>
                    <a:pt x="8431" y="843"/>
                    <a:pt x="7896" y="977"/>
                  </a:cubicBezTo>
                  <a:cubicBezTo>
                    <a:pt x="6682" y="1274"/>
                    <a:pt x="5474" y="1440"/>
                    <a:pt x="4352" y="1440"/>
                  </a:cubicBezTo>
                  <a:cubicBezTo>
                    <a:pt x="2662" y="1440"/>
                    <a:pt x="1165" y="1065"/>
                    <a:pt x="131" y="200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5"/>
            <p:cNvSpPr/>
            <p:nvPr/>
          </p:nvSpPr>
          <p:spPr>
            <a:xfrm>
              <a:off x="6604200" y="3917900"/>
              <a:ext cx="246525" cy="100125"/>
            </a:xfrm>
            <a:custGeom>
              <a:avLst/>
              <a:gdLst/>
              <a:ahLst/>
              <a:cxnLst/>
              <a:rect l="l" t="t" r="r" b="b"/>
              <a:pathLst>
                <a:path w="9861" h="4005" extrusionOk="0">
                  <a:moveTo>
                    <a:pt x="1" y="1"/>
                  </a:moveTo>
                  <a:cubicBezTo>
                    <a:pt x="807" y="1975"/>
                    <a:pt x="1296" y="2166"/>
                    <a:pt x="2760" y="2569"/>
                  </a:cubicBezTo>
                  <a:cubicBezTo>
                    <a:pt x="3598" y="2792"/>
                    <a:pt x="5036" y="2792"/>
                    <a:pt x="6344" y="2792"/>
                  </a:cubicBezTo>
                  <a:cubicBezTo>
                    <a:pt x="7652" y="2792"/>
                    <a:pt x="8830" y="2792"/>
                    <a:pt x="9149" y="3015"/>
                  </a:cubicBezTo>
                  <a:cubicBezTo>
                    <a:pt x="9807" y="3460"/>
                    <a:pt x="9700" y="3163"/>
                    <a:pt x="9828" y="3927"/>
                  </a:cubicBezTo>
                  <a:cubicBezTo>
                    <a:pt x="9837" y="3981"/>
                    <a:pt x="9842" y="4004"/>
                    <a:pt x="9845" y="4004"/>
                  </a:cubicBezTo>
                  <a:cubicBezTo>
                    <a:pt x="9860" y="4004"/>
                    <a:pt x="9762" y="3116"/>
                    <a:pt x="9616" y="2824"/>
                  </a:cubicBezTo>
                  <a:cubicBezTo>
                    <a:pt x="9342" y="2176"/>
                    <a:pt x="8634" y="2012"/>
                    <a:pt x="7709" y="2012"/>
                  </a:cubicBezTo>
                  <a:cubicBezTo>
                    <a:pt x="6753" y="2012"/>
                    <a:pt x="5563" y="2188"/>
                    <a:pt x="4381" y="2188"/>
                  </a:cubicBezTo>
                  <a:cubicBezTo>
                    <a:pt x="3334" y="2188"/>
                    <a:pt x="2293" y="2050"/>
                    <a:pt x="1423" y="1529"/>
                  </a:cubicBezTo>
                  <a:cubicBezTo>
                    <a:pt x="744" y="1083"/>
                    <a:pt x="277" y="57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5"/>
            <p:cNvSpPr/>
            <p:nvPr/>
          </p:nvSpPr>
          <p:spPr>
            <a:xfrm>
              <a:off x="6393025" y="3653675"/>
              <a:ext cx="242525" cy="115975"/>
            </a:xfrm>
            <a:custGeom>
              <a:avLst/>
              <a:gdLst/>
              <a:ahLst/>
              <a:cxnLst/>
              <a:rect l="l" t="t" r="r" b="b"/>
              <a:pathLst>
                <a:path w="9701" h="4639" extrusionOk="0">
                  <a:moveTo>
                    <a:pt x="0" y="0"/>
                  </a:moveTo>
                  <a:lnTo>
                    <a:pt x="0" y="0"/>
                  </a:lnTo>
                  <a:cubicBezTo>
                    <a:pt x="786" y="1995"/>
                    <a:pt x="1295" y="2420"/>
                    <a:pt x="2611" y="2908"/>
                  </a:cubicBezTo>
                  <a:cubicBezTo>
                    <a:pt x="4139" y="3438"/>
                    <a:pt x="7854" y="3056"/>
                    <a:pt x="8533" y="3438"/>
                  </a:cubicBezTo>
                  <a:cubicBezTo>
                    <a:pt x="9233" y="3799"/>
                    <a:pt x="9551" y="4330"/>
                    <a:pt x="9636" y="4563"/>
                  </a:cubicBezTo>
                  <a:cubicBezTo>
                    <a:pt x="9661" y="4615"/>
                    <a:pt x="9674" y="4638"/>
                    <a:pt x="9678" y="4638"/>
                  </a:cubicBezTo>
                  <a:cubicBezTo>
                    <a:pt x="9700" y="4638"/>
                    <a:pt x="9400" y="3835"/>
                    <a:pt x="9254" y="3545"/>
                  </a:cubicBezTo>
                  <a:cubicBezTo>
                    <a:pt x="8278" y="1719"/>
                    <a:pt x="3885" y="3396"/>
                    <a:pt x="1316" y="1592"/>
                  </a:cubicBezTo>
                  <a:cubicBezTo>
                    <a:pt x="701" y="1125"/>
                    <a:pt x="276" y="59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5"/>
            <p:cNvSpPr/>
            <p:nvPr/>
          </p:nvSpPr>
          <p:spPr>
            <a:xfrm>
              <a:off x="6301750" y="3526850"/>
              <a:ext cx="226075" cy="105625"/>
            </a:xfrm>
            <a:custGeom>
              <a:avLst/>
              <a:gdLst/>
              <a:ahLst/>
              <a:cxnLst/>
              <a:rect l="l" t="t" r="r" b="b"/>
              <a:pathLst>
                <a:path w="9043" h="4225" extrusionOk="0">
                  <a:moveTo>
                    <a:pt x="1" y="0"/>
                  </a:moveTo>
                  <a:lnTo>
                    <a:pt x="1" y="0"/>
                  </a:lnTo>
                  <a:cubicBezTo>
                    <a:pt x="107" y="234"/>
                    <a:pt x="277" y="531"/>
                    <a:pt x="722" y="1168"/>
                  </a:cubicBezTo>
                  <a:cubicBezTo>
                    <a:pt x="1274" y="1974"/>
                    <a:pt x="2420" y="2378"/>
                    <a:pt x="3630" y="2547"/>
                  </a:cubicBezTo>
                  <a:cubicBezTo>
                    <a:pt x="4628" y="2653"/>
                    <a:pt x="6305" y="2972"/>
                    <a:pt x="6984" y="3014"/>
                  </a:cubicBezTo>
                  <a:cubicBezTo>
                    <a:pt x="7854" y="3227"/>
                    <a:pt x="8682" y="3587"/>
                    <a:pt x="9042" y="4224"/>
                  </a:cubicBezTo>
                  <a:cubicBezTo>
                    <a:pt x="9021" y="3821"/>
                    <a:pt x="8788" y="3524"/>
                    <a:pt x="8491" y="3184"/>
                  </a:cubicBezTo>
                  <a:cubicBezTo>
                    <a:pt x="8236" y="2908"/>
                    <a:pt x="7896" y="2760"/>
                    <a:pt x="7578" y="2632"/>
                  </a:cubicBezTo>
                  <a:cubicBezTo>
                    <a:pt x="6793" y="2314"/>
                    <a:pt x="4882" y="2017"/>
                    <a:pt x="3970" y="1953"/>
                  </a:cubicBezTo>
                  <a:cubicBezTo>
                    <a:pt x="2505" y="1677"/>
                    <a:pt x="829" y="1125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5"/>
            <p:cNvSpPr/>
            <p:nvPr/>
          </p:nvSpPr>
          <p:spPr>
            <a:xfrm>
              <a:off x="6527800" y="3632450"/>
              <a:ext cx="1625" cy="3725"/>
            </a:xfrm>
            <a:custGeom>
              <a:avLst/>
              <a:gdLst/>
              <a:ahLst/>
              <a:cxnLst/>
              <a:rect l="l" t="t" r="r" b="b"/>
              <a:pathLst>
                <a:path w="65" h="149" extrusionOk="0">
                  <a:moveTo>
                    <a:pt x="0" y="0"/>
                  </a:moveTo>
                  <a:cubicBezTo>
                    <a:pt x="0" y="43"/>
                    <a:pt x="0" y="106"/>
                    <a:pt x="0" y="149"/>
                  </a:cubicBezTo>
                  <a:lnTo>
                    <a:pt x="64" y="106"/>
                  </a:lnTo>
                  <a:cubicBezTo>
                    <a:pt x="43" y="64"/>
                    <a:pt x="22" y="2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530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5"/>
            <p:cNvSpPr/>
            <p:nvPr/>
          </p:nvSpPr>
          <p:spPr>
            <a:xfrm>
              <a:off x="6299625" y="3522600"/>
              <a:ext cx="2150" cy="4275"/>
            </a:xfrm>
            <a:custGeom>
              <a:avLst/>
              <a:gdLst/>
              <a:ahLst/>
              <a:cxnLst/>
              <a:rect l="l" t="t" r="r" b="b"/>
              <a:pathLst>
                <a:path w="86" h="171" extrusionOk="0">
                  <a:moveTo>
                    <a:pt x="22" y="1"/>
                  </a:moveTo>
                  <a:lnTo>
                    <a:pt x="1" y="64"/>
                  </a:lnTo>
                  <a:cubicBezTo>
                    <a:pt x="43" y="107"/>
                    <a:pt x="65" y="149"/>
                    <a:pt x="86" y="170"/>
                  </a:cubicBezTo>
                  <a:cubicBezTo>
                    <a:pt x="65" y="107"/>
                    <a:pt x="43" y="64"/>
                    <a:pt x="22" y="1"/>
                  </a:cubicBezTo>
                  <a:close/>
                </a:path>
              </a:pathLst>
            </a:custGeom>
            <a:solidFill>
              <a:srgbClr val="FFFFFF"/>
            </a:solidFill>
            <a:ln w="530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5"/>
            <p:cNvSpPr/>
            <p:nvPr/>
          </p:nvSpPr>
          <p:spPr>
            <a:xfrm>
              <a:off x="6810625" y="4115300"/>
              <a:ext cx="39075" cy="37650"/>
            </a:xfrm>
            <a:custGeom>
              <a:avLst/>
              <a:gdLst/>
              <a:ahLst/>
              <a:cxnLst/>
              <a:rect l="l" t="t" r="r" b="b"/>
              <a:pathLst>
                <a:path w="1563" h="1506" extrusionOk="0">
                  <a:moveTo>
                    <a:pt x="1352" y="1"/>
                  </a:moveTo>
                  <a:cubicBezTo>
                    <a:pt x="1312" y="1"/>
                    <a:pt x="1265" y="13"/>
                    <a:pt x="1210" y="43"/>
                  </a:cubicBezTo>
                  <a:lnTo>
                    <a:pt x="212" y="998"/>
                  </a:lnTo>
                  <a:cubicBezTo>
                    <a:pt x="212" y="998"/>
                    <a:pt x="0" y="1380"/>
                    <a:pt x="85" y="1465"/>
                  </a:cubicBezTo>
                  <a:cubicBezTo>
                    <a:pt x="122" y="1494"/>
                    <a:pt x="158" y="1506"/>
                    <a:pt x="195" y="1506"/>
                  </a:cubicBezTo>
                  <a:cubicBezTo>
                    <a:pt x="264" y="1506"/>
                    <a:pt x="334" y="1464"/>
                    <a:pt x="403" y="1422"/>
                  </a:cubicBezTo>
                  <a:cubicBezTo>
                    <a:pt x="488" y="1359"/>
                    <a:pt x="1528" y="361"/>
                    <a:pt x="1528" y="361"/>
                  </a:cubicBezTo>
                  <a:cubicBezTo>
                    <a:pt x="1562" y="208"/>
                    <a:pt x="1515" y="1"/>
                    <a:pt x="1352" y="1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5"/>
            <p:cNvSpPr/>
            <p:nvPr/>
          </p:nvSpPr>
          <p:spPr>
            <a:xfrm>
              <a:off x="6899225" y="4169325"/>
              <a:ext cx="34375" cy="41625"/>
            </a:xfrm>
            <a:custGeom>
              <a:avLst/>
              <a:gdLst/>
              <a:ahLst/>
              <a:cxnLst/>
              <a:rect l="l" t="t" r="r" b="b"/>
              <a:pathLst>
                <a:path w="1375" h="1665" extrusionOk="0">
                  <a:moveTo>
                    <a:pt x="1165" y="0"/>
                  </a:moveTo>
                  <a:cubicBezTo>
                    <a:pt x="1118" y="0"/>
                    <a:pt x="1062" y="20"/>
                    <a:pt x="998" y="68"/>
                  </a:cubicBezTo>
                  <a:lnTo>
                    <a:pt x="149" y="1172"/>
                  </a:lnTo>
                  <a:cubicBezTo>
                    <a:pt x="149" y="1172"/>
                    <a:pt x="1" y="1575"/>
                    <a:pt x="107" y="1639"/>
                  </a:cubicBezTo>
                  <a:cubicBezTo>
                    <a:pt x="137" y="1657"/>
                    <a:pt x="167" y="1664"/>
                    <a:pt x="197" y="1664"/>
                  </a:cubicBezTo>
                  <a:cubicBezTo>
                    <a:pt x="271" y="1664"/>
                    <a:pt x="343" y="1615"/>
                    <a:pt x="404" y="1554"/>
                  </a:cubicBezTo>
                  <a:cubicBezTo>
                    <a:pt x="489" y="1490"/>
                    <a:pt x="1359" y="323"/>
                    <a:pt x="1359" y="323"/>
                  </a:cubicBezTo>
                  <a:cubicBezTo>
                    <a:pt x="1375" y="179"/>
                    <a:pt x="1307" y="0"/>
                    <a:pt x="1165" y="0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5"/>
            <p:cNvSpPr/>
            <p:nvPr/>
          </p:nvSpPr>
          <p:spPr>
            <a:xfrm>
              <a:off x="6943275" y="4150325"/>
              <a:ext cx="12750" cy="49375"/>
            </a:xfrm>
            <a:custGeom>
              <a:avLst/>
              <a:gdLst/>
              <a:ahLst/>
              <a:cxnLst/>
              <a:rect l="l" t="t" r="r" b="b"/>
              <a:pathLst>
                <a:path w="510" h="1975" extrusionOk="0">
                  <a:moveTo>
                    <a:pt x="266" y="0"/>
                  </a:moveTo>
                  <a:cubicBezTo>
                    <a:pt x="192" y="0"/>
                    <a:pt x="117" y="47"/>
                    <a:pt x="64" y="170"/>
                  </a:cubicBezTo>
                  <a:lnTo>
                    <a:pt x="0" y="1550"/>
                  </a:lnTo>
                  <a:cubicBezTo>
                    <a:pt x="0" y="1550"/>
                    <a:pt x="106" y="1974"/>
                    <a:pt x="234" y="1974"/>
                  </a:cubicBezTo>
                  <a:cubicBezTo>
                    <a:pt x="361" y="1974"/>
                    <a:pt x="404" y="1847"/>
                    <a:pt x="425" y="1741"/>
                  </a:cubicBezTo>
                  <a:cubicBezTo>
                    <a:pt x="446" y="1635"/>
                    <a:pt x="510" y="191"/>
                    <a:pt x="510" y="191"/>
                  </a:cubicBezTo>
                  <a:cubicBezTo>
                    <a:pt x="472" y="92"/>
                    <a:pt x="370" y="0"/>
                    <a:pt x="266" y="0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5"/>
            <p:cNvSpPr/>
            <p:nvPr/>
          </p:nvSpPr>
          <p:spPr>
            <a:xfrm>
              <a:off x="6930000" y="4167825"/>
              <a:ext cx="62650" cy="30225"/>
            </a:xfrm>
            <a:custGeom>
              <a:avLst/>
              <a:gdLst/>
              <a:ahLst/>
              <a:cxnLst/>
              <a:rect l="l" t="t" r="r" b="b"/>
              <a:pathLst>
                <a:path w="2506" h="1209" extrusionOk="0">
                  <a:moveTo>
                    <a:pt x="404" y="1"/>
                  </a:moveTo>
                  <a:cubicBezTo>
                    <a:pt x="234" y="1"/>
                    <a:pt x="1" y="192"/>
                    <a:pt x="234" y="404"/>
                  </a:cubicBezTo>
                  <a:lnTo>
                    <a:pt x="1996" y="1189"/>
                  </a:lnTo>
                  <a:cubicBezTo>
                    <a:pt x="1996" y="1189"/>
                    <a:pt x="2116" y="1208"/>
                    <a:pt x="2235" y="1208"/>
                  </a:cubicBezTo>
                  <a:cubicBezTo>
                    <a:pt x="2335" y="1208"/>
                    <a:pt x="2434" y="1195"/>
                    <a:pt x="2463" y="1147"/>
                  </a:cubicBezTo>
                  <a:cubicBezTo>
                    <a:pt x="2505" y="1019"/>
                    <a:pt x="2420" y="935"/>
                    <a:pt x="2314" y="871"/>
                  </a:cubicBezTo>
                  <a:cubicBezTo>
                    <a:pt x="2229" y="807"/>
                    <a:pt x="404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5"/>
            <p:cNvSpPr/>
            <p:nvPr/>
          </p:nvSpPr>
          <p:spPr>
            <a:xfrm>
              <a:off x="6925225" y="4172425"/>
              <a:ext cx="107750" cy="34175"/>
            </a:xfrm>
            <a:custGeom>
              <a:avLst/>
              <a:gdLst/>
              <a:ahLst/>
              <a:cxnLst/>
              <a:rect l="l" t="t" r="r" b="b"/>
              <a:pathLst>
                <a:path w="4310" h="1367" extrusionOk="0">
                  <a:moveTo>
                    <a:pt x="4082" y="1"/>
                  </a:moveTo>
                  <a:cubicBezTo>
                    <a:pt x="4059" y="1"/>
                    <a:pt x="4035" y="3"/>
                    <a:pt x="4012" y="8"/>
                  </a:cubicBezTo>
                  <a:cubicBezTo>
                    <a:pt x="3906" y="8"/>
                    <a:pt x="213" y="920"/>
                    <a:pt x="213" y="920"/>
                  </a:cubicBezTo>
                  <a:cubicBezTo>
                    <a:pt x="64" y="1048"/>
                    <a:pt x="1" y="1324"/>
                    <a:pt x="319" y="1366"/>
                  </a:cubicBezTo>
                  <a:lnTo>
                    <a:pt x="3948" y="453"/>
                  </a:lnTo>
                  <a:cubicBezTo>
                    <a:pt x="3948" y="453"/>
                    <a:pt x="4309" y="262"/>
                    <a:pt x="4288" y="135"/>
                  </a:cubicBezTo>
                  <a:cubicBezTo>
                    <a:pt x="4255" y="35"/>
                    <a:pt x="4169" y="1"/>
                    <a:pt x="4082" y="1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5"/>
            <p:cNvSpPr/>
            <p:nvPr/>
          </p:nvSpPr>
          <p:spPr>
            <a:xfrm>
              <a:off x="6922600" y="4172800"/>
              <a:ext cx="130525" cy="80700"/>
            </a:xfrm>
            <a:custGeom>
              <a:avLst/>
              <a:gdLst/>
              <a:ahLst/>
              <a:cxnLst/>
              <a:rect l="l" t="t" r="r" b="b"/>
              <a:pathLst>
                <a:path w="5221" h="3228" extrusionOk="0">
                  <a:moveTo>
                    <a:pt x="5013" y="0"/>
                  </a:moveTo>
                  <a:cubicBezTo>
                    <a:pt x="4963" y="0"/>
                    <a:pt x="4909" y="15"/>
                    <a:pt x="4860" y="35"/>
                  </a:cubicBezTo>
                  <a:cubicBezTo>
                    <a:pt x="4754" y="56"/>
                    <a:pt x="106" y="2837"/>
                    <a:pt x="106" y="2837"/>
                  </a:cubicBezTo>
                  <a:cubicBezTo>
                    <a:pt x="10" y="2971"/>
                    <a:pt x="0" y="3228"/>
                    <a:pt x="236" y="3228"/>
                  </a:cubicBezTo>
                  <a:cubicBezTo>
                    <a:pt x="261" y="3228"/>
                    <a:pt x="288" y="3225"/>
                    <a:pt x="318" y="3219"/>
                  </a:cubicBezTo>
                  <a:lnTo>
                    <a:pt x="4924" y="481"/>
                  </a:lnTo>
                  <a:cubicBezTo>
                    <a:pt x="4924" y="481"/>
                    <a:pt x="5221" y="184"/>
                    <a:pt x="5157" y="78"/>
                  </a:cubicBezTo>
                  <a:cubicBezTo>
                    <a:pt x="5123" y="21"/>
                    <a:pt x="5070" y="0"/>
                    <a:pt x="5013" y="0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5"/>
            <p:cNvSpPr/>
            <p:nvPr/>
          </p:nvSpPr>
          <p:spPr>
            <a:xfrm>
              <a:off x="6909850" y="4256975"/>
              <a:ext cx="108250" cy="33975"/>
            </a:xfrm>
            <a:custGeom>
              <a:avLst/>
              <a:gdLst/>
              <a:ahLst/>
              <a:cxnLst/>
              <a:rect l="l" t="t" r="r" b="b"/>
              <a:pathLst>
                <a:path w="4330" h="1359" extrusionOk="0">
                  <a:moveTo>
                    <a:pt x="4012" y="0"/>
                  </a:moveTo>
                  <a:cubicBezTo>
                    <a:pt x="3905" y="22"/>
                    <a:pt x="212" y="934"/>
                    <a:pt x="212" y="934"/>
                  </a:cubicBezTo>
                  <a:cubicBezTo>
                    <a:pt x="85" y="1062"/>
                    <a:pt x="0" y="1338"/>
                    <a:pt x="318" y="1359"/>
                  </a:cubicBezTo>
                  <a:lnTo>
                    <a:pt x="3948" y="467"/>
                  </a:lnTo>
                  <a:cubicBezTo>
                    <a:pt x="3948" y="467"/>
                    <a:pt x="4330" y="255"/>
                    <a:pt x="4287" y="149"/>
                  </a:cubicBezTo>
                  <a:cubicBezTo>
                    <a:pt x="4245" y="22"/>
                    <a:pt x="4118" y="0"/>
                    <a:pt x="4012" y="0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5"/>
            <p:cNvSpPr/>
            <p:nvPr/>
          </p:nvSpPr>
          <p:spPr>
            <a:xfrm>
              <a:off x="6949100" y="4200650"/>
              <a:ext cx="24975" cy="107225"/>
            </a:xfrm>
            <a:custGeom>
              <a:avLst/>
              <a:gdLst/>
              <a:ahLst/>
              <a:cxnLst/>
              <a:rect l="l" t="t" r="r" b="b"/>
              <a:pathLst>
                <a:path w="999" h="4289" extrusionOk="0">
                  <a:moveTo>
                    <a:pt x="775" y="1"/>
                  </a:moveTo>
                  <a:cubicBezTo>
                    <a:pt x="669" y="1"/>
                    <a:pt x="614" y="98"/>
                    <a:pt x="595" y="195"/>
                  </a:cubicBezTo>
                  <a:cubicBezTo>
                    <a:pt x="553" y="279"/>
                    <a:pt x="234" y="2529"/>
                    <a:pt x="86" y="3548"/>
                  </a:cubicBezTo>
                  <a:cubicBezTo>
                    <a:pt x="43" y="3866"/>
                    <a:pt x="1" y="4079"/>
                    <a:pt x="1" y="4079"/>
                  </a:cubicBezTo>
                  <a:cubicBezTo>
                    <a:pt x="40" y="4183"/>
                    <a:pt x="144" y="4288"/>
                    <a:pt x="253" y="4288"/>
                  </a:cubicBezTo>
                  <a:cubicBezTo>
                    <a:pt x="320" y="4288"/>
                    <a:pt x="390" y="4248"/>
                    <a:pt x="446" y="4142"/>
                  </a:cubicBezTo>
                  <a:lnTo>
                    <a:pt x="531" y="3527"/>
                  </a:lnTo>
                  <a:lnTo>
                    <a:pt x="998" y="428"/>
                  </a:lnTo>
                  <a:cubicBezTo>
                    <a:pt x="998" y="428"/>
                    <a:pt x="935" y="4"/>
                    <a:pt x="807" y="4"/>
                  </a:cubicBezTo>
                  <a:cubicBezTo>
                    <a:pt x="796" y="2"/>
                    <a:pt x="786" y="1"/>
                    <a:pt x="775" y="1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5"/>
            <p:cNvSpPr/>
            <p:nvPr/>
          </p:nvSpPr>
          <p:spPr>
            <a:xfrm>
              <a:off x="6970850" y="4203825"/>
              <a:ext cx="41950" cy="128200"/>
            </a:xfrm>
            <a:custGeom>
              <a:avLst/>
              <a:gdLst/>
              <a:ahLst/>
              <a:cxnLst/>
              <a:rect l="l" t="t" r="r" b="b"/>
              <a:pathLst>
                <a:path w="1678" h="5128" extrusionOk="0">
                  <a:moveTo>
                    <a:pt x="149" y="1"/>
                  </a:moveTo>
                  <a:cubicBezTo>
                    <a:pt x="142" y="1"/>
                    <a:pt x="135" y="2"/>
                    <a:pt x="128" y="4"/>
                  </a:cubicBezTo>
                  <a:cubicBezTo>
                    <a:pt x="22" y="46"/>
                    <a:pt x="1" y="174"/>
                    <a:pt x="1" y="280"/>
                  </a:cubicBezTo>
                  <a:cubicBezTo>
                    <a:pt x="1" y="365"/>
                    <a:pt x="807" y="3188"/>
                    <a:pt x="1062" y="4206"/>
                  </a:cubicBezTo>
                  <a:cubicBezTo>
                    <a:pt x="1147" y="4504"/>
                    <a:pt x="1253" y="5013"/>
                    <a:pt x="1253" y="5013"/>
                  </a:cubicBezTo>
                  <a:cubicBezTo>
                    <a:pt x="1305" y="5075"/>
                    <a:pt x="1402" y="5127"/>
                    <a:pt x="1491" y="5127"/>
                  </a:cubicBezTo>
                  <a:cubicBezTo>
                    <a:pt x="1584" y="5127"/>
                    <a:pt x="1667" y="5070"/>
                    <a:pt x="1678" y="4907"/>
                  </a:cubicBezTo>
                  <a:lnTo>
                    <a:pt x="1529" y="4313"/>
                  </a:lnTo>
                  <a:lnTo>
                    <a:pt x="468" y="344"/>
                  </a:lnTo>
                  <a:cubicBezTo>
                    <a:pt x="468" y="344"/>
                    <a:pt x="277" y="1"/>
                    <a:pt x="149" y="1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5"/>
            <p:cNvSpPr/>
            <p:nvPr/>
          </p:nvSpPr>
          <p:spPr>
            <a:xfrm>
              <a:off x="6950175" y="4221450"/>
              <a:ext cx="125725" cy="113325"/>
            </a:xfrm>
            <a:custGeom>
              <a:avLst/>
              <a:gdLst/>
              <a:ahLst/>
              <a:cxnLst/>
              <a:rect l="l" t="t" r="r" b="b"/>
              <a:pathLst>
                <a:path w="5029" h="4533" extrusionOk="0">
                  <a:moveTo>
                    <a:pt x="148" y="1"/>
                  </a:moveTo>
                  <a:cubicBezTo>
                    <a:pt x="121" y="1"/>
                    <a:pt x="99" y="6"/>
                    <a:pt x="85" y="21"/>
                  </a:cubicBezTo>
                  <a:cubicBezTo>
                    <a:pt x="0" y="105"/>
                    <a:pt x="43" y="233"/>
                    <a:pt x="106" y="318"/>
                  </a:cubicBezTo>
                  <a:cubicBezTo>
                    <a:pt x="149" y="381"/>
                    <a:pt x="3311" y="3162"/>
                    <a:pt x="4033" y="3905"/>
                  </a:cubicBezTo>
                  <a:cubicBezTo>
                    <a:pt x="4266" y="4138"/>
                    <a:pt x="4606" y="4520"/>
                    <a:pt x="4606" y="4520"/>
                  </a:cubicBezTo>
                  <a:cubicBezTo>
                    <a:pt x="4637" y="4528"/>
                    <a:pt x="4671" y="4532"/>
                    <a:pt x="4705" y="4532"/>
                  </a:cubicBezTo>
                  <a:cubicBezTo>
                    <a:pt x="4862" y="4532"/>
                    <a:pt x="5029" y="4445"/>
                    <a:pt x="4924" y="4202"/>
                  </a:cubicBezTo>
                  <a:lnTo>
                    <a:pt x="4500" y="3756"/>
                  </a:lnTo>
                  <a:lnTo>
                    <a:pt x="531" y="148"/>
                  </a:lnTo>
                  <a:cubicBezTo>
                    <a:pt x="531" y="148"/>
                    <a:pt x="280" y="1"/>
                    <a:pt x="148" y="1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5"/>
            <p:cNvSpPr/>
            <p:nvPr/>
          </p:nvSpPr>
          <p:spPr>
            <a:xfrm>
              <a:off x="6920450" y="4259050"/>
              <a:ext cx="185750" cy="48350"/>
            </a:xfrm>
            <a:custGeom>
              <a:avLst/>
              <a:gdLst/>
              <a:ahLst/>
              <a:cxnLst/>
              <a:rect l="l" t="t" r="r" b="b"/>
              <a:pathLst>
                <a:path w="7430" h="1934" extrusionOk="0">
                  <a:moveTo>
                    <a:pt x="422" y="1"/>
                  </a:moveTo>
                  <a:cubicBezTo>
                    <a:pt x="302" y="1"/>
                    <a:pt x="59" y="13"/>
                    <a:pt x="43" y="108"/>
                  </a:cubicBezTo>
                  <a:cubicBezTo>
                    <a:pt x="1" y="236"/>
                    <a:pt x="107" y="321"/>
                    <a:pt x="192" y="363"/>
                  </a:cubicBezTo>
                  <a:cubicBezTo>
                    <a:pt x="277" y="406"/>
                    <a:pt x="5264" y="1361"/>
                    <a:pt x="6262" y="1679"/>
                  </a:cubicBezTo>
                  <a:cubicBezTo>
                    <a:pt x="6559" y="1764"/>
                    <a:pt x="7047" y="1934"/>
                    <a:pt x="7047" y="1934"/>
                  </a:cubicBezTo>
                  <a:cubicBezTo>
                    <a:pt x="7217" y="1912"/>
                    <a:pt x="7429" y="1700"/>
                    <a:pt x="7175" y="1509"/>
                  </a:cubicBezTo>
                  <a:lnTo>
                    <a:pt x="6580" y="1339"/>
                  </a:lnTo>
                  <a:lnTo>
                    <a:pt x="489" y="2"/>
                  </a:lnTo>
                  <a:cubicBezTo>
                    <a:pt x="489" y="2"/>
                    <a:pt x="462" y="1"/>
                    <a:pt x="422" y="1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5"/>
            <p:cNvSpPr/>
            <p:nvPr/>
          </p:nvSpPr>
          <p:spPr>
            <a:xfrm>
              <a:off x="6922825" y="4175450"/>
              <a:ext cx="87850" cy="71525"/>
            </a:xfrm>
            <a:custGeom>
              <a:avLst/>
              <a:gdLst/>
              <a:ahLst/>
              <a:cxnLst/>
              <a:rect l="l" t="t" r="r" b="b"/>
              <a:pathLst>
                <a:path w="3514" h="2861" extrusionOk="0">
                  <a:moveTo>
                    <a:pt x="3292" y="0"/>
                  </a:moveTo>
                  <a:cubicBezTo>
                    <a:pt x="3235" y="0"/>
                    <a:pt x="3177" y="22"/>
                    <a:pt x="3132" y="56"/>
                  </a:cubicBezTo>
                  <a:cubicBezTo>
                    <a:pt x="3026" y="99"/>
                    <a:pt x="54" y="2476"/>
                    <a:pt x="54" y="2476"/>
                  </a:cubicBezTo>
                  <a:cubicBezTo>
                    <a:pt x="0" y="2638"/>
                    <a:pt x="22" y="2860"/>
                    <a:pt x="211" y="2860"/>
                  </a:cubicBezTo>
                  <a:cubicBezTo>
                    <a:pt x="245" y="2860"/>
                    <a:pt x="285" y="2853"/>
                    <a:pt x="330" y="2837"/>
                  </a:cubicBezTo>
                  <a:lnTo>
                    <a:pt x="3259" y="502"/>
                  </a:lnTo>
                  <a:cubicBezTo>
                    <a:pt x="3259" y="502"/>
                    <a:pt x="3514" y="163"/>
                    <a:pt x="3429" y="56"/>
                  </a:cubicBezTo>
                  <a:cubicBezTo>
                    <a:pt x="3389" y="17"/>
                    <a:pt x="3341" y="0"/>
                    <a:pt x="3292" y="0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5"/>
            <p:cNvSpPr/>
            <p:nvPr/>
          </p:nvSpPr>
          <p:spPr>
            <a:xfrm>
              <a:off x="6430175" y="4340275"/>
              <a:ext cx="325825" cy="177250"/>
            </a:xfrm>
            <a:custGeom>
              <a:avLst/>
              <a:gdLst/>
              <a:ahLst/>
              <a:cxnLst/>
              <a:rect l="l" t="t" r="r" b="b"/>
              <a:pathLst>
                <a:path w="13033" h="7090" fill="none" extrusionOk="0">
                  <a:moveTo>
                    <a:pt x="13032" y="1"/>
                  </a:moveTo>
                  <a:cubicBezTo>
                    <a:pt x="11971" y="574"/>
                    <a:pt x="11652" y="1571"/>
                    <a:pt x="9763" y="3757"/>
                  </a:cubicBezTo>
                  <a:cubicBezTo>
                    <a:pt x="8193" y="5561"/>
                    <a:pt x="5434" y="7090"/>
                    <a:pt x="3311" y="6559"/>
                  </a:cubicBezTo>
                  <a:cubicBezTo>
                    <a:pt x="1210" y="6028"/>
                    <a:pt x="531" y="5073"/>
                    <a:pt x="0" y="4734"/>
                  </a:cubicBezTo>
                </a:path>
              </a:pathLst>
            </a:custGeom>
            <a:noFill/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5"/>
            <p:cNvSpPr/>
            <p:nvPr/>
          </p:nvSpPr>
          <p:spPr>
            <a:xfrm>
              <a:off x="6440775" y="4331800"/>
              <a:ext cx="288150" cy="174575"/>
            </a:xfrm>
            <a:custGeom>
              <a:avLst/>
              <a:gdLst/>
              <a:ahLst/>
              <a:cxnLst/>
              <a:rect l="l" t="t" r="r" b="b"/>
              <a:pathLst>
                <a:path w="11526" h="6983" fill="none" extrusionOk="0">
                  <a:moveTo>
                    <a:pt x="1" y="5709"/>
                  </a:moveTo>
                  <a:cubicBezTo>
                    <a:pt x="4755" y="6983"/>
                    <a:pt x="7408" y="4882"/>
                    <a:pt x="9339" y="2505"/>
                  </a:cubicBezTo>
                  <a:cubicBezTo>
                    <a:pt x="9594" y="2165"/>
                    <a:pt x="10931" y="467"/>
                    <a:pt x="11526" y="0"/>
                  </a:cubicBezTo>
                </a:path>
              </a:pathLst>
            </a:custGeom>
            <a:noFill/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5"/>
            <p:cNvSpPr/>
            <p:nvPr/>
          </p:nvSpPr>
          <p:spPr>
            <a:xfrm>
              <a:off x="6141525" y="4228750"/>
              <a:ext cx="382050" cy="125750"/>
            </a:xfrm>
            <a:custGeom>
              <a:avLst/>
              <a:gdLst/>
              <a:ahLst/>
              <a:cxnLst/>
              <a:rect l="l" t="t" r="r" b="b"/>
              <a:pathLst>
                <a:path w="15282" h="5030" extrusionOk="0">
                  <a:moveTo>
                    <a:pt x="0" y="3209"/>
                  </a:moveTo>
                  <a:cubicBezTo>
                    <a:pt x="143" y="3323"/>
                    <a:pt x="291" y="3429"/>
                    <a:pt x="444" y="3529"/>
                  </a:cubicBezTo>
                  <a:lnTo>
                    <a:pt x="444" y="3529"/>
                  </a:lnTo>
                  <a:cubicBezTo>
                    <a:pt x="327" y="3428"/>
                    <a:pt x="207" y="3322"/>
                    <a:pt x="85" y="3209"/>
                  </a:cubicBezTo>
                  <a:close/>
                  <a:moveTo>
                    <a:pt x="12977" y="0"/>
                  </a:moveTo>
                  <a:cubicBezTo>
                    <a:pt x="12550" y="0"/>
                    <a:pt x="12113" y="87"/>
                    <a:pt x="11652" y="238"/>
                  </a:cubicBezTo>
                  <a:cubicBezTo>
                    <a:pt x="8836" y="1183"/>
                    <a:pt x="5346" y="4316"/>
                    <a:pt x="2682" y="4316"/>
                  </a:cubicBezTo>
                  <a:cubicBezTo>
                    <a:pt x="2355" y="4316"/>
                    <a:pt x="2040" y="4269"/>
                    <a:pt x="1740" y="4164"/>
                  </a:cubicBezTo>
                  <a:cubicBezTo>
                    <a:pt x="1267" y="3997"/>
                    <a:pt x="838" y="3785"/>
                    <a:pt x="444" y="3529"/>
                  </a:cubicBezTo>
                  <a:lnTo>
                    <a:pt x="444" y="3529"/>
                  </a:lnTo>
                  <a:cubicBezTo>
                    <a:pt x="1688" y="4597"/>
                    <a:pt x="2658" y="5030"/>
                    <a:pt x="3751" y="5030"/>
                  </a:cubicBezTo>
                  <a:cubicBezTo>
                    <a:pt x="4270" y="5030"/>
                    <a:pt x="4817" y="4932"/>
                    <a:pt x="5433" y="4759"/>
                  </a:cubicBezTo>
                  <a:cubicBezTo>
                    <a:pt x="7296" y="4264"/>
                    <a:pt x="12800" y="1014"/>
                    <a:pt x="14854" y="1014"/>
                  </a:cubicBezTo>
                  <a:cubicBezTo>
                    <a:pt x="15001" y="1014"/>
                    <a:pt x="15130" y="1030"/>
                    <a:pt x="15239" y="1066"/>
                  </a:cubicBezTo>
                  <a:lnTo>
                    <a:pt x="15282" y="981"/>
                  </a:lnTo>
                  <a:cubicBezTo>
                    <a:pt x="14489" y="284"/>
                    <a:pt x="13749" y="0"/>
                    <a:pt x="12977" y="0"/>
                  </a:cubicBezTo>
                  <a:close/>
                </a:path>
              </a:pathLst>
            </a:custGeom>
            <a:solidFill>
              <a:srgbClr val="6B6B6B"/>
            </a:solidFill>
            <a:ln w="530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5"/>
            <p:cNvSpPr/>
            <p:nvPr/>
          </p:nvSpPr>
          <p:spPr>
            <a:xfrm>
              <a:off x="5856050" y="4037550"/>
              <a:ext cx="382050" cy="143550"/>
            </a:xfrm>
            <a:custGeom>
              <a:avLst/>
              <a:gdLst/>
              <a:ahLst/>
              <a:cxnLst/>
              <a:rect l="l" t="t" r="r" b="b"/>
              <a:pathLst>
                <a:path w="15282" h="5742" extrusionOk="0">
                  <a:moveTo>
                    <a:pt x="0" y="3747"/>
                  </a:moveTo>
                  <a:cubicBezTo>
                    <a:pt x="120" y="3873"/>
                    <a:pt x="244" y="3991"/>
                    <a:pt x="375" y="4103"/>
                  </a:cubicBezTo>
                  <a:lnTo>
                    <a:pt x="375" y="4103"/>
                  </a:lnTo>
                  <a:cubicBezTo>
                    <a:pt x="280" y="3991"/>
                    <a:pt x="183" y="3872"/>
                    <a:pt x="85" y="3747"/>
                  </a:cubicBezTo>
                  <a:close/>
                  <a:moveTo>
                    <a:pt x="13268" y="0"/>
                  </a:moveTo>
                  <a:cubicBezTo>
                    <a:pt x="12835" y="0"/>
                    <a:pt x="12377" y="106"/>
                    <a:pt x="11886" y="288"/>
                  </a:cubicBezTo>
                  <a:cubicBezTo>
                    <a:pt x="8944" y="1389"/>
                    <a:pt x="4932" y="4968"/>
                    <a:pt x="2356" y="4968"/>
                  </a:cubicBezTo>
                  <a:cubicBezTo>
                    <a:pt x="2051" y="4968"/>
                    <a:pt x="1767" y="4918"/>
                    <a:pt x="1507" y="4808"/>
                  </a:cubicBezTo>
                  <a:cubicBezTo>
                    <a:pt x="1080" y="4625"/>
                    <a:pt x="708" y="4388"/>
                    <a:pt x="375" y="4103"/>
                  </a:cubicBezTo>
                  <a:lnTo>
                    <a:pt x="375" y="4103"/>
                  </a:lnTo>
                  <a:cubicBezTo>
                    <a:pt x="1362" y="5266"/>
                    <a:pt x="2213" y="5741"/>
                    <a:pt x="3263" y="5741"/>
                  </a:cubicBezTo>
                  <a:cubicBezTo>
                    <a:pt x="3777" y="5741"/>
                    <a:pt x="4339" y="5627"/>
                    <a:pt x="4988" y="5424"/>
                  </a:cubicBezTo>
                  <a:cubicBezTo>
                    <a:pt x="6901" y="4826"/>
                    <a:pt x="12927" y="1087"/>
                    <a:pt x="14888" y="1087"/>
                  </a:cubicBezTo>
                  <a:cubicBezTo>
                    <a:pt x="15016" y="1087"/>
                    <a:pt x="15127" y="1103"/>
                    <a:pt x="15218" y="1137"/>
                  </a:cubicBezTo>
                  <a:lnTo>
                    <a:pt x="15239" y="1137"/>
                  </a:lnTo>
                  <a:lnTo>
                    <a:pt x="15282" y="1030"/>
                  </a:lnTo>
                  <a:cubicBezTo>
                    <a:pt x="14656" y="298"/>
                    <a:pt x="13997" y="0"/>
                    <a:pt x="13268" y="0"/>
                  </a:cubicBezTo>
                  <a:close/>
                </a:path>
              </a:pathLst>
            </a:custGeom>
            <a:solidFill>
              <a:srgbClr val="6B6B6B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5"/>
            <p:cNvSpPr/>
            <p:nvPr/>
          </p:nvSpPr>
          <p:spPr>
            <a:xfrm>
              <a:off x="5599225" y="3844000"/>
              <a:ext cx="448400" cy="167975"/>
            </a:xfrm>
            <a:custGeom>
              <a:avLst/>
              <a:gdLst/>
              <a:ahLst/>
              <a:cxnLst/>
              <a:rect l="l" t="t" r="r" b="b"/>
              <a:pathLst>
                <a:path w="17936" h="6719" extrusionOk="0">
                  <a:moveTo>
                    <a:pt x="1" y="5886"/>
                  </a:moveTo>
                  <a:cubicBezTo>
                    <a:pt x="13" y="5892"/>
                    <a:pt x="25" y="5898"/>
                    <a:pt x="38" y="5904"/>
                  </a:cubicBezTo>
                  <a:lnTo>
                    <a:pt x="38" y="5904"/>
                  </a:lnTo>
                  <a:lnTo>
                    <a:pt x="1" y="5886"/>
                  </a:lnTo>
                  <a:close/>
                  <a:moveTo>
                    <a:pt x="15371" y="1"/>
                  </a:moveTo>
                  <a:cubicBezTo>
                    <a:pt x="14839" y="1"/>
                    <a:pt x="14305" y="101"/>
                    <a:pt x="13839" y="283"/>
                  </a:cubicBezTo>
                  <a:cubicBezTo>
                    <a:pt x="11525" y="1216"/>
                    <a:pt x="8405" y="3912"/>
                    <a:pt x="5901" y="4910"/>
                  </a:cubicBezTo>
                  <a:cubicBezTo>
                    <a:pt x="4816" y="5347"/>
                    <a:pt x="2903" y="6155"/>
                    <a:pt x="1331" y="6155"/>
                  </a:cubicBezTo>
                  <a:cubicBezTo>
                    <a:pt x="859" y="6155"/>
                    <a:pt x="417" y="6082"/>
                    <a:pt x="38" y="5904"/>
                  </a:cubicBezTo>
                  <a:lnTo>
                    <a:pt x="38" y="5904"/>
                  </a:lnTo>
                  <a:lnTo>
                    <a:pt x="1147" y="6438"/>
                  </a:lnTo>
                  <a:cubicBezTo>
                    <a:pt x="1691" y="6640"/>
                    <a:pt x="2266" y="6718"/>
                    <a:pt x="2830" y="6718"/>
                  </a:cubicBezTo>
                  <a:cubicBezTo>
                    <a:pt x="4335" y="6718"/>
                    <a:pt x="5772" y="6166"/>
                    <a:pt x="6389" y="5950"/>
                  </a:cubicBezTo>
                  <a:cubicBezTo>
                    <a:pt x="8326" y="5291"/>
                    <a:pt x="14886" y="929"/>
                    <a:pt x="16786" y="929"/>
                  </a:cubicBezTo>
                  <a:cubicBezTo>
                    <a:pt x="16905" y="929"/>
                    <a:pt x="17006" y="947"/>
                    <a:pt x="17086" y="983"/>
                  </a:cubicBezTo>
                  <a:lnTo>
                    <a:pt x="17935" y="1216"/>
                  </a:lnTo>
                  <a:cubicBezTo>
                    <a:pt x="17405" y="366"/>
                    <a:pt x="16390" y="1"/>
                    <a:pt x="15371" y="1"/>
                  </a:cubicBezTo>
                  <a:close/>
                </a:path>
              </a:pathLst>
            </a:custGeom>
            <a:solidFill>
              <a:srgbClr val="6B6B6B"/>
            </a:solidFill>
            <a:ln w="530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5"/>
            <p:cNvSpPr/>
            <p:nvPr/>
          </p:nvSpPr>
          <p:spPr>
            <a:xfrm>
              <a:off x="5983400" y="3969900"/>
              <a:ext cx="92875" cy="190225"/>
            </a:xfrm>
            <a:custGeom>
              <a:avLst/>
              <a:gdLst/>
              <a:ahLst/>
              <a:cxnLst/>
              <a:rect l="l" t="t" r="r" b="b"/>
              <a:pathLst>
                <a:path w="3715" h="7609" extrusionOk="0">
                  <a:moveTo>
                    <a:pt x="3375" y="1"/>
                  </a:moveTo>
                  <a:cubicBezTo>
                    <a:pt x="3375" y="1"/>
                    <a:pt x="0" y="7047"/>
                    <a:pt x="21" y="7217"/>
                  </a:cubicBezTo>
                  <a:cubicBezTo>
                    <a:pt x="40" y="7370"/>
                    <a:pt x="77" y="7609"/>
                    <a:pt x="393" y="7609"/>
                  </a:cubicBezTo>
                  <a:cubicBezTo>
                    <a:pt x="428" y="7609"/>
                    <a:pt x="467" y="7606"/>
                    <a:pt x="509" y="7599"/>
                  </a:cubicBezTo>
                  <a:cubicBezTo>
                    <a:pt x="955" y="7536"/>
                    <a:pt x="1061" y="7111"/>
                    <a:pt x="1061" y="7111"/>
                  </a:cubicBezTo>
                  <a:lnTo>
                    <a:pt x="3714" y="723"/>
                  </a:lnTo>
                  <a:lnTo>
                    <a:pt x="3375" y="1"/>
                  </a:lnTo>
                  <a:close/>
                </a:path>
              </a:pathLst>
            </a:custGeom>
            <a:solidFill>
              <a:srgbClr val="C7C7C7"/>
            </a:solidFill>
            <a:ln w="6375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5"/>
            <p:cNvSpPr/>
            <p:nvPr/>
          </p:nvSpPr>
          <p:spPr>
            <a:xfrm>
              <a:off x="6248175" y="4179375"/>
              <a:ext cx="66350" cy="168350"/>
            </a:xfrm>
            <a:custGeom>
              <a:avLst/>
              <a:gdLst/>
              <a:ahLst/>
              <a:cxnLst/>
              <a:rect l="l" t="t" r="r" b="b"/>
              <a:pathLst>
                <a:path w="2654" h="6734" extrusionOk="0">
                  <a:moveTo>
                    <a:pt x="2144" y="1"/>
                  </a:moveTo>
                  <a:cubicBezTo>
                    <a:pt x="2118" y="1"/>
                    <a:pt x="2089" y="2"/>
                    <a:pt x="2059" y="6"/>
                  </a:cubicBezTo>
                  <a:cubicBezTo>
                    <a:pt x="1656" y="69"/>
                    <a:pt x="1634" y="451"/>
                    <a:pt x="1634" y="451"/>
                  </a:cubicBezTo>
                  <a:lnTo>
                    <a:pt x="0" y="6352"/>
                  </a:lnTo>
                  <a:lnTo>
                    <a:pt x="616" y="6734"/>
                  </a:lnTo>
                  <a:cubicBezTo>
                    <a:pt x="616" y="6734"/>
                    <a:pt x="2653" y="536"/>
                    <a:pt x="2611" y="388"/>
                  </a:cubicBezTo>
                  <a:cubicBezTo>
                    <a:pt x="2552" y="231"/>
                    <a:pt x="2475" y="1"/>
                    <a:pt x="2144" y="1"/>
                  </a:cubicBezTo>
                  <a:close/>
                </a:path>
              </a:pathLst>
            </a:custGeom>
            <a:solidFill>
              <a:srgbClr val="C7C7C7"/>
            </a:solidFill>
            <a:ln w="6375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5"/>
            <p:cNvSpPr/>
            <p:nvPr/>
          </p:nvSpPr>
          <p:spPr>
            <a:xfrm>
              <a:off x="5902200" y="3873875"/>
              <a:ext cx="155500" cy="297700"/>
            </a:xfrm>
            <a:custGeom>
              <a:avLst/>
              <a:gdLst/>
              <a:ahLst/>
              <a:cxnLst/>
              <a:rect l="l" t="t" r="r" b="b"/>
              <a:pathLst>
                <a:path w="6220" h="11908" extrusionOk="0">
                  <a:moveTo>
                    <a:pt x="5625" y="0"/>
                  </a:moveTo>
                  <a:lnTo>
                    <a:pt x="1" y="11780"/>
                  </a:lnTo>
                  <a:lnTo>
                    <a:pt x="1147" y="11907"/>
                  </a:lnTo>
                  <a:lnTo>
                    <a:pt x="6220" y="955"/>
                  </a:lnTo>
                  <a:lnTo>
                    <a:pt x="5625" y="0"/>
                  </a:lnTo>
                  <a:close/>
                </a:path>
              </a:pathLst>
            </a:custGeom>
            <a:solidFill>
              <a:srgbClr val="FFFFFF"/>
            </a:solidFill>
            <a:ln w="6375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5"/>
            <p:cNvSpPr/>
            <p:nvPr/>
          </p:nvSpPr>
          <p:spPr>
            <a:xfrm>
              <a:off x="6103300" y="4052150"/>
              <a:ext cx="152850" cy="241450"/>
            </a:xfrm>
            <a:custGeom>
              <a:avLst/>
              <a:gdLst/>
              <a:ahLst/>
              <a:cxnLst/>
              <a:rect l="l" t="t" r="r" b="b"/>
              <a:pathLst>
                <a:path w="6114" h="9658" extrusionOk="0">
                  <a:moveTo>
                    <a:pt x="5180" y="1"/>
                  </a:moveTo>
                  <a:lnTo>
                    <a:pt x="1" y="8724"/>
                  </a:lnTo>
                  <a:lnTo>
                    <a:pt x="553" y="9658"/>
                  </a:lnTo>
                  <a:lnTo>
                    <a:pt x="6114" y="574"/>
                  </a:lnTo>
                  <a:lnTo>
                    <a:pt x="5180" y="1"/>
                  </a:lnTo>
                  <a:close/>
                </a:path>
              </a:pathLst>
            </a:custGeom>
            <a:solidFill>
              <a:srgbClr val="C7C7C7"/>
            </a:solidFill>
            <a:ln w="6375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5"/>
            <p:cNvSpPr/>
            <p:nvPr/>
          </p:nvSpPr>
          <p:spPr>
            <a:xfrm>
              <a:off x="6379225" y="4233625"/>
              <a:ext cx="126850" cy="221300"/>
            </a:xfrm>
            <a:custGeom>
              <a:avLst/>
              <a:gdLst/>
              <a:ahLst/>
              <a:cxnLst/>
              <a:rect l="l" t="t" r="r" b="b"/>
              <a:pathLst>
                <a:path w="5074" h="8852" extrusionOk="0">
                  <a:moveTo>
                    <a:pt x="4182" y="0"/>
                  </a:moveTo>
                  <a:lnTo>
                    <a:pt x="1" y="7981"/>
                  </a:lnTo>
                  <a:lnTo>
                    <a:pt x="701" y="8851"/>
                  </a:lnTo>
                  <a:lnTo>
                    <a:pt x="5073" y="658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FFFFF"/>
            </a:solidFill>
            <a:ln w="530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5"/>
            <p:cNvSpPr/>
            <p:nvPr/>
          </p:nvSpPr>
          <p:spPr>
            <a:xfrm>
              <a:off x="5845950" y="3847350"/>
              <a:ext cx="178325" cy="286025"/>
            </a:xfrm>
            <a:custGeom>
              <a:avLst/>
              <a:gdLst/>
              <a:ahLst/>
              <a:cxnLst/>
              <a:rect l="l" t="t" r="r" b="b"/>
              <a:pathLst>
                <a:path w="7133" h="11441" extrusionOk="0">
                  <a:moveTo>
                    <a:pt x="6559" y="0"/>
                  </a:moveTo>
                  <a:lnTo>
                    <a:pt x="1" y="10336"/>
                  </a:lnTo>
                  <a:lnTo>
                    <a:pt x="553" y="11440"/>
                  </a:lnTo>
                  <a:lnTo>
                    <a:pt x="7132" y="467"/>
                  </a:lnTo>
                  <a:lnTo>
                    <a:pt x="6559" y="0"/>
                  </a:lnTo>
                  <a:close/>
                </a:path>
              </a:pathLst>
            </a:custGeom>
            <a:solidFill>
              <a:srgbClr val="C7C7C7"/>
            </a:solidFill>
            <a:ln w="6375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5"/>
            <p:cNvSpPr/>
            <p:nvPr/>
          </p:nvSpPr>
          <p:spPr>
            <a:xfrm>
              <a:off x="6173350" y="4084525"/>
              <a:ext cx="112525" cy="258425"/>
            </a:xfrm>
            <a:custGeom>
              <a:avLst/>
              <a:gdLst/>
              <a:ahLst/>
              <a:cxnLst/>
              <a:rect l="l" t="t" r="r" b="b"/>
              <a:pathLst>
                <a:path w="4501" h="10337" extrusionOk="0">
                  <a:moveTo>
                    <a:pt x="3906" y="0"/>
                  </a:moveTo>
                  <a:lnTo>
                    <a:pt x="0" y="9658"/>
                  </a:lnTo>
                  <a:lnTo>
                    <a:pt x="977" y="10337"/>
                  </a:lnTo>
                  <a:lnTo>
                    <a:pt x="4500" y="722"/>
                  </a:lnTo>
                  <a:lnTo>
                    <a:pt x="3906" y="0"/>
                  </a:lnTo>
                  <a:close/>
                </a:path>
              </a:pathLst>
            </a:custGeom>
            <a:solidFill>
              <a:srgbClr val="FFFFFF"/>
            </a:solidFill>
            <a:ln w="6375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5"/>
            <p:cNvSpPr/>
            <p:nvPr/>
          </p:nvSpPr>
          <p:spPr>
            <a:xfrm>
              <a:off x="6458300" y="4260150"/>
              <a:ext cx="82250" cy="234025"/>
            </a:xfrm>
            <a:custGeom>
              <a:avLst/>
              <a:gdLst/>
              <a:ahLst/>
              <a:cxnLst/>
              <a:rect l="l" t="t" r="r" b="b"/>
              <a:pathLst>
                <a:path w="3290" h="9361" extrusionOk="0">
                  <a:moveTo>
                    <a:pt x="2568" y="1"/>
                  </a:moveTo>
                  <a:lnTo>
                    <a:pt x="0" y="8745"/>
                  </a:lnTo>
                  <a:lnTo>
                    <a:pt x="1125" y="9361"/>
                  </a:lnTo>
                  <a:lnTo>
                    <a:pt x="3290" y="659"/>
                  </a:lnTo>
                  <a:lnTo>
                    <a:pt x="2568" y="1"/>
                  </a:lnTo>
                  <a:close/>
                </a:path>
              </a:pathLst>
            </a:custGeom>
            <a:solidFill>
              <a:srgbClr val="FFFFFF"/>
            </a:solidFill>
            <a:ln w="530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5"/>
            <p:cNvSpPr/>
            <p:nvPr/>
          </p:nvSpPr>
          <p:spPr>
            <a:xfrm>
              <a:off x="6537875" y="4327025"/>
              <a:ext cx="54150" cy="174575"/>
            </a:xfrm>
            <a:custGeom>
              <a:avLst/>
              <a:gdLst/>
              <a:ahLst/>
              <a:cxnLst/>
              <a:rect l="l" t="t" r="r" b="b"/>
              <a:pathLst>
                <a:path w="2166" h="6983" extrusionOk="0">
                  <a:moveTo>
                    <a:pt x="1359" y="0"/>
                  </a:moveTo>
                  <a:lnTo>
                    <a:pt x="213" y="6198"/>
                  </a:lnTo>
                  <a:cubicBezTo>
                    <a:pt x="213" y="6198"/>
                    <a:pt x="1" y="6771"/>
                    <a:pt x="616" y="6940"/>
                  </a:cubicBezTo>
                  <a:cubicBezTo>
                    <a:pt x="709" y="6970"/>
                    <a:pt x="791" y="6982"/>
                    <a:pt x="863" y="6982"/>
                  </a:cubicBezTo>
                  <a:cubicBezTo>
                    <a:pt x="1208" y="6982"/>
                    <a:pt x="1338" y="6707"/>
                    <a:pt x="1338" y="6707"/>
                  </a:cubicBezTo>
                  <a:lnTo>
                    <a:pt x="2166" y="998"/>
                  </a:lnTo>
                  <a:lnTo>
                    <a:pt x="1359" y="0"/>
                  </a:lnTo>
                  <a:close/>
                </a:path>
              </a:pathLst>
            </a:custGeom>
            <a:solidFill>
              <a:srgbClr val="FFFFFF"/>
            </a:solidFill>
            <a:ln w="530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5"/>
            <p:cNvSpPr/>
            <p:nvPr/>
          </p:nvSpPr>
          <p:spPr>
            <a:xfrm>
              <a:off x="6655675" y="4403000"/>
              <a:ext cx="36650" cy="113475"/>
            </a:xfrm>
            <a:custGeom>
              <a:avLst/>
              <a:gdLst/>
              <a:ahLst/>
              <a:cxnLst/>
              <a:rect l="l" t="t" r="r" b="b"/>
              <a:pathLst>
                <a:path w="1466" h="4539" extrusionOk="0">
                  <a:moveTo>
                    <a:pt x="934" y="0"/>
                  </a:moveTo>
                  <a:cubicBezTo>
                    <a:pt x="670" y="0"/>
                    <a:pt x="552" y="336"/>
                    <a:pt x="552" y="336"/>
                  </a:cubicBezTo>
                  <a:lnTo>
                    <a:pt x="1" y="3732"/>
                  </a:lnTo>
                  <a:lnTo>
                    <a:pt x="765" y="4538"/>
                  </a:lnTo>
                  <a:lnTo>
                    <a:pt x="1338" y="590"/>
                  </a:lnTo>
                  <a:cubicBezTo>
                    <a:pt x="1338" y="590"/>
                    <a:pt x="1465" y="166"/>
                    <a:pt x="1041" y="17"/>
                  </a:cubicBezTo>
                  <a:cubicBezTo>
                    <a:pt x="1003" y="6"/>
                    <a:pt x="967" y="0"/>
                    <a:pt x="934" y="0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5"/>
            <p:cNvSpPr/>
            <p:nvPr/>
          </p:nvSpPr>
          <p:spPr>
            <a:xfrm>
              <a:off x="5813075" y="3884575"/>
              <a:ext cx="124175" cy="146900"/>
            </a:xfrm>
            <a:custGeom>
              <a:avLst/>
              <a:gdLst/>
              <a:ahLst/>
              <a:cxnLst/>
              <a:rect l="l" t="t" r="r" b="b"/>
              <a:pathLst>
                <a:path w="4967" h="5876" extrusionOk="0">
                  <a:moveTo>
                    <a:pt x="4569" y="1"/>
                  </a:moveTo>
                  <a:cubicBezTo>
                    <a:pt x="4383" y="1"/>
                    <a:pt x="4181" y="60"/>
                    <a:pt x="4181" y="60"/>
                  </a:cubicBezTo>
                  <a:lnTo>
                    <a:pt x="0" y="4411"/>
                  </a:lnTo>
                  <a:lnTo>
                    <a:pt x="106" y="5876"/>
                  </a:lnTo>
                  <a:cubicBezTo>
                    <a:pt x="106" y="5876"/>
                    <a:pt x="4542" y="1016"/>
                    <a:pt x="4669" y="803"/>
                  </a:cubicBezTo>
                  <a:cubicBezTo>
                    <a:pt x="4818" y="612"/>
                    <a:pt x="4967" y="358"/>
                    <a:pt x="4860" y="124"/>
                  </a:cubicBezTo>
                  <a:cubicBezTo>
                    <a:pt x="4817" y="29"/>
                    <a:pt x="4696" y="1"/>
                    <a:pt x="4569" y="1"/>
                  </a:cubicBezTo>
                  <a:close/>
                </a:path>
              </a:pathLst>
            </a:custGeom>
            <a:solidFill>
              <a:srgbClr val="FFFFFF"/>
            </a:solidFill>
            <a:ln w="6375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5"/>
            <p:cNvSpPr/>
            <p:nvPr/>
          </p:nvSpPr>
          <p:spPr>
            <a:xfrm>
              <a:off x="6069350" y="4061150"/>
              <a:ext cx="99775" cy="114675"/>
            </a:xfrm>
            <a:custGeom>
              <a:avLst/>
              <a:gdLst/>
              <a:ahLst/>
              <a:cxnLst/>
              <a:rect l="l" t="t" r="r" b="b"/>
              <a:pathLst>
                <a:path w="3991" h="4587" extrusionOk="0">
                  <a:moveTo>
                    <a:pt x="3539" y="1"/>
                  </a:moveTo>
                  <a:cubicBezTo>
                    <a:pt x="3338" y="1"/>
                    <a:pt x="3120" y="65"/>
                    <a:pt x="3120" y="65"/>
                  </a:cubicBezTo>
                  <a:lnTo>
                    <a:pt x="0" y="3397"/>
                  </a:lnTo>
                  <a:lnTo>
                    <a:pt x="319" y="4586"/>
                  </a:lnTo>
                  <a:cubicBezTo>
                    <a:pt x="319" y="4586"/>
                    <a:pt x="3630" y="914"/>
                    <a:pt x="3757" y="744"/>
                  </a:cubicBezTo>
                  <a:cubicBezTo>
                    <a:pt x="3863" y="553"/>
                    <a:pt x="3991" y="320"/>
                    <a:pt x="3842" y="108"/>
                  </a:cubicBezTo>
                  <a:cubicBezTo>
                    <a:pt x="3785" y="26"/>
                    <a:pt x="3665" y="1"/>
                    <a:pt x="3539" y="1"/>
                  </a:cubicBezTo>
                  <a:close/>
                </a:path>
              </a:pathLst>
            </a:custGeom>
            <a:solidFill>
              <a:srgbClr val="FFFFFF"/>
            </a:solidFill>
            <a:ln w="6375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5"/>
            <p:cNvSpPr/>
            <p:nvPr/>
          </p:nvSpPr>
          <p:spPr>
            <a:xfrm>
              <a:off x="6331475" y="4264625"/>
              <a:ext cx="91825" cy="103275"/>
            </a:xfrm>
            <a:custGeom>
              <a:avLst/>
              <a:gdLst/>
              <a:ahLst/>
              <a:cxnLst/>
              <a:rect l="l" t="t" r="r" b="b"/>
              <a:pathLst>
                <a:path w="3673" h="4131" extrusionOk="0">
                  <a:moveTo>
                    <a:pt x="3160" y="0"/>
                  </a:moveTo>
                  <a:cubicBezTo>
                    <a:pt x="2951" y="0"/>
                    <a:pt x="2738" y="55"/>
                    <a:pt x="2738" y="55"/>
                  </a:cubicBezTo>
                  <a:lnTo>
                    <a:pt x="0" y="3048"/>
                  </a:lnTo>
                  <a:lnTo>
                    <a:pt x="531" y="4130"/>
                  </a:lnTo>
                  <a:cubicBezTo>
                    <a:pt x="531" y="4130"/>
                    <a:pt x="3396" y="819"/>
                    <a:pt x="3502" y="671"/>
                  </a:cubicBezTo>
                  <a:cubicBezTo>
                    <a:pt x="3587" y="501"/>
                    <a:pt x="3672" y="289"/>
                    <a:pt x="3502" y="98"/>
                  </a:cubicBezTo>
                  <a:cubicBezTo>
                    <a:pt x="3428" y="23"/>
                    <a:pt x="3294" y="0"/>
                    <a:pt x="3160" y="0"/>
                  </a:cubicBezTo>
                  <a:close/>
                </a:path>
              </a:pathLst>
            </a:custGeom>
            <a:solidFill>
              <a:srgbClr val="FFFFFF"/>
            </a:solidFill>
            <a:ln w="530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5"/>
            <p:cNvSpPr/>
            <p:nvPr/>
          </p:nvSpPr>
          <p:spPr>
            <a:xfrm>
              <a:off x="6003125" y="3844375"/>
              <a:ext cx="231800" cy="510775"/>
            </a:xfrm>
            <a:custGeom>
              <a:avLst/>
              <a:gdLst/>
              <a:ahLst/>
              <a:cxnLst/>
              <a:rect l="l" t="t" r="r" b="b"/>
              <a:pathLst>
                <a:path w="9272" h="20431" extrusionOk="0">
                  <a:moveTo>
                    <a:pt x="108" y="1"/>
                  </a:moveTo>
                  <a:cubicBezTo>
                    <a:pt x="0" y="1"/>
                    <a:pt x="39" y="98"/>
                    <a:pt x="39" y="98"/>
                  </a:cubicBezTo>
                  <a:cubicBezTo>
                    <a:pt x="463" y="331"/>
                    <a:pt x="1355" y="1053"/>
                    <a:pt x="1928" y="2560"/>
                  </a:cubicBezTo>
                  <a:cubicBezTo>
                    <a:pt x="2543" y="4046"/>
                    <a:pt x="1928" y="12493"/>
                    <a:pt x="3053" y="15698"/>
                  </a:cubicBezTo>
                  <a:cubicBezTo>
                    <a:pt x="4178" y="18457"/>
                    <a:pt x="5791" y="19922"/>
                    <a:pt x="9272" y="20431"/>
                  </a:cubicBezTo>
                  <a:cubicBezTo>
                    <a:pt x="8041" y="20028"/>
                    <a:pt x="6831" y="19412"/>
                    <a:pt x="5812" y="18160"/>
                  </a:cubicBezTo>
                  <a:cubicBezTo>
                    <a:pt x="2013" y="13045"/>
                    <a:pt x="4602" y="3048"/>
                    <a:pt x="1779" y="989"/>
                  </a:cubicBezTo>
                  <a:cubicBezTo>
                    <a:pt x="661" y="175"/>
                    <a:pt x="253" y="1"/>
                    <a:pt x="108" y="1"/>
                  </a:cubicBezTo>
                  <a:close/>
                </a:path>
              </a:pathLst>
            </a:custGeom>
            <a:solidFill>
              <a:srgbClr val="CCCCCC"/>
            </a:solidFill>
            <a:ln w="530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5"/>
            <p:cNvSpPr/>
            <p:nvPr/>
          </p:nvSpPr>
          <p:spPr>
            <a:xfrm>
              <a:off x="5702700" y="3801700"/>
              <a:ext cx="92875" cy="188625"/>
            </a:xfrm>
            <a:custGeom>
              <a:avLst/>
              <a:gdLst/>
              <a:ahLst/>
              <a:cxnLst/>
              <a:rect l="l" t="t" r="r" b="b"/>
              <a:pathLst>
                <a:path w="3715" h="7545" extrusionOk="0">
                  <a:moveTo>
                    <a:pt x="3248" y="1"/>
                  </a:moveTo>
                  <a:cubicBezTo>
                    <a:pt x="3248" y="1"/>
                    <a:pt x="0" y="6984"/>
                    <a:pt x="22" y="7153"/>
                  </a:cubicBezTo>
                  <a:cubicBezTo>
                    <a:pt x="41" y="7306"/>
                    <a:pt x="77" y="7545"/>
                    <a:pt x="409" y="7545"/>
                  </a:cubicBezTo>
                  <a:cubicBezTo>
                    <a:pt x="446" y="7545"/>
                    <a:pt x="486" y="7542"/>
                    <a:pt x="531" y="7535"/>
                  </a:cubicBezTo>
                  <a:cubicBezTo>
                    <a:pt x="955" y="7472"/>
                    <a:pt x="1062" y="7068"/>
                    <a:pt x="1062" y="7068"/>
                  </a:cubicBezTo>
                  <a:lnTo>
                    <a:pt x="3715" y="659"/>
                  </a:lnTo>
                  <a:lnTo>
                    <a:pt x="3248" y="1"/>
                  </a:lnTo>
                  <a:close/>
                </a:path>
              </a:pathLst>
            </a:custGeom>
            <a:solidFill>
              <a:srgbClr val="FFFFFF"/>
            </a:solidFill>
            <a:ln w="6375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5"/>
            <p:cNvSpPr/>
            <p:nvPr/>
          </p:nvSpPr>
          <p:spPr>
            <a:xfrm>
              <a:off x="5624700" y="3704600"/>
              <a:ext cx="152300" cy="298775"/>
            </a:xfrm>
            <a:custGeom>
              <a:avLst/>
              <a:gdLst/>
              <a:ahLst/>
              <a:cxnLst/>
              <a:rect l="l" t="t" r="r" b="b"/>
              <a:pathLst>
                <a:path w="6092" h="11951" extrusionOk="0">
                  <a:moveTo>
                    <a:pt x="5497" y="1"/>
                  </a:moveTo>
                  <a:lnTo>
                    <a:pt x="0" y="11568"/>
                  </a:lnTo>
                  <a:cubicBezTo>
                    <a:pt x="0" y="11568"/>
                    <a:pt x="255" y="11929"/>
                    <a:pt x="510" y="11950"/>
                  </a:cubicBezTo>
                  <a:cubicBezTo>
                    <a:pt x="743" y="11950"/>
                    <a:pt x="1019" y="11908"/>
                    <a:pt x="1019" y="11908"/>
                  </a:cubicBezTo>
                  <a:lnTo>
                    <a:pt x="6092" y="934"/>
                  </a:lnTo>
                  <a:lnTo>
                    <a:pt x="5497" y="1"/>
                  </a:lnTo>
                  <a:close/>
                </a:path>
              </a:pathLst>
            </a:custGeom>
            <a:solidFill>
              <a:srgbClr val="C7C7C7"/>
            </a:solidFill>
            <a:ln w="6375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5"/>
            <p:cNvSpPr/>
            <p:nvPr/>
          </p:nvSpPr>
          <p:spPr>
            <a:xfrm>
              <a:off x="5558375" y="3681250"/>
              <a:ext cx="185725" cy="282325"/>
            </a:xfrm>
            <a:custGeom>
              <a:avLst/>
              <a:gdLst/>
              <a:ahLst/>
              <a:cxnLst/>
              <a:rect l="l" t="t" r="r" b="b"/>
              <a:pathLst>
                <a:path w="7429" h="11293" extrusionOk="0">
                  <a:moveTo>
                    <a:pt x="6559" y="1"/>
                  </a:moveTo>
                  <a:lnTo>
                    <a:pt x="0" y="10337"/>
                  </a:lnTo>
                  <a:lnTo>
                    <a:pt x="828" y="11292"/>
                  </a:lnTo>
                  <a:lnTo>
                    <a:pt x="7429" y="319"/>
                  </a:lnTo>
                  <a:lnTo>
                    <a:pt x="6559" y="1"/>
                  </a:lnTo>
                  <a:close/>
                </a:path>
              </a:pathLst>
            </a:custGeom>
            <a:solidFill>
              <a:srgbClr val="C7C7C7"/>
            </a:solidFill>
            <a:ln w="6375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5"/>
            <p:cNvSpPr/>
            <p:nvPr/>
          </p:nvSpPr>
          <p:spPr>
            <a:xfrm>
              <a:off x="5546700" y="3714975"/>
              <a:ext cx="109850" cy="127600"/>
            </a:xfrm>
            <a:custGeom>
              <a:avLst/>
              <a:gdLst/>
              <a:ahLst/>
              <a:cxnLst/>
              <a:rect l="l" t="t" r="r" b="b"/>
              <a:pathLst>
                <a:path w="4394" h="5104" extrusionOk="0">
                  <a:moveTo>
                    <a:pt x="4031" y="0"/>
                  </a:moveTo>
                  <a:cubicBezTo>
                    <a:pt x="3837" y="0"/>
                    <a:pt x="3608" y="74"/>
                    <a:pt x="3608" y="74"/>
                  </a:cubicBezTo>
                  <a:lnTo>
                    <a:pt x="0" y="3767"/>
                  </a:lnTo>
                  <a:lnTo>
                    <a:pt x="106" y="5104"/>
                  </a:lnTo>
                  <a:cubicBezTo>
                    <a:pt x="106" y="5104"/>
                    <a:pt x="3969" y="1008"/>
                    <a:pt x="4118" y="795"/>
                  </a:cubicBezTo>
                  <a:cubicBezTo>
                    <a:pt x="4245" y="604"/>
                    <a:pt x="4394" y="350"/>
                    <a:pt x="4288" y="116"/>
                  </a:cubicBezTo>
                  <a:cubicBezTo>
                    <a:pt x="4255" y="28"/>
                    <a:pt x="4150" y="0"/>
                    <a:pt x="4031" y="0"/>
                  </a:cubicBezTo>
                  <a:close/>
                </a:path>
              </a:pathLst>
            </a:custGeom>
            <a:solidFill>
              <a:srgbClr val="FFFFFF"/>
            </a:solidFill>
            <a:ln w="6375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5"/>
            <p:cNvSpPr/>
            <p:nvPr/>
          </p:nvSpPr>
          <p:spPr>
            <a:xfrm>
              <a:off x="5729225" y="3678075"/>
              <a:ext cx="228725" cy="501400"/>
            </a:xfrm>
            <a:custGeom>
              <a:avLst/>
              <a:gdLst/>
              <a:ahLst/>
              <a:cxnLst/>
              <a:rect l="l" t="t" r="r" b="b"/>
              <a:pathLst>
                <a:path w="9149" h="20056" extrusionOk="0">
                  <a:moveTo>
                    <a:pt x="1" y="0"/>
                  </a:moveTo>
                  <a:lnTo>
                    <a:pt x="1" y="0"/>
                  </a:lnTo>
                  <a:cubicBezTo>
                    <a:pt x="361" y="170"/>
                    <a:pt x="1083" y="913"/>
                    <a:pt x="1656" y="2420"/>
                  </a:cubicBezTo>
                  <a:cubicBezTo>
                    <a:pt x="2272" y="3906"/>
                    <a:pt x="1656" y="12353"/>
                    <a:pt x="2802" y="15558"/>
                  </a:cubicBezTo>
                  <a:cubicBezTo>
                    <a:pt x="3845" y="18186"/>
                    <a:pt x="5306" y="20055"/>
                    <a:pt x="8563" y="20055"/>
                  </a:cubicBezTo>
                  <a:cubicBezTo>
                    <a:pt x="8752" y="20055"/>
                    <a:pt x="8947" y="20049"/>
                    <a:pt x="9148" y="20036"/>
                  </a:cubicBezTo>
                  <a:cubicBezTo>
                    <a:pt x="7450" y="19824"/>
                    <a:pt x="6580" y="19272"/>
                    <a:pt x="5540" y="18041"/>
                  </a:cubicBezTo>
                  <a:cubicBezTo>
                    <a:pt x="1762" y="12905"/>
                    <a:pt x="4436" y="2760"/>
                    <a:pt x="1508" y="849"/>
                  </a:cubicBezTo>
                  <a:cubicBezTo>
                    <a:pt x="807" y="404"/>
                    <a:pt x="319" y="128"/>
                    <a:pt x="1" y="0"/>
                  </a:cubicBezTo>
                  <a:close/>
                </a:path>
              </a:pathLst>
            </a:custGeom>
            <a:solidFill>
              <a:srgbClr val="CCCCCC"/>
            </a:solidFill>
            <a:ln w="530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5"/>
            <p:cNvSpPr/>
            <p:nvPr/>
          </p:nvSpPr>
          <p:spPr>
            <a:xfrm>
              <a:off x="6202100" y="4037350"/>
              <a:ext cx="310875" cy="466925"/>
            </a:xfrm>
            <a:custGeom>
              <a:avLst/>
              <a:gdLst/>
              <a:ahLst/>
              <a:cxnLst/>
              <a:rect l="l" t="t" r="r" b="b"/>
              <a:pathLst>
                <a:path w="12435" h="18677" extrusionOk="0">
                  <a:moveTo>
                    <a:pt x="17" y="0"/>
                  </a:moveTo>
                  <a:cubicBezTo>
                    <a:pt x="1" y="0"/>
                    <a:pt x="37" y="19"/>
                    <a:pt x="145" y="62"/>
                  </a:cubicBezTo>
                  <a:cubicBezTo>
                    <a:pt x="548" y="211"/>
                    <a:pt x="1546" y="762"/>
                    <a:pt x="2353" y="2142"/>
                  </a:cubicBezTo>
                  <a:cubicBezTo>
                    <a:pt x="3180" y="3479"/>
                    <a:pt x="3775" y="11184"/>
                    <a:pt x="5409" y="14134"/>
                  </a:cubicBezTo>
                  <a:cubicBezTo>
                    <a:pt x="6958" y="16660"/>
                    <a:pt x="8019" y="17594"/>
                    <a:pt x="12434" y="18676"/>
                  </a:cubicBezTo>
                  <a:cubicBezTo>
                    <a:pt x="11139" y="18273"/>
                    <a:pt x="9824" y="17572"/>
                    <a:pt x="8593" y="16426"/>
                  </a:cubicBezTo>
                  <a:cubicBezTo>
                    <a:pt x="3944" y="11693"/>
                    <a:pt x="5324" y="2333"/>
                    <a:pt x="1970" y="699"/>
                  </a:cubicBezTo>
                  <a:cubicBezTo>
                    <a:pt x="1459" y="452"/>
                    <a:pt x="99" y="0"/>
                    <a:pt x="17" y="0"/>
                  </a:cubicBezTo>
                  <a:close/>
                </a:path>
              </a:pathLst>
            </a:custGeom>
            <a:solidFill>
              <a:srgbClr val="CCCCCC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5"/>
            <p:cNvSpPr/>
            <p:nvPr/>
          </p:nvSpPr>
          <p:spPr>
            <a:xfrm>
              <a:off x="6470500" y="4227725"/>
              <a:ext cx="247275" cy="315275"/>
            </a:xfrm>
            <a:custGeom>
              <a:avLst/>
              <a:gdLst/>
              <a:ahLst/>
              <a:cxnLst/>
              <a:rect l="l" t="t" r="r" b="b"/>
              <a:pathLst>
                <a:path w="9891" h="12611" extrusionOk="0">
                  <a:moveTo>
                    <a:pt x="60" y="0"/>
                  </a:moveTo>
                  <a:cubicBezTo>
                    <a:pt x="39" y="0"/>
                    <a:pt x="19" y="1"/>
                    <a:pt x="0" y="3"/>
                  </a:cubicBezTo>
                  <a:cubicBezTo>
                    <a:pt x="2675" y="958"/>
                    <a:pt x="4670" y="6285"/>
                    <a:pt x="5858" y="8705"/>
                  </a:cubicBezTo>
                  <a:cubicBezTo>
                    <a:pt x="7023" y="10955"/>
                    <a:pt x="8246" y="12121"/>
                    <a:pt x="9651" y="12546"/>
                  </a:cubicBezTo>
                  <a:lnTo>
                    <a:pt x="9651" y="12546"/>
                  </a:lnTo>
                  <a:cubicBezTo>
                    <a:pt x="9309" y="12425"/>
                    <a:pt x="8875" y="12164"/>
                    <a:pt x="8469" y="11740"/>
                  </a:cubicBezTo>
                  <a:cubicBezTo>
                    <a:pt x="6728" y="9915"/>
                    <a:pt x="5773" y="5521"/>
                    <a:pt x="3842" y="2783"/>
                  </a:cubicBezTo>
                  <a:cubicBezTo>
                    <a:pt x="3417" y="2147"/>
                    <a:pt x="2950" y="1510"/>
                    <a:pt x="2314" y="1064"/>
                  </a:cubicBezTo>
                  <a:cubicBezTo>
                    <a:pt x="1499" y="474"/>
                    <a:pt x="548" y="0"/>
                    <a:pt x="60" y="0"/>
                  </a:cubicBezTo>
                  <a:close/>
                  <a:moveTo>
                    <a:pt x="9651" y="12546"/>
                  </a:moveTo>
                  <a:lnTo>
                    <a:pt x="9651" y="12546"/>
                  </a:lnTo>
                  <a:cubicBezTo>
                    <a:pt x="9737" y="12576"/>
                    <a:pt x="9818" y="12598"/>
                    <a:pt x="9891" y="12610"/>
                  </a:cubicBezTo>
                  <a:cubicBezTo>
                    <a:pt x="9810" y="12591"/>
                    <a:pt x="9730" y="12570"/>
                    <a:pt x="9651" y="12546"/>
                  </a:cubicBezTo>
                  <a:close/>
                </a:path>
              </a:pathLst>
            </a:custGeom>
            <a:solidFill>
              <a:srgbClr val="CCCCCC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5"/>
            <p:cNvSpPr/>
            <p:nvPr/>
          </p:nvSpPr>
          <p:spPr>
            <a:xfrm>
              <a:off x="6366500" y="3555500"/>
              <a:ext cx="53600" cy="132675"/>
            </a:xfrm>
            <a:custGeom>
              <a:avLst/>
              <a:gdLst/>
              <a:ahLst/>
              <a:cxnLst/>
              <a:rect l="l" t="t" r="r" b="b"/>
              <a:pathLst>
                <a:path w="2144" h="5307" fill="none" extrusionOk="0">
                  <a:moveTo>
                    <a:pt x="382" y="1"/>
                  </a:moveTo>
                  <a:cubicBezTo>
                    <a:pt x="0" y="1316"/>
                    <a:pt x="701" y="2993"/>
                    <a:pt x="1061" y="3927"/>
                  </a:cubicBezTo>
                  <a:cubicBezTo>
                    <a:pt x="1443" y="4882"/>
                    <a:pt x="1953" y="5094"/>
                    <a:pt x="2144" y="5307"/>
                  </a:cubicBezTo>
                </a:path>
              </a:pathLst>
            </a:custGeom>
            <a:noFill/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5"/>
            <p:cNvSpPr/>
            <p:nvPr/>
          </p:nvSpPr>
          <p:spPr>
            <a:xfrm>
              <a:off x="6483225" y="3718400"/>
              <a:ext cx="78550" cy="47775"/>
            </a:xfrm>
            <a:custGeom>
              <a:avLst/>
              <a:gdLst/>
              <a:ahLst/>
              <a:cxnLst/>
              <a:rect l="l" t="t" r="r" b="b"/>
              <a:pathLst>
                <a:path w="3142" h="1911" extrusionOk="0">
                  <a:moveTo>
                    <a:pt x="2949" y="0"/>
                  </a:moveTo>
                  <a:cubicBezTo>
                    <a:pt x="2829" y="0"/>
                    <a:pt x="1" y="1614"/>
                    <a:pt x="1" y="1614"/>
                  </a:cubicBezTo>
                  <a:lnTo>
                    <a:pt x="234" y="1911"/>
                  </a:lnTo>
                  <a:lnTo>
                    <a:pt x="2972" y="531"/>
                  </a:lnTo>
                  <a:cubicBezTo>
                    <a:pt x="2972" y="531"/>
                    <a:pt x="3142" y="489"/>
                    <a:pt x="3142" y="255"/>
                  </a:cubicBezTo>
                  <a:cubicBezTo>
                    <a:pt x="3142" y="43"/>
                    <a:pt x="3014" y="0"/>
                    <a:pt x="2951" y="0"/>
                  </a:cubicBezTo>
                  <a:cubicBezTo>
                    <a:pt x="2950" y="0"/>
                    <a:pt x="2950" y="0"/>
                    <a:pt x="2949" y="0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5"/>
            <p:cNvSpPr/>
            <p:nvPr/>
          </p:nvSpPr>
          <p:spPr>
            <a:xfrm>
              <a:off x="6387175" y="3593175"/>
              <a:ext cx="77500" cy="49375"/>
            </a:xfrm>
            <a:custGeom>
              <a:avLst/>
              <a:gdLst/>
              <a:ahLst/>
              <a:cxnLst/>
              <a:rect l="l" t="t" r="r" b="b"/>
              <a:pathLst>
                <a:path w="3100" h="1975" extrusionOk="0">
                  <a:moveTo>
                    <a:pt x="2909" y="0"/>
                  </a:moveTo>
                  <a:cubicBezTo>
                    <a:pt x="2824" y="0"/>
                    <a:pt x="1" y="1465"/>
                    <a:pt x="1" y="1465"/>
                  </a:cubicBezTo>
                  <a:lnTo>
                    <a:pt x="150" y="1974"/>
                  </a:lnTo>
                  <a:lnTo>
                    <a:pt x="2930" y="552"/>
                  </a:lnTo>
                  <a:cubicBezTo>
                    <a:pt x="2930" y="552"/>
                    <a:pt x="3100" y="510"/>
                    <a:pt x="3100" y="276"/>
                  </a:cubicBezTo>
                  <a:cubicBezTo>
                    <a:pt x="3100" y="43"/>
                    <a:pt x="2972" y="22"/>
                    <a:pt x="2909" y="0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5"/>
            <p:cNvSpPr/>
            <p:nvPr/>
          </p:nvSpPr>
          <p:spPr>
            <a:xfrm>
              <a:off x="6426450" y="3628200"/>
              <a:ext cx="94475" cy="76425"/>
            </a:xfrm>
            <a:custGeom>
              <a:avLst/>
              <a:gdLst/>
              <a:ahLst/>
              <a:cxnLst/>
              <a:rect l="l" t="t" r="r" b="b"/>
              <a:pathLst>
                <a:path w="3779" h="3057" extrusionOk="0">
                  <a:moveTo>
                    <a:pt x="3672" y="0"/>
                  </a:moveTo>
                  <a:lnTo>
                    <a:pt x="170" y="2526"/>
                  </a:lnTo>
                  <a:cubicBezTo>
                    <a:pt x="170" y="2526"/>
                    <a:pt x="1" y="2590"/>
                    <a:pt x="43" y="2823"/>
                  </a:cubicBezTo>
                  <a:cubicBezTo>
                    <a:pt x="85" y="3035"/>
                    <a:pt x="213" y="3035"/>
                    <a:pt x="277" y="3057"/>
                  </a:cubicBezTo>
                  <a:cubicBezTo>
                    <a:pt x="361" y="3057"/>
                    <a:pt x="3779" y="510"/>
                    <a:pt x="3779" y="510"/>
                  </a:cubicBezTo>
                  <a:lnTo>
                    <a:pt x="3672" y="0"/>
                  </a:ln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5"/>
            <p:cNvSpPr/>
            <p:nvPr/>
          </p:nvSpPr>
          <p:spPr>
            <a:xfrm>
              <a:off x="6464125" y="3664275"/>
              <a:ext cx="56800" cy="59150"/>
            </a:xfrm>
            <a:custGeom>
              <a:avLst/>
              <a:gdLst/>
              <a:ahLst/>
              <a:cxnLst/>
              <a:rect l="l" t="t" r="r" b="b"/>
              <a:pathLst>
                <a:path w="2272" h="2366" extrusionOk="0">
                  <a:moveTo>
                    <a:pt x="2123" y="1"/>
                  </a:moveTo>
                  <a:lnTo>
                    <a:pt x="149" y="1868"/>
                  </a:lnTo>
                  <a:cubicBezTo>
                    <a:pt x="149" y="1868"/>
                    <a:pt x="1" y="1953"/>
                    <a:pt x="64" y="2165"/>
                  </a:cubicBezTo>
                  <a:cubicBezTo>
                    <a:pt x="113" y="2327"/>
                    <a:pt x="198" y="2365"/>
                    <a:pt x="264" y="2365"/>
                  </a:cubicBezTo>
                  <a:cubicBezTo>
                    <a:pt x="285" y="2365"/>
                    <a:pt x="304" y="2362"/>
                    <a:pt x="319" y="2356"/>
                  </a:cubicBezTo>
                  <a:cubicBezTo>
                    <a:pt x="404" y="2356"/>
                    <a:pt x="2272" y="510"/>
                    <a:pt x="2272" y="510"/>
                  </a:cubicBezTo>
                  <a:lnTo>
                    <a:pt x="2123" y="1"/>
                  </a:ln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5"/>
            <p:cNvSpPr/>
            <p:nvPr/>
          </p:nvSpPr>
          <p:spPr>
            <a:xfrm>
              <a:off x="6398325" y="3604850"/>
              <a:ext cx="110400" cy="68475"/>
            </a:xfrm>
            <a:custGeom>
              <a:avLst/>
              <a:gdLst/>
              <a:ahLst/>
              <a:cxnLst/>
              <a:rect l="l" t="t" r="r" b="b"/>
              <a:pathLst>
                <a:path w="4416" h="2739" extrusionOk="0">
                  <a:moveTo>
                    <a:pt x="4202" y="0"/>
                  </a:moveTo>
                  <a:cubicBezTo>
                    <a:pt x="4102" y="0"/>
                    <a:pt x="1" y="2314"/>
                    <a:pt x="1" y="2314"/>
                  </a:cubicBezTo>
                  <a:lnTo>
                    <a:pt x="255" y="2738"/>
                  </a:lnTo>
                  <a:lnTo>
                    <a:pt x="4246" y="531"/>
                  </a:lnTo>
                  <a:cubicBezTo>
                    <a:pt x="4246" y="531"/>
                    <a:pt x="4415" y="489"/>
                    <a:pt x="4394" y="255"/>
                  </a:cubicBezTo>
                  <a:cubicBezTo>
                    <a:pt x="4394" y="43"/>
                    <a:pt x="4267" y="0"/>
                    <a:pt x="4203" y="0"/>
                  </a:cubicBezTo>
                  <a:cubicBezTo>
                    <a:pt x="4203" y="0"/>
                    <a:pt x="4202" y="0"/>
                    <a:pt x="4202" y="0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5"/>
            <p:cNvSpPr/>
            <p:nvPr/>
          </p:nvSpPr>
          <p:spPr>
            <a:xfrm>
              <a:off x="6481625" y="3774125"/>
              <a:ext cx="271850" cy="103225"/>
            </a:xfrm>
            <a:custGeom>
              <a:avLst/>
              <a:gdLst/>
              <a:ahLst/>
              <a:cxnLst/>
              <a:rect l="l" t="t" r="r" b="b"/>
              <a:pathLst>
                <a:path w="10874" h="4129" extrusionOk="0">
                  <a:moveTo>
                    <a:pt x="1" y="0"/>
                  </a:moveTo>
                  <a:lnTo>
                    <a:pt x="1" y="0"/>
                  </a:lnTo>
                  <a:cubicBezTo>
                    <a:pt x="447" y="1677"/>
                    <a:pt x="1253" y="2420"/>
                    <a:pt x="2633" y="2865"/>
                  </a:cubicBezTo>
                  <a:cubicBezTo>
                    <a:pt x="3044" y="2991"/>
                    <a:pt x="3666" y="3034"/>
                    <a:pt x="4374" y="3034"/>
                  </a:cubicBezTo>
                  <a:cubicBezTo>
                    <a:pt x="5848" y="3034"/>
                    <a:pt x="7697" y="2850"/>
                    <a:pt x="8802" y="2850"/>
                  </a:cubicBezTo>
                  <a:cubicBezTo>
                    <a:pt x="9223" y="2850"/>
                    <a:pt x="9536" y="2876"/>
                    <a:pt x="9679" y="2950"/>
                  </a:cubicBezTo>
                  <a:cubicBezTo>
                    <a:pt x="10422" y="3290"/>
                    <a:pt x="10741" y="3842"/>
                    <a:pt x="10825" y="4054"/>
                  </a:cubicBezTo>
                  <a:cubicBezTo>
                    <a:pt x="10847" y="4106"/>
                    <a:pt x="10858" y="4129"/>
                    <a:pt x="10860" y="4129"/>
                  </a:cubicBezTo>
                  <a:cubicBezTo>
                    <a:pt x="10873" y="4129"/>
                    <a:pt x="10586" y="3326"/>
                    <a:pt x="10422" y="3035"/>
                  </a:cubicBezTo>
                  <a:cubicBezTo>
                    <a:pt x="10071" y="2386"/>
                    <a:pt x="9138" y="2243"/>
                    <a:pt x="7963" y="2243"/>
                  </a:cubicBezTo>
                  <a:cubicBezTo>
                    <a:pt x="7027" y="2243"/>
                    <a:pt x="5938" y="2334"/>
                    <a:pt x="4866" y="2334"/>
                  </a:cubicBezTo>
                  <a:cubicBezTo>
                    <a:pt x="3541" y="2334"/>
                    <a:pt x="2243" y="2194"/>
                    <a:pt x="1296" y="1571"/>
                  </a:cubicBezTo>
                  <a:cubicBezTo>
                    <a:pt x="638" y="1125"/>
                    <a:pt x="256" y="573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5"/>
            <p:cNvSpPr/>
            <p:nvPr/>
          </p:nvSpPr>
          <p:spPr>
            <a:xfrm>
              <a:off x="6728900" y="4312675"/>
              <a:ext cx="153375" cy="202200"/>
            </a:xfrm>
            <a:custGeom>
              <a:avLst/>
              <a:gdLst/>
              <a:ahLst/>
              <a:cxnLst/>
              <a:rect l="l" t="t" r="r" b="b"/>
              <a:pathLst>
                <a:path w="6135" h="8088" fill="none" extrusionOk="0">
                  <a:moveTo>
                    <a:pt x="1" y="765"/>
                  </a:moveTo>
                  <a:cubicBezTo>
                    <a:pt x="892" y="1"/>
                    <a:pt x="2165" y="256"/>
                    <a:pt x="2760" y="850"/>
                  </a:cubicBezTo>
                  <a:cubicBezTo>
                    <a:pt x="4033" y="2145"/>
                    <a:pt x="5307" y="6941"/>
                    <a:pt x="6134" y="8088"/>
                  </a:cubicBezTo>
                </a:path>
              </a:pathLst>
            </a:custGeom>
            <a:noFill/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5"/>
            <p:cNvSpPr/>
            <p:nvPr/>
          </p:nvSpPr>
          <p:spPr>
            <a:xfrm>
              <a:off x="6733675" y="4314275"/>
              <a:ext cx="182025" cy="217050"/>
            </a:xfrm>
            <a:custGeom>
              <a:avLst/>
              <a:gdLst/>
              <a:ahLst/>
              <a:cxnLst/>
              <a:rect l="l" t="t" r="r" b="b"/>
              <a:pathLst>
                <a:path w="7281" h="8682" fill="none" extrusionOk="0">
                  <a:moveTo>
                    <a:pt x="1" y="1359"/>
                  </a:moveTo>
                  <a:cubicBezTo>
                    <a:pt x="828" y="807"/>
                    <a:pt x="1401" y="722"/>
                    <a:pt x="2144" y="1996"/>
                  </a:cubicBezTo>
                  <a:cubicBezTo>
                    <a:pt x="2887" y="3269"/>
                    <a:pt x="3757" y="6219"/>
                    <a:pt x="4437" y="7450"/>
                  </a:cubicBezTo>
                  <a:cubicBezTo>
                    <a:pt x="4861" y="8236"/>
                    <a:pt x="4628" y="8681"/>
                    <a:pt x="5837" y="8533"/>
                  </a:cubicBezTo>
                  <a:cubicBezTo>
                    <a:pt x="6219" y="8490"/>
                    <a:pt x="6495" y="8151"/>
                    <a:pt x="6517" y="7323"/>
                  </a:cubicBezTo>
                  <a:cubicBezTo>
                    <a:pt x="6538" y="6517"/>
                    <a:pt x="6050" y="2229"/>
                    <a:pt x="7005" y="680"/>
                  </a:cubicBezTo>
                  <a:cubicBezTo>
                    <a:pt x="7281" y="234"/>
                    <a:pt x="6559" y="1"/>
                    <a:pt x="6389" y="383"/>
                  </a:cubicBezTo>
                  <a:cubicBezTo>
                    <a:pt x="6241" y="786"/>
                    <a:pt x="5646" y="2144"/>
                    <a:pt x="5561" y="4055"/>
                  </a:cubicBezTo>
                  <a:cubicBezTo>
                    <a:pt x="5519" y="5201"/>
                    <a:pt x="5668" y="6559"/>
                    <a:pt x="5498" y="7005"/>
                  </a:cubicBezTo>
                </a:path>
              </a:pathLst>
            </a:custGeom>
            <a:noFill/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5"/>
            <p:cNvSpPr/>
            <p:nvPr/>
          </p:nvSpPr>
          <p:spPr>
            <a:xfrm>
              <a:off x="6682200" y="4395450"/>
              <a:ext cx="119950" cy="129425"/>
            </a:xfrm>
            <a:custGeom>
              <a:avLst/>
              <a:gdLst/>
              <a:ahLst/>
              <a:cxnLst/>
              <a:rect l="l" t="t" r="r" b="b"/>
              <a:pathLst>
                <a:path w="4798" h="5177" extrusionOk="0">
                  <a:moveTo>
                    <a:pt x="4798" y="1"/>
                  </a:moveTo>
                  <a:lnTo>
                    <a:pt x="1" y="5031"/>
                  </a:lnTo>
                  <a:cubicBezTo>
                    <a:pt x="159" y="5129"/>
                    <a:pt x="355" y="5176"/>
                    <a:pt x="576" y="5176"/>
                  </a:cubicBezTo>
                  <a:cubicBezTo>
                    <a:pt x="977" y="5176"/>
                    <a:pt x="1461" y="5021"/>
                    <a:pt x="1953" y="4734"/>
                  </a:cubicBezTo>
                  <a:cubicBezTo>
                    <a:pt x="2739" y="4288"/>
                    <a:pt x="3949" y="1954"/>
                    <a:pt x="4182" y="1423"/>
                  </a:cubicBezTo>
                  <a:cubicBezTo>
                    <a:pt x="4416" y="914"/>
                    <a:pt x="4755" y="213"/>
                    <a:pt x="4798" y="1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5"/>
            <p:cNvSpPr/>
            <p:nvPr/>
          </p:nvSpPr>
          <p:spPr>
            <a:xfrm>
              <a:off x="6714575" y="4426775"/>
              <a:ext cx="99775" cy="116200"/>
            </a:xfrm>
            <a:custGeom>
              <a:avLst/>
              <a:gdLst/>
              <a:ahLst/>
              <a:cxnLst/>
              <a:rect l="l" t="t" r="r" b="b"/>
              <a:pathLst>
                <a:path w="3991" h="4648" extrusionOk="0">
                  <a:moveTo>
                    <a:pt x="3991" y="0"/>
                  </a:moveTo>
                  <a:lnTo>
                    <a:pt x="1" y="4627"/>
                  </a:lnTo>
                  <a:cubicBezTo>
                    <a:pt x="89" y="4641"/>
                    <a:pt x="176" y="4648"/>
                    <a:pt x="261" y="4648"/>
                  </a:cubicBezTo>
                  <a:cubicBezTo>
                    <a:pt x="1469" y="4648"/>
                    <a:pt x="2240" y="3300"/>
                    <a:pt x="2696" y="2526"/>
                  </a:cubicBezTo>
                  <a:cubicBezTo>
                    <a:pt x="3184" y="1719"/>
                    <a:pt x="3672" y="828"/>
                    <a:pt x="3991" y="0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5"/>
            <p:cNvSpPr/>
            <p:nvPr/>
          </p:nvSpPr>
          <p:spPr>
            <a:xfrm>
              <a:off x="6820700" y="4299325"/>
              <a:ext cx="248875" cy="159300"/>
            </a:xfrm>
            <a:custGeom>
              <a:avLst/>
              <a:gdLst/>
              <a:ahLst/>
              <a:cxnLst/>
              <a:rect l="l" t="t" r="r" b="b"/>
              <a:pathLst>
                <a:path w="9955" h="6372" extrusionOk="0">
                  <a:moveTo>
                    <a:pt x="2808" y="0"/>
                  </a:moveTo>
                  <a:cubicBezTo>
                    <a:pt x="1018" y="0"/>
                    <a:pt x="269" y="1871"/>
                    <a:pt x="0" y="2657"/>
                  </a:cubicBezTo>
                  <a:lnTo>
                    <a:pt x="382" y="3676"/>
                  </a:lnTo>
                  <a:cubicBezTo>
                    <a:pt x="637" y="2615"/>
                    <a:pt x="871" y="1341"/>
                    <a:pt x="2144" y="875"/>
                  </a:cubicBezTo>
                  <a:cubicBezTo>
                    <a:pt x="2338" y="807"/>
                    <a:pt x="2555" y="776"/>
                    <a:pt x="2788" y="776"/>
                  </a:cubicBezTo>
                  <a:cubicBezTo>
                    <a:pt x="4082" y="776"/>
                    <a:pt x="5868" y="1733"/>
                    <a:pt x="6983" y="2615"/>
                  </a:cubicBezTo>
                  <a:cubicBezTo>
                    <a:pt x="8066" y="3485"/>
                    <a:pt x="9679" y="5353"/>
                    <a:pt x="8851" y="6372"/>
                  </a:cubicBezTo>
                  <a:cubicBezTo>
                    <a:pt x="9530" y="5926"/>
                    <a:pt x="9955" y="5671"/>
                    <a:pt x="9636" y="4844"/>
                  </a:cubicBezTo>
                  <a:cubicBezTo>
                    <a:pt x="8830" y="2679"/>
                    <a:pt x="6538" y="1172"/>
                    <a:pt x="3927" y="217"/>
                  </a:cubicBezTo>
                  <a:cubicBezTo>
                    <a:pt x="3515" y="66"/>
                    <a:pt x="3143" y="0"/>
                    <a:pt x="2808" y="0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5"/>
            <p:cNvSpPr/>
            <p:nvPr/>
          </p:nvSpPr>
          <p:spPr>
            <a:xfrm>
              <a:off x="6910375" y="4093000"/>
              <a:ext cx="199000" cy="257375"/>
            </a:xfrm>
            <a:custGeom>
              <a:avLst/>
              <a:gdLst/>
              <a:ahLst/>
              <a:cxnLst/>
              <a:rect l="l" t="t" r="r" b="b"/>
              <a:pathLst>
                <a:path w="7960" h="10295" fill="none" extrusionOk="0">
                  <a:moveTo>
                    <a:pt x="7960" y="8703"/>
                  </a:moveTo>
                  <a:cubicBezTo>
                    <a:pt x="7938" y="9319"/>
                    <a:pt x="7344" y="10295"/>
                    <a:pt x="4415" y="10040"/>
                  </a:cubicBezTo>
                  <a:cubicBezTo>
                    <a:pt x="2887" y="9892"/>
                    <a:pt x="1359" y="8915"/>
                    <a:pt x="680" y="7557"/>
                  </a:cubicBezTo>
                  <a:cubicBezTo>
                    <a:pt x="595" y="7366"/>
                    <a:pt x="510" y="7154"/>
                    <a:pt x="446" y="6941"/>
                  </a:cubicBezTo>
                  <a:cubicBezTo>
                    <a:pt x="0" y="5265"/>
                    <a:pt x="319" y="3185"/>
                    <a:pt x="1550" y="1763"/>
                  </a:cubicBezTo>
                  <a:cubicBezTo>
                    <a:pt x="2760" y="319"/>
                    <a:pt x="2590" y="192"/>
                    <a:pt x="2399" y="1"/>
                  </a:cubicBezTo>
                  <a:cubicBezTo>
                    <a:pt x="3057" y="510"/>
                    <a:pt x="3248" y="659"/>
                    <a:pt x="2866" y="1211"/>
                  </a:cubicBezTo>
                  <a:cubicBezTo>
                    <a:pt x="2505" y="1763"/>
                    <a:pt x="998" y="3439"/>
                    <a:pt x="913" y="4437"/>
                  </a:cubicBezTo>
                  <a:cubicBezTo>
                    <a:pt x="871" y="5116"/>
                    <a:pt x="680" y="6283"/>
                    <a:pt x="1083" y="7239"/>
                  </a:cubicBezTo>
                  <a:cubicBezTo>
                    <a:pt x="1274" y="7727"/>
                    <a:pt x="1613" y="8151"/>
                    <a:pt x="2186" y="8427"/>
                  </a:cubicBezTo>
                  <a:cubicBezTo>
                    <a:pt x="3863" y="9255"/>
                    <a:pt x="7280" y="9616"/>
                    <a:pt x="7599" y="8385"/>
                  </a:cubicBezTo>
                </a:path>
              </a:pathLst>
            </a:custGeom>
            <a:noFill/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5"/>
            <p:cNvSpPr/>
            <p:nvPr/>
          </p:nvSpPr>
          <p:spPr>
            <a:xfrm>
              <a:off x="6914625" y="4320650"/>
              <a:ext cx="132150" cy="136400"/>
            </a:xfrm>
            <a:custGeom>
              <a:avLst/>
              <a:gdLst/>
              <a:ahLst/>
              <a:cxnLst/>
              <a:rect l="l" t="t" r="r" b="b"/>
              <a:pathLst>
                <a:path w="5286" h="5456" fill="none" extrusionOk="0">
                  <a:moveTo>
                    <a:pt x="5285" y="4946"/>
                  </a:moveTo>
                  <a:cubicBezTo>
                    <a:pt x="5009" y="5455"/>
                    <a:pt x="3608" y="5306"/>
                    <a:pt x="2802" y="4755"/>
                  </a:cubicBezTo>
                  <a:cubicBezTo>
                    <a:pt x="1316" y="3693"/>
                    <a:pt x="85" y="1826"/>
                    <a:pt x="0" y="0"/>
                  </a:cubicBezTo>
                </a:path>
              </a:pathLst>
            </a:custGeom>
            <a:noFill/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5"/>
            <p:cNvSpPr/>
            <p:nvPr/>
          </p:nvSpPr>
          <p:spPr>
            <a:xfrm>
              <a:off x="6905600" y="4336025"/>
              <a:ext cx="140625" cy="132150"/>
            </a:xfrm>
            <a:custGeom>
              <a:avLst/>
              <a:gdLst/>
              <a:ahLst/>
              <a:cxnLst/>
              <a:rect l="l" t="t" r="r" b="b"/>
              <a:pathLst>
                <a:path w="5625" h="5286" fill="none" extrusionOk="0">
                  <a:moveTo>
                    <a:pt x="5625" y="4819"/>
                  </a:moveTo>
                  <a:cubicBezTo>
                    <a:pt x="4861" y="5265"/>
                    <a:pt x="3630" y="5286"/>
                    <a:pt x="2696" y="4522"/>
                  </a:cubicBezTo>
                  <a:cubicBezTo>
                    <a:pt x="1337" y="3460"/>
                    <a:pt x="85" y="1953"/>
                    <a:pt x="0" y="1"/>
                  </a:cubicBezTo>
                </a:path>
              </a:pathLst>
            </a:custGeom>
            <a:noFill/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5"/>
            <p:cNvSpPr/>
            <p:nvPr/>
          </p:nvSpPr>
          <p:spPr>
            <a:xfrm>
              <a:off x="6705025" y="4344525"/>
              <a:ext cx="39300" cy="192000"/>
            </a:xfrm>
            <a:custGeom>
              <a:avLst/>
              <a:gdLst/>
              <a:ahLst/>
              <a:cxnLst/>
              <a:rect l="l" t="t" r="r" b="b"/>
              <a:pathLst>
                <a:path w="1572" h="7680" extrusionOk="0">
                  <a:moveTo>
                    <a:pt x="1571" y="0"/>
                  </a:moveTo>
                  <a:lnTo>
                    <a:pt x="892" y="467"/>
                  </a:lnTo>
                  <a:lnTo>
                    <a:pt x="213" y="7005"/>
                  </a:lnTo>
                  <a:cubicBezTo>
                    <a:pt x="213" y="7005"/>
                    <a:pt x="0" y="7471"/>
                    <a:pt x="340" y="7641"/>
                  </a:cubicBezTo>
                  <a:cubicBezTo>
                    <a:pt x="391" y="7668"/>
                    <a:pt x="442" y="7680"/>
                    <a:pt x="493" y="7680"/>
                  </a:cubicBezTo>
                  <a:cubicBezTo>
                    <a:pt x="758" y="7680"/>
                    <a:pt x="998" y="7365"/>
                    <a:pt x="998" y="7365"/>
                  </a:cubicBezTo>
                  <a:lnTo>
                    <a:pt x="1571" y="0"/>
                  </a:ln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5"/>
            <p:cNvSpPr/>
            <p:nvPr/>
          </p:nvSpPr>
          <p:spPr>
            <a:xfrm>
              <a:off x="6753850" y="4341875"/>
              <a:ext cx="29725" cy="162950"/>
            </a:xfrm>
            <a:custGeom>
              <a:avLst/>
              <a:gdLst/>
              <a:ahLst/>
              <a:cxnLst/>
              <a:rect l="l" t="t" r="r" b="b"/>
              <a:pathLst>
                <a:path w="1189" h="6518" extrusionOk="0">
                  <a:moveTo>
                    <a:pt x="573" y="0"/>
                  </a:moveTo>
                  <a:lnTo>
                    <a:pt x="85" y="6071"/>
                  </a:lnTo>
                  <a:cubicBezTo>
                    <a:pt x="85" y="6071"/>
                    <a:pt x="0" y="6304"/>
                    <a:pt x="361" y="6474"/>
                  </a:cubicBezTo>
                  <a:cubicBezTo>
                    <a:pt x="419" y="6505"/>
                    <a:pt x="470" y="6517"/>
                    <a:pt x="514" y="6517"/>
                  </a:cubicBezTo>
                  <a:cubicBezTo>
                    <a:pt x="714" y="6517"/>
                    <a:pt x="785" y="6262"/>
                    <a:pt x="785" y="6262"/>
                  </a:cubicBezTo>
                  <a:lnTo>
                    <a:pt x="1189" y="616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5"/>
            <p:cNvSpPr/>
            <p:nvPr/>
          </p:nvSpPr>
          <p:spPr>
            <a:xfrm>
              <a:off x="6826525" y="4346750"/>
              <a:ext cx="22325" cy="69950"/>
            </a:xfrm>
            <a:custGeom>
              <a:avLst/>
              <a:gdLst/>
              <a:ahLst/>
              <a:cxnLst/>
              <a:rect l="l" t="t" r="r" b="b"/>
              <a:pathLst>
                <a:path w="893" h="2798" extrusionOk="0">
                  <a:moveTo>
                    <a:pt x="410" y="0"/>
                  </a:moveTo>
                  <a:cubicBezTo>
                    <a:pt x="178" y="0"/>
                    <a:pt x="43" y="315"/>
                    <a:pt x="43" y="315"/>
                  </a:cubicBezTo>
                  <a:lnTo>
                    <a:pt x="1" y="1482"/>
                  </a:lnTo>
                  <a:lnTo>
                    <a:pt x="574" y="2798"/>
                  </a:lnTo>
                  <a:lnTo>
                    <a:pt x="680" y="272"/>
                  </a:lnTo>
                  <a:cubicBezTo>
                    <a:pt x="680" y="272"/>
                    <a:pt x="892" y="230"/>
                    <a:pt x="553" y="39"/>
                  </a:cubicBezTo>
                  <a:cubicBezTo>
                    <a:pt x="502" y="12"/>
                    <a:pt x="454" y="0"/>
                    <a:pt x="410" y="0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5"/>
            <p:cNvSpPr/>
            <p:nvPr/>
          </p:nvSpPr>
          <p:spPr>
            <a:xfrm>
              <a:off x="6733675" y="4332325"/>
              <a:ext cx="110925" cy="168225"/>
            </a:xfrm>
            <a:custGeom>
              <a:avLst/>
              <a:gdLst/>
              <a:ahLst/>
              <a:cxnLst/>
              <a:rect l="l" t="t" r="r" b="b"/>
              <a:pathLst>
                <a:path w="4437" h="6729" fill="none" extrusionOk="0">
                  <a:moveTo>
                    <a:pt x="1" y="637"/>
                  </a:moveTo>
                  <a:cubicBezTo>
                    <a:pt x="828" y="85"/>
                    <a:pt x="1401" y="0"/>
                    <a:pt x="2144" y="1274"/>
                  </a:cubicBezTo>
                  <a:cubicBezTo>
                    <a:pt x="2887" y="2547"/>
                    <a:pt x="3757" y="5497"/>
                    <a:pt x="4437" y="6728"/>
                  </a:cubicBezTo>
                </a:path>
              </a:pathLst>
            </a:custGeom>
            <a:noFill/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5"/>
            <p:cNvSpPr/>
            <p:nvPr/>
          </p:nvSpPr>
          <p:spPr>
            <a:xfrm>
              <a:off x="6797875" y="4333900"/>
              <a:ext cx="84400" cy="180975"/>
            </a:xfrm>
            <a:custGeom>
              <a:avLst/>
              <a:gdLst/>
              <a:ahLst/>
              <a:cxnLst/>
              <a:rect l="l" t="t" r="r" b="b"/>
              <a:pathLst>
                <a:path w="3376" h="7239" fill="none" extrusionOk="0">
                  <a:moveTo>
                    <a:pt x="1" y="1"/>
                  </a:moveTo>
                  <a:cubicBezTo>
                    <a:pt x="1274" y="1296"/>
                    <a:pt x="2548" y="6092"/>
                    <a:pt x="3375" y="7239"/>
                  </a:cubicBezTo>
                </a:path>
              </a:pathLst>
            </a:custGeom>
            <a:noFill/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5"/>
            <p:cNvSpPr/>
            <p:nvPr/>
          </p:nvSpPr>
          <p:spPr>
            <a:xfrm>
              <a:off x="6845100" y="4327325"/>
              <a:ext cx="41950" cy="177025"/>
            </a:xfrm>
            <a:custGeom>
              <a:avLst/>
              <a:gdLst/>
              <a:ahLst/>
              <a:cxnLst/>
              <a:rect l="l" t="t" r="r" b="b"/>
              <a:pathLst>
                <a:path w="1678" h="7081" extrusionOk="0">
                  <a:moveTo>
                    <a:pt x="394" y="0"/>
                  </a:moveTo>
                  <a:cubicBezTo>
                    <a:pt x="250" y="0"/>
                    <a:pt x="36" y="252"/>
                    <a:pt x="1" y="519"/>
                  </a:cubicBezTo>
                  <a:lnTo>
                    <a:pt x="1211" y="6737"/>
                  </a:lnTo>
                  <a:cubicBezTo>
                    <a:pt x="1211" y="6737"/>
                    <a:pt x="1401" y="7080"/>
                    <a:pt x="1511" y="7080"/>
                  </a:cubicBezTo>
                  <a:cubicBezTo>
                    <a:pt x="1517" y="7080"/>
                    <a:pt x="1523" y="7079"/>
                    <a:pt x="1529" y="7077"/>
                  </a:cubicBezTo>
                  <a:cubicBezTo>
                    <a:pt x="1656" y="7056"/>
                    <a:pt x="1677" y="6928"/>
                    <a:pt x="1677" y="6822"/>
                  </a:cubicBezTo>
                  <a:cubicBezTo>
                    <a:pt x="1677" y="6716"/>
                    <a:pt x="468" y="30"/>
                    <a:pt x="468" y="30"/>
                  </a:cubicBezTo>
                  <a:cubicBezTo>
                    <a:pt x="447" y="10"/>
                    <a:pt x="422" y="0"/>
                    <a:pt x="394" y="0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5"/>
            <p:cNvSpPr/>
            <p:nvPr/>
          </p:nvSpPr>
          <p:spPr>
            <a:xfrm>
              <a:off x="6863150" y="4313675"/>
              <a:ext cx="28150" cy="101525"/>
            </a:xfrm>
            <a:custGeom>
              <a:avLst/>
              <a:gdLst/>
              <a:ahLst/>
              <a:cxnLst/>
              <a:rect l="l" t="t" r="r" b="b"/>
              <a:pathLst>
                <a:path w="1126" h="4061" extrusionOk="0">
                  <a:moveTo>
                    <a:pt x="269" y="0"/>
                  </a:moveTo>
                  <a:cubicBezTo>
                    <a:pt x="149" y="0"/>
                    <a:pt x="14" y="90"/>
                    <a:pt x="0" y="301"/>
                  </a:cubicBezTo>
                  <a:lnTo>
                    <a:pt x="658" y="3718"/>
                  </a:lnTo>
                  <a:cubicBezTo>
                    <a:pt x="658" y="3718"/>
                    <a:pt x="849" y="4061"/>
                    <a:pt x="959" y="4061"/>
                  </a:cubicBezTo>
                  <a:cubicBezTo>
                    <a:pt x="965" y="4061"/>
                    <a:pt x="971" y="4060"/>
                    <a:pt x="977" y="4057"/>
                  </a:cubicBezTo>
                  <a:cubicBezTo>
                    <a:pt x="1104" y="4036"/>
                    <a:pt x="1125" y="3909"/>
                    <a:pt x="1125" y="3803"/>
                  </a:cubicBezTo>
                  <a:cubicBezTo>
                    <a:pt x="1125" y="3696"/>
                    <a:pt x="425" y="67"/>
                    <a:pt x="425" y="67"/>
                  </a:cubicBezTo>
                  <a:cubicBezTo>
                    <a:pt x="389" y="24"/>
                    <a:pt x="331" y="0"/>
                    <a:pt x="269" y="0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5"/>
            <p:cNvSpPr/>
            <p:nvPr/>
          </p:nvSpPr>
          <p:spPr>
            <a:xfrm>
              <a:off x="6919925" y="4201900"/>
              <a:ext cx="59375" cy="49375"/>
            </a:xfrm>
            <a:custGeom>
              <a:avLst/>
              <a:gdLst/>
              <a:ahLst/>
              <a:cxnLst/>
              <a:rect l="l" t="t" r="r" b="b"/>
              <a:pathLst>
                <a:path w="2375" h="1975" extrusionOk="0">
                  <a:moveTo>
                    <a:pt x="2167" y="1"/>
                  </a:moveTo>
                  <a:cubicBezTo>
                    <a:pt x="1995" y="1"/>
                    <a:pt x="1743" y="58"/>
                    <a:pt x="1571" y="145"/>
                  </a:cubicBezTo>
                  <a:lnTo>
                    <a:pt x="213" y="1482"/>
                  </a:lnTo>
                  <a:cubicBezTo>
                    <a:pt x="213" y="1482"/>
                    <a:pt x="0" y="1843"/>
                    <a:pt x="107" y="1927"/>
                  </a:cubicBezTo>
                  <a:cubicBezTo>
                    <a:pt x="140" y="1961"/>
                    <a:pt x="181" y="1975"/>
                    <a:pt x="223" y="1975"/>
                  </a:cubicBezTo>
                  <a:cubicBezTo>
                    <a:pt x="287" y="1975"/>
                    <a:pt x="353" y="1944"/>
                    <a:pt x="404" y="1906"/>
                  </a:cubicBezTo>
                  <a:cubicBezTo>
                    <a:pt x="489" y="1843"/>
                    <a:pt x="2356" y="102"/>
                    <a:pt x="2356" y="102"/>
                  </a:cubicBezTo>
                  <a:cubicBezTo>
                    <a:pt x="2374" y="31"/>
                    <a:pt x="2291" y="1"/>
                    <a:pt x="2167" y="1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5"/>
            <p:cNvSpPr/>
            <p:nvPr/>
          </p:nvSpPr>
          <p:spPr>
            <a:xfrm>
              <a:off x="6888075" y="4321700"/>
              <a:ext cx="34525" cy="42450"/>
            </a:xfrm>
            <a:custGeom>
              <a:avLst/>
              <a:gdLst/>
              <a:ahLst/>
              <a:cxnLst/>
              <a:rect l="l" t="t" r="r" b="b"/>
              <a:pathLst>
                <a:path w="1381" h="1698" extrusionOk="0">
                  <a:moveTo>
                    <a:pt x="850" y="1"/>
                  </a:moveTo>
                  <a:lnTo>
                    <a:pt x="192" y="1211"/>
                  </a:lnTo>
                  <a:cubicBezTo>
                    <a:pt x="192" y="1211"/>
                    <a:pt x="1" y="1571"/>
                    <a:pt x="86" y="1656"/>
                  </a:cubicBezTo>
                  <a:cubicBezTo>
                    <a:pt x="122" y="1686"/>
                    <a:pt x="159" y="1697"/>
                    <a:pt x="195" y="1697"/>
                  </a:cubicBezTo>
                  <a:cubicBezTo>
                    <a:pt x="263" y="1697"/>
                    <a:pt x="327" y="1656"/>
                    <a:pt x="383" y="1614"/>
                  </a:cubicBezTo>
                  <a:cubicBezTo>
                    <a:pt x="489" y="1571"/>
                    <a:pt x="1381" y="107"/>
                    <a:pt x="1381" y="107"/>
                  </a:cubicBezTo>
                  <a:lnTo>
                    <a:pt x="850" y="1"/>
                  </a:ln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5"/>
            <p:cNvSpPr/>
            <p:nvPr/>
          </p:nvSpPr>
          <p:spPr>
            <a:xfrm>
              <a:off x="6348450" y="3526325"/>
              <a:ext cx="43000" cy="48150"/>
            </a:xfrm>
            <a:custGeom>
              <a:avLst/>
              <a:gdLst/>
              <a:ahLst/>
              <a:cxnLst/>
              <a:rect l="l" t="t" r="r" b="b"/>
              <a:pathLst>
                <a:path w="1720" h="1926" extrusionOk="0">
                  <a:moveTo>
                    <a:pt x="1380" y="0"/>
                  </a:moveTo>
                  <a:lnTo>
                    <a:pt x="128" y="1486"/>
                  </a:lnTo>
                  <a:cubicBezTo>
                    <a:pt x="128" y="1486"/>
                    <a:pt x="1" y="1804"/>
                    <a:pt x="107" y="1889"/>
                  </a:cubicBezTo>
                  <a:cubicBezTo>
                    <a:pt x="133" y="1915"/>
                    <a:pt x="163" y="1925"/>
                    <a:pt x="195" y="1925"/>
                  </a:cubicBezTo>
                  <a:cubicBezTo>
                    <a:pt x="264" y="1925"/>
                    <a:pt x="339" y="1876"/>
                    <a:pt x="383" y="1847"/>
                  </a:cubicBezTo>
                  <a:cubicBezTo>
                    <a:pt x="383" y="1847"/>
                    <a:pt x="1720" y="212"/>
                    <a:pt x="1720" y="212"/>
                  </a:cubicBezTo>
                  <a:lnTo>
                    <a:pt x="1380" y="0"/>
                  </a:ln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5"/>
            <p:cNvSpPr/>
            <p:nvPr/>
          </p:nvSpPr>
          <p:spPr>
            <a:xfrm>
              <a:off x="6309725" y="3483875"/>
              <a:ext cx="81725" cy="65825"/>
            </a:xfrm>
            <a:custGeom>
              <a:avLst/>
              <a:gdLst/>
              <a:ahLst/>
              <a:cxnLst/>
              <a:rect l="l" t="t" r="r" b="b"/>
              <a:pathLst>
                <a:path w="3269" h="2633" extrusionOk="0">
                  <a:moveTo>
                    <a:pt x="3057" y="0"/>
                  </a:moveTo>
                  <a:lnTo>
                    <a:pt x="0" y="2208"/>
                  </a:lnTo>
                  <a:lnTo>
                    <a:pt x="425" y="2632"/>
                  </a:lnTo>
                  <a:lnTo>
                    <a:pt x="3269" y="340"/>
                  </a:lnTo>
                  <a:lnTo>
                    <a:pt x="3057" y="0"/>
                  </a:ln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5"/>
            <p:cNvSpPr/>
            <p:nvPr/>
          </p:nvSpPr>
          <p:spPr>
            <a:xfrm>
              <a:off x="6372900" y="3463700"/>
              <a:ext cx="31300" cy="214925"/>
            </a:xfrm>
            <a:custGeom>
              <a:avLst/>
              <a:gdLst/>
              <a:ahLst/>
              <a:cxnLst/>
              <a:rect l="l" t="t" r="r" b="b"/>
              <a:pathLst>
                <a:path w="1252" h="8597" extrusionOk="0">
                  <a:moveTo>
                    <a:pt x="296" y="1"/>
                  </a:moveTo>
                  <a:lnTo>
                    <a:pt x="296" y="1"/>
                  </a:lnTo>
                  <a:cubicBezTo>
                    <a:pt x="699" y="637"/>
                    <a:pt x="211" y="3099"/>
                    <a:pt x="126" y="4394"/>
                  </a:cubicBezTo>
                  <a:cubicBezTo>
                    <a:pt x="0" y="6093"/>
                    <a:pt x="786" y="8019"/>
                    <a:pt x="1235" y="8577"/>
                  </a:cubicBezTo>
                  <a:lnTo>
                    <a:pt x="1235" y="8577"/>
                  </a:lnTo>
                  <a:cubicBezTo>
                    <a:pt x="1087" y="8351"/>
                    <a:pt x="635" y="6630"/>
                    <a:pt x="614" y="6283"/>
                  </a:cubicBezTo>
                  <a:cubicBezTo>
                    <a:pt x="487" y="4055"/>
                    <a:pt x="890" y="2951"/>
                    <a:pt x="805" y="1380"/>
                  </a:cubicBezTo>
                  <a:cubicBezTo>
                    <a:pt x="784" y="1041"/>
                    <a:pt x="721" y="680"/>
                    <a:pt x="572" y="340"/>
                  </a:cubicBezTo>
                  <a:lnTo>
                    <a:pt x="296" y="1"/>
                  </a:lnTo>
                  <a:close/>
                  <a:moveTo>
                    <a:pt x="1235" y="8577"/>
                  </a:moveTo>
                  <a:cubicBezTo>
                    <a:pt x="1241" y="8586"/>
                    <a:pt x="1246" y="8593"/>
                    <a:pt x="1251" y="8597"/>
                  </a:cubicBezTo>
                  <a:cubicBezTo>
                    <a:pt x="1246" y="8590"/>
                    <a:pt x="1240" y="8584"/>
                    <a:pt x="1235" y="8577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5"/>
            <p:cNvSpPr/>
            <p:nvPr/>
          </p:nvSpPr>
          <p:spPr>
            <a:xfrm>
              <a:off x="6291675" y="3460525"/>
              <a:ext cx="84400" cy="48825"/>
            </a:xfrm>
            <a:custGeom>
              <a:avLst/>
              <a:gdLst/>
              <a:ahLst/>
              <a:cxnLst/>
              <a:rect l="l" t="t" r="r" b="b"/>
              <a:pathLst>
                <a:path w="3376" h="1953" extrusionOk="0">
                  <a:moveTo>
                    <a:pt x="3099" y="0"/>
                  </a:moveTo>
                  <a:cubicBezTo>
                    <a:pt x="3036" y="0"/>
                    <a:pt x="1" y="1528"/>
                    <a:pt x="1" y="1528"/>
                  </a:cubicBezTo>
                  <a:lnTo>
                    <a:pt x="128" y="1953"/>
                  </a:lnTo>
                  <a:lnTo>
                    <a:pt x="3227" y="510"/>
                  </a:lnTo>
                  <a:cubicBezTo>
                    <a:pt x="3227" y="510"/>
                    <a:pt x="3375" y="467"/>
                    <a:pt x="3312" y="255"/>
                  </a:cubicBezTo>
                  <a:cubicBezTo>
                    <a:pt x="3269" y="43"/>
                    <a:pt x="3163" y="22"/>
                    <a:pt x="3099" y="0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5"/>
            <p:cNvSpPr/>
            <p:nvPr/>
          </p:nvSpPr>
          <p:spPr>
            <a:xfrm>
              <a:off x="6494375" y="3728475"/>
              <a:ext cx="105600" cy="83325"/>
            </a:xfrm>
            <a:custGeom>
              <a:avLst/>
              <a:gdLst/>
              <a:ahLst/>
              <a:cxnLst/>
              <a:rect l="l" t="t" r="r" b="b"/>
              <a:pathLst>
                <a:path w="4224" h="3333" extrusionOk="0">
                  <a:moveTo>
                    <a:pt x="3947" y="1"/>
                  </a:moveTo>
                  <a:cubicBezTo>
                    <a:pt x="3835" y="1"/>
                    <a:pt x="0" y="2866"/>
                    <a:pt x="0" y="2866"/>
                  </a:cubicBezTo>
                  <a:lnTo>
                    <a:pt x="191" y="3333"/>
                  </a:lnTo>
                  <a:lnTo>
                    <a:pt x="4054" y="531"/>
                  </a:lnTo>
                  <a:cubicBezTo>
                    <a:pt x="4054" y="531"/>
                    <a:pt x="4224" y="446"/>
                    <a:pt x="4182" y="213"/>
                  </a:cubicBezTo>
                  <a:cubicBezTo>
                    <a:pt x="4160" y="1"/>
                    <a:pt x="4012" y="1"/>
                    <a:pt x="3948" y="1"/>
                  </a:cubicBezTo>
                  <a:cubicBezTo>
                    <a:pt x="3948" y="1"/>
                    <a:pt x="3947" y="1"/>
                    <a:pt x="3947" y="1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5"/>
            <p:cNvSpPr/>
            <p:nvPr/>
          </p:nvSpPr>
          <p:spPr>
            <a:xfrm>
              <a:off x="6478975" y="3609100"/>
              <a:ext cx="52575" cy="213850"/>
            </a:xfrm>
            <a:custGeom>
              <a:avLst/>
              <a:gdLst/>
              <a:ahLst/>
              <a:cxnLst/>
              <a:rect l="l" t="t" r="r" b="b"/>
              <a:pathLst>
                <a:path w="2103" h="8554" extrusionOk="0">
                  <a:moveTo>
                    <a:pt x="1423" y="0"/>
                  </a:moveTo>
                  <a:cubicBezTo>
                    <a:pt x="1762" y="828"/>
                    <a:pt x="298" y="4648"/>
                    <a:pt x="149" y="5710"/>
                  </a:cubicBezTo>
                  <a:cubicBezTo>
                    <a:pt x="1" y="6792"/>
                    <a:pt x="107" y="7641"/>
                    <a:pt x="1126" y="8554"/>
                  </a:cubicBezTo>
                  <a:cubicBezTo>
                    <a:pt x="913" y="8320"/>
                    <a:pt x="807" y="7832"/>
                    <a:pt x="659" y="7514"/>
                  </a:cubicBezTo>
                  <a:cubicBezTo>
                    <a:pt x="22" y="6219"/>
                    <a:pt x="1635" y="3778"/>
                    <a:pt x="1975" y="1932"/>
                  </a:cubicBezTo>
                  <a:cubicBezTo>
                    <a:pt x="2102" y="1146"/>
                    <a:pt x="2017" y="531"/>
                    <a:pt x="1423" y="0"/>
                  </a:cubicBezTo>
                  <a:close/>
                </a:path>
              </a:pathLst>
            </a:custGeom>
            <a:solidFill>
              <a:srgbClr val="FFFFFF"/>
            </a:solidFill>
            <a:ln w="530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5"/>
            <p:cNvSpPr/>
            <p:nvPr/>
          </p:nvSpPr>
          <p:spPr>
            <a:xfrm>
              <a:off x="6525675" y="3741750"/>
              <a:ext cx="100300" cy="92875"/>
            </a:xfrm>
            <a:custGeom>
              <a:avLst/>
              <a:gdLst/>
              <a:ahLst/>
              <a:cxnLst/>
              <a:rect l="l" t="t" r="r" b="b"/>
              <a:pathLst>
                <a:path w="4012" h="3715" extrusionOk="0">
                  <a:moveTo>
                    <a:pt x="3736" y="0"/>
                  </a:moveTo>
                  <a:lnTo>
                    <a:pt x="170" y="3184"/>
                  </a:lnTo>
                  <a:cubicBezTo>
                    <a:pt x="170" y="3184"/>
                    <a:pt x="1" y="3290"/>
                    <a:pt x="64" y="3502"/>
                  </a:cubicBezTo>
                  <a:cubicBezTo>
                    <a:pt x="107" y="3715"/>
                    <a:pt x="234" y="3715"/>
                    <a:pt x="319" y="3715"/>
                  </a:cubicBezTo>
                  <a:cubicBezTo>
                    <a:pt x="404" y="3715"/>
                    <a:pt x="4012" y="404"/>
                    <a:pt x="4012" y="404"/>
                  </a:cubicBezTo>
                  <a:lnTo>
                    <a:pt x="3736" y="0"/>
                  </a:ln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5"/>
            <p:cNvSpPr/>
            <p:nvPr/>
          </p:nvSpPr>
          <p:spPr>
            <a:xfrm>
              <a:off x="6577150" y="3777825"/>
              <a:ext cx="50425" cy="67500"/>
            </a:xfrm>
            <a:custGeom>
              <a:avLst/>
              <a:gdLst/>
              <a:ahLst/>
              <a:cxnLst/>
              <a:rect l="l" t="t" r="r" b="b"/>
              <a:pathLst>
                <a:path w="2017" h="2700" extrusionOk="0">
                  <a:moveTo>
                    <a:pt x="1953" y="1"/>
                  </a:moveTo>
                  <a:lnTo>
                    <a:pt x="149" y="2208"/>
                  </a:lnTo>
                  <a:cubicBezTo>
                    <a:pt x="149" y="2208"/>
                    <a:pt x="0" y="2314"/>
                    <a:pt x="85" y="2526"/>
                  </a:cubicBezTo>
                  <a:cubicBezTo>
                    <a:pt x="146" y="2678"/>
                    <a:pt x="239" y="2700"/>
                    <a:pt x="310" y="2700"/>
                  </a:cubicBezTo>
                  <a:cubicBezTo>
                    <a:pt x="339" y="2700"/>
                    <a:pt x="364" y="2696"/>
                    <a:pt x="382" y="2696"/>
                  </a:cubicBezTo>
                  <a:cubicBezTo>
                    <a:pt x="467" y="2675"/>
                    <a:pt x="2017" y="552"/>
                    <a:pt x="2017" y="552"/>
                  </a:cubicBez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5"/>
            <p:cNvSpPr/>
            <p:nvPr/>
          </p:nvSpPr>
          <p:spPr>
            <a:xfrm>
              <a:off x="6632325" y="3865375"/>
              <a:ext cx="116775" cy="98200"/>
            </a:xfrm>
            <a:custGeom>
              <a:avLst/>
              <a:gdLst/>
              <a:ahLst/>
              <a:cxnLst/>
              <a:rect l="l" t="t" r="r" b="b"/>
              <a:pathLst>
                <a:path w="4671" h="3928" extrusionOk="0">
                  <a:moveTo>
                    <a:pt x="4564" y="1"/>
                  </a:moveTo>
                  <a:lnTo>
                    <a:pt x="171" y="3397"/>
                  </a:lnTo>
                  <a:cubicBezTo>
                    <a:pt x="171" y="3397"/>
                    <a:pt x="1" y="3481"/>
                    <a:pt x="43" y="3694"/>
                  </a:cubicBezTo>
                  <a:cubicBezTo>
                    <a:pt x="64" y="3927"/>
                    <a:pt x="192" y="3927"/>
                    <a:pt x="277" y="3927"/>
                  </a:cubicBezTo>
                  <a:cubicBezTo>
                    <a:pt x="362" y="3927"/>
                    <a:pt x="4670" y="468"/>
                    <a:pt x="4670" y="468"/>
                  </a:cubicBezTo>
                  <a:lnTo>
                    <a:pt x="4564" y="1"/>
                  </a:ln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5"/>
            <p:cNvSpPr/>
            <p:nvPr/>
          </p:nvSpPr>
          <p:spPr>
            <a:xfrm>
              <a:off x="6685925" y="3903575"/>
              <a:ext cx="65275" cy="79650"/>
            </a:xfrm>
            <a:custGeom>
              <a:avLst/>
              <a:gdLst/>
              <a:ahLst/>
              <a:cxnLst/>
              <a:rect l="l" t="t" r="r" b="b"/>
              <a:pathLst>
                <a:path w="2611" h="3186" extrusionOk="0">
                  <a:moveTo>
                    <a:pt x="2590" y="1"/>
                  </a:moveTo>
                  <a:lnTo>
                    <a:pt x="149" y="2675"/>
                  </a:lnTo>
                  <a:cubicBezTo>
                    <a:pt x="149" y="2675"/>
                    <a:pt x="0" y="2781"/>
                    <a:pt x="85" y="2993"/>
                  </a:cubicBezTo>
                  <a:cubicBezTo>
                    <a:pt x="138" y="3170"/>
                    <a:pt x="236" y="3185"/>
                    <a:pt x="316" y="3185"/>
                  </a:cubicBezTo>
                  <a:cubicBezTo>
                    <a:pt x="332" y="3185"/>
                    <a:pt x="347" y="3185"/>
                    <a:pt x="361" y="3185"/>
                  </a:cubicBezTo>
                  <a:cubicBezTo>
                    <a:pt x="446" y="3163"/>
                    <a:pt x="2611" y="468"/>
                    <a:pt x="2611" y="468"/>
                  </a:cubicBezTo>
                  <a:lnTo>
                    <a:pt x="2590" y="1"/>
                  </a:ln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5"/>
            <p:cNvSpPr/>
            <p:nvPr/>
          </p:nvSpPr>
          <p:spPr>
            <a:xfrm>
              <a:off x="6732075" y="4001750"/>
              <a:ext cx="113575" cy="92875"/>
            </a:xfrm>
            <a:custGeom>
              <a:avLst/>
              <a:gdLst/>
              <a:ahLst/>
              <a:cxnLst/>
              <a:rect l="l" t="t" r="r" b="b"/>
              <a:pathLst>
                <a:path w="4543" h="3715" extrusionOk="0">
                  <a:moveTo>
                    <a:pt x="4394" y="0"/>
                  </a:moveTo>
                  <a:lnTo>
                    <a:pt x="1" y="3396"/>
                  </a:lnTo>
                  <a:cubicBezTo>
                    <a:pt x="1" y="3396"/>
                    <a:pt x="64" y="3362"/>
                    <a:pt x="131" y="3362"/>
                  </a:cubicBezTo>
                  <a:cubicBezTo>
                    <a:pt x="193" y="3362"/>
                    <a:pt x="257" y="3391"/>
                    <a:pt x="277" y="3502"/>
                  </a:cubicBezTo>
                  <a:cubicBezTo>
                    <a:pt x="319" y="3715"/>
                    <a:pt x="447" y="3715"/>
                    <a:pt x="510" y="3715"/>
                  </a:cubicBezTo>
                  <a:cubicBezTo>
                    <a:pt x="595" y="3715"/>
                    <a:pt x="4543" y="552"/>
                    <a:pt x="4543" y="552"/>
                  </a:cubicBezTo>
                  <a:lnTo>
                    <a:pt x="4394" y="0"/>
                  </a:ln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5"/>
            <p:cNvSpPr/>
            <p:nvPr/>
          </p:nvSpPr>
          <p:spPr>
            <a:xfrm>
              <a:off x="6785150" y="4046325"/>
              <a:ext cx="54675" cy="68775"/>
            </a:xfrm>
            <a:custGeom>
              <a:avLst/>
              <a:gdLst/>
              <a:ahLst/>
              <a:cxnLst/>
              <a:rect l="l" t="t" r="r" b="b"/>
              <a:pathLst>
                <a:path w="2187" h="2751" extrusionOk="0">
                  <a:moveTo>
                    <a:pt x="2186" y="0"/>
                  </a:moveTo>
                  <a:lnTo>
                    <a:pt x="149" y="2229"/>
                  </a:lnTo>
                  <a:cubicBezTo>
                    <a:pt x="149" y="2229"/>
                    <a:pt x="0" y="2356"/>
                    <a:pt x="85" y="2568"/>
                  </a:cubicBezTo>
                  <a:cubicBezTo>
                    <a:pt x="130" y="2717"/>
                    <a:pt x="216" y="2751"/>
                    <a:pt x="285" y="2751"/>
                  </a:cubicBezTo>
                  <a:cubicBezTo>
                    <a:pt x="315" y="2751"/>
                    <a:pt x="342" y="2745"/>
                    <a:pt x="361" y="2738"/>
                  </a:cubicBezTo>
                  <a:cubicBezTo>
                    <a:pt x="446" y="2717"/>
                    <a:pt x="2123" y="531"/>
                    <a:pt x="2123" y="531"/>
                  </a:cubicBezTo>
                  <a:lnTo>
                    <a:pt x="2186" y="0"/>
                  </a:ln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5"/>
            <p:cNvSpPr/>
            <p:nvPr/>
          </p:nvSpPr>
          <p:spPr>
            <a:xfrm>
              <a:off x="6614300" y="3833525"/>
              <a:ext cx="75900" cy="52050"/>
            </a:xfrm>
            <a:custGeom>
              <a:avLst/>
              <a:gdLst/>
              <a:ahLst/>
              <a:cxnLst/>
              <a:rect l="l" t="t" r="r" b="b"/>
              <a:pathLst>
                <a:path w="3036" h="2082" extrusionOk="0">
                  <a:moveTo>
                    <a:pt x="2821" y="1"/>
                  </a:moveTo>
                  <a:cubicBezTo>
                    <a:pt x="2723" y="1"/>
                    <a:pt x="0" y="1572"/>
                    <a:pt x="0" y="1572"/>
                  </a:cubicBezTo>
                  <a:lnTo>
                    <a:pt x="106" y="2081"/>
                  </a:lnTo>
                  <a:lnTo>
                    <a:pt x="2844" y="532"/>
                  </a:lnTo>
                  <a:cubicBezTo>
                    <a:pt x="2844" y="532"/>
                    <a:pt x="3035" y="489"/>
                    <a:pt x="3035" y="256"/>
                  </a:cubicBezTo>
                  <a:cubicBezTo>
                    <a:pt x="3035" y="44"/>
                    <a:pt x="2908" y="1"/>
                    <a:pt x="2823" y="1"/>
                  </a:cubicBezTo>
                  <a:cubicBezTo>
                    <a:pt x="2823" y="1"/>
                    <a:pt x="2822" y="1"/>
                    <a:pt x="2821" y="1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5"/>
            <p:cNvSpPr/>
            <p:nvPr/>
          </p:nvSpPr>
          <p:spPr>
            <a:xfrm>
              <a:off x="6607925" y="3844675"/>
              <a:ext cx="127375" cy="82800"/>
            </a:xfrm>
            <a:custGeom>
              <a:avLst/>
              <a:gdLst/>
              <a:ahLst/>
              <a:cxnLst/>
              <a:rect l="l" t="t" r="r" b="b"/>
              <a:pathLst>
                <a:path w="5095" h="3312" extrusionOk="0">
                  <a:moveTo>
                    <a:pt x="4882" y="1"/>
                  </a:moveTo>
                  <a:cubicBezTo>
                    <a:pt x="4797" y="1"/>
                    <a:pt x="0" y="2781"/>
                    <a:pt x="0" y="2781"/>
                  </a:cubicBezTo>
                  <a:lnTo>
                    <a:pt x="255" y="3312"/>
                  </a:lnTo>
                  <a:lnTo>
                    <a:pt x="4924" y="553"/>
                  </a:lnTo>
                  <a:cubicBezTo>
                    <a:pt x="4924" y="553"/>
                    <a:pt x="5094" y="489"/>
                    <a:pt x="5094" y="256"/>
                  </a:cubicBezTo>
                  <a:cubicBezTo>
                    <a:pt x="5073" y="22"/>
                    <a:pt x="4946" y="22"/>
                    <a:pt x="4882" y="1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5"/>
            <p:cNvSpPr/>
            <p:nvPr/>
          </p:nvSpPr>
          <p:spPr>
            <a:xfrm>
              <a:off x="6712450" y="3969900"/>
              <a:ext cx="75900" cy="52025"/>
            </a:xfrm>
            <a:custGeom>
              <a:avLst/>
              <a:gdLst/>
              <a:ahLst/>
              <a:cxnLst/>
              <a:rect l="l" t="t" r="r" b="b"/>
              <a:pathLst>
                <a:path w="3036" h="2081" extrusionOk="0">
                  <a:moveTo>
                    <a:pt x="2821" y="1"/>
                  </a:moveTo>
                  <a:cubicBezTo>
                    <a:pt x="2702" y="1"/>
                    <a:pt x="1" y="1572"/>
                    <a:pt x="1" y="1572"/>
                  </a:cubicBezTo>
                  <a:lnTo>
                    <a:pt x="107" y="2081"/>
                  </a:lnTo>
                  <a:lnTo>
                    <a:pt x="2845" y="553"/>
                  </a:lnTo>
                  <a:cubicBezTo>
                    <a:pt x="2845" y="553"/>
                    <a:pt x="3036" y="489"/>
                    <a:pt x="3036" y="256"/>
                  </a:cubicBezTo>
                  <a:cubicBezTo>
                    <a:pt x="3036" y="43"/>
                    <a:pt x="2908" y="22"/>
                    <a:pt x="2823" y="1"/>
                  </a:cubicBezTo>
                  <a:cubicBezTo>
                    <a:pt x="2823" y="1"/>
                    <a:pt x="2822" y="1"/>
                    <a:pt x="2821" y="1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5"/>
            <p:cNvSpPr/>
            <p:nvPr/>
          </p:nvSpPr>
          <p:spPr>
            <a:xfrm>
              <a:off x="6823875" y="4100450"/>
              <a:ext cx="96600" cy="72700"/>
            </a:xfrm>
            <a:custGeom>
              <a:avLst/>
              <a:gdLst/>
              <a:ahLst/>
              <a:cxnLst/>
              <a:rect l="l" t="t" r="r" b="b"/>
              <a:pathLst>
                <a:path w="3864" h="2908" extrusionOk="0">
                  <a:moveTo>
                    <a:pt x="3609" y="0"/>
                  </a:moveTo>
                  <a:cubicBezTo>
                    <a:pt x="3545" y="0"/>
                    <a:pt x="1" y="2632"/>
                    <a:pt x="1" y="2632"/>
                  </a:cubicBezTo>
                  <a:lnTo>
                    <a:pt x="298" y="2908"/>
                  </a:lnTo>
                  <a:lnTo>
                    <a:pt x="3694" y="531"/>
                  </a:lnTo>
                  <a:cubicBezTo>
                    <a:pt x="3694" y="531"/>
                    <a:pt x="3864" y="467"/>
                    <a:pt x="3842" y="234"/>
                  </a:cubicBezTo>
                  <a:cubicBezTo>
                    <a:pt x="3821" y="21"/>
                    <a:pt x="3694" y="0"/>
                    <a:pt x="3609" y="0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5"/>
            <p:cNvSpPr/>
            <p:nvPr/>
          </p:nvSpPr>
          <p:spPr>
            <a:xfrm>
              <a:off x="6863150" y="4098825"/>
              <a:ext cx="105625" cy="102875"/>
            </a:xfrm>
            <a:custGeom>
              <a:avLst/>
              <a:gdLst/>
              <a:ahLst/>
              <a:cxnLst/>
              <a:rect l="l" t="t" r="r" b="b"/>
              <a:pathLst>
                <a:path w="4225" h="4115" extrusionOk="0">
                  <a:moveTo>
                    <a:pt x="3940" y="1"/>
                  </a:moveTo>
                  <a:cubicBezTo>
                    <a:pt x="3927" y="1"/>
                    <a:pt x="3915" y="1"/>
                    <a:pt x="3906" y="1"/>
                  </a:cubicBezTo>
                  <a:cubicBezTo>
                    <a:pt x="3821" y="1"/>
                    <a:pt x="64" y="3822"/>
                    <a:pt x="64" y="3822"/>
                  </a:cubicBezTo>
                  <a:cubicBezTo>
                    <a:pt x="64" y="3822"/>
                    <a:pt x="0" y="4013"/>
                    <a:pt x="128" y="4077"/>
                  </a:cubicBezTo>
                  <a:cubicBezTo>
                    <a:pt x="177" y="4105"/>
                    <a:pt x="229" y="4114"/>
                    <a:pt x="276" y="4114"/>
                  </a:cubicBezTo>
                  <a:cubicBezTo>
                    <a:pt x="371" y="4114"/>
                    <a:pt x="446" y="4077"/>
                    <a:pt x="446" y="4077"/>
                  </a:cubicBezTo>
                  <a:lnTo>
                    <a:pt x="4054" y="532"/>
                  </a:lnTo>
                  <a:cubicBezTo>
                    <a:pt x="4054" y="532"/>
                    <a:pt x="4224" y="426"/>
                    <a:pt x="4160" y="214"/>
                  </a:cubicBezTo>
                  <a:cubicBezTo>
                    <a:pt x="4124" y="16"/>
                    <a:pt x="4013" y="1"/>
                    <a:pt x="3940" y="1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5"/>
            <p:cNvSpPr/>
            <p:nvPr/>
          </p:nvSpPr>
          <p:spPr>
            <a:xfrm>
              <a:off x="6706075" y="3981050"/>
              <a:ext cx="127375" cy="82800"/>
            </a:xfrm>
            <a:custGeom>
              <a:avLst/>
              <a:gdLst/>
              <a:ahLst/>
              <a:cxnLst/>
              <a:rect l="l" t="t" r="r" b="b"/>
              <a:pathLst>
                <a:path w="5095" h="3312" extrusionOk="0">
                  <a:moveTo>
                    <a:pt x="4861" y="1"/>
                  </a:moveTo>
                  <a:cubicBezTo>
                    <a:pt x="4798" y="1"/>
                    <a:pt x="1" y="2781"/>
                    <a:pt x="1" y="2781"/>
                  </a:cubicBezTo>
                  <a:lnTo>
                    <a:pt x="234" y="3312"/>
                  </a:lnTo>
                  <a:lnTo>
                    <a:pt x="4904" y="552"/>
                  </a:lnTo>
                  <a:cubicBezTo>
                    <a:pt x="4904" y="552"/>
                    <a:pt x="5095" y="489"/>
                    <a:pt x="5095" y="255"/>
                  </a:cubicBezTo>
                  <a:cubicBezTo>
                    <a:pt x="5074" y="43"/>
                    <a:pt x="4946" y="22"/>
                    <a:pt x="4861" y="1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5"/>
            <p:cNvSpPr/>
            <p:nvPr/>
          </p:nvSpPr>
          <p:spPr>
            <a:xfrm>
              <a:off x="6602700" y="3740675"/>
              <a:ext cx="35500" cy="227125"/>
            </a:xfrm>
            <a:custGeom>
              <a:avLst/>
              <a:gdLst/>
              <a:ahLst/>
              <a:cxnLst/>
              <a:rect l="l" t="t" r="r" b="b"/>
              <a:pathLst>
                <a:path w="1420" h="9085" extrusionOk="0">
                  <a:moveTo>
                    <a:pt x="698" y="1"/>
                  </a:moveTo>
                  <a:cubicBezTo>
                    <a:pt x="1037" y="829"/>
                    <a:pt x="124" y="4607"/>
                    <a:pt x="61" y="5923"/>
                  </a:cubicBezTo>
                  <a:cubicBezTo>
                    <a:pt x="1" y="6947"/>
                    <a:pt x="149" y="8067"/>
                    <a:pt x="1084" y="8940"/>
                  </a:cubicBezTo>
                  <a:lnTo>
                    <a:pt x="1084" y="8940"/>
                  </a:lnTo>
                  <a:cubicBezTo>
                    <a:pt x="858" y="8693"/>
                    <a:pt x="675" y="8079"/>
                    <a:pt x="634" y="7748"/>
                  </a:cubicBezTo>
                  <a:cubicBezTo>
                    <a:pt x="379" y="6241"/>
                    <a:pt x="867" y="4203"/>
                    <a:pt x="1271" y="2314"/>
                  </a:cubicBezTo>
                  <a:cubicBezTo>
                    <a:pt x="1419" y="1529"/>
                    <a:pt x="1313" y="532"/>
                    <a:pt x="698" y="1"/>
                  </a:cubicBezTo>
                  <a:close/>
                  <a:moveTo>
                    <a:pt x="1084" y="8940"/>
                  </a:moveTo>
                  <a:lnTo>
                    <a:pt x="1084" y="8940"/>
                  </a:lnTo>
                  <a:cubicBezTo>
                    <a:pt x="1089" y="8946"/>
                    <a:pt x="1095" y="8952"/>
                    <a:pt x="1101" y="8958"/>
                  </a:cubicBezTo>
                  <a:lnTo>
                    <a:pt x="1142" y="8993"/>
                  </a:lnTo>
                  <a:lnTo>
                    <a:pt x="1142" y="8993"/>
                  </a:lnTo>
                  <a:cubicBezTo>
                    <a:pt x="1122" y="8975"/>
                    <a:pt x="1103" y="8958"/>
                    <a:pt x="1084" y="8940"/>
                  </a:cubicBezTo>
                  <a:close/>
                  <a:moveTo>
                    <a:pt x="1142" y="8993"/>
                  </a:moveTo>
                  <a:cubicBezTo>
                    <a:pt x="1177" y="9024"/>
                    <a:pt x="1213" y="9055"/>
                    <a:pt x="1249" y="9085"/>
                  </a:cubicBezTo>
                  <a:lnTo>
                    <a:pt x="1142" y="8993"/>
                  </a:ln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5"/>
            <p:cNvSpPr/>
            <p:nvPr/>
          </p:nvSpPr>
          <p:spPr>
            <a:xfrm>
              <a:off x="6695475" y="3850000"/>
              <a:ext cx="72725" cy="229775"/>
            </a:xfrm>
            <a:custGeom>
              <a:avLst/>
              <a:gdLst/>
              <a:ahLst/>
              <a:cxnLst/>
              <a:rect l="l" t="t" r="r" b="b"/>
              <a:pathLst>
                <a:path w="2909" h="9191" extrusionOk="0">
                  <a:moveTo>
                    <a:pt x="1783" y="0"/>
                  </a:moveTo>
                  <a:lnTo>
                    <a:pt x="1783" y="0"/>
                  </a:lnTo>
                  <a:cubicBezTo>
                    <a:pt x="2908" y="1804"/>
                    <a:pt x="425" y="5370"/>
                    <a:pt x="213" y="6474"/>
                  </a:cubicBezTo>
                  <a:cubicBezTo>
                    <a:pt x="0" y="7577"/>
                    <a:pt x="234" y="8150"/>
                    <a:pt x="1253" y="9190"/>
                  </a:cubicBezTo>
                  <a:lnTo>
                    <a:pt x="1316" y="9127"/>
                  </a:lnTo>
                  <a:cubicBezTo>
                    <a:pt x="1083" y="8893"/>
                    <a:pt x="892" y="8596"/>
                    <a:pt x="722" y="8278"/>
                  </a:cubicBezTo>
                  <a:cubicBezTo>
                    <a:pt x="64" y="7004"/>
                    <a:pt x="1953" y="4415"/>
                    <a:pt x="2399" y="2483"/>
                  </a:cubicBezTo>
                  <a:cubicBezTo>
                    <a:pt x="2590" y="1698"/>
                    <a:pt x="2420" y="510"/>
                    <a:pt x="1783" y="0"/>
                  </a:cubicBezTo>
                  <a:close/>
                </a:path>
              </a:pathLst>
            </a:custGeom>
            <a:solidFill>
              <a:srgbClr val="FFFFFF"/>
            </a:solidFill>
            <a:ln w="530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5"/>
            <p:cNvSpPr/>
            <p:nvPr/>
          </p:nvSpPr>
          <p:spPr>
            <a:xfrm>
              <a:off x="6806525" y="3976275"/>
              <a:ext cx="43375" cy="191050"/>
            </a:xfrm>
            <a:custGeom>
              <a:avLst/>
              <a:gdLst/>
              <a:ahLst/>
              <a:cxnLst/>
              <a:rect l="l" t="t" r="r" b="b"/>
              <a:pathLst>
                <a:path w="1735" h="7642" extrusionOk="0">
                  <a:moveTo>
                    <a:pt x="1077" y="1"/>
                  </a:moveTo>
                  <a:lnTo>
                    <a:pt x="1077" y="1"/>
                  </a:lnTo>
                  <a:cubicBezTo>
                    <a:pt x="1544" y="616"/>
                    <a:pt x="801" y="3481"/>
                    <a:pt x="398" y="4925"/>
                  </a:cubicBezTo>
                  <a:cubicBezTo>
                    <a:pt x="0" y="6346"/>
                    <a:pt x="97" y="7171"/>
                    <a:pt x="648" y="7621"/>
                  </a:cubicBezTo>
                  <a:lnTo>
                    <a:pt x="648" y="7621"/>
                  </a:lnTo>
                  <a:cubicBezTo>
                    <a:pt x="525" y="7492"/>
                    <a:pt x="524" y="7004"/>
                    <a:pt x="504" y="6665"/>
                  </a:cubicBezTo>
                  <a:cubicBezTo>
                    <a:pt x="461" y="5413"/>
                    <a:pt x="1714" y="3290"/>
                    <a:pt x="1735" y="1592"/>
                  </a:cubicBezTo>
                  <a:cubicBezTo>
                    <a:pt x="1735" y="1210"/>
                    <a:pt x="1692" y="828"/>
                    <a:pt x="1523" y="489"/>
                  </a:cubicBezTo>
                  <a:cubicBezTo>
                    <a:pt x="1438" y="298"/>
                    <a:pt x="1077" y="1"/>
                    <a:pt x="1077" y="1"/>
                  </a:cubicBezTo>
                  <a:close/>
                  <a:moveTo>
                    <a:pt x="648" y="7621"/>
                  </a:moveTo>
                  <a:cubicBezTo>
                    <a:pt x="656" y="7629"/>
                    <a:pt x="664" y="7636"/>
                    <a:pt x="674" y="7641"/>
                  </a:cubicBezTo>
                  <a:cubicBezTo>
                    <a:pt x="665" y="7635"/>
                    <a:pt x="656" y="7628"/>
                    <a:pt x="648" y="7621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5"/>
            <p:cNvSpPr/>
            <p:nvPr/>
          </p:nvSpPr>
          <p:spPr>
            <a:xfrm>
              <a:off x="6910375" y="4093000"/>
              <a:ext cx="81200" cy="188925"/>
            </a:xfrm>
            <a:custGeom>
              <a:avLst/>
              <a:gdLst/>
              <a:ahLst/>
              <a:cxnLst/>
              <a:rect l="l" t="t" r="r" b="b"/>
              <a:pathLst>
                <a:path w="3248" h="7557" extrusionOk="0">
                  <a:moveTo>
                    <a:pt x="2399" y="1"/>
                  </a:moveTo>
                  <a:lnTo>
                    <a:pt x="2399" y="1"/>
                  </a:lnTo>
                  <a:cubicBezTo>
                    <a:pt x="2590" y="192"/>
                    <a:pt x="2760" y="319"/>
                    <a:pt x="1550" y="1763"/>
                  </a:cubicBezTo>
                  <a:cubicBezTo>
                    <a:pt x="319" y="3185"/>
                    <a:pt x="0" y="5265"/>
                    <a:pt x="446" y="6941"/>
                  </a:cubicBezTo>
                  <a:cubicBezTo>
                    <a:pt x="510" y="7154"/>
                    <a:pt x="595" y="7366"/>
                    <a:pt x="680" y="7557"/>
                  </a:cubicBezTo>
                  <a:lnTo>
                    <a:pt x="1083" y="7239"/>
                  </a:lnTo>
                  <a:cubicBezTo>
                    <a:pt x="998" y="7048"/>
                    <a:pt x="934" y="6835"/>
                    <a:pt x="913" y="6623"/>
                  </a:cubicBezTo>
                  <a:cubicBezTo>
                    <a:pt x="764" y="5817"/>
                    <a:pt x="871" y="4968"/>
                    <a:pt x="913" y="4437"/>
                  </a:cubicBezTo>
                  <a:cubicBezTo>
                    <a:pt x="998" y="3439"/>
                    <a:pt x="2505" y="1763"/>
                    <a:pt x="2866" y="1211"/>
                  </a:cubicBezTo>
                  <a:cubicBezTo>
                    <a:pt x="3248" y="659"/>
                    <a:pt x="3057" y="510"/>
                    <a:pt x="2399" y="1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5"/>
            <p:cNvSpPr/>
            <p:nvPr/>
          </p:nvSpPr>
          <p:spPr>
            <a:xfrm>
              <a:off x="6902950" y="4157775"/>
              <a:ext cx="157600" cy="142200"/>
            </a:xfrm>
            <a:custGeom>
              <a:avLst/>
              <a:gdLst/>
              <a:ahLst/>
              <a:cxnLst/>
              <a:rect l="l" t="t" r="r" b="b"/>
              <a:pathLst>
                <a:path w="6304" h="5688" extrusionOk="0">
                  <a:moveTo>
                    <a:pt x="5525" y="1"/>
                  </a:moveTo>
                  <a:cubicBezTo>
                    <a:pt x="4864" y="1"/>
                    <a:pt x="2949" y="1168"/>
                    <a:pt x="2738" y="1379"/>
                  </a:cubicBezTo>
                  <a:cubicBezTo>
                    <a:pt x="764" y="3226"/>
                    <a:pt x="0" y="4350"/>
                    <a:pt x="128" y="5688"/>
                  </a:cubicBezTo>
                  <a:lnTo>
                    <a:pt x="616" y="5242"/>
                  </a:lnTo>
                  <a:cubicBezTo>
                    <a:pt x="892" y="2886"/>
                    <a:pt x="3481" y="2143"/>
                    <a:pt x="4097" y="1676"/>
                  </a:cubicBezTo>
                  <a:cubicBezTo>
                    <a:pt x="4712" y="1209"/>
                    <a:pt x="6304" y="785"/>
                    <a:pt x="6304" y="785"/>
                  </a:cubicBezTo>
                  <a:cubicBezTo>
                    <a:pt x="6304" y="785"/>
                    <a:pt x="6092" y="339"/>
                    <a:pt x="5688" y="42"/>
                  </a:cubicBezTo>
                  <a:cubicBezTo>
                    <a:pt x="5650" y="14"/>
                    <a:pt x="5594" y="1"/>
                    <a:pt x="5525" y="1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5"/>
            <p:cNvSpPr/>
            <p:nvPr/>
          </p:nvSpPr>
          <p:spPr>
            <a:xfrm>
              <a:off x="6925225" y="4192225"/>
              <a:ext cx="17550" cy="14375"/>
            </a:xfrm>
            <a:custGeom>
              <a:avLst/>
              <a:gdLst/>
              <a:ahLst/>
              <a:cxnLst/>
              <a:rect l="l" t="t" r="r" b="b"/>
              <a:pathLst>
                <a:path w="702" h="575" extrusionOk="0">
                  <a:moveTo>
                    <a:pt x="701" y="1"/>
                  </a:moveTo>
                  <a:lnTo>
                    <a:pt x="213" y="128"/>
                  </a:lnTo>
                  <a:cubicBezTo>
                    <a:pt x="64" y="256"/>
                    <a:pt x="1" y="532"/>
                    <a:pt x="319" y="574"/>
                  </a:cubicBezTo>
                  <a:lnTo>
                    <a:pt x="701" y="1"/>
                  </a:ln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5"/>
            <p:cNvSpPr/>
            <p:nvPr/>
          </p:nvSpPr>
          <p:spPr>
            <a:xfrm>
              <a:off x="6949100" y="4288800"/>
              <a:ext cx="13300" cy="19075"/>
            </a:xfrm>
            <a:custGeom>
              <a:avLst/>
              <a:gdLst/>
              <a:ahLst/>
              <a:cxnLst/>
              <a:rect l="l" t="t" r="r" b="b"/>
              <a:pathLst>
                <a:path w="532" h="763" extrusionOk="0">
                  <a:moveTo>
                    <a:pt x="531" y="1"/>
                  </a:moveTo>
                  <a:lnTo>
                    <a:pt x="86" y="22"/>
                  </a:lnTo>
                  <a:cubicBezTo>
                    <a:pt x="43" y="340"/>
                    <a:pt x="1" y="553"/>
                    <a:pt x="1" y="553"/>
                  </a:cubicBezTo>
                  <a:cubicBezTo>
                    <a:pt x="40" y="657"/>
                    <a:pt x="144" y="762"/>
                    <a:pt x="253" y="762"/>
                  </a:cubicBezTo>
                  <a:cubicBezTo>
                    <a:pt x="320" y="762"/>
                    <a:pt x="390" y="722"/>
                    <a:pt x="446" y="616"/>
                  </a:cubicBezTo>
                  <a:lnTo>
                    <a:pt x="531" y="1"/>
                  </a:ln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5"/>
            <p:cNvSpPr/>
            <p:nvPr/>
          </p:nvSpPr>
          <p:spPr>
            <a:xfrm>
              <a:off x="6923625" y="4271825"/>
              <a:ext cx="116775" cy="35575"/>
            </a:xfrm>
            <a:custGeom>
              <a:avLst/>
              <a:gdLst/>
              <a:ahLst/>
              <a:cxnLst/>
              <a:rect l="l" t="t" r="r" b="b"/>
              <a:pathLst>
                <a:path w="4671" h="1423" fill="none" extrusionOk="0">
                  <a:moveTo>
                    <a:pt x="1" y="1423"/>
                  </a:moveTo>
                  <a:cubicBezTo>
                    <a:pt x="1083" y="1"/>
                    <a:pt x="3333" y="340"/>
                    <a:pt x="4670" y="510"/>
                  </a:cubicBezTo>
                </a:path>
              </a:pathLst>
            </a:custGeom>
            <a:noFill/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5"/>
            <p:cNvSpPr/>
            <p:nvPr/>
          </p:nvSpPr>
          <p:spPr>
            <a:xfrm>
              <a:off x="6997400" y="4308975"/>
              <a:ext cx="15400" cy="23050"/>
            </a:xfrm>
            <a:custGeom>
              <a:avLst/>
              <a:gdLst/>
              <a:ahLst/>
              <a:cxnLst/>
              <a:rect l="l" t="t" r="r" b="b"/>
              <a:pathLst>
                <a:path w="616" h="922" extrusionOk="0">
                  <a:moveTo>
                    <a:pt x="0" y="0"/>
                  </a:moveTo>
                  <a:cubicBezTo>
                    <a:pt x="85" y="298"/>
                    <a:pt x="191" y="807"/>
                    <a:pt x="191" y="807"/>
                  </a:cubicBezTo>
                  <a:cubicBezTo>
                    <a:pt x="243" y="869"/>
                    <a:pt x="340" y="921"/>
                    <a:pt x="429" y="921"/>
                  </a:cubicBezTo>
                  <a:cubicBezTo>
                    <a:pt x="522" y="921"/>
                    <a:pt x="605" y="864"/>
                    <a:pt x="616" y="701"/>
                  </a:cubicBezTo>
                  <a:lnTo>
                    <a:pt x="467" y="1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5"/>
            <p:cNvSpPr/>
            <p:nvPr/>
          </p:nvSpPr>
          <p:spPr>
            <a:xfrm>
              <a:off x="7050975" y="4315350"/>
              <a:ext cx="24850" cy="19625"/>
            </a:xfrm>
            <a:custGeom>
              <a:avLst/>
              <a:gdLst/>
              <a:ahLst/>
              <a:cxnLst/>
              <a:rect l="l" t="t" r="r" b="b"/>
              <a:pathLst>
                <a:path w="994" h="785" extrusionOk="0">
                  <a:moveTo>
                    <a:pt x="468" y="0"/>
                  </a:moveTo>
                  <a:lnTo>
                    <a:pt x="1" y="149"/>
                  </a:lnTo>
                  <a:cubicBezTo>
                    <a:pt x="234" y="382"/>
                    <a:pt x="574" y="764"/>
                    <a:pt x="574" y="764"/>
                  </a:cubicBezTo>
                  <a:cubicBezTo>
                    <a:pt x="609" y="777"/>
                    <a:pt x="648" y="784"/>
                    <a:pt x="687" y="784"/>
                  </a:cubicBezTo>
                  <a:cubicBezTo>
                    <a:pt x="840" y="784"/>
                    <a:pt x="993" y="682"/>
                    <a:pt x="892" y="446"/>
                  </a:cubicBezTo>
                  <a:lnTo>
                    <a:pt x="468" y="0"/>
                  </a:ln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5"/>
            <p:cNvSpPr/>
            <p:nvPr/>
          </p:nvSpPr>
          <p:spPr>
            <a:xfrm>
              <a:off x="6922050" y="4259050"/>
              <a:ext cx="24425" cy="11750"/>
            </a:xfrm>
            <a:custGeom>
              <a:avLst/>
              <a:gdLst/>
              <a:ahLst/>
              <a:cxnLst/>
              <a:rect l="l" t="t" r="r" b="b"/>
              <a:pathLst>
                <a:path w="977" h="470" extrusionOk="0">
                  <a:moveTo>
                    <a:pt x="368" y="1"/>
                  </a:moveTo>
                  <a:cubicBezTo>
                    <a:pt x="266" y="1"/>
                    <a:pt x="59" y="13"/>
                    <a:pt x="43" y="108"/>
                  </a:cubicBezTo>
                  <a:cubicBezTo>
                    <a:pt x="0" y="236"/>
                    <a:pt x="43" y="321"/>
                    <a:pt x="128" y="363"/>
                  </a:cubicBezTo>
                  <a:lnTo>
                    <a:pt x="701" y="469"/>
                  </a:lnTo>
                  <a:lnTo>
                    <a:pt x="977" y="151"/>
                  </a:lnTo>
                  <a:cubicBezTo>
                    <a:pt x="977" y="151"/>
                    <a:pt x="616" y="66"/>
                    <a:pt x="425" y="2"/>
                  </a:cubicBezTo>
                  <a:cubicBezTo>
                    <a:pt x="425" y="2"/>
                    <a:pt x="402" y="1"/>
                    <a:pt x="368" y="1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5"/>
            <p:cNvSpPr/>
            <p:nvPr/>
          </p:nvSpPr>
          <p:spPr>
            <a:xfrm>
              <a:off x="6907725" y="4257500"/>
              <a:ext cx="129500" cy="43000"/>
            </a:xfrm>
            <a:custGeom>
              <a:avLst/>
              <a:gdLst/>
              <a:ahLst/>
              <a:cxnLst/>
              <a:rect l="l" t="t" r="r" b="b"/>
              <a:pathLst>
                <a:path w="5180" h="1720" extrusionOk="0">
                  <a:moveTo>
                    <a:pt x="4147" y="1"/>
                  </a:moveTo>
                  <a:cubicBezTo>
                    <a:pt x="2398" y="1"/>
                    <a:pt x="945" y="419"/>
                    <a:pt x="0" y="1720"/>
                  </a:cubicBezTo>
                  <a:lnTo>
                    <a:pt x="5179" y="43"/>
                  </a:lnTo>
                  <a:cubicBezTo>
                    <a:pt x="4825" y="16"/>
                    <a:pt x="4481" y="1"/>
                    <a:pt x="4147" y="1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5"/>
            <p:cNvSpPr/>
            <p:nvPr/>
          </p:nvSpPr>
          <p:spPr>
            <a:xfrm>
              <a:off x="6874300" y="4310025"/>
              <a:ext cx="121000" cy="54675"/>
            </a:xfrm>
            <a:custGeom>
              <a:avLst/>
              <a:gdLst/>
              <a:ahLst/>
              <a:cxnLst/>
              <a:rect l="l" t="t" r="r" b="b"/>
              <a:pathLst>
                <a:path w="4840" h="2187" fill="none" extrusionOk="0">
                  <a:moveTo>
                    <a:pt x="0" y="447"/>
                  </a:moveTo>
                  <a:cubicBezTo>
                    <a:pt x="1274" y="1"/>
                    <a:pt x="3523" y="1147"/>
                    <a:pt x="4839" y="2187"/>
                  </a:cubicBezTo>
                </a:path>
              </a:pathLst>
            </a:custGeom>
            <a:noFill/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5"/>
            <p:cNvSpPr/>
            <p:nvPr/>
          </p:nvSpPr>
          <p:spPr>
            <a:xfrm>
              <a:off x="6933200" y="4286125"/>
              <a:ext cx="18575" cy="28175"/>
            </a:xfrm>
            <a:custGeom>
              <a:avLst/>
              <a:gdLst/>
              <a:ahLst/>
              <a:cxnLst/>
              <a:rect l="l" t="t" r="r" b="b"/>
              <a:pathLst>
                <a:path w="743" h="1127" extrusionOk="0">
                  <a:moveTo>
                    <a:pt x="159" y="1"/>
                  </a:moveTo>
                  <a:cubicBezTo>
                    <a:pt x="156" y="1"/>
                    <a:pt x="152" y="1"/>
                    <a:pt x="149" y="2"/>
                  </a:cubicBezTo>
                  <a:cubicBezTo>
                    <a:pt x="21" y="44"/>
                    <a:pt x="0" y="150"/>
                    <a:pt x="0" y="278"/>
                  </a:cubicBezTo>
                  <a:cubicBezTo>
                    <a:pt x="0" y="278"/>
                    <a:pt x="149" y="660"/>
                    <a:pt x="276" y="999"/>
                  </a:cubicBezTo>
                  <a:lnTo>
                    <a:pt x="743" y="1127"/>
                  </a:lnTo>
                  <a:lnTo>
                    <a:pt x="488" y="447"/>
                  </a:lnTo>
                  <a:lnTo>
                    <a:pt x="467" y="363"/>
                  </a:lnTo>
                  <a:cubicBezTo>
                    <a:pt x="467" y="363"/>
                    <a:pt x="286" y="1"/>
                    <a:pt x="159" y="1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5"/>
            <p:cNvSpPr/>
            <p:nvPr/>
          </p:nvSpPr>
          <p:spPr>
            <a:xfrm>
              <a:off x="6985725" y="4428900"/>
              <a:ext cx="20175" cy="29400"/>
            </a:xfrm>
            <a:custGeom>
              <a:avLst/>
              <a:gdLst/>
              <a:ahLst/>
              <a:cxnLst/>
              <a:rect l="l" t="t" r="r" b="b"/>
              <a:pathLst>
                <a:path w="807" h="1176" extrusionOk="0">
                  <a:moveTo>
                    <a:pt x="467" y="0"/>
                  </a:moveTo>
                  <a:lnTo>
                    <a:pt x="0" y="212"/>
                  </a:lnTo>
                  <a:cubicBezTo>
                    <a:pt x="191" y="743"/>
                    <a:pt x="319" y="1083"/>
                    <a:pt x="319" y="1083"/>
                  </a:cubicBezTo>
                  <a:cubicBezTo>
                    <a:pt x="379" y="1149"/>
                    <a:pt x="444" y="1176"/>
                    <a:pt x="506" y="1176"/>
                  </a:cubicBezTo>
                  <a:cubicBezTo>
                    <a:pt x="665" y="1176"/>
                    <a:pt x="807" y="1001"/>
                    <a:pt x="807" y="849"/>
                  </a:cubicBezTo>
                  <a:lnTo>
                    <a:pt x="658" y="425"/>
                  </a:lnTo>
                  <a:lnTo>
                    <a:pt x="467" y="0"/>
                  </a:ln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5"/>
            <p:cNvSpPr/>
            <p:nvPr/>
          </p:nvSpPr>
          <p:spPr>
            <a:xfrm>
              <a:off x="6961300" y="4274975"/>
              <a:ext cx="28150" cy="37725"/>
            </a:xfrm>
            <a:custGeom>
              <a:avLst/>
              <a:gdLst/>
              <a:ahLst/>
              <a:cxnLst/>
              <a:rect l="l" t="t" r="r" b="b"/>
              <a:pathLst>
                <a:path w="1126" h="1509" extrusionOk="0">
                  <a:moveTo>
                    <a:pt x="931" y="1"/>
                  </a:moveTo>
                  <a:cubicBezTo>
                    <a:pt x="850" y="1"/>
                    <a:pt x="786" y="60"/>
                    <a:pt x="723" y="108"/>
                  </a:cubicBezTo>
                  <a:cubicBezTo>
                    <a:pt x="701" y="151"/>
                    <a:pt x="404" y="639"/>
                    <a:pt x="1" y="1254"/>
                  </a:cubicBezTo>
                  <a:lnTo>
                    <a:pt x="383" y="1509"/>
                  </a:lnTo>
                  <a:lnTo>
                    <a:pt x="1020" y="490"/>
                  </a:lnTo>
                  <a:cubicBezTo>
                    <a:pt x="1020" y="490"/>
                    <a:pt x="1126" y="66"/>
                    <a:pt x="1020" y="23"/>
                  </a:cubicBezTo>
                  <a:cubicBezTo>
                    <a:pt x="988" y="7"/>
                    <a:pt x="959" y="1"/>
                    <a:pt x="931" y="1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5"/>
            <p:cNvSpPr/>
            <p:nvPr/>
          </p:nvSpPr>
          <p:spPr>
            <a:xfrm>
              <a:off x="6907725" y="4257500"/>
              <a:ext cx="202700" cy="53100"/>
            </a:xfrm>
            <a:custGeom>
              <a:avLst/>
              <a:gdLst/>
              <a:ahLst/>
              <a:cxnLst/>
              <a:rect l="l" t="t" r="r" b="b"/>
              <a:pathLst>
                <a:path w="8108" h="2124" extrusionOk="0">
                  <a:moveTo>
                    <a:pt x="4147" y="1"/>
                  </a:moveTo>
                  <a:cubicBezTo>
                    <a:pt x="2398" y="1"/>
                    <a:pt x="945" y="419"/>
                    <a:pt x="0" y="1720"/>
                  </a:cubicBezTo>
                  <a:lnTo>
                    <a:pt x="637" y="1996"/>
                  </a:lnTo>
                  <a:cubicBezTo>
                    <a:pt x="1290" y="1138"/>
                    <a:pt x="2366" y="921"/>
                    <a:pt x="3412" y="921"/>
                  </a:cubicBezTo>
                  <a:cubicBezTo>
                    <a:pt x="4100" y="921"/>
                    <a:pt x="4775" y="1016"/>
                    <a:pt x="5306" y="1083"/>
                  </a:cubicBezTo>
                  <a:cubicBezTo>
                    <a:pt x="6665" y="1232"/>
                    <a:pt x="7662" y="1529"/>
                    <a:pt x="8066" y="2123"/>
                  </a:cubicBezTo>
                  <a:cubicBezTo>
                    <a:pt x="8066" y="1932"/>
                    <a:pt x="8108" y="1571"/>
                    <a:pt x="8087" y="1295"/>
                  </a:cubicBezTo>
                  <a:cubicBezTo>
                    <a:pt x="8087" y="998"/>
                    <a:pt x="7386" y="213"/>
                    <a:pt x="5179" y="43"/>
                  </a:cubicBezTo>
                  <a:cubicBezTo>
                    <a:pt x="4825" y="16"/>
                    <a:pt x="4481" y="1"/>
                    <a:pt x="4147" y="1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5"/>
            <p:cNvSpPr/>
            <p:nvPr/>
          </p:nvSpPr>
          <p:spPr>
            <a:xfrm>
              <a:off x="6820700" y="4280850"/>
              <a:ext cx="240925" cy="139575"/>
            </a:xfrm>
            <a:custGeom>
              <a:avLst/>
              <a:gdLst/>
              <a:ahLst/>
              <a:cxnLst/>
              <a:rect l="l" t="t" r="r" b="b"/>
              <a:pathLst>
                <a:path w="9637" h="5583" fill="none" extrusionOk="0">
                  <a:moveTo>
                    <a:pt x="9636" y="5583"/>
                  </a:moveTo>
                  <a:cubicBezTo>
                    <a:pt x="8830" y="3418"/>
                    <a:pt x="6538" y="1911"/>
                    <a:pt x="3927" y="956"/>
                  </a:cubicBezTo>
                  <a:cubicBezTo>
                    <a:pt x="1316" y="0"/>
                    <a:pt x="319" y="2463"/>
                    <a:pt x="0" y="3396"/>
                  </a:cubicBezTo>
                </a:path>
              </a:pathLst>
            </a:custGeom>
            <a:noFill/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5"/>
            <p:cNvSpPr/>
            <p:nvPr/>
          </p:nvSpPr>
          <p:spPr>
            <a:xfrm>
              <a:off x="6918850" y="4359375"/>
              <a:ext cx="18075" cy="20150"/>
            </a:xfrm>
            <a:custGeom>
              <a:avLst/>
              <a:gdLst/>
              <a:ahLst/>
              <a:cxnLst/>
              <a:rect l="l" t="t" r="r" b="b"/>
              <a:pathLst>
                <a:path w="723" h="806" extrusionOk="0">
                  <a:moveTo>
                    <a:pt x="362" y="1"/>
                  </a:moveTo>
                  <a:cubicBezTo>
                    <a:pt x="150" y="340"/>
                    <a:pt x="1" y="574"/>
                    <a:pt x="1" y="574"/>
                  </a:cubicBezTo>
                  <a:cubicBezTo>
                    <a:pt x="1" y="698"/>
                    <a:pt x="100" y="805"/>
                    <a:pt x="234" y="805"/>
                  </a:cubicBezTo>
                  <a:cubicBezTo>
                    <a:pt x="306" y="805"/>
                    <a:pt x="387" y="775"/>
                    <a:pt x="468" y="701"/>
                  </a:cubicBezTo>
                  <a:lnTo>
                    <a:pt x="723" y="298"/>
                  </a:lnTo>
                  <a:lnTo>
                    <a:pt x="362" y="1"/>
                  </a:ln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5"/>
            <p:cNvSpPr/>
            <p:nvPr/>
          </p:nvSpPr>
          <p:spPr>
            <a:xfrm>
              <a:off x="6271700" y="3256550"/>
              <a:ext cx="40700" cy="50925"/>
            </a:xfrm>
            <a:custGeom>
              <a:avLst/>
              <a:gdLst/>
              <a:ahLst/>
              <a:cxnLst/>
              <a:rect l="l" t="t" r="r" b="b"/>
              <a:pathLst>
                <a:path w="1628" h="2037" extrusionOk="0">
                  <a:moveTo>
                    <a:pt x="1539" y="0"/>
                  </a:moveTo>
                  <a:cubicBezTo>
                    <a:pt x="1476" y="0"/>
                    <a:pt x="1351" y="94"/>
                    <a:pt x="1351" y="94"/>
                  </a:cubicBezTo>
                  <a:lnTo>
                    <a:pt x="969" y="582"/>
                  </a:lnTo>
                  <a:lnTo>
                    <a:pt x="184" y="1622"/>
                  </a:lnTo>
                  <a:lnTo>
                    <a:pt x="35" y="1834"/>
                  </a:lnTo>
                  <a:cubicBezTo>
                    <a:pt x="0" y="1957"/>
                    <a:pt x="67" y="2036"/>
                    <a:pt x="139" y="2036"/>
                  </a:cubicBezTo>
                  <a:cubicBezTo>
                    <a:pt x="154" y="2036"/>
                    <a:pt x="169" y="2033"/>
                    <a:pt x="184" y="2025"/>
                  </a:cubicBezTo>
                  <a:cubicBezTo>
                    <a:pt x="184" y="2025"/>
                    <a:pt x="269" y="1919"/>
                    <a:pt x="396" y="1750"/>
                  </a:cubicBezTo>
                  <a:cubicBezTo>
                    <a:pt x="609" y="1474"/>
                    <a:pt x="906" y="1049"/>
                    <a:pt x="1160" y="710"/>
                  </a:cubicBezTo>
                  <a:cubicBezTo>
                    <a:pt x="1394" y="412"/>
                    <a:pt x="1564" y="179"/>
                    <a:pt x="1564" y="158"/>
                  </a:cubicBezTo>
                  <a:cubicBezTo>
                    <a:pt x="1606" y="115"/>
                    <a:pt x="1627" y="52"/>
                    <a:pt x="1564" y="9"/>
                  </a:cubicBezTo>
                  <a:cubicBezTo>
                    <a:pt x="1558" y="3"/>
                    <a:pt x="1549" y="0"/>
                    <a:pt x="1539" y="0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5"/>
            <p:cNvSpPr/>
            <p:nvPr/>
          </p:nvSpPr>
          <p:spPr>
            <a:xfrm>
              <a:off x="6219525" y="3279575"/>
              <a:ext cx="95525" cy="6925"/>
            </a:xfrm>
            <a:custGeom>
              <a:avLst/>
              <a:gdLst/>
              <a:ahLst/>
              <a:cxnLst/>
              <a:rect l="l" t="t" r="r" b="b"/>
              <a:pathLst>
                <a:path w="3821" h="277" extrusionOk="0">
                  <a:moveTo>
                    <a:pt x="170" y="1"/>
                  </a:moveTo>
                  <a:cubicBezTo>
                    <a:pt x="64" y="64"/>
                    <a:pt x="0" y="234"/>
                    <a:pt x="149" y="277"/>
                  </a:cubicBezTo>
                  <a:lnTo>
                    <a:pt x="616" y="277"/>
                  </a:lnTo>
                  <a:cubicBezTo>
                    <a:pt x="1358" y="277"/>
                    <a:pt x="2759" y="255"/>
                    <a:pt x="3396" y="234"/>
                  </a:cubicBezTo>
                  <a:lnTo>
                    <a:pt x="3714" y="234"/>
                  </a:lnTo>
                  <a:cubicBezTo>
                    <a:pt x="3757" y="213"/>
                    <a:pt x="3820" y="171"/>
                    <a:pt x="3820" y="107"/>
                  </a:cubicBezTo>
                  <a:cubicBezTo>
                    <a:pt x="3799" y="43"/>
                    <a:pt x="3587" y="43"/>
                    <a:pt x="3587" y="43"/>
                  </a:cubicBezTo>
                  <a:lnTo>
                    <a:pt x="3311" y="43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5"/>
            <p:cNvSpPr/>
            <p:nvPr/>
          </p:nvSpPr>
          <p:spPr>
            <a:xfrm>
              <a:off x="6224825" y="3255175"/>
              <a:ext cx="84925" cy="46175"/>
            </a:xfrm>
            <a:custGeom>
              <a:avLst/>
              <a:gdLst/>
              <a:ahLst/>
              <a:cxnLst/>
              <a:rect l="l" t="t" r="r" b="b"/>
              <a:pathLst>
                <a:path w="3397" h="1847" extrusionOk="0">
                  <a:moveTo>
                    <a:pt x="425" y="0"/>
                  </a:moveTo>
                  <a:lnTo>
                    <a:pt x="0" y="22"/>
                  </a:lnTo>
                  <a:cubicBezTo>
                    <a:pt x="0" y="22"/>
                    <a:pt x="3184" y="1847"/>
                    <a:pt x="3226" y="1847"/>
                  </a:cubicBezTo>
                  <a:cubicBezTo>
                    <a:pt x="3290" y="1847"/>
                    <a:pt x="3354" y="1847"/>
                    <a:pt x="3375" y="1783"/>
                  </a:cubicBezTo>
                  <a:cubicBezTo>
                    <a:pt x="3396" y="1720"/>
                    <a:pt x="3226" y="1613"/>
                    <a:pt x="3226" y="1613"/>
                  </a:cubicBezTo>
                  <a:lnTo>
                    <a:pt x="425" y="0"/>
                  </a:ln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5"/>
            <p:cNvSpPr/>
            <p:nvPr/>
          </p:nvSpPr>
          <p:spPr>
            <a:xfrm>
              <a:off x="6344450" y="3204475"/>
              <a:ext cx="49650" cy="111225"/>
            </a:xfrm>
            <a:custGeom>
              <a:avLst/>
              <a:gdLst/>
              <a:ahLst/>
              <a:cxnLst/>
              <a:rect l="l" t="t" r="r" b="b"/>
              <a:pathLst>
                <a:path w="1986" h="4449" extrusionOk="0">
                  <a:moveTo>
                    <a:pt x="83" y="0"/>
                  </a:moveTo>
                  <a:cubicBezTo>
                    <a:pt x="28" y="0"/>
                    <a:pt x="0" y="33"/>
                    <a:pt x="33" y="118"/>
                  </a:cubicBezTo>
                  <a:cubicBezTo>
                    <a:pt x="139" y="373"/>
                    <a:pt x="12" y="1753"/>
                    <a:pt x="97" y="2432"/>
                  </a:cubicBezTo>
                  <a:cubicBezTo>
                    <a:pt x="161" y="2856"/>
                    <a:pt x="437" y="3599"/>
                    <a:pt x="797" y="3833"/>
                  </a:cubicBezTo>
                  <a:cubicBezTo>
                    <a:pt x="1179" y="4087"/>
                    <a:pt x="1986" y="4448"/>
                    <a:pt x="1986" y="4448"/>
                  </a:cubicBezTo>
                  <a:lnTo>
                    <a:pt x="1922" y="4406"/>
                  </a:lnTo>
                  <a:cubicBezTo>
                    <a:pt x="1561" y="4278"/>
                    <a:pt x="1264" y="4002"/>
                    <a:pt x="1052" y="3684"/>
                  </a:cubicBezTo>
                  <a:cubicBezTo>
                    <a:pt x="649" y="3068"/>
                    <a:pt x="479" y="1816"/>
                    <a:pt x="458" y="1286"/>
                  </a:cubicBezTo>
                  <a:cubicBezTo>
                    <a:pt x="458" y="925"/>
                    <a:pt x="521" y="415"/>
                    <a:pt x="479" y="267"/>
                  </a:cubicBezTo>
                  <a:cubicBezTo>
                    <a:pt x="464" y="164"/>
                    <a:pt x="206" y="0"/>
                    <a:pt x="83" y="0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5"/>
            <p:cNvSpPr/>
            <p:nvPr/>
          </p:nvSpPr>
          <p:spPr>
            <a:xfrm>
              <a:off x="6438650" y="3337950"/>
              <a:ext cx="18600" cy="7450"/>
            </a:xfrm>
            <a:custGeom>
              <a:avLst/>
              <a:gdLst/>
              <a:ahLst/>
              <a:cxnLst/>
              <a:rect l="l" t="t" r="r" b="b"/>
              <a:pathLst>
                <a:path w="744" h="298" extrusionOk="0">
                  <a:moveTo>
                    <a:pt x="1" y="0"/>
                  </a:moveTo>
                  <a:lnTo>
                    <a:pt x="1" y="0"/>
                  </a:lnTo>
                  <a:cubicBezTo>
                    <a:pt x="446" y="234"/>
                    <a:pt x="595" y="298"/>
                    <a:pt x="744" y="29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5"/>
            <p:cNvSpPr/>
            <p:nvPr/>
          </p:nvSpPr>
          <p:spPr>
            <a:xfrm>
              <a:off x="6390900" y="3225450"/>
              <a:ext cx="65825" cy="120475"/>
            </a:xfrm>
            <a:custGeom>
              <a:avLst/>
              <a:gdLst/>
              <a:ahLst/>
              <a:cxnLst/>
              <a:rect l="l" t="t" r="r" b="b"/>
              <a:pathLst>
                <a:path w="2633" h="4819" extrusionOk="0">
                  <a:moveTo>
                    <a:pt x="1" y="1"/>
                  </a:moveTo>
                  <a:cubicBezTo>
                    <a:pt x="64" y="22"/>
                    <a:pt x="128" y="128"/>
                    <a:pt x="170" y="234"/>
                  </a:cubicBezTo>
                  <a:cubicBezTo>
                    <a:pt x="319" y="786"/>
                    <a:pt x="446" y="1762"/>
                    <a:pt x="786" y="2930"/>
                  </a:cubicBezTo>
                  <a:cubicBezTo>
                    <a:pt x="998" y="3694"/>
                    <a:pt x="1444" y="4267"/>
                    <a:pt x="1911" y="4500"/>
                  </a:cubicBezTo>
                  <a:lnTo>
                    <a:pt x="2481" y="4752"/>
                  </a:lnTo>
                  <a:lnTo>
                    <a:pt x="2481" y="4752"/>
                  </a:lnTo>
                  <a:cubicBezTo>
                    <a:pt x="1474" y="4249"/>
                    <a:pt x="924" y="2768"/>
                    <a:pt x="722" y="1211"/>
                  </a:cubicBezTo>
                  <a:cubicBezTo>
                    <a:pt x="680" y="765"/>
                    <a:pt x="637" y="383"/>
                    <a:pt x="404" y="213"/>
                  </a:cubicBezTo>
                  <a:cubicBezTo>
                    <a:pt x="170" y="43"/>
                    <a:pt x="85" y="22"/>
                    <a:pt x="1" y="1"/>
                  </a:cubicBezTo>
                  <a:close/>
                  <a:moveTo>
                    <a:pt x="2481" y="4752"/>
                  </a:moveTo>
                  <a:cubicBezTo>
                    <a:pt x="2530" y="4777"/>
                    <a:pt x="2581" y="4799"/>
                    <a:pt x="2632" y="4819"/>
                  </a:cubicBezTo>
                  <a:lnTo>
                    <a:pt x="2481" y="4752"/>
                  </a:ln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5"/>
            <p:cNvSpPr/>
            <p:nvPr/>
          </p:nvSpPr>
          <p:spPr>
            <a:xfrm>
              <a:off x="6458550" y="3271100"/>
              <a:ext cx="93675" cy="101900"/>
            </a:xfrm>
            <a:custGeom>
              <a:avLst/>
              <a:gdLst/>
              <a:ahLst/>
              <a:cxnLst/>
              <a:rect l="l" t="t" r="r" b="b"/>
              <a:pathLst>
                <a:path w="3747" h="4076" extrusionOk="0">
                  <a:moveTo>
                    <a:pt x="627" y="0"/>
                  </a:moveTo>
                  <a:cubicBezTo>
                    <a:pt x="460" y="0"/>
                    <a:pt x="0" y="114"/>
                    <a:pt x="16" y="114"/>
                  </a:cubicBezTo>
                  <a:cubicBezTo>
                    <a:pt x="18" y="114"/>
                    <a:pt x="30" y="112"/>
                    <a:pt x="54" y="106"/>
                  </a:cubicBezTo>
                  <a:cubicBezTo>
                    <a:pt x="185" y="84"/>
                    <a:pt x="253" y="70"/>
                    <a:pt x="300" y="70"/>
                  </a:cubicBezTo>
                  <a:cubicBezTo>
                    <a:pt x="389" y="70"/>
                    <a:pt x="396" y="123"/>
                    <a:pt x="606" y="276"/>
                  </a:cubicBezTo>
                  <a:cubicBezTo>
                    <a:pt x="945" y="488"/>
                    <a:pt x="1497" y="2526"/>
                    <a:pt x="2006" y="3226"/>
                  </a:cubicBezTo>
                  <a:cubicBezTo>
                    <a:pt x="2473" y="3863"/>
                    <a:pt x="2664" y="4054"/>
                    <a:pt x="3747" y="4075"/>
                  </a:cubicBezTo>
                  <a:cubicBezTo>
                    <a:pt x="3428" y="4054"/>
                    <a:pt x="3089" y="3927"/>
                    <a:pt x="2770" y="3693"/>
                  </a:cubicBezTo>
                  <a:cubicBezTo>
                    <a:pt x="1433" y="2653"/>
                    <a:pt x="1688" y="43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5"/>
            <p:cNvSpPr/>
            <p:nvPr/>
          </p:nvSpPr>
          <p:spPr>
            <a:xfrm>
              <a:off x="6400450" y="3293700"/>
              <a:ext cx="13625" cy="23100"/>
            </a:xfrm>
            <a:custGeom>
              <a:avLst/>
              <a:gdLst/>
              <a:ahLst/>
              <a:cxnLst/>
              <a:rect l="l" t="t" r="r" b="b"/>
              <a:pathLst>
                <a:path w="545" h="924" extrusionOk="0">
                  <a:moveTo>
                    <a:pt x="434" y="0"/>
                  </a:moveTo>
                  <a:cubicBezTo>
                    <a:pt x="395" y="0"/>
                    <a:pt x="352" y="13"/>
                    <a:pt x="319" y="30"/>
                  </a:cubicBezTo>
                  <a:cubicBezTo>
                    <a:pt x="319" y="30"/>
                    <a:pt x="43" y="709"/>
                    <a:pt x="22" y="773"/>
                  </a:cubicBezTo>
                  <a:cubicBezTo>
                    <a:pt x="1" y="837"/>
                    <a:pt x="1" y="900"/>
                    <a:pt x="64" y="921"/>
                  </a:cubicBezTo>
                  <a:cubicBezTo>
                    <a:pt x="68" y="923"/>
                    <a:pt x="72" y="923"/>
                    <a:pt x="76" y="923"/>
                  </a:cubicBezTo>
                  <a:cubicBezTo>
                    <a:pt x="142" y="923"/>
                    <a:pt x="255" y="773"/>
                    <a:pt x="255" y="773"/>
                  </a:cubicBezTo>
                  <a:lnTo>
                    <a:pt x="531" y="136"/>
                  </a:lnTo>
                  <a:cubicBezTo>
                    <a:pt x="544" y="33"/>
                    <a:pt x="494" y="0"/>
                    <a:pt x="434" y="0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5"/>
            <p:cNvSpPr/>
            <p:nvPr/>
          </p:nvSpPr>
          <p:spPr>
            <a:xfrm>
              <a:off x="6356400" y="3263600"/>
              <a:ext cx="16650" cy="21500"/>
            </a:xfrm>
            <a:custGeom>
              <a:avLst/>
              <a:gdLst/>
              <a:ahLst/>
              <a:cxnLst/>
              <a:rect l="l" t="t" r="r" b="b"/>
              <a:pathLst>
                <a:path w="666" h="860" extrusionOk="0">
                  <a:moveTo>
                    <a:pt x="543" y="1"/>
                  </a:moveTo>
                  <a:cubicBezTo>
                    <a:pt x="510" y="1"/>
                    <a:pt x="475" y="10"/>
                    <a:pt x="447" y="24"/>
                  </a:cubicBezTo>
                  <a:cubicBezTo>
                    <a:pt x="447" y="24"/>
                    <a:pt x="43" y="661"/>
                    <a:pt x="22" y="703"/>
                  </a:cubicBezTo>
                  <a:cubicBezTo>
                    <a:pt x="1" y="746"/>
                    <a:pt x="1" y="810"/>
                    <a:pt x="43" y="852"/>
                  </a:cubicBezTo>
                  <a:cubicBezTo>
                    <a:pt x="51" y="857"/>
                    <a:pt x="61" y="860"/>
                    <a:pt x="71" y="860"/>
                  </a:cubicBezTo>
                  <a:cubicBezTo>
                    <a:pt x="142" y="860"/>
                    <a:pt x="256" y="746"/>
                    <a:pt x="256" y="746"/>
                  </a:cubicBezTo>
                  <a:lnTo>
                    <a:pt x="638" y="152"/>
                  </a:lnTo>
                  <a:cubicBezTo>
                    <a:pt x="666" y="38"/>
                    <a:pt x="609" y="1"/>
                    <a:pt x="543" y="1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5"/>
            <p:cNvSpPr/>
            <p:nvPr/>
          </p:nvSpPr>
          <p:spPr>
            <a:xfrm>
              <a:off x="6353225" y="3248800"/>
              <a:ext cx="26025" cy="12850"/>
            </a:xfrm>
            <a:custGeom>
              <a:avLst/>
              <a:gdLst/>
              <a:ahLst/>
              <a:cxnLst/>
              <a:rect l="l" t="t" r="r" b="b"/>
              <a:pathLst>
                <a:path w="1041" h="514" extrusionOk="0">
                  <a:moveTo>
                    <a:pt x="828" y="1"/>
                  </a:moveTo>
                  <a:cubicBezTo>
                    <a:pt x="828" y="1"/>
                    <a:pt x="149" y="298"/>
                    <a:pt x="107" y="340"/>
                  </a:cubicBezTo>
                  <a:cubicBezTo>
                    <a:pt x="64" y="362"/>
                    <a:pt x="1" y="404"/>
                    <a:pt x="43" y="468"/>
                  </a:cubicBezTo>
                  <a:cubicBezTo>
                    <a:pt x="56" y="506"/>
                    <a:pt x="137" y="514"/>
                    <a:pt x="200" y="514"/>
                  </a:cubicBezTo>
                  <a:cubicBezTo>
                    <a:pt x="243" y="514"/>
                    <a:pt x="277" y="510"/>
                    <a:pt x="277" y="510"/>
                  </a:cubicBezTo>
                  <a:lnTo>
                    <a:pt x="913" y="213"/>
                  </a:lnTo>
                  <a:cubicBezTo>
                    <a:pt x="1041" y="107"/>
                    <a:pt x="913" y="22"/>
                    <a:pt x="828" y="1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5"/>
            <p:cNvSpPr/>
            <p:nvPr/>
          </p:nvSpPr>
          <p:spPr>
            <a:xfrm>
              <a:off x="6346325" y="3239200"/>
              <a:ext cx="24875" cy="24350"/>
            </a:xfrm>
            <a:custGeom>
              <a:avLst/>
              <a:gdLst/>
              <a:ahLst/>
              <a:cxnLst/>
              <a:rect l="l" t="t" r="r" b="b"/>
              <a:pathLst>
                <a:path w="995" h="974" extrusionOk="0">
                  <a:moveTo>
                    <a:pt x="120" y="1"/>
                  </a:moveTo>
                  <a:cubicBezTo>
                    <a:pt x="100" y="1"/>
                    <a:pt x="81" y="8"/>
                    <a:pt x="64" y="24"/>
                  </a:cubicBezTo>
                  <a:cubicBezTo>
                    <a:pt x="1" y="66"/>
                    <a:pt x="107" y="257"/>
                    <a:pt x="107" y="257"/>
                  </a:cubicBezTo>
                  <a:lnTo>
                    <a:pt x="828" y="958"/>
                  </a:lnTo>
                  <a:cubicBezTo>
                    <a:pt x="853" y="969"/>
                    <a:pt x="875" y="973"/>
                    <a:pt x="893" y="973"/>
                  </a:cubicBezTo>
                  <a:cubicBezTo>
                    <a:pt x="983" y="973"/>
                    <a:pt x="995" y="859"/>
                    <a:pt x="977" y="788"/>
                  </a:cubicBezTo>
                  <a:cubicBezTo>
                    <a:pt x="977" y="788"/>
                    <a:pt x="255" y="66"/>
                    <a:pt x="213" y="45"/>
                  </a:cubicBezTo>
                  <a:cubicBezTo>
                    <a:pt x="187" y="19"/>
                    <a:pt x="152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5"/>
            <p:cNvSpPr/>
            <p:nvPr/>
          </p:nvSpPr>
          <p:spPr>
            <a:xfrm>
              <a:off x="6347400" y="3216450"/>
              <a:ext cx="12225" cy="55100"/>
            </a:xfrm>
            <a:custGeom>
              <a:avLst/>
              <a:gdLst/>
              <a:ahLst/>
              <a:cxnLst/>
              <a:rect l="l" t="t" r="r" b="b"/>
              <a:pathLst>
                <a:path w="489" h="2204" extrusionOk="0">
                  <a:moveTo>
                    <a:pt x="106" y="0"/>
                  </a:moveTo>
                  <a:cubicBezTo>
                    <a:pt x="43" y="0"/>
                    <a:pt x="0" y="212"/>
                    <a:pt x="0" y="212"/>
                  </a:cubicBezTo>
                  <a:lnTo>
                    <a:pt x="255" y="2122"/>
                  </a:lnTo>
                  <a:cubicBezTo>
                    <a:pt x="280" y="2181"/>
                    <a:pt x="315" y="2204"/>
                    <a:pt x="351" y="2204"/>
                  </a:cubicBezTo>
                  <a:cubicBezTo>
                    <a:pt x="406" y="2204"/>
                    <a:pt x="463" y="2152"/>
                    <a:pt x="488" y="2101"/>
                  </a:cubicBezTo>
                  <a:cubicBezTo>
                    <a:pt x="488" y="2101"/>
                    <a:pt x="234" y="170"/>
                    <a:pt x="212" y="106"/>
                  </a:cubicBezTo>
                  <a:cubicBezTo>
                    <a:pt x="191" y="64"/>
                    <a:pt x="170" y="0"/>
                    <a:pt x="106" y="0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5"/>
            <p:cNvSpPr/>
            <p:nvPr/>
          </p:nvSpPr>
          <p:spPr>
            <a:xfrm>
              <a:off x="6331475" y="3206875"/>
              <a:ext cx="17525" cy="75200"/>
            </a:xfrm>
            <a:custGeom>
              <a:avLst/>
              <a:gdLst/>
              <a:ahLst/>
              <a:cxnLst/>
              <a:rect l="l" t="t" r="r" b="b"/>
              <a:pathLst>
                <a:path w="701" h="3008" extrusionOk="0">
                  <a:moveTo>
                    <a:pt x="616" y="1"/>
                  </a:moveTo>
                  <a:cubicBezTo>
                    <a:pt x="552" y="1"/>
                    <a:pt x="467" y="192"/>
                    <a:pt x="467" y="192"/>
                  </a:cubicBezTo>
                  <a:lnTo>
                    <a:pt x="0" y="2909"/>
                  </a:lnTo>
                  <a:cubicBezTo>
                    <a:pt x="21" y="2980"/>
                    <a:pt x="60" y="3007"/>
                    <a:pt x="103" y="3007"/>
                  </a:cubicBezTo>
                  <a:cubicBezTo>
                    <a:pt x="150" y="3007"/>
                    <a:pt x="201" y="2974"/>
                    <a:pt x="234" y="2930"/>
                  </a:cubicBezTo>
                  <a:cubicBezTo>
                    <a:pt x="234" y="2930"/>
                    <a:pt x="701" y="192"/>
                    <a:pt x="701" y="150"/>
                  </a:cubicBezTo>
                  <a:cubicBezTo>
                    <a:pt x="701" y="86"/>
                    <a:pt x="680" y="22"/>
                    <a:pt x="616" y="1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5"/>
            <p:cNvSpPr/>
            <p:nvPr/>
          </p:nvSpPr>
          <p:spPr>
            <a:xfrm>
              <a:off x="6309725" y="3239250"/>
              <a:ext cx="12225" cy="55125"/>
            </a:xfrm>
            <a:custGeom>
              <a:avLst/>
              <a:gdLst/>
              <a:ahLst/>
              <a:cxnLst/>
              <a:rect l="l" t="t" r="r" b="b"/>
              <a:pathLst>
                <a:path w="489" h="2205" extrusionOk="0">
                  <a:moveTo>
                    <a:pt x="106" y="1"/>
                  </a:moveTo>
                  <a:cubicBezTo>
                    <a:pt x="43" y="22"/>
                    <a:pt x="0" y="234"/>
                    <a:pt x="0" y="234"/>
                  </a:cubicBezTo>
                  <a:lnTo>
                    <a:pt x="255" y="2123"/>
                  </a:lnTo>
                  <a:cubicBezTo>
                    <a:pt x="280" y="2182"/>
                    <a:pt x="315" y="2204"/>
                    <a:pt x="352" y="2204"/>
                  </a:cubicBezTo>
                  <a:cubicBezTo>
                    <a:pt x="406" y="2204"/>
                    <a:pt x="463" y="2153"/>
                    <a:pt x="488" y="2102"/>
                  </a:cubicBezTo>
                  <a:cubicBezTo>
                    <a:pt x="488" y="2102"/>
                    <a:pt x="234" y="170"/>
                    <a:pt x="212" y="107"/>
                  </a:cubicBezTo>
                  <a:cubicBezTo>
                    <a:pt x="191" y="64"/>
                    <a:pt x="170" y="1"/>
                    <a:pt x="106" y="1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5"/>
            <p:cNvSpPr/>
            <p:nvPr/>
          </p:nvSpPr>
          <p:spPr>
            <a:xfrm>
              <a:off x="6299100" y="3250450"/>
              <a:ext cx="51500" cy="29150"/>
            </a:xfrm>
            <a:custGeom>
              <a:avLst/>
              <a:gdLst/>
              <a:ahLst/>
              <a:cxnLst/>
              <a:rect l="l" t="t" r="r" b="b"/>
              <a:pathLst>
                <a:path w="2060" h="1166" extrusionOk="0">
                  <a:moveTo>
                    <a:pt x="1947" y="1"/>
                  </a:moveTo>
                  <a:cubicBezTo>
                    <a:pt x="1878" y="1"/>
                    <a:pt x="1784" y="20"/>
                    <a:pt x="1784" y="20"/>
                  </a:cubicBezTo>
                  <a:lnTo>
                    <a:pt x="404" y="805"/>
                  </a:lnTo>
                  <a:lnTo>
                    <a:pt x="107" y="975"/>
                  </a:lnTo>
                  <a:cubicBezTo>
                    <a:pt x="1" y="1081"/>
                    <a:pt x="128" y="1166"/>
                    <a:pt x="234" y="1166"/>
                  </a:cubicBezTo>
                  <a:cubicBezTo>
                    <a:pt x="234" y="1166"/>
                    <a:pt x="319" y="1102"/>
                    <a:pt x="468" y="1038"/>
                  </a:cubicBezTo>
                  <a:cubicBezTo>
                    <a:pt x="935" y="762"/>
                    <a:pt x="1932" y="189"/>
                    <a:pt x="1975" y="168"/>
                  </a:cubicBezTo>
                  <a:cubicBezTo>
                    <a:pt x="2017" y="126"/>
                    <a:pt x="2059" y="83"/>
                    <a:pt x="2017" y="20"/>
                  </a:cubicBezTo>
                  <a:cubicBezTo>
                    <a:pt x="2010" y="5"/>
                    <a:pt x="1982" y="1"/>
                    <a:pt x="1947" y="1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5"/>
            <p:cNvSpPr/>
            <p:nvPr/>
          </p:nvSpPr>
          <p:spPr>
            <a:xfrm>
              <a:off x="6277875" y="3247225"/>
              <a:ext cx="69550" cy="12225"/>
            </a:xfrm>
            <a:custGeom>
              <a:avLst/>
              <a:gdLst/>
              <a:ahLst/>
              <a:cxnLst/>
              <a:rect l="l" t="t" r="r" b="b"/>
              <a:pathLst>
                <a:path w="2782" h="489" extrusionOk="0">
                  <a:moveTo>
                    <a:pt x="2548" y="0"/>
                  </a:moveTo>
                  <a:lnTo>
                    <a:pt x="468" y="212"/>
                  </a:lnTo>
                  <a:lnTo>
                    <a:pt x="149" y="255"/>
                  </a:lnTo>
                  <a:cubicBezTo>
                    <a:pt x="1" y="340"/>
                    <a:pt x="86" y="446"/>
                    <a:pt x="171" y="488"/>
                  </a:cubicBezTo>
                  <a:cubicBezTo>
                    <a:pt x="171" y="488"/>
                    <a:pt x="446" y="446"/>
                    <a:pt x="595" y="425"/>
                  </a:cubicBezTo>
                  <a:cubicBezTo>
                    <a:pt x="1126" y="361"/>
                    <a:pt x="2633" y="212"/>
                    <a:pt x="2675" y="191"/>
                  </a:cubicBezTo>
                  <a:cubicBezTo>
                    <a:pt x="2717" y="191"/>
                    <a:pt x="2781" y="149"/>
                    <a:pt x="2781" y="85"/>
                  </a:cubicBezTo>
                  <a:cubicBezTo>
                    <a:pt x="2760" y="21"/>
                    <a:pt x="2548" y="0"/>
                    <a:pt x="2548" y="0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5"/>
            <p:cNvSpPr/>
            <p:nvPr/>
          </p:nvSpPr>
          <p:spPr>
            <a:xfrm>
              <a:off x="6266275" y="3224875"/>
              <a:ext cx="77425" cy="39650"/>
            </a:xfrm>
            <a:custGeom>
              <a:avLst/>
              <a:gdLst/>
              <a:ahLst/>
              <a:cxnLst/>
              <a:rect l="l" t="t" r="r" b="b"/>
              <a:pathLst>
                <a:path w="3097" h="1586" extrusionOk="0">
                  <a:moveTo>
                    <a:pt x="137" y="1"/>
                  </a:moveTo>
                  <a:cubicBezTo>
                    <a:pt x="1" y="1"/>
                    <a:pt x="23" y="136"/>
                    <a:pt x="83" y="215"/>
                  </a:cubicBezTo>
                  <a:cubicBezTo>
                    <a:pt x="83" y="215"/>
                    <a:pt x="316" y="300"/>
                    <a:pt x="465" y="363"/>
                  </a:cubicBezTo>
                  <a:cubicBezTo>
                    <a:pt x="953" y="576"/>
                    <a:pt x="2863" y="1573"/>
                    <a:pt x="2906" y="1573"/>
                  </a:cubicBezTo>
                  <a:cubicBezTo>
                    <a:pt x="2929" y="1581"/>
                    <a:pt x="2952" y="1586"/>
                    <a:pt x="2973" y="1586"/>
                  </a:cubicBezTo>
                  <a:cubicBezTo>
                    <a:pt x="3010" y="1586"/>
                    <a:pt x="3041" y="1571"/>
                    <a:pt x="3054" y="1531"/>
                  </a:cubicBezTo>
                  <a:cubicBezTo>
                    <a:pt x="3097" y="1467"/>
                    <a:pt x="2927" y="1340"/>
                    <a:pt x="2927" y="1340"/>
                  </a:cubicBezTo>
                  <a:lnTo>
                    <a:pt x="465" y="130"/>
                  </a:lnTo>
                  <a:lnTo>
                    <a:pt x="168" y="3"/>
                  </a:lnTo>
                  <a:cubicBezTo>
                    <a:pt x="156" y="1"/>
                    <a:pt x="146" y="1"/>
                    <a:pt x="137" y="1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5"/>
            <p:cNvSpPr/>
            <p:nvPr/>
          </p:nvSpPr>
          <p:spPr>
            <a:xfrm>
              <a:off x="6274825" y="3205975"/>
              <a:ext cx="56150" cy="79900"/>
            </a:xfrm>
            <a:custGeom>
              <a:avLst/>
              <a:gdLst/>
              <a:ahLst/>
              <a:cxnLst/>
              <a:rect l="l" t="t" r="r" b="b"/>
              <a:pathLst>
                <a:path w="2246" h="3196" extrusionOk="0">
                  <a:moveTo>
                    <a:pt x="104" y="0"/>
                  </a:moveTo>
                  <a:cubicBezTo>
                    <a:pt x="33" y="0"/>
                    <a:pt x="1" y="100"/>
                    <a:pt x="17" y="164"/>
                  </a:cubicBezTo>
                  <a:cubicBezTo>
                    <a:pt x="17" y="164"/>
                    <a:pt x="186" y="377"/>
                    <a:pt x="293" y="504"/>
                  </a:cubicBezTo>
                  <a:cubicBezTo>
                    <a:pt x="611" y="907"/>
                    <a:pt x="2012" y="3115"/>
                    <a:pt x="2033" y="3136"/>
                  </a:cubicBezTo>
                  <a:cubicBezTo>
                    <a:pt x="2063" y="3166"/>
                    <a:pt x="2104" y="3196"/>
                    <a:pt x="2140" y="3196"/>
                  </a:cubicBezTo>
                  <a:cubicBezTo>
                    <a:pt x="2155" y="3196"/>
                    <a:pt x="2169" y="3191"/>
                    <a:pt x="2182" y="3178"/>
                  </a:cubicBezTo>
                  <a:cubicBezTo>
                    <a:pt x="2245" y="3136"/>
                    <a:pt x="2160" y="2945"/>
                    <a:pt x="2160" y="2945"/>
                  </a:cubicBezTo>
                  <a:lnTo>
                    <a:pt x="399" y="270"/>
                  </a:lnTo>
                  <a:lnTo>
                    <a:pt x="186" y="37"/>
                  </a:lnTo>
                  <a:cubicBezTo>
                    <a:pt x="155" y="11"/>
                    <a:pt x="128" y="0"/>
                    <a:pt x="104" y="0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5"/>
            <p:cNvSpPr/>
            <p:nvPr/>
          </p:nvSpPr>
          <p:spPr>
            <a:xfrm>
              <a:off x="6335175" y="3228075"/>
              <a:ext cx="20200" cy="52750"/>
            </a:xfrm>
            <a:custGeom>
              <a:avLst/>
              <a:gdLst/>
              <a:ahLst/>
              <a:cxnLst/>
              <a:rect l="l" t="t" r="r" b="b"/>
              <a:pathLst>
                <a:path w="808" h="2110" extrusionOk="0">
                  <a:moveTo>
                    <a:pt x="732" y="0"/>
                  </a:moveTo>
                  <a:cubicBezTo>
                    <a:pt x="668" y="0"/>
                    <a:pt x="574" y="151"/>
                    <a:pt x="574" y="151"/>
                  </a:cubicBezTo>
                  <a:lnTo>
                    <a:pt x="1" y="1997"/>
                  </a:lnTo>
                  <a:cubicBezTo>
                    <a:pt x="1" y="2079"/>
                    <a:pt x="46" y="2109"/>
                    <a:pt x="97" y="2109"/>
                  </a:cubicBezTo>
                  <a:cubicBezTo>
                    <a:pt x="139" y="2109"/>
                    <a:pt x="185" y="2089"/>
                    <a:pt x="213" y="2061"/>
                  </a:cubicBezTo>
                  <a:cubicBezTo>
                    <a:pt x="213" y="2061"/>
                    <a:pt x="808" y="193"/>
                    <a:pt x="808" y="151"/>
                  </a:cubicBezTo>
                  <a:cubicBezTo>
                    <a:pt x="808" y="87"/>
                    <a:pt x="808" y="23"/>
                    <a:pt x="744" y="2"/>
                  </a:cubicBezTo>
                  <a:cubicBezTo>
                    <a:pt x="740" y="1"/>
                    <a:pt x="736" y="0"/>
                    <a:pt x="732" y="0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5"/>
            <p:cNvSpPr/>
            <p:nvPr/>
          </p:nvSpPr>
          <p:spPr>
            <a:xfrm>
              <a:off x="6232775" y="3434525"/>
              <a:ext cx="155850" cy="52025"/>
            </a:xfrm>
            <a:custGeom>
              <a:avLst/>
              <a:gdLst/>
              <a:ahLst/>
              <a:cxnLst/>
              <a:rect l="l" t="t" r="r" b="b"/>
              <a:pathLst>
                <a:path w="6234" h="2081" extrusionOk="0">
                  <a:moveTo>
                    <a:pt x="1" y="0"/>
                  </a:moveTo>
                  <a:cubicBezTo>
                    <a:pt x="12" y="19"/>
                    <a:pt x="26" y="38"/>
                    <a:pt x="40" y="58"/>
                  </a:cubicBezTo>
                  <a:lnTo>
                    <a:pt x="40" y="58"/>
                  </a:lnTo>
                  <a:cubicBezTo>
                    <a:pt x="27" y="39"/>
                    <a:pt x="14" y="20"/>
                    <a:pt x="1" y="0"/>
                  </a:cubicBezTo>
                  <a:close/>
                  <a:moveTo>
                    <a:pt x="40" y="58"/>
                  </a:moveTo>
                  <a:lnTo>
                    <a:pt x="40" y="58"/>
                  </a:lnTo>
                  <a:cubicBezTo>
                    <a:pt x="400" y="569"/>
                    <a:pt x="857" y="926"/>
                    <a:pt x="2206" y="926"/>
                  </a:cubicBezTo>
                  <a:cubicBezTo>
                    <a:pt x="2507" y="926"/>
                    <a:pt x="2851" y="908"/>
                    <a:pt x="3248" y="871"/>
                  </a:cubicBezTo>
                  <a:cubicBezTo>
                    <a:pt x="3487" y="848"/>
                    <a:pt x="3738" y="831"/>
                    <a:pt x="3988" y="831"/>
                  </a:cubicBezTo>
                  <a:cubicBezTo>
                    <a:pt x="4909" y="831"/>
                    <a:pt x="5813" y="1059"/>
                    <a:pt x="6068" y="2069"/>
                  </a:cubicBezTo>
                  <a:lnTo>
                    <a:pt x="6068" y="2069"/>
                  </a:lnTo>
                  <a:cubicBezTo>
                    <a:pt x="6014" y="1833"/>
                    <a:pt x="6233" y="1396"/>
                    <a:pt x="5795" y="1104"/>
                  </a:cubicBezTo>
                  <a:cubicBezTo>
                    <a:pt x="5455" y="892"/>
                    <a:pt x="4904" y="637"/>
                    <a:pt x="4543" y="552"/>
                  </a:cubicBezTo>
                  <a:cubicBezTo>
                    <a:pt x="4200" y="465"/>
                    <a:pt x="3886" y="434"/>
                    <a:pt x="3592" y="434"/>
                  </a:cubicBezTo>
                  <a:cubicBezTo>
                    <a:pt x="2788" y="434"/>
                    <a:pt x="2142" y="672"/>
                    <a:pt x="1500" y="672"/>
                  </a:cubicBezTo>
                  <a:cubicBezTo>
                    <a:pt x="1229" y="672"/>
                    <a:pt x="960" y="630"/>
                    <a:pt x="680" y="510"/>
                  </a:cubicBezTo>
                  <a:cubicBezTo>
                    <a:pt x="378" y="396"/>
                    <a:pt x="159" y="216"/>
                    <a:pt x="40" y="58"/>
                  </a:cubicBezTo>
                  <a:close/>
                  <a:moveTo>
                    <a:pt x="6068" y="2069"/>
                  </a:moveTo>
                  <a:cubicBezTo>
                    <a:pt x="6069" y="2073"/>
                    <a:pt x="6070" y="2077"/>
                    <a:pt x="6071" y="2080"/>
                  </a:cubicBezTo>
                  <a:cubicBezTo>
                    <a:pt x="6070" y="2077"/>
                    <a:pt x="6069" y="2073"/>
                    <a:pt x="6068" y="2069"/>
                  </a:cubicBezTo>
                  <a:close/>
                </a:path>
              </a:pathLst>
            </a:custGeom>
            <a:solidFill>
              <a:srgbClr val="FFFFFF"/>
            </a:solidFill>
            <a:ln w="530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5"/>
            <p:cNvSpPr/>
            <p:nvPr/>
          </p:nvSpPr>
          <p:spPr>
            <a:xfrm>
              <a:off x="6215800" y="3348550"/>
              <a:ext cx="121000" cy="41425"/>
            </a:xfrm>
            <a:custGeom>
              <a:avLst/>
              <a:gdLst/>
              <a:ahLst/>
              <a:cxnLst/>
              <a:rect l="l" t="t" r="r" b="b"/>
              <a:pathLst>
                <a:path w="4840" h="1657" fill="none" extrusionOk="0">
                  <a:moveTo>
                    <a:pt x="4627" y="1656"/>
                  </a:moveTo>
                  <a:cubicBezTo>
                    <a:pt x="4840" y="1105"/>
                    <a:pt x="4479" y="532"/>
                    <a:pt x="4076" y="362"/>
                  </a:cubicBezTo>
                  <a:cubicBezTo>
                    <a:pt x="3227" y="1"/>
                    <a:pt x="701" y="277"/>
                    <a:pt x="0" y="86"/>
                  </a:cubicBezTo>
                </a:path>
              </a:pathLst>
            </a:custGeom>
            <a:noFill/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5"/>
            <p:cNvSpPr/>
            <p:nvPr/>
          </p:nvSpPr>
          <p:spPr>
            <a:xfrm>
              <a:off x="6209950" y="3353325"/>
              <a:ext cx="115700" cy="37700"/>
            </a:xfrm>
            <a:custGeom>
              <a:avLst/>
              <a:gdLst/>
              <a:ahLst/>
              <a:cxnLst/>
              <a:rect l="l" t="t" r="r" b="b"/>
              <a:pathLst>
                <a:path w="4628" h="1508" fill="none" extrusionOk="0">
                  <a:moveTo>
                    <a:pt x="4522" y="1508"/>
                  </a:moveTo>
                  <a:cubicBezTo>
                    <a:pt x="4628" y="1020"/>
                    <a:pt x="4564" y="723"/>
                    <a:pt x="3821" y="595"/>
                  </a:cubicBezTo>
                  <a:cubicBezTo>
                    <a:pt x="3079" y="489"/>
                    <a:pt x="1508" y="616"/>
                    <a:pt x="786" y="510"/>
                  </a:cubicBezTo>
                  <a:cubicBezTo>
                    <a:pt x="341" y="447"/>
                    <a:pt x="171" y="659"/>
                    <a:pt x="1" y="43"/>
                  </a:cubicBezTo>
                  <a:cubicBezTo>
                    <a:pt x="1" y="22"/>
                    <a:pt x="1" y="22"/>
                    <a:pt x="1" y="1"/>
                  </a:cubicBezTo>
                </a:path>
              </a:pathLst>
            </a:custGeom>
            <a:noFill/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5"/>
            <p:cNvSpPr/>
            <p:nvPr/>
          </p:nvSpPr>
          <p:spPr>
            <a:xfrm>
              <a:off x="6255075" y="3204775"/>
              <a:ext cx="145925" cy="81725"/>
            </a:xfrm>
            <a:custGeom>
              <a:avLst/>
              <a:gdLst/>
              <a:ahLst/>
              <a:cxnLst/>
              <a:rect l="l" t="t" r="r" b="b"/>
              <a:pathLst>
                <a:path w="5837" h="3269" fill="none" extrusionOk="0">
                  <a:moveTo>
                    <a:pt x="658" y="0"/>
                  </a:moveTo>
                  <a:cubicBezTo>
                    <a:pt x="361" y="127"/>
                    <a:pt x="0" y="594"/>
                    <a:pt x="679" y="1932"/>
                  </a:cubicBezTo>
                  <a:cubicBezTo>
                    <a:pt x="1019" y="2632"/>
                    <a:pt x="1762" y="3184"/>
                    <a:pt x="2547" y="3247"/>
                  </a:cubicBezTo>
                  <a:cubicBezTo>
                    <a:pt x="2653" y="3269"/>
                    <a:pt x="2759" y="3269"/>
                    <a:pt x="2887" y="3247"/>
                  </a:cubicBezTo>
                  <a:cubicBezTo>
                    <a:pt x="3757" y="3163"/>
                    <a:pt x="4691" y="2611"/>
                    <a:pt x="5158" y="1762"/>
                  </a:cubicBezTo>
                  <a:cubicBezTo>
                    <a:pt x="5625" y="934"/>
                    <a:pt x="5709" y="976"/>
                    <a:pt x="5837" y="1040"/>
                  </a:cubicBezTo>
                  <a:cubicBezTo>
                    <a:pt x="5476" y="807"/>
                    <a:pt x="5349" y="764"/>
                    <a:pt x="5158" y="1040"/>
                  </a:cubicBezTo>
                  <a:cubicBezTo>
                    <a:pt x="4967" y="1316"/>
                    <a:pt x="4457" y="2335"/>
                    <a:pt x="3990" y="2568"/>
                  </a:cubicBezTo>
                  <a:cubicBezTo>
                    <a:pt x="3672" y="2717"/>
                    <a:pt x="3163" y="3014"/>
                    <a:pt x="2632" y="3014"/>
                  </a:cubicBezTo>
                  <a:cubicBezTo>
                    <a:pt x="2356" y="3014"/>
                    <a:pt x="2101" y="2929"/>
                    <a:pt x="1847" y="2696"/>
                  </a:cubicBezTo>
                  <a:cubicBezTo>
                    <a:pt x="1146" y="2059"/>
                    <a:pt x="340" y="488"/>
                    <a:pt x="870" y="106"/>
                  </a:cubicBezTo>
                </a:path>
              </a:pathLst>
            </a:custGeom>
            <a:noFill/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5"/>
            <p:cNvSpPr/>
            <p:nvPr/>
          </p:nvSpPr>
          <p:spPr>
            <a:xfrm>
              <a:off x="6214200" y="3259425"/>
              <a:ext cx="88125" cy="47250"/>
            </a:xfrm>
            <a:custGeom>
              <a:avLst/>
              <a:gdLst/>
              <a:ahLst/>
              <a:cxnLst/>
              <a:rect l="l" t="t" r="r" b="b"/>
              <a:pathLst>
                <a:path w="3525" h="1890" fill="none" extrusionOk="0">
                  <a:moveTo>
                    <a:pt x="192" y="0"/>
                  </a:moveTo>
                  <a:cubicBezTo>
                    <a:pt x="1" y="212"/>
                    <a:pt x="340" y="870"/>
                    <a:pt x="744" y="1146"/>
                  </a:cubicBezTo>
                  <a:cubicBezTo>
                    <a:pt x="1529" y="1656"/>
                    <a:pt x="2654" y="1889"/>
                    <a:pt x="3524" y="1613"/>
                  </a:cubicBezTo>
                </a:path>
              </a:pathLst>
            </a:custGeom>
            <a:noFill/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5"/>
            <p:cNvSpPr/>
            <p:nvPr/>
          </p:nvSpPr>
          <p:spPr>
            <a:xfrm>
              <a:off x="6211550" y="3261550"/>
              <a:ext cx="85450" cy="53075"/>
            </a:xfrm>
            <a:custGeom>
              <a:avLst/>
              <a:gdLst/>
              <a:ahLst/>
              <a:cxnLst/>
              <a:rect l="l" t="t" r="r" b="b"/>
              <a:pathLst>
                <a:path w="3418" h="2123" fill="none" extrusionOk="0">
                  <a:moveTo>
                    <a:pt x="64" y="0"/>
                  </a:moveTo>
                  <a:cubicBezTo>
                    <a:pt x="1" y="467"/>
                    <a:pt x="213" y="1040"/>
                    <a:pt x="765" y="1358"/>
                  </a:cubicBezTo>
                  <a:cubicBezTo>
                    <a:pt x="1529" y="1804"/>
                    <a:pt x="2463" y="2123"/>
                    <a:pt x="3418" y="1804"/>
                  </a:cubicBezTo>
                </a:path>
              </a:pathLst>
            </a:custGeom>
            <a:noFill/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5"/>
            <p:cNvSpPr/>
            <p:nvPr/>
          </p:nvSpPr>
          <p:spPr>
            <a:xfrm>
              <a:off x="6233850" y="3385175"/>
              <a:ext cx="88625" cy="51075"/>
            </a:xfrm>
            <a:custGeom>
              <a:avLst/>
              <a:gdLst/>
              <a:ahLst/>
              <a:cxnLst/>
              <a:rect l="l" t="t" r="r" b="b"/>
              <a:pathLst>
                <a:path w="3545" h="2043" extrusionOk="0">
                  <a:moveTo>
                    <a:pt x="3545" y="0"/>
                  </a:moveTo>
                  <a:lnTo>
                    <a:pt x="149" y="1635"/>
                  </a:lnTo>
                  <a:cubicBezTo>
                    <a:pt x="149" y="1635"/>
                    <a:pt x="0" y="1868"/>
                    <a:pt x="127" y="1996"/>
                  </a:cubicBezTo>
                  <a:cubicBezTo>
                    <a:pt x="168" y="2030"/>
                    <a:pt x="212" y="2043"/>
                    <a:pt x="254" y="2043"/>
                  </a:cubicBezTo>
                  <a:cubicBezTo>
                    <a:pt x="366" y="2043"/>
                    <a:pt x="467" y="1953"/>
                    <a:pt x="467" y="1953"/>
                  </a:cubicBezTo>
                  <a:lnTo>
                    <a:pt x="3460" y="404"/>
                  </a:lnTo>
                  <a:lnTo>
                    <a:pt x="3545" y="0"/>
                  </a:ln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5"/>
            <p:cNvSpPr/>
            <p:nvPr/>
          </p:nvSpPr>
          <p:spPr>
            <a:xfrm>
              <a:off x="6239675" y="3368725"/>
              <a:ext cx="80150" cy="38925"/>
            </a:xfrm>
            <a:custGeom>
              <a:avLst/>
              <a:gdLst/>
              <a:ahLst/>
              <a:cxnLst/>
              <a:rect l="l" t="t" r="r" b="b"/>
              <a:pathLst>
                <a:path w="3206" h="1557" extrusionOk="0">
                  <a:moveTo>
                    <a:pt x="2781" y="0"/>
                  </a:moveTo>
                  <a:lnTo>
                    <a:pt x="170" y="1232"/>
                  </a:lnTo>
                  <a:cubicBezTo>
                    <a:pt x="170" y="1232"/>
                    <a:pt x="1" y="1359"/>
                    <a:pt x="149" y="1486"/>
                  </a:cubicBezTo>
                  <a:cubicBezTo>
                    <a:pt x="213" y="1541"/>
                    <a:pt x="265" y="1556"/>
                    <a:pt x="303" y="1556"/>
                  </a:cubicBezTo>
                  <a:cubicBezTo>
                    <a:pt x="355" y="1556"/>
                    <a:pt x="383" y="1529"/>
                    <a:pt x="383" y="1529"/>
                  </a:cubicBezTo>
                  <a:lnTo>
                    <a:pt x="3205" y="191"/>
                  </a:lnTo>
                  <a:lnTo>
                    <a:pt x="2781" y="0"/>
                  </a:ln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5"/>
            <p:cNvSpPr/>
            <p:nvPr/>
          </p:nvSpPr>
          <p:spPr>
            <a:xfrm>
              <a:off x="6270450" y="3338500"/>
              <a:ext cx="36650" cy="14850"/>
            </a:xfrm>
            <a:custGeom>
              <a:avLst/>
              <a:gdLst/>
              <a:ahLst/>
              <a:cxnLst/>
              <a:rect l="l" t="t" r="r" b="b"/>
              <a:pathLst>
                <a:path w="1466" h="594" extrusionOk="0">
                  <a:moveTo>
                    <a:pt x="1204" y="1"/>
                  </a:moveTo>
                  <a:cubicBezTo>
                    <a:pt x="1168" y="1"/>
                    <a:pt x="1168" y="42"/>
                    <a:pt x="1168" y="42"/>
                  </a:cubicBezTo>
                  <a:lnTo>
                    <a:pt x="1" y="552"/>
                  </a:lnTo>
                  <a:lnTo>
                    <a:pt x="722" y="594"/>
                  </a:lnTo>
                  <a:lnTo>
                    <a:pt x="1274" y="360"/>
                  </a:lnTo>
                  <a:cubicBezTo>
                    <a:pt x="1274" y="360"/>
                    <a:pt x="1465" y="169"/>
                    <a:pt x="1316" y="63"/>
                  </a:cubicBezTo>
                  <a:cubicBezTo>
                    <a:pt x="1261" y="16"/>
                    <a:pt x="1226" y="1"/>
                    <a:pt x="1204" y="1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5"/>
            <p:cNvSpPr/>
            <p:nvPr/>
          </p:nvSpPr>
          <p:spPr>
            <a:xfrm>
              <a:off x="6229600" y="3365550"/>
              <a:ext cx="96050" cy="25475"/>
            </a:xfrm>
            <a:custGeom>
              <a:avLst/>
              <a:gdLst/>
              <a:ahLst/>
              <a:cxnLst/>
              <a:rect l="l" t="t" r="r" b="b"/>
              <a:pathLst>
                <a:path w="3842" h="1019" fill="none" extrusionOk="0">
                  <a:moveTo>
                    <a:pt x="3736" y="1019"/>
                  </a:moveTo>
                  <a:cubicBezTo>
                    <a:pt x="3842" y="531"/>
                    <a:pt x="3778" y="234"/>
                    <a:pt x="3035" y="106"/>
                  </a:cubicBezTo>
                  <a:cubicBezTo>
                    <a:pt x="2293" y="0"/>
                    <a:pt x="722" y="127"/>
                    <a:pt x="0" y="21"/>
                  </a:cubicBezTo>
                </a:path>
              </a:pathLst>
            </a:custGeom>
            <a:noFill/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5"/>
            <p:cNvSpPr/>
            <p:nvPr/>
          </p:nvSpPr>
          <p:spPr>
            <a:xfrm>
              <a:off x="6215800" y="3348550"/>
              <a:ext cx="101900" cy="9050"/>
            </a:xfrm>
            <a:custGeom>
              <a:avLst/>
              <a:gdLst/>
              <a:ahLst/>
              <a:cxnLst/>
              <a:rect l="l" t="t" r="r" b="b"/>
              <a:pathLst>
                <a:path w="4076" h="362" fill="none" extrusionOk="0">
                  <a:moveTo>
                    <a:pt x="4076" y="362"/>
                  </a:moveTo>
                  <a:cubicBezTo>
                    <a:pt x="3227" y="1"/>
                    <a:pt x="701" y="277"/>
                    <a:pt x="0" y="86"/>
                  </a:cubicBezTo>
                </a:path>
              </a:pathLst>
            </a:custGeom>
            <a:noFill/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5"/>
            <p:cNvSpPr/>
            <p:nvPr/>
          </p:nvSpPr>
          <p:spPr>
            <a:xfrm>
              <a:off x="6220575" y="3328400"/>
              <a:ext cx="91300" cy="22300"/>
            </a:xfrm>
            <a:custGeom>
              <a:avLst/>
              <a:gdLst/>
              <a:ahLst/>
              <a:cxnLst/>
              <a:rect l="l" t="t" r="r" b="b"/>
              <a:pathLst>
                <a:path w="3652" h="892" extrusionOk="0">
                  <a:moveTo>
                    <a:pt x="3566" y="0"/>
                  </a:moveTo>
                  <a:cubicBezTo>
                    <a:pt x="3566" y="0"/>
                    <a:pt x="149" y="658"/>
                    <a:pt x="107" y="680"/>
                  </a:cubicBezTo>
                  <a:cubicBezTo>
                    <a:pt x="43" y="701"/>
                    <a:pt x="0" y="722"/>
                    <a:pt x="0" y="786"/>
                  </a:cubicBezTo>
                  <a:cubicBezTo>
                    <a:pt x="0" y="871"/>
                    <a:pt x="234" y="892"/>
                    <a:pt x="234" y="892"/>
                  </a:cubicBezTo>
                  <a:lnTo>
                    <a:pt x="3418" y="319"/>
                  </a:lnTo>
                  <a:cubicBezTo>
                    <a:pt x="3566" y="234"/>
                    <a:pt x="3651" y="43"/>
                    <a:pt x="3566" y="0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5"/>
            <p:cNvSpPr/>
            <p:nvPr/>
          </p:nvSpPr>
          <p:spPr>
            <a:xfrm>
              <a:off x="6261950" y="3317775"/>
              <a:ext cx="53625" cy="14350"/>
            </a:xfrm>
            <a:custGeom>
              <a:avLst/>
              <a:gdLst/>
              <a:ahLst/>
              <a:cxnLst/>
              <a:rect l="l" t="t" r="r" b="b"/>
              <a:pathLst>
                <a:path w="2145" h="574" extrusionOk="0">
                  <a:moveTo>
                    <a:pt x="2017" y="1"/>
                  </a:moveTo>
                  <a:lnTo>
                    <a:pt x="2017" y="1"/>
                  </a:lnTo>
                  <a:cubicBezTo>
                    <a:pt x="2017" y="1"/>
                    <a:pt x="171" y="341"/>
                    <a:pt x="107" y="362"/>
                  </a:cubicBezTo>
                  <a:cubicBezTo>
                    <a:pt x="65" y="383"/>
                    <a:pt x="1" y="425"/>
                    <a:pt x="22" y="489"/>
                  </a:cubicBezTo>
                  <a:cubicBezTo>
                    <a:pt x="22" y="553"/>
                    <a:pt x="234" y="574"/>
                    <a:pt x="234" y="574"/>
                  </a:cubicBezTo>
                  <a:lnTo>
                    <a:pt x="1996" y="256"/>
                  </a:lnTo>
                  <a:cubicBezTo>
                    <a:pt x="2145" y="171"/>
                    <a:pt x="2123" y="43"/>
                    <a:pt x="2017" y="1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5"/>
            <p:cNvSpPr/>
            <p:nvPr/>
          </p:nvSpPr>
          <p:spPr>
            <a:xfrm>
              <a:off x="6333075" y="3246975"/>
              <a:ext cx="16400" cy="35850"/>
            </a:xfrm>
            <a:custGeom>
              <a:avLst/>
              <a:gdLst/>
              <a:ahLst/>
              <a:cxnLst/>
              <a:rect l="l" t="t" r="r" b="b"/>
              <a:pathLst>
                <a:path w="656" h="1434" extrusionOk="0">
                  <a:moveTo>
                    <a:pt x="550" y="1"/>
                  </a:moveTo>
                  <a:cubicBezTo>
                    <a:pt x="543" y="1"/>
                    <a:pt x="537" y="4"/>
                    <a:pt x="531" y="10"/>
                  </a:cubicBezTo>
                  <a:cubicBezTo>
                    <a:pt x="531" y="10"/>
                    <a:pt x="43" y="1220"/>
                    <a:pt x="21" y="1284"/>
                  </a:cubicBezTo>
                  <a:cubicBezTo>
                    <a:pt x="21" y="1326"/>
                    <a:pt x="0" y="1390"/>
                    <a:pt x="64" y="1432"/>
                  </a:cubicBezTo>
                  <a:cubicBezTo>
                    <a:pt x="67" y="1433"/>
                    <a:pt x="71" y="1434"/>
                    <a:pt x="76" y="1434"/>
                  </a:cubicBezTo>
                  <a:cubicBezTo>
                    <a:pt x="142" y="1434"/>
                    <a:pt x="255" y="1284"/>
                    <a:pt x="255" y="1284"/>
                  </a:cubicBezTo>
                  <a:lnTo>
                    <a:pt x="637" y="392"/>
                  </a:lnTo>
                  <a:cubicBezTo>
                    <a:pt x="656" y="239"/>
                    <a:pt x="606" y="1"/>
                    <a:pt x="550" y="1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5"/>
            <p:cNvSpPr/>
            <p:nvPr/>
          </p:nvSpPr>
          <p:spPr>
            <a:xfrm>
              <a:off x="6285300" y="3296550"/>
              <a:ext cx="17550" cy="22375"/>
            </a:xfrm>
            <a:custGeom>
              <a:avLst/>
              <a:gdLst/>
              <a:ahLst/>
              <a:cxnLst/>
              <a:rect l="l" t="t" r="r" b="b"/>
              <a:pathLst>
                <a:path w="702" h="895" extrusionOk="0">
                  <a:moveTo>
                    <a:pt x="574" y="1"/>
                  </a:moveTo>
                  <a:cubicBezTo>
                    <a:pt x="574" y="1"/>
                    <a:pt x="43" y="701"/>
                    <a:pt x="22" y="744"/>
                  </a:cubicBezTo>
                  <a:cubicBezTo>
                    <a:pt x="1" y="807"/>
                    <a:pt x="1" y="871"/>
                    <a:pt x="65" y="892"/>
                  </a:cubicBezTo>
                  <a:cubicBezTo>
                    <a:pt x="69" y="894"/>
                    <a:pt x="73" y="894"/>
                    <a:pt x="78" y="894"/>
                  </a:cubicBezTo>
                  <a:cubicBezTo>
                    <a:pt x="145" y="894"/>
                    <a:pt x="256" y="765"/>
                    <a:pt x="256" y="765"/>
                  </a:cubicBezTo>
                  <a:lnTo>
                    <a:pt x="701" y="234"/>
                  </a:lnTo>
                  <a:lnTo>
                    <a:pt x="574" y="1"/>
                  </a:ln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5"/>
            <p:cNvSpPr/>
            <p:nvPr/>
          </p:nvSpPr>
          <p:spPr>
            <a:xfrm>
              <a:off x="6441300" y="3275325"/>
              <a:ext cx="27100" cy="67950"/>
            </a:xfrm>
            <a:custGeom>
              <a:avLst/>
              <a:gdLst/>
              <a:ahLst/>
              <a:cxnLst/>
              <a:rect l="l" t="t" r="r" b="b"/>
              <a:pathLst>
                <a:path w="1084" h="2718" extrusionOk="0">
                  <a:moveTo>
                    <a:pt x="1083" y="1"/>
                  </a:moveTo>
                  <a:lnTo>
                    <a:pt x="786" y="22"/>
                  </a:lnTo>
                  <a:cubicBezTo>
                    <a:pt x="786" y="22"/>
                    <a:pt x="1" y="2484"/>
                    <a:pt x="22" y="2527"/>
                  </a:cubicBezTo>
                  <a:cubicBezTo>
                    <a:pt x="40" y="2563"/>
                    <a:pt x="59" y="2616"/>
                    <a:pt x="132" y="2616"/>
                  </a:cubicBezTo>
                  <a:cubicBezTo>
                    <a:pt x="143" y="2616"/>
                    <a:pt x="156" y="2614"/>
                    <a:pt x="171" y="2612"/>
                  </a:cubicBezTo>
                  <a:cubicBezTo>
                    <a:pt x="179" y="2610"/>
                    <a:pt x="186" y="2609"/>
                    <a:pt x="193" y="2609"/>
                  </a:cubicBezTo>
                  <a:cubicBezTo>
                    <a:pt x="277" y="2609"/>
                    <a:pt x="277" y="2718"/>
                    <a:pt x="277" y="2718"/>
                  </a:cubicBezTo>
                  <a:lnTo>
                    <a:pt x="1083" y="1"/>
                  </a:ln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5"/>
            <p:cNvSpPr/>
            <p:nvPr/>
          </p:nvSpPr>
          <p:spPr>
            <a:xfrm>
              <a:off x="6422750" y="3284350"/>
              <a:ext cx="24950" cy="37175"/>
            </a:xfrm>
            <a:custGeom>
              <a:avLst/>
              <a:gdLst/>
              <a:ahLst/>
              <a:cxnLst/>
              <a:rect l="l" t="t" r="r" b="b"/>
              <a:pathLst>
                <a:path w="998" h="1487" extrusionOk="0">
                  <a:moveTo>
                    <a:pt x="998" y="1"/>
                  </a:moveTo>
                  <a:lnTo>
                    <a:pt x="743" y="128"/>
                  </a:lnTo>
                  <a:cubicBezTo>
                    <a:pt x="743" y="128"/>
                    <a:pt x="0" y="1338"/>
                    <a:pt x="21" y="1380"/>
                  </a:cubicBezTo>
                  <a:cubicBezTo>
                    <a:pt x="21" y="1423"/>
                    <a:pt x="42" y="1486"/>
                    <a:pt x="149" y="1486"/>
                  </a:cubicBezTo>
                  <a:cubicBezTo>
                    <a:pt x="276" y="1486"/>
                    <a:pt x="297" y="1380"/>
                    <a:pt x="297" y="1380"/>
                  </a:cubicBezTo>
                  <a:lnTo>
                    <a:pt x="998" y="1"/>
                  </a:ln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5"/>
            <p:cNvSpPr/>
            <p:nvPr/>
          </p:nvSpPr>
          <p:spPr>
            <a:xfrm>
              <a:off x="6480575" y="3295675"/>
              <a:ext cx="14350" cy="51850"/>
            </a:xfrm>
            <a:custGeom>
              <a:avLst/>
              <a:gdLst/>
              <a:ahLst/>
              <a:cxnLst/>
              <a:rect l="l" t="t" r="r" b="b"/>
              <a:pathLst>
                <a:path w="574" h="2074" extrusionOk="0">
                  <a:moveTo>
                    <a:pt x="449" y="0"/>
                  </a:moveTo>
                  <a:cubicBezTo>
                    <a:pt x="430" y="0"/>
                    <a:pt x="408" y="5"/>
                    <a:pt x="383" y="15"/>
                  </a:cubicBezTo>
                  <a:cubicBezTo>
                    <a:pt x="276" y="57"/>
                    <a:pt x="298" y="163"/>
                    <a:pt x="298" y="163"/>
                  </a:cubicBezTo>
                  <a:lnTo>
                    <a:pt x="0" y="2073"/>
                  </a:lnTo>
                  <a:lnTo>
                    <a:pt x="276" y="2031"/>
                  </a:lnTo>
                  <a:cubicBezTo>
                    <a:pt x="276" y="2031"/>
                    <a:pt x="574" y="100"/>
                    <a:pt x="552" y="57"/>
                  </a:cubicBezTo>
                  <a:cubicBezTo>
                    <a:pt x="536" y="41"/>
                    <a:pt x="508" y="0"/>
                    <a:pt x="449" y="0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5"/>
            <p:cNvSpPr/>
            <p:nvPr/>
          </p:nvSpPr>
          <p:spPr>
            <a:xfrm>
              <a:off x="6388250" y="3256950"/>
              <a:ext cx="20175" cy="57150"/>
            </a:xfrm>
            <a:custGeom>
              <a:avLst/>
              <a:gdLst/>
              <a:ahLst/>
              <a:cxnLst/>
              <a:rect l="l" t="t" r="r" b="b"/>
              <a:pathLst>
                <a:path w="807" h="2286" extrusionOk="0">
                  <a:moveTo>
                    <a:pt x="689" y="0"/>
                  </a:moveTo>
                  <a:cubicBezTo>
                    <a:pt x="669" y="0"/>
                    <a:pt x="646" y="4"/>
                    <a:pt x="616" y="14"/>
                  </a:cubicBezTo>
                  <a:cubicBezTo>
                    <a:pt x="510" y="36"/>
                    <a:pt x="510" y="142"/>
                    <a:pt x="510" y="142"/>
                  </a:cubicBezTo>
                  <a:lnTo>
                    <a:pt x="0" y="2200"/>
                  </a:lnTo>
                  <a:lnTo>
                    <a:pt x="191" y="2285"/>
                  </a:lnTo>
                  <a:cubicBezTo>
                    <a:pt x="191" y="2285"/>
                    <a:pt x="807" y="120"/>
                    <a:pt x="786" y="78"/>
                  </a:cubicBezTo>
                  <a:cubicBezTo>
                    <a:pt x="769" y="45"/>
                    <a:pt x="753" y="0"/>
                    <a:pt x="689" y="0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5"/>
            <p:cNvSpPr/>
            <p:nvPr/>
          </p:nvSpPr>
          <p:spPr>
            <a:xfrm>
              <a:off x="6367025" y="3234375"/>
              <a:ext cx="33450" cy="66525"/>
            </a:xfrm>
            <a:custGeom>
              <a:avLst/>
              <a:gdLst/>
              <a:ahLst/>
              <a:cxnLst/>
              <a:rect l="l" t="t" r="r" b="b"/>
              <a:pathLst>
                <a:path w="1338" h="2661" extrusionOk="0">
                  <a:moveTo>
                    <a:pt x="1207" y="0"/>
                  </a:moveTo>
                  <a:cubicBezTo>
                    <a:pt x="1195" y="0"/>
                    <a:pt x="1182" y="2"/>
                    <a:pt x="1168" y="5"/>
                  </a:cubicBezTo>
                  <a:cubicBezTo>
                    <a:pt x="1062" y="5"/>
                    <a:pt x="1040" y="111"/>
                    <a:pt x="1040" y="111"/>
                  </a:cubicBezTo>
                  <a:lnTo>
                    <a:pt x="22" y="2488"/>
                  </a:lnTo>
                  <a:cubicBezTo>
                    <a:pt x="22" y="2488"/>
                    <a:pt x="0" y="2594"/>
                    <a:pt x="64" y="2637"/>
                  </a:cubicBezTo>
                  <a:cubicBezTo>
                    <a:pt x="81" y="2654"/>
                    <a:pt x="100" y="2660"/>
                    <a:pt x="119" y="2660"/>
                  </a:cubicBezTo>
                  <a:cubicBezTo>
                    <a:pt x="168" y="2660"/>
                    <a:pt x="213" y="2615"/>
                    <a:pt x="213" y="2615"/>
                  </a:cubicBezTo>
                  <a:cubicBezTo>
                    <a:pt x="213" y="2615"/>
                    <a:pt x="1338" y="132"/>
                    <a:pt x="1316" y="90"/>
                  </a:cubicBezTo>
                  <a:cubicBezTo>
                    <a:pt x="1298" y="53"/>
                    <a:pt x="1280" y="0"/>
                    <a:pt x="1207" y="0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5"/>
            <p:cNvSpPr/>
            <p:nvPr/>
          </p:nvSpPr>
          <p:spPr>
            <a:xfrm>
              <a:off x="6462525" y="3276575"/>
              <a:ext cx="18600" cy="72550"/>
            </a:xfrm>
            <a:custGeom>
              <a:avLst/>
              <a:gdLst/>
              <a:ahLst/>
              <a:cxnLst/>
              <a:rect l="l" t="t" r="r" b="b"/>
              <a:pathLst>
                <a:path w="744" h="2902" extrusionOk="0">
                  <a:moveTo>
                    <a:pt x="637" y="0"/>
                  </a:moveTo>
                  <a:cubicBezTo>
                    <a:pt x="620" y="0"/>
                    <a:pt x="599" y="4"/>
                    <a:pt x="574" y="15"/>
                  </a:cubicBezTo>
                  <a:cubicBezTo>
                    <a:pt x="447" y="36"/>
                    <a:pt x="468" y="142"/>
                    <a:pt x="468" y="142"/>
                  </a:cubicBezTo>
                  <a:lnTo>
                    <a:pt x="1" y="2880"/>
                  </a:lnTo>
                  <a:lnTo>
                    <a:pt x="298" y="2901"/>
                  </a:lnTo>
                  <a:cubicBezTo>
                    <a:pt x="298" y="2901"/>
                    <a:pt x="744" y="100"/>
                    <a:pt x="722" y="57"/>
                  </a:cubicBezTo>
                  <a:cubicBezTo>
                    <a:pt x="706" y="41"/>
                    <a:pt x="690" y="0"/>
                    <a:pt x="637" y="0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5"/>
            <p:cNvSpPr/>
            <p:nvPr/>
          </p:nvSpPr>
          <p:spPr>
            <a:xfrm>
              <a:off x="6392500" y="3271100"/>
              <a:ext cx="89700" cy="45775"/>
            </a:xfrm>
            <a:custGeom>
              <a:avLst/>
              <a:gdLst/>
              <a:ahLst/>
              <a:cxnLst/>
              <a:rect l="l" t="t" r="r" b="b"/>
              <a:pathLst>
                <a:path w="3588" h="1831" extrusionOk="0">
                  <a:moveTo>
                    <a:pt x="3269" y="0"/>
                  </a:moveTo>
                  <a:cubicBezTo>
                    <a:pt x="3078" y="0"/>
                    <a:pt x="2887" y="43"/>
                    <a:pt x="2696" y="106"/>
                  </a:cubicBezTo>
                  <a:cubicBezTo>
                    <a:pt x="1889" y="446"/>
                    <a:pt x="1104" y="1422"/>
                    <a:pt x="510" y="1634"/>
                  </a:cubicBezTo>
                  <a:cubicBezTo>
                    <a:pt x="372" y="1686"/>
                    <a:pt x="177" y="1752"/>
                    <a:pt x="64" y="1752"/>
                  </a:cubicBezTo>
                  <a:cubicBezTo>
                    <a:pt x="38" y="1752"/>
                    <a:pt x="16" y="1749"/>
                    <a:pt x="0" y="1741"/>
                  </a:cubicBezTo>
                  <a:lnTo>
                    <a:pt x="0" y="1741"/>
                  </a:lnTo>
                  <a:cubicBezTo>
                    <a:pt x="99" y="1800"/>
                    <a:pt x="209" y="1831"/>
                    <a:pt x="331" y="1831"/>
                  </a:cubicBezTo>
                  <a:cubicBezTo>
                    <a:pt x="601" y="1831"/>
                    <a:pt x="935" y="1680"/>
                    <a:pt x="1359" y="1359"/>
                  </a:cubicBezTo>
                  <a:cubicBezTo>
                    <a:pt x="1940" y="938"/>
                    <a:pt x="3071" y="119"/>
                    <a:pt x="3516" y="119"/>
                  </a:cubicBezTo>
                  <a:cubicBezTo>
                    <a:pt x="3542" y="119"/>
                    <a:pt x="3566" y="122"/>
                    <a:pt x="3587" y="128"/>
                  </a:cubicBezTo>
                  <a:cubicBezTo>
                    <a:pt x="3587" y="128"/>
                    <a:pt x="3375" y="21"/>
                    <a:pt x="3269" y="0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5"/>
            <p:cNvSpPr/>
            <p:nvPr/>
          </p:nvSpPr>
          <p:spPr>
            <a:xfrm>
              <a:off x="6318750" y="3225975"/>
              <a:ext cx="82250" cy="60400"/>
            </a:xfrm>
            <a:custGeom>
              <a:avLst/>
              <a:gdLst/>
              <a:ahLst/>
              <a:cxnLst/>
              <a:rect l="l" t="t" r="r" b="b"/>
              <a:pathLst>
                <a:path w="3290" h="2416" extrusionOk="0">
                  <a:moveTo>
                    <a:pt x="2874" y="1"/>
                  </a:moveTo>
                  <a:cubicBezTo>
                    <a:pt x="2779" y="1"/>
                    <a:pt x="2702" y="60"/>
                    <a:pt x="2611" y="192"/>
                  </a:cubicBezTo>
                  <a:cubicBezTo>
                    <a:pt x="2420" y="468"/>
                    <a:pt x="1910" y="1487"/>
                    <a:pt x="1443" y="1720"/>
                  </a:cubicBezTo>
                  <a:cubicBezTo>
                    <a:pt x="1189" y="1848"/>
                    <a:pt x="807" y="2060"/>
                    <a:pt x="403" y="2124"/>
                  </a:cubicBezTo>
                  <a:cubicBezTo>
                    <a:pt x="297" y="2145"/>
                    <a:pt x="191" y="2166"/>
                    <a:pt x="85" y="2166"/>
                  </a:cubicBezTo>
                  <a:lnTo>
                    <a:pt x="0" y="2399"/>
                  </a:lnTo>
                  <a:cubicBezTo>
                    <a:pt x="53" y="2410"/>
                    <a:pt x="106" y="2415"/>
                    <a:pt x="162" y="2415"/>
                  </a:cubicBezTo>
                  <a:cubicBezTo>
                    <a:pt x="218" y="2415"/>
                    <a:pt x="276" y="2410"/>
                    <a:pt x="340" y="2399"/>
                  </a:cubicBezTo>
                  <a:cubicBezTo>
                    <a:pt x="1210" y="2315"/>
                    <a:pt x="2144" y="1763"/>
                    <a:pt x="2611" y="914"/>
                  </a:cubicBezTo>
                  <a:cubicBezTo>
                    <a:pt x="2961" y="293"/>
                    <a:pt x="3096" y="162"/>
                    <a:pt x="3196" y="162"/>
                  </a:cubicBezTo>
                  <a:cubicBezTo>
                    <a:pt x="3229" y="162"/>
                    <a:pt x="3258" y="176"/>
                    <a:pt x="3290" y="192"/>
                  </a:cubicBezTo>
                  <a:cubicBezTo>
                    <a:pt x="3102" y="71"/>
                    <a:pt x="2977" y="1"/>
                    <a:pt x="2874" y="1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5"/>
            <p:cNvSpPr/>
            <p:nvPr/>
          </p:nvSpPr>
          <p:spPr>
            <a:xfrm>
              <a:off x="6313950" y="3203175"/>
              <a:ext cx="47250" cy="96600"/>
            </a:xfrm>
            <a:custGeom>
              <a:avLst/>
              <a:gdLst/>
              <a:ahLst/>
              <a:cxnLst/>
              <a:rect l="l" t="t" r="r" b="b"/>
              <a:pathLst>
                <a:path w="1890" h="3864" extrusionOk="0">
                  <a:moveTo>
                    <a:pt x="1211" y="0"/>
                  </a:moveTo>
                  <a:cubicBezTo>
                    <a:pt x="1211" y="0"/>
                    <a:pt x="1296" y="849"/>
                    <a:pt x="1190" y="1231"/>
                  </a:cubicBezTo>
                  <a:cubicBezTo>
                    <a:pt x="1083" y="1592"/>
                    <a:pt x="1211" y="2972"/>
                    <a:pt x="128" y="3545"/>
                  </a:cubicBezTo>
                  <a:lnTo>
                    <a:pt x="1" y="3863"/>
                  </a:lnTo>
                  <a:cubicBezTo>
                    <a:pt x="659" y="3672"/>
                    <a:pt x="1062" y="3099"/>
                    <a:pt x="1593" y="1826"/>
                  </a:cubicBezTo>
                  <a:cubicBezTo>
                    <a:pt x="1635" y="1656"/>
                    <a:pt x="1890" y="298"/>
                    <a:pt x="1678" y="149"/>
                  </a:cubicBezTo>
                  <a:cubicBezTo>
                    <a:pt x="1466" y="22"/>
                    <a:pt x="1211" y="0"/>
                    <a:pt x="1211" y="0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5"/>
            <p:cNvSpPr/>
            <p:nvPr/>
          </p:nvSpPr>
          <p:spPr>
            <a:xfrm>
              <a:off x="6353750" y="3262075"/>
              <a:ext cx="5875" cy="9475"/>
            </a:xfrm>
            <a:custGeom>
              <a:avLst/>
              <a:gdLst/>
              <a:ahLst/>
              <a:cxnLst/>
              <a:rect l="l" t="t" r="r" b="b"/>
              <a:pathLst>
                <a:path w="235" h="379" extrusionOk="0">
                  <a:moveTo>
                    <a:pt x="192" y="0"/>
                  </a:moveTo>
                  <a:lnTo>
                    <a:pt x="1" y="297"/>
                  </a:lnTo>
                  <a:cubicBezTo>
                    <a:pt x="26" y="356"/>
                    <a:pt x="61" y="379"/>
                    <a:pt x="97" y="379"/>
                  </a:cubicBezTo>
                  <a:cubicBezTo>
                    <a:pt x="152" y="379"/>
                    <a:pt x="209" y="327"/>
                    <a:pt x="234" y="276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5"/>
            <p:cNvSpPr/>
            <p:nvPr/>
          </p:nvSpPr>
          <p:spPr>
            <a:xfrm>
              <a:off x="6299100" y="3270550"/>
              <a:ext cx="11700" cy="9050"/>
            </a:xfrm>
            <a:custGeom>
              <a:avLst/>
              <a:gdLst/>
              <a:ahLst/>
              <a:cxnLst/>
              <a:rect l="l" t="t" r="r" b="b"/>
              <a:pathLst>
                <a:path w="468" h="362" extrusionOk="0">
                  <a:moveTo>
                    <a:pt x="404" y="1"/>
                  </a:moveTo>
                  <a:lnTo>
                    <a:pt x="107" y="171"/>
                  </a:lnTo>
                  <a:cubicBezTo>
                    <a:pt x="1" y="277"/>
                    <a:pt x="128" y="362"/>
                    <a:pt x="234" y="362"/>
                  </a:cubicBezTo>
                  <a:cubicBezTo>
                    <a:pt x="234" y="362"/>
                    <a:pt x="319" y="298"/>
                    <a:pt x="468" y="234"/>
                  </a:cubicBez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5"/>
            <p:cNvSpPr/>
            <p:nvPr/>
          </p:nvSpPr>
          <p:spPr>
            <a:xfrm>
              <a:off x="6296450" y="3232875"/>
              <a:ext cx="22850" cy="59475"/>
            </a:xfrm>
            <a:custGeom>
              <a:avLst/>
              <a:gdLst/>
              <a:ahLst/>
              <a:cxnLst/>
              <a:rect l="l" t="t" r="r" b="b"/>
              <a:pathLst>
                <a:path w="914" h="2379" fill="none" extrusionOk="0">
                  <a:moveTo>
                    <a:pt x="425" y="2378"/>
                  </a:moveTo>
                  <a:cubicBezTo>
                    <a:pt x="913" y="1614"/>
                    <a:pt x="319" y="595"/>
                    <a:pt x="1" y="1"/>
                  </a:cubicBezTo>
                </a:path>
              </a:pathLst>
            </a:custGeom>
            <a:noFill/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5"/>
            <p:cNvSpPr/>
            <p:nvPr/>
          </p:nvSpPr>
          <p:spPr>
            <a:xfrm>
              <a:off x="6277875" y="3252525"/>
              <a:ext cx="14875" cy="6925"/>
            </a:xfrm>
            <a:custGeom>
              <a:avLst/>
              <a:gdLst/>
              <a:ahLst/>
              <a:cxnLst/>
              <a:rect l="l" t="t" r="r" b="b"/>
              <a:pathLst>
                <a:path w="595" h="277" extrusionOk="0">
                  <a:moveTo>
                    <a:pt x="468" y="0"/>
                  </a:moveTo>
                  <a:lnTo>
                    <a:pt x="149" y="43"/>
                  </a:lnTo>
                  <a:cubicBezTo>
                    <a:pt x="1" y="128"/>
                    <a:pt x="86" y="234"/>
                    <a:pt x="171" y="276"/>
                  </a:cubicBezTo>
                  <a:cubicBezTo>
                    <a:pt x="171" y="276"/>
                    <a:pt x="446" y="234"/>
                    <a:pt x="595" y="213"/>
                  </a:cubicBezTo>
                  <a:lnTo>
                    <a:pt x="468" y="0"/>
                  </a:ln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5"/>
            <p:cNvSpPr/>
            <p:nvPr/>
          </p:nvSpPr>
          <p:spPr>
            <a:xfrm>
              <a:off x="6266275" y="3224875"/>
              <a:ext cx="11625" cy="9100"/>
            </a:xfrm>
            <a:custGeom>
              <a:avLst/>
              <a:gdLst/>
              <a:ahLst/>
              <a:cxnLst/>
              <a:rect l="l" t="t" r="r" b="b"/>
              <a:pathLst>
                <a:path w="465" h="364" extrusionOk="0">
                  <a:moveTo>
                    <a:pt x="137" y="1"/>
                  </a:moveTo>
                  <a:cubicBezTo>
                    <a:pt x="1" y="1"/>
                    <a:pt x="23" y="136"/>
                    <a:pt x="83" y="215"/>
                  </a:cubicBezTo>
                  <a:cubicBezTo>
                    <a:pt x="83" y="215"/>
                    <a:pt x="316" y="300"/>
                    <a:pt x="465" y="363"/>
                  </a:cubicBezTo>
                  <a:lnTo>
                    <a:pt x="465" y="130"/>
                  </a:lnTo>
                  <a:lnTo>
                    <a:pt x="168" y="3"/>
                  </a:lnTo>
                  <a:cubicBezTo>
                    <a:pt x="156" y="1"/>
                    <a:pt x="146" y="1"/>
                    <a:pt x="137" y="1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5"/>
            <p:cNvSpPr/>
            <p:nvPr/>
          </p:nvSpPr>
          <p:spPr>
            <a:xfrm>
              <a:off x="6321925" y="3273225"/>
              <a:ext cx="8500" cy="11950"/>
            </a:xfrm>
            <a:custGeom>
              <a:avLst/>
              <a:gdLst/>
              <a:ahLst/>
              <a:cxnLst/>
              <a:rect l="l" t="t" r="r" b="b"/>
              <a:pathLst>
                <a:path w="340" h="478" extrusionOk="0">
                  <a:moveTo>
                    <a:pt x="106" y="0"/>
                  </a:moveTo>
                  <a:lnTo>
                    <a:pt x="0" y="212"/>
                  </a:lnTo>
                  <a:lnTo>
                    <a:pt x="149" y="446"/>
                  </a:lnTo>
                  <a:cubicBezTo>
                    <a:pt x="170" y="467"/>
                    <a:pt x="191" y="478"/>
                    <a:pt x="215" y="478"/>
                  </a:cubicBezTo>
                  <a:cubicBezTo>
                    <a:pt x="239" y="478"/>
                    <a:pt x="266" y="467"/>
                    <a:pt x="298" y="446"/>
                  </a:cubicBezTo>
                  <a:cubicBezTo>
                    <a:pt x="340" y="425"/>
                    <a:pt x="276" y="255"/>
                    <a:pt x="276" y="255"/>
                  </a:cubicBezTo>
                  <a:cubicBezTo>
                    <a:pt x="213" y="170"/>
                    <a:pt x="106" y="0"/>
                    <a:pt x="106" y="0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5"/>
            <p:cNvSpPr/>
            <p:nvPr/>
          </p:nvSpPr>
          <p:spPr>
            <a:xfrm>
              <a:off x="6309725" y="3229700"/>
              <a:ext cx="17000" cy="69550"/>
            </a:xfrm>
            <a:custGeom>
              <a:avLst/>
              <a:gdLst/>
              <a:ahLst/>
              <a:cxnLst/>
              <a:rect l="l" t="t" r="r" b="b"/>
              <a:pathLst>
                <a:path w="680" h="2782" extrusionOk="0">
                  <a:moveTo>
                    <a:pt x="0" y="1"/>
                  </a:moveTo>
                  <a:lnTo>
                    <a:pt x="149" y="2781"/>
                  </a:lnTo>
                  <a:cubicBezTo>
                    <a:pt x="679" y="1953"/>
                    <a:pt x="488" y="101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5"/>
            <p:cNvSpPr/>
            <p:nvPr/>
          </p:nvSpPr>
          <p:spPr>
            <a:xfrm>
              <a:off x="6266750" y="3268975"/>
              <a:ext cx="42450" cy="45650"/>
            </a:xfrm>
            <a:custGeom>
              <a:avLst/>
              <a:gdLst/>
              <a:ahLst/>
              <a:cxnLst/>
              <a:rect l="l" t="t" r="r" b="b"/>
              <a:pathLst>
                <a:path w="1698" h="1826" fill="none" extrusionOk="0">
                  <a:moveTo>
                    <a:pt x="1698" y="1826"/>
                  </a:moveTo>
                  <a:cubicBezTo>
                    <a:pt x="1634" y="1337"/>
                    <a:pt x="743" y="446"/>
                    <a:pt x="0" y="0"/>
                  </a:cubicBezTo>
                </a:path>
              </a:pathLst>
            </a:custGeom>
            <a:noFill/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5"/>
            <p:cNvSpPr/>
            <p:nvPr/>
          </p:nvSpPr>
          <p:spPr>
            <a:xfrm>
              <a:off x="6298575" y="3280650"/>
              <a:ext cx="16475" cy="4800"/>
            </a:xfrm>
            <a:custGeom>
              <a:avLst/>
              <a:gdLst/>
              <a:ahLst/>
              <a:cxnLst/>
              <a:rect l="l" t="t" r="r" b="b"/>
              <a:pathLst>
                <a:path w="659" h="192" extrusionOk="0">
                  <a:moveTo>
                    <a:pt x="0" y="0"/>
                  </a:moveTo>
                  <a:lnTo>
                    <a:pt x="149" y="191"/>
                  </a:lnTo>
                  <a:lnTo>
                    <a:pt x="552" y="191"/>
                  </a:lnTo>
                  <a:cubicBezTo>
                    <a:pt x="595" y="170"/>
                    <a:pt x="658" y="128"/>
                    <a:pt x="658" y="64"/>
                  </a:cubicBezTo>
                  <a:cubicBezTo>
                    <a:pt x="637" y="0"/>
                    <a:pt x="425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5"/>
            <p:cNvSpPr/>
            <p:nvPr/>
          </p:nvSpPr>
          <p:spPr>
            <a:xfrm>
              <a:off x="6219525" y="3279575"/>
              <a:ext cx="15925" cy="6925"/>
            </a:xfrm>
            <a:custGeom>
              <a:avLst/>
              <a:gdLst/>
              <a:ahLst/>
              <a:cxnLst/>
              <a:rect l="l" t="t" r="r" b="b"/>
              <a:pathLst>
                <a:path w="637" h="277" extrusionOk="0">
                  <a:moveTo>
                    <a:pt x="170" y="1"/>
                  </a:moveTo>
                  <a:cubicBezTo>
                    <a:pt x="64" y="64"/>
                    <a:pt x="0" y="234"/>
                    <a:pt x="149" y="277"/>
                  </a:cubicBezTo>
                  <a:lnTo>
                    <a:pt x="616" y="277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5"/>
            <p:cNvSpPr/>
            <p:nvPr/>
          </p:nvSpPr>
          <p:spPr>
            <a:xfrm>
              <a:off x="6295925" y="3256550"/>
              <a:ext cx="16475" cy="17750"/>
            </a:xfrm>
            <a:custGeom>
              <a:avLst/>
              <a:gdLst/>
              <a:ahLst/>
              <a:cxnLst/>
              <a:rect l="l" t="t" r="r" b="b"/>
              <a:pathLst>
                <a:path w="659" h="710" extrusionOk="0">
                  <a:moveTo>
                    <a:pt x="570" y="0"/>
                  </a:moveTo>
                  <a:cubicBezTo>
                    <a:pt x="507" y="0"/>
                    <a:pt x="382" y="94"/>
                    <a:pt x="382" y="94"/>
                  </a:cubicBezTo>
                  <a:lnTo>
                    <a:pt x="0" y="582"/>
                  </a:lnTo>
                  <a:lnTo>
                    <a:pt x="191" y="710"/>
                  </a:lnTo>
                  <a:cubicBezTo>
                    <a:pt x="425" y="412"/>
                    <a:pt x="595" y="179"/>
                    <a:pt x="595" y="158"/>
                  </a:cubicBezTo>
                  <a:cubicBezTo>
                    <a:pt x="637" y="115"/>
                    <a:pt x="658" y="52"/>
                    <a:pt x="595" y="9"/>
                  </a:cubicBezTo>
                  <a:cubicBezTo>
                    <a:pt x="589" y="3"/>
                    <a:pt x="580" y="0"/>
                    <a:pt x="570" y="0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5"/>
            <p:cNvSpPr/>
            <p:nvPr/>
          </p:nvSpPr>
          <p:spPr>
            <a:xfrm>
              <a:off x="6271700" y="3297100"/>
              <a:ext cx="9925" cy="10375"/>
            </a:xfrm>
            <a:custGeom>
              <a:avLst/>
              <a:gdLst/>
              <a:ahLst/>
              <a:cxnLst/>
              <a:rect l="l" t="t" r="r" b="b"/>
              <a:pathLst>
                <a:path w="397" h="415" extrusionOk="0">
                  <a:moveTo>
                    <a:pt x="184" y="0"/>
                  </a:moveTo>
                  <a:lnTo>
                    <a:pt x="35" y="212"/>
                  </a:lnTo>
                  <a:cubicBezTo>
                    <a:pt x="0" y="335"/>
                    <a:pt x="67" y="414"/>
                    <a:pt x="139" y="414"/>
                  </a:cubicBezTo>
                  <a:cubicBezTo>
                    <a:pt x="154" y="414"/>
                    <a:pt x="169" y="411"/>
                    <a:pt x="184" y="403"/>
                  </a:cubicBezTo>
                  <a:cubicBezTo>
                    <a:pt x="184" y="403"/>
                    <a:pt x="269" y="297"/>
                    <a:pt x="396" y="128"/>
                  </a:cubicBezTo>
                  <a:lnTo>
                    <a:pt x="184" y="0"/>
                  </a:ln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5"/>
            <p:cNvSpPr/>
            <p:nvPr/>
          </p:nvSpPr>
          <p:spPr>
            <a:xfrm>
              <a:off x="5172625" y="3142150"/>
              <a:ext cx="378875" cy="396400"/>
            </a:xfrm>
            <a:custGeom>
              <a:avLst/>
              <a:gdLst/>
              <a:ahLst/>
              <a:cxnLst/>
              <a:rect l="l" t="t" r="r" b="b"/>
              <a:pathLst>
                <a:path w="15155" h="15856" extrusionOk="0">
                  <a:moveTo>
                    <a:pt x="276" y="1"/>
                  </a:moveTo>
                  <a:lnTo>
                    <a:pt x="0" y="892"/>
                  </a:lnTo>
                  <a:cubicBezTo>
                    <a:pt x="4394" y="8214"/>
                    <a:pt x="10018" y="12268"/>
                    <a:pt x="15154" y="15855"/>
                  </a:cubicBezTo>
                  <a:lnTo>
                    <a:pt x="14114" y="13839"/>
                  </a:lnTo>
                  <a:cubicBezTo>
                    <a:pt x="11504" y="12014"/>
                    <a:pt x="4648" y="6814"/>
                    <a:pt x="276" y="1"/>
                  </a:cubicBezTo>
                  <a:close/>
                </a:path>
              </a:pathLst>
            </a:custGeom>
            <a:solidFill>
              <a:srgbClr val="6B6B6B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5"/>
            <p:cNvSpPr/>
            <p:nvPr/>
          </p:nvSpPr>
          <p:spPr>
            <a:xfrm>
              <a:off x="5384475" y="3493900"/>
              <a:ext cx="128275" cy="140200"/>
            </a:xfrm>
            <a:custGeom>
              <a:avLst/>
              <a:gdLst/>
              <a:ahLst/>
              <a:cxnLst/>
              <a:rect l="l" t="t" r="r" b="b"/>
              <a:pathLst>
                <a:path w="5131" h="5608" extrusionOk="0">
                  <a:moveTo>
                    <a:pt x="4375" y="0"/>
                  </a:moveTo>
                  <a:cubicBezTo>
                    <a:pt x="4365" y="0"/>
                    <a:pt x="4355" y="1"/>
                    <a:pt x="4346" y="2"/>
                  </a:cubicBezTo>
                  <a:lnTo>
                    <a:pt x="16" y="4736"/>
                  </a:lnTo>
                  <a:cubicBezTo>
                    <a:pt x="32" y="4751"/>
                    <a:pt x="1" y="5607"/>
                    <a:pt x="460" y="5607"/>
                  </a:cubicBezTo>
                  <a:cubicBezTo>
                    <a:pt x="620" y="5607"/>
                    <a:pt x="839" y="5503"/>
                    <a:pt x="1141" y="5224"/>
                  </a:cubicBezTo>
                  <a:lnTo>
                    <a:pt x="5110" y="745"/>
                  </a:lnTo>
                  <a:cubicBezTo>
                    <a:pt x="5130" y="520"/>
                    <a:pt x="4639" y="0"/>
                    <a:pt x="4375" y="0"/>
                  </a:cubicBezTo>
                  <a:close/>
                </a:path>
              </a:pathLst>
            </a:custGeom>
            <a:solidFill>
              <a:srgbClr val="4AB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5"/>
            <p:cNvSpPr/>
            <p:nvPr/>
          </p:nvSpPr>
          <p:spPr>
            <a:xfrm>
              <a:off x="5281400" y="3618650"/>
              <a:ext cx="118875" cy="132150"/>
            </a:xfrm>
            <a:custGeom>
              <a:avLst/>
              <a:gdLst/>
              <a:ahLst/>
              <a:cxnLst/>
              <a:rect l="l" t="t" r="r" b="b"/>
              <a:pathLst>
                <a:path w="4755" h="5286" extrusionOk="0">
                  <a:moveTo>
                    <a:pt x="4054" y="0"/>
                  </a:moveTo>
                  <a:lnTo>
                    <a:pt x="0" y="4542"/>
                  </a:lnTo>
                  <a:cubicBezTo>
                    <a:pt x="191" y="4882"/>
                    <a:pt x="425" y="5137"/>
                    <a:pt x="785" y="5285"/>
                  </a:cubicBezTo>
                  <a:lnTo>
                    <a:pt x="4754" y="786"/>
                  </a:lnTo>
                  <a:lnTo>
                    <a:pt x="4754" y="786"/>
                  </a:lnTo>
                  <a:cubicBezTo>
                    <a:pt x="4732" y="788"/>
                    <a:pt x="4709" y="789"/>
                    <a:pt x="4687" y="789"/>
                  </a:cubicBezTo>
                  <a:cubicBezTo>
                    <a:pt x="4261" y="789"/>
                    <a:pt x="4014" y="404"/>
                    <a:pt x="4054" y="0"/>
                  </a:cubicBezTo>
                  <a:close/>
                </a:path>
              </a:pathLst>
            </a:custGeom>
            <a:solidFill>
              <a:srgbClr val="F1D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5"/>
            <p:cNvSpPr/>
            <p:nvPr/>
          </p:nvSpPr>
          <p:spPr>
            <a:xfrm>
              <a:off x="5273425" y="3487275"/>
              <a:ext cx="248350" cy="271475"/>
            </a:xfrm>
            <a:custGeom>
              <a:avLst/>
              <a:gdLst/>
              <a:ahLst/>
              <a:cxnLst/>
              <a:rect l="l" t="t" r="r" b="b"/>
              <a:pathLst>
                <a:path w="9934" h="10859" extrusionOk="0">
                  <a:moveTo>
                    <a:pt x="8788" y="267"/>
                  </a:moveTo>
                  <a:cubicBezTo>
                    <a:pt x="8809" y="267"/>
                    <a:pt x="8936" y="267"/>
                    <a:pt x="9212" y="501"/>
                  </a:cubicBezTo>
                  <a:cubicBezTo>
                    <a:pt x="9531" y="777"/>
                    <a:pt x="9552" y="947"/>
                    <a:pt x="9552" y="1010"/>
                  </a:cubicBezTo>
                  <a:lnTo>
                    <a:pt x="5583" y="5489"/>
                  </a:lnTo>
                  <a:cubicBezTo>
                    <a:pt x="5372" y="5680"/>
                    <a:pt x="5179" y="5768"/>
                    <a:pt x="5019" y="5768"/>
                  </a:cubicBezTo>
                  <a:cubicBezTo>
                    <a:pt x="5001" y="5768"/>
                    <a:pt x="4984" y="5767"/>
                    <a:pt x="4967" y="5765"/>
                  </a:cubicBezTo>
                  <a:cubicBezTo>
                    <a:pt x="4904" y="5765"/>
                    <a:pt x="4840" y="5743"/>
                    <a:pt x="4776" y="5701"/>
                  </a:cubicBezTo>
                  <a:cubicBezTo>
                    <a:pt x="4734" y="5659"/>
                    <a:pt x="4691" y="5574"/>
                    <a:pt x="4670" y="5510"/>
                  </a:cubicBezTo>
                  <a:cubicBezTo>
                    <a:pt x="4606" y="5319"/>
                    <a:pt x="4649" y="5043"/>
                    <a:pt x="4840" y="4746"/>
                  </a:cubicBezTo>
                  <a:lnTo>
                    <a:pt x="4819" y="4725"/>
                  </a:lnTo>
                  <a:lnTo>
                    <a:pt x="8788" y="267"/>
                  </a:lnTo>
                  <a:close/>
                  <a:moveTo>
                    <a:pt x="4373" y="5255"/>
                  </a:moveTo>
                  <a:cubicBezTo>
                    <a:pt x="4352" y="5383"/>
                    <a:pt x="4373" y="5489"/>
                    <a:pt x="4394" y="5595"/>
                  </a:cubicBezTo>
                  <a:cubicBezTo>
                    <a:pt x="4437" y="5722"/>
                    <a:pt x="4500" y="5828"/>
                    <a:pt x="4606" y="5913"/>
                  </a:cubicBezTo>
                  <a:cubicBezTo>
                    <a:pt x="4691" y="5998"/>
                    <a:pt x="4819" y="6041"/>
                    <a:pt x="4946" y="6041"/>
                  </a:cubicBezTo>
                  <a:cubicBezTo>
                    <a:pt x="4967" y="6051"/>
                    <a:pt x="4988" y="6056"/>
                    <a:pt x="5010" y="6056"/>
                  </a:cubicBezTo>
                  <a:cubicBezTo>
                    <a:pt x="5031" y="6056"/>
                    <a:pt x="5052" y="6051"/>
                    <a:pt x="5073" y="6041"/>
                  </a:cubicBezTo>
                  <a:lnTo>
                    <a:pt x="5073" y="6041"/>
                  </a:lnTo>
                  <a:lnTo>
                    <a:pt x="1104" y="10540"/>
                  </a:lnTo>
                  <a:cubicBezTo>
                    <a:pt x="977" y="10476"/>
                    <a:pt x="765" y="10392"/>
                    <a:pt x="637" y="10243"/>
                  </a:cubicBezTo>
                  <a:cubicBezTo>
                    <a:pt x="489" y="10073"/>
                    <a:pt x="383" y="9903"/>
                    <a:pt x="319" y="9797"/>
                  </a:cubicBezTo>
                  <a:lnTo>
                    <a:pt x="3651" y="6062"/>
                  </a:lnTo>
                  <a:lnTo>
                    <a:pt x="4373" y="5255"/>
                  </a:lnTo>
                  <a:close/>
                  <a:moveTo>
                    <a:pt x="8785" y="0"/>
                  </a:moveTo>
                  <a:cubicBezTo>
                    <a:pt x="8677" y="0"/>
                    <a:pt x="8618" y="34"/>
                    <a:pt x="8618" y="34"/>
                  </a:cubicBezTo>
                  <a:lnTo>
                    <a:pt x="8597" y="55"/>
                  </a:lnTo>
                  <a:lnTo>
                    <a:pt x="3439" y="5871"/>
                  </a:lnTo>
                  <a:lnTo>
                    <a:pt x="64" y="9691"/>
                  </a:lnTo>
                  <a:lnTo>
                    <a:pt x="1" y="9755"/>
                  </a:lnTo>
                  <a:lnTo>
                    <a:pt x="43" y="9840"/>
                  </a:lnTo>
                  <a:cubicBezTo>
                    <a:pt x="43" y="9840"/>
                    <a:pt x="192" y="10158"/>
                    <a:pt x="425" y="10413"/>
                  </a:cubicBezTo>
                  <a:cubicBezTo>
                    <a:pt x="680" y="10689"/>
                    <a:pt x="1104" y="10837"/>
                    <a:pt x="1104" y="10837"/>
                  </a:cubicBezTo>
                  <a:lnTo>
                    <a:pt x="1189" y="10859"/>
                  </a:lnTo>
                  <a:lnTo>
                    <a:pt x="1253" y="10795"/>
                  </a:lnTo>
                  <a:lnTo>
                    <a:pt x="5774" y="5680"/>
                  </a:lnTo>
                  <a:lnTo>
                    <a:pt x="9785" y="1159"/>
                  </a:lnTo>
                  <a:lnTo>
                    <a:pt x="9806" y="1116"/>
                  </a:lnTo>
                  <a:cubicBezTo>
                    <a:pt x="9806" y="1116"/>
                    <a:pt x="9934" y="756"/>
                    <a:pt x="9403" y="289"/>
                  </a:cubicBezTo>
                  <a:cubicBezTo>
                    <a:pt x="9132" y="53"/>
                    <a:pt x="8920" y="0"/>
                    <a:pt x="87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5"/>
            <p:cNvSpPr/>
            <p:nvPr/>
          </p:nvSpPr>
          <p:spPr>
            <a:xfrm>
              <a:off x="5193850" y="3430750"/>
              <a:ext cx="260550" cy="260600"/>
            </a:xfrm>
            <a:custGeom>
              <a:avLst/>
              <a:gdLst/>
              <a:ahLst/>
              <a:cxnLst/>
              <a:rect l="l" t="t" r="r" b="b"/>
              <a:pathLst>
                <a:path w="10422" h="10424" extrusionOk="0">
                  <a:moveTo>
                    <a:pt x="9327" y="272"/>
                  </a:moveTo>
                  <a:cubicBezTo>
                    <a:pt x="9388" y="272"/>
                    <a:pt x="9512" y="324"/>
                    <a:pt x="9721" y="533"/>
                  </a:cubicBezTo>
                  <a:cubicBezTo>
                    <a:pt x="10018" y="831"/>
                    <a:pt x="10039" y="979"/>
                    <a:pt x="10018" y="1043"/>
                  </a:cubicBezTo>
                  <a:lnTo>
                    <a:pt x="5370" y="5712"/>
                  </a:lnTo>
                  <a:lnTo>
                    <a:pt x="5476" y="5097"/>
                  </a:lnTo>
                  <a:lnTo>
                    <a:pt x="5497" y="4927"/>
                  </a:lnTo>
                  <a:lnTo>
                    <a:pt x="5327" y="4948"/>
                  </a:lnTo>
                  <a:lnTo>
                    <a:pt x="4606" y="4991"/>
                  </a:lnTo>
                  <a:lnTo>
                    <a:pt x="4606" y="4991"/>
                  </a:lnTo>
                  <a:lnTo>
                    <a:pt x="9296" y="279"/>
                  </a:lnTo>
                  <a:cubicBezTo>
                    <a:pt x="9304" y="275"/>
                    <a:pt x="9314" y="272"/>
                    <a:pt x="9327" y="272"/>
                  </a:cubicBezTo>
                  <a:close/>
                  <a:moveTo>
                    <a:pt x="5179" y="5224"/>
                  </a:moveTo>
                  <a:lnTo>
                    <a:pt x="5051" y="6052"/>
                  </a:lnTo>
                  <a:lnTo>
                    <a:pt x="1061" y="10084"/>
                  </a:lnTo>
                  <a:cubicBezTo>
                    <a:pt x="934" y="10042"/>
                    <a:pt x="743" y="9915"/>
                    <a:pt x="594" y="9766"/>
                  </a:cubicBezTo>
                  <a:cubicBezTo>
                    <a:pt x="467" y="9596"/>
                    <a:pt x="382" y="9426"/>
                    <a:pt x="318" y="9320"/>
                  </a:cubicBezTo>
                  <a:lnTo>
                    <a:pt x="4330" y="5288"/>
                  </a:lnTo>
                  <a:lnTo>
                    <a:pt x="4330" y="5309"/>
                  </a:lnTo>
                  <a:lnTo>
                    <a:pt x="5179" y="5224"/>
                  </a:lnTo>
                  <a:close/>
                  <a:moveTo>
                    <a:pt x="9296" y="0"/>
                  </a:moveTo>
                  <a:cubicBezTo>
                    <a:pt x="9213" y="0"/>
                    <a:pt x="9169" y="24"/>
                    <a:pt x="9169" y="24"/>
                  </a:cubicBezTo>
                  <a:lnTo>
                    <a:pt x="9127" y="45"/>
                  </a:lnTo>
                  <a:lnTo>
                    <a:pt x="64" y="9193"/>
                  </a:lnTo>
                  <a:lnTo>
                    <a:pt x="0" y="9257"/>
                  </a:lnTo>
                  <a:lnTo>
                    <a:pt x="21" y="9342"/>
                  </a:lnTo>
                  <a:cubicBezTo>
                    <a:pt x="21" y="9342"/>
                    <a:pt x="170" y="9660"/>
                    <a:pt x="382" y="9936"/>
                  </a:cubicBezTo>
                  <a:cubicBezTo>
                    <a:pt x="616" y="10233"/>
                    <a:pt x="1040" y="10382"/>
                    <a:pt x="1040" y="10382"/>
                  </a:cubicBezTo>
                  <a:lnTo>
                    <a:pt x="1125" y="10424"/>
                  </a:lnTo>
                  <a:lnTo>
                    <a:pt x="1189" y="10360"/>
                  </a:lnTo>
                  <a:lnTo>
                    <a:pt x="10251" y="1213"/>
                  </a:lnTo>
                  <a:lnTo>
                    <a:pt x="10273" y="1170"/>
                  </a:lnTo>
                  <a:cubicBezTo>
                    <a:pt x="10273" y="1170"/>
                    <a:pt x="10421" y="809"/>
                    <a:pt x="9912" y="321"/>
                  </a:cubicBezTo>
                  <a:cubicBezTo>
                    <a:pt x="9632" y="54"/>
                    <a:pt x="9420" y="0"/>
                    <a:pt x="92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5"/>
            <p:cNvSpPr/>
            <p:nvPr/>
          </p:nvSpPr>
          <p:spPr>
            <a:xfrm>
              <a:off x="5201800" y="3561875"/>
              <a:ext cx="121000" cy="121000"/>
            </a:xfrm>
            <a:custGeom>
              <a:avLst/>
              <a:gdLst/>
              <a:ahLst/>
              <a:cxnLst/>
              <a:rect l="l" t="t" r="r" b="b"/>
              <a:pathLst>
                <a:path w="4840" h="4840" extrusionOk="0">
                  <a:moveTo>
                    <a:pt x="4840" y="0"/>
                  </a:moveTo>
                  <a:lnTo>
                    <a:pt x="4012" y="64"/>
                  </a:lnTo>
                  <a:lnTo>
                    <a:pt x="4012" y="43"/>
                  </a:lnTo>
                  <a:lnTo>
                    <a:pt x="0" y="4075"/>
                  </a:lnTo>
                  <a:cubicBezTo>
                    <a:pt x="64" y="4181"/>
                    <a:pt x="149" y="4351"/>
                    <a:pt x="276" y="4521"/>
                  </a:cubicBezTo>
                  <a:cubicBezTo>
                    <a:pt x="425" y="4670"/>
                    <a:pt x="616" y="4797"/>
                    <a:pt x="743" y="4839"/>
                  </a:cubicBezTo>
                  <a:lnTo>
                    <a:pt x="4733" y="807"/>
                  </a:lnTo>
                  <a:lnTo>
                    <a:pt x="4840" y="0"/>
                  </a:lnTo>
                  <a:close/>
                </a:path>
              </a:pathLst>
            </a:custGeom>
            <a:solidFill>
              <a:srgbClr val="A22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5"/>
            <p:cNvSpPr/>
            <p:nvPr/>
          </p:nvSpPr>
          <p:spPr>
            <a:xfrm>
              <a:off x="5308975" y="3437700"/>
              <a:ext cx="136375" cy="135875"/>
            </a:xfrm>
            <a:custGeom>
              <a:avLst/>
              <a:gdLst/>
              <a:ahLst/>
              <a:cxnLst/>
              <a:rect l="l" t="t" r="r" b="b"/>
              <a:pathLst>
                <a:path w="5455" h="5435" extrusionOk="0">
                  <a:moveTo>
                    <a:pt x="4705" y="0"/>
                  </a:moveTo>
                  <a:cubicBezTo>
                    <a:pt x="4700" y="0"/>
                    <a:pt x="4696" y="0"/>
                    <a:pt x="4691" y="1"/>
                  </a:cubicBezTo>
                  <a:lnTo>
                    <a:pt x="1" y="4713"/>
                  </a:lnTo>
                  <a:lnTo>
                    <a:pt x="1" y="4713"/>
                  </a:lnTo>
                  <a:lnTo>
                    <a:pt x="892" y="4649"/>
                  </a:lnTo>
                  <a:lnTo>
                    <a:pt x="765" y="5434"/>
                  </a:lnTo>
                  <a:lnTo>
                    <a:pt x="5413" y="765"/>
                  </a:lnTo>
                  <a:cubicBezTo>
                    <a:pt x="5455" y="536"/>
                    <a:pt x="4945" y="0"/>
                    <a:pt x="4705" y="0"/>
                  </a:cubicBezTo>
                  <a:close/>
                </a:path>
              </a:pathLst>
            </a:custGeom>
            <a:solidFill>
              <a:srgbClr val="ECA0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5"/>
            <p:cNvSpPr/>
            <p:nvPr/>
          </p:nvSpPr>
          <p:spPr>
            <a:xfrm>
              <a:off x="5027225" y="3311950"/>
              <a:ext cx="280725" cy="238525"/>
            </a:xfrm>
            <a:custGeom>
              <a:avLst/>
              <a:gdLst/>
              <a:ahLst/>
              <a:cxnLst/>
              <a:rect l="l" t="t" r="r" b="b"/>
              <a:pathLst>
                <a:path w="11229" h="9541" extrusionOk="0">
                  <a:moveTo>
                    <a:pt x="10252" y="340"/>
                  </a:moveTo>
                  <a:cubicBezTo>
                    <a:pt x="10358" y="404"/>
                    <a:pt x="10570" y="531"/>
                    <a:pt x="10676" y="701"/>
                  </a:cubicBezTo>
                  <a:cubicBezTo>
                    <a:pt x="10783" y="871"/>
                    <a:pt x="10867" y="1062"/>
                    <a:pt x="10910" y="1168"/>
                  </a:cubicBezTo>
                  <a:lnTo>
                    <a:pt x="6516" y="4776"/>
                  </a:lnTo>
                  <a:lnTo>
                    <a:pt x="6516" y="4755"/>
                  </a:lnTo>
                  <a:lnTo>
                    <a:pt x="5667" y="4734"/>
                  </a:lnTo>
                  <a:lnTo>
                    <a:pt x="5880" y="3927"/>
                  </a:lnTo>
                  <a:lnTo>
                    <a:pt x="10252" y="340"/>
                  </a:lnTo>
                  <a:close/>
                  <a:moveTo>
                    <a:pt x="5519" y="4245"/>
                  </a:moveTo>
                  <a:lnTo>
                    <a:pt x="5349" y="4840"/>
                  </a:lnTo>
                  <a:lnTo>
                    <a:pt x="5307" y="5009"/>
                  </a:lnTo>
                  <a:lnTo>
                    <a:pt x="5498" y="5031"/>
                  </a:lnTo>
                  <a:lnTo>
                    <a:pt x="6198" y="5031"/>
                  </a:lnTo>
                  <a:lnTo>
                    <a:pt x="1062" y="9254"/>
                  </a:lnTo>
                  <a:cubicBezTo>
                    <a:pt x="1019" y="9254"/>
                    <a:pt x="892" y="9233"/>
                    <a:pt x="680" y="8957"/>
                  </a:cubicBezTo>
                  <a:cubicBezTo>
                    <a:pt x="404" y="8639"/>
                    <a:pt x="404" y="8469"/>
                    <a:pt x="425" y="8427"/>
                  </a:cubicBezTo>
                  <a:lnTo>
                    <a:pt x="5519" y="4245"/>
                  </a:lnTo>
                  <a:close/>
                  <a:moveTo>
                    <a:pt x="10231" y="0"/>
                  </a:moveTo>
                  <a:lnTo>
                    <a:pt x="10146" y="64"/>
                  </a:lnTo>
                  <a:lnTo>
                    <a:pt x="213" y="8236"/>
                  </a:lnTo>
                  <a:lnTo>
                    <a:pt x="192" y="8278"/>
                  </a:lnTo>
                  <a:cubicBezTo>
                    <a:pt x="192" y="8278"/>
                    <a:pt x="1" y="8596"/>
                    <a:pt x="467" y="9148"/>
                  </a:cubicBezTo>
                  <a:cubicBezTo>
                    <a:pt x="749" y="9488"/>
                    <a:pt x="978" y="9540"/>
                    <a:pt x="1091" y="9540"/>
                  </a:cubicBezTo>
                  <a:cubicBezTo>
                    <a:pt x="1141" y="9540"/>
                    <a:pt x="1168" y="9530"/>
                    <a:pt x="1168" y="9530"/>
                  </a:cubicBezTo>
                  <a:lnTo>
                    <a:pt x="1210" y="9509"/>
                  </a:lnTo>
                  <a:lnTo>
                    <a:pt x="11165" y="1338"/>
                  </a:lnTo>
                  <a:lnTo>
                    <a:pt x="11228" y="1274"/>
                  </a:lnTo>
                  <a:lnTo>
                    <a:pt x="11207" y="1168"/>
                  </a:lnTo>
                  <a:cubicBezTo>
                    <a:pt x="11207" y="1168"/>
                    <a:pt x="11101" y="849"/>
                    <a:pt x="10910" y="552"/>
                  </a:cubicBezTo>
                  <a:cubicBezTo>
                    <a:pt x="10698" y="234"/>
                    <a:pt x="10316" y="43"/>
                    <a:pt x="10316" y="43"/>
                  </a:cubicBezTo>
                  <a:lnTo>
                    <a:pt x="102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5"/>
            <p:cNvSpPr/>
            <p:nvPr/>
          </p:nvSpPr>
          <p:spPr>
            <a:xfrm>
              <a:off x="5168900" y="3320450"/>
              <a:ext cx="131075" cy="110900"/>
            </a:xfrm>
            <a:custGeom>
              <a:avLst/>
              <a:gdLst/>
              <a:ahLst/>
              <a:cxnLst/>
              <a:rect l="l" t="t" r="r" b="b"/>
              <a:pathLst>
                <a:path w="5243" h="4436" extrusionOk="0">
                  <a:moveTo>
                    <a:pt x="4585" y="0"/>
                  </a:moveTo>
                  <a:lnTo>
                    <a:pt x="213" y="3587"/>
                  </a:lnTo>
                  <a:lnTo>
                    <a:pt x="0" y="4394"/>
                  </a:lnTo>
                  <a:lnTo>
                    <a:pt x="849" y="4415"/>
                  </a:lnTo>
                  <a:lnTo>
                    <a:pt x="849" y="4436"/>
                  </a:lnTo>
                  <a:lnTo>
                    <a:pt x="5243" y="828"/>
                  </a:lnTo>
                  <a:cubicBezTo>
                    <a:pt x="5200" y="722"/>
                    <a:pt x="5116" y="531"/>
                    <a:pt x="5009" y="361"/>
                  </a:cubicBezTo>
                  <a:cubicBezTo>
                    <a:pt x="4903" y="191"/>
                    <a:pt x="4712" y="64"/>
                    <a:pt x="4585" y="0"/>
                  </a:cubicBezTo>
                  <a:close/>
                </a:path>
              </a:pathLst>
            </a:custGeom>
            <a:solidFill>
              <a:srgbClr val="A22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5"/>
            <p:cNvSpPr/>
            <p:nvPr/>
          </p:nvSpPr>
          <p:spPr>
            <a:xfrm>
              <a:off x="5036250" y="3418075"/>
              <a:ext cx="145950" cy="125250"/>
            </a:xfrm>
            <a:custGeom>
              <a:avLst/>
              <a:gdLst/>
              <a:ahLst/>
              <a:cxnLst/>
              <a:rect l="l" t="t" r="r" b="b"/>
              <a:pathLst>
                <a:path w="5838" h="5010" extrusionOk="0">
                  <a:moveTo>
                    <a:pt x="5158" y="0"/>
                  </a:moveTo>
                  <a:lnTo>
                    <a:pt x="64" y="4182"/>
                  </a:lnTo>
                  <a:cubicBezTo>
                    <a:pt x="0" y="4415"/>
                    <a:pt x="467" y="5009"/>
                    <a:pt x="701" y="5009"/>
                  </a:cubicBezTo>
                  <a:lnTo>
                    <a:pt x="5837" y="786"/>
                  </a:lnTo>
                  <a:lnTo>
                    <a:pt x="4946" y="764"/>
                  </a:lnTo>
                  <a:lnTo>
                    <a:pt x="5158" y="0"/>
                  </a:lnTo>
                  <a:close/>
                </a:path>
              </a:pathLst>
            </a:custGeom>
            <a:solidFill>
              <a:srgbClr val="ECA0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5"/>
            <p:cNvSpPr/>
            <p:nvPr/>
          </p:nvSpPr>
          <p:spPr>
            <a:xfrm>
              <a:off x="5128050" y="3489350"/>
              <a:ext cx="141425" cy="128800"/>
            </a:xfrm>
            <a:custGeom>
              <a:avLst/>
              <a:gdLst/>
              <a:ahLst/>
              <a:cxnLst/>
              <a:rect l="l" t="t" r="r" b="b"/>
              <a:pathLst>
                <a:path w="5657" h="5152" extrusionOk="0">
                  <a:moveTo>
                    <a:pt x="5151" y="1"/>
                  </a:moveTo>
                  <a:cubicBezTo>
                    <a:pt x="4995" y="1"/>
                    <a:pt x="4779" y="87"/>
                    <a:pt x="4479" y="312"/>
                  </a:cubicBezTo>
                  <a:lnTo>
                    <a:pt x="43" y="4344"/>
                  </a:lnTo>
                  <a:cubicBezTo>
                    <a:pt x="1" y="4553"/>
                    <a:pt x="451" y="5152"/>
                    <a:pt x="709" y="5152"/>
                  </a:cubicBezTo>
                  <a:cubicBezTo>
                    <a:pt x="713" y="5152"/>
                    <a:pt x="718" y="5151"/>
                    <a:pt x="722" y="5151"/>
                  </a:cubicBezTo>
                  <a:lnTo>
                    <a:pt x="5540" y="906"/>
                  </a:lnTo>
                  <a:cubicBezTo>
                    <a:pt x="5524" y="906"/>
                    <a:pt x="5656" y="1"/>
                    <a:pt x="5151" y="1"/>
                  </a:cubicBezTo>
                  <a:close/>
                </a:path>
              </a:pathLst>
            </a:custGeom>
            <a:solidFill>
              <a:srgbClr val="4AB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5"/>
            <p:cNvSpPr/>
            <p:nvPr/>
          </p:nvSpPr>
          <p:spPr>
            <a:xfrm>
              <a:off x="5253800" y="3384100"/>
              <a:ext cx="128425" cy="122075"/>
            </a:xfrm>
            <a:custGeom>
              <a:avLst/>
              <a:gdLst/>
              <a:ahLst/>
              <a:cxnLst/>
              <a:rect l="l" t="t" r="r" b="b"/>
              <a:pathLst>
                <a:path w="5137" h="4883" extrusionOk="0">
                  <a:moveTo>
                    <a:pt x="4458" y="1"/>
                  </a:moveTo>
                  <a:lnTo>
                    <a:pt x="0" y="4012"/>
                  </a:lnTo>
                  <a:cubicBezTo>
                    <a:pt x="489" y="4034"/>
                    <a:pt x="701" y="4458"/>
                    <a:pt x="616" y="4883"/>
                  </a:cubicBezTo>
                  <a:lnTo>
                    <a:pt x="5137" y="808"/>
                  </a:lnTo>
                  <a:cubicBezTo>
                    <a:pt x="4988" y="447"/>
                    <a:pt x="4797" y="171"/>
                    <a:pt x="4458" y="1"/>
                  </a:cubicBezTo>
                  <a:close/>
                </a:path>
              </a:pathLst>
            </a:custGeom>
            <a:solidFill>
              <a:srgbClr val="F1D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5"/>
            <p:cNvSpPr/>
            <p:nvPr/>
          </p:nvSpPr>
          <p:spPr>
            <a:xfrm>
              <a:off x="5118500" y="3375625"/>
              <a:ext cx="271700" cy="249275"/>
            </a:xfrm>
            <a:custGeom>
              <a:avLst/>
              <a:gdLst/>
              <a:ahLst/>
              <a:cxnLst/>
              <a:rect l="l" t="t" r="r" b="b"/>
              <a:pathLst>
                <a:path w="10868" h="9971" extrusionOk="0">
                  <a:moveTo>
                    <a:pt x="9870" y="340"/>
                  </a:moveTo>
                  <a:cubicBezTo>
                    <a:pt x="9976" y="404"/>
                    <a:pt x="10167" y="510"/>
                    <a:pt x="10294" y="680"/>
                  </a:cubicBezTo>
                  <a:cubicBezTo>
                    <a:pt x="10421" y="849"/>
                    <a:pt x="10506" y="1040"/>
                    <a:pt x="10549" y="1147"/>
                  </a:cubicBezTo>
                  <a:lnTo>
                    <a:pt x="6834" y="4500"/>
                  </a:lnTo>
                  <a:lnTo>
                    <a:pt x="6028" y="5222"/>
                  </a:lnTo>
                  <a:cubicBezTo>
                    <a:pt x="6049" y="5116"/>
                    <a:pt x="6049" y="4988"/>
                    <a:pt x="6049" y="4882"/>
                  </a:cubicBezTo>
                  <a:cubicBezTo>
                    <a:pt x="6007" y="4755"/>
                    <a:pt x="5964" y="4649"/>
                    <a:pt x="5879" y="4542"/>
                  </a:cubicBezTo>
                  <a:cubicBezTo>
                    <a:pt x="5794" y="4458"/>
                    <a:pt x="5667" y="4394"/>
                    <a:pt x="5540" y="4373"/>
                  </a:cubicBezTo>
                  <a:cubicBezTo>
                    <a:pt x="5497" y="4373"/>
                    <a:pt x="5455" y="4351"/>
                    <a:pt x="5412" y="4351"/>
                  </a:cubicBezTo>
                  <a:lnTo>
                    <a:pt x="9870" y="340"/>
                  </a:lnTo>
                  <a:close/>
                  <a:moveTo>
                    <a:pt x="5417" y="4644"/>
                  </a:moveTo>
                  <a:cubicBezTo>
                    <a:pt x="5445" y="4644"/>
                    <a:pt x="5472" y="4645"/>
                    <a:pt x="5497" y="4649"/>
                  </a:cubicBezTo>
                  <a:cubicBezTo>
                    <a:pt x="5561" y="4670"/>
                    <a:pt x="5625" y="4691"/>
                    <a:pt x="5667" y="4755"/>
                  </a:cubicBezTo>
                  <a:cubicBezTo>
                    <a:pt x="5710" y="4797"/>
                    <a:pt x="5752" y="4861"/>
                    <a:pt x="5752" y="4946"/>
                  </a:cubicBezTo>
                  <a:cubicBezTo>
                    <a:pt x="5794" y="5137"/>
                    <a:pt x="5731" y="5413"/>
                    <a:pt x="5519" y="5689"/>
                  </a:cubicBezTo>
                  <a:lnTo>
                    <a:pt x="1104" y="9700"/>
                  </a:lnTo>
                  <a:cubicBezTo>
                    <a:pt x="1061" y="9700"/>
                    <a:pt x="955" y="9679"/>
                    <a:pt x="701" y="9424"/>
                  </a:cubicBezTo>
                  <a:cubicBezTo>
                    <a:pt x="425" y="9127"/>
                    <a:pt x="425" y="8936"/>
                    <a:pt x="425" y="8893"/>
                  </a:cubicBezTo>
                  <a:lnTo>
                    <a:pt x="4861" y="4861"/>
                  </a:lnTo>
                  <a:cubicBezTo>
                    <a:pt x="5077" y="4699"/>
                    <a:pt x="5262" y="4644"/>
                    <a:pt x="5417" y="4644"/>
                  </a:cubicBezTo>
                  <a:close/>
                  <a:moveTo>
                    <a:pt x="9806" y="0"/>
                  </a:moveTo>
                  <a:lnTo>
                    <a:pt x="9742" y="64"/>
                  </a:lnTo>
                  <a:lnTo>
                    <a:pt x="4691" y="4649"/>
                  </a:lnTo>
                  <a:lnTo>
                    <a:pt x="4670" y="4649"/>
                  </a:lnTo>
                  <a:lnTo>
                    <a:pt x="212" y="8702"/>
                  </a:lnTo>
                  <a:lnTo>
                    <a:pt x="170" y="8745"/>
                  </a:lnTo>
                  <a:cubicBezTo>
                    <a:pt x="170" y="8745"/>
                    <a:pt x="0" y="9085"/>
                    <a:pt x="488" y="9615"/>
                  </a:cubicBezTo>
                  <a:cubicBezTo>
                    <a:pt x="777" y="9917"/>
                    <a:pt x="1003" y="9971"/>
                    <a:pt x="1127" y="9971"/>
                  </a:cubicBezTo>
                  <a:cubicBezTo>
                    <a:pt x="1194" y="9971"/>
                    <a:pt x="1231" y="9955"/>
                    <a:pt x="1231" y="9955"/>
                  </a:cubicBezTo>
                  <a:lnTo>
                    <a:pt x="1274" y="9933"/>
                  </a:lnTo>
                  <a:lnTo>
                    <a:pt x="7025" y="4712"/>
                  </a:lnTo>
                  <a:lnTo>
                    <a:pt x="10803" y="1295"/>
                  </a:lnTo>
                  <a:lnTo>
                    <a:pt x="10867" y="1231"/>
                  </a:lnTo>
                  <a:lnTo>
                    <a:pt x="10846" y="1125"/>
                  </a:lnTo>
                  <a:cubicBezTo>
                    <a:pt x="10846" y="1125"/>
                    <a:pt x="10740" y="807"/>
                    <a:pt x="10527" y="510"/>
                  </a:cubicBezTo>
                  <a:cubicBezTo>
                    <a:pt x="10315" y="213"/>
                    <a:pt x="9891" y="43"/>
                    <a:pt x="9891" y="43"/>
                  </a:cubicBezTo>
                  <a:lnTo>
                    <a:pt x="98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5"/>
            <p:cNvSpPr/>
            <p:nvPr/>
          </p:nvSpPr>
          <p:spPr>
            <a:xfrm>
              <a:off x="4971500" y="3338375"/>
              <a:ext cx="154700" cy="114750"/>
            </a:xfrm>
            <a:custGeom>
              <a:avLst/>
              <a:gdLst/>
              <a:ahLst/>
              <a:cxnLst/>
              <a:rect l="l" t="t" r="r" b="b"/>
              <a:pathLst>
                <a:path w="6188" h="4590" extrusionOk="0">
                  <a:moveTo>
                    <a:pt x="5621" y="1"/>
                  </a:moveTo>
                  <a:cubicBezTo>
                    <a:pt x="5469" y="1"/>
                    <a:pt x="5258" y="68"/>
                    <a:pt x="4967" y="238"/>
                  </a:cubicBezTo>
                  <a:lnTo>
                    <a:pt x="65" y="3698"/>
                  </a:lnTo>
                  <a:cubicBezTo>
                    <a:pt x="1" y="3910"/>
                    <a:pt x="383" y="4568"/>
                    <a:pt x="659" y="4589"/>
                  </a:cubicBezTo>
                  <a:lnTo>
                    <a:pt x="5944" y="960"/>
                  </a:lnTo>
                  <a:cubicBezTo>
                    <a:pt x="5927" y="943"/>
                    <a:pt x="6188" y="1"/>
                    <a:pt x="5621" y="1"/>
                  </a:cubicBezTo>
                  <a:close/>
                </a:path>
              </a:pathLst>
            </a:custGeom>
            <a:solidFill>
              <a:srgbClr val="4AB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5"/>
            <p:cNvSpPr/>
            <p:nvPr/>
          </p:nvSpPr>
          <p:spPr>
            <a:xfrm>
              <a:off x="5111050" y="3246675"/>
              <a:ext cx="136925" cy="110400"/>
            </a:xfrm>
            <a:custGeom>
              <a:avLst/>
              <a:gdLst/>
              <a:ahLst/>
              <a:cxnLst/>
              <a:rect l="l" t="t" r="r" b="b"/>
              <a:pathLst>
                <a:path w="5477" h="4416" extrusionOk="0">
                  <a:moveTo>
                    <a:pt x="4883" y="1"/>
                  </a:moveTo>
                  <a:lnTo>
                    <a:pt x="1" y="3460"/>
                  </a:lnTo>
                  <a:cubicBezTo>
                    <a:pt x="468" y="3545"/>
                    <a:pt x="638" y="3991"/>
                    <a:pt x="510" y="4416"/>
                  </a:cubicBezTo>
                  <a:lnTo>
                    <a:pt x="5477" y="892"/>
                  </a:lnTo>
                  <a:cubicBezTo>
                    <a:pt x="5371" y="531"/>
                    <a:pt x="5201" y="234"/>
                    <a:pt x="4883" y="1"/>
                  </a:cubicBezTo>
                  <a:close/>
                </a:path>
              </a:pathLst>
            </a:custGeom>
            <a:solidFill>
              <a:srgbClr val="F1D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5"/>
            <p:cNvSpPr/>
            <p:nvPr/>
          </p:nvSpPr>
          <p:spPr>
            <a:xfrm>
              <a:off x="4962500" y="3238200"/>
              <a:ext cx="293450" cy="221500"/>
            </a:xfrm>
            <a:custGeom>
              <a:avLst/>
              <a:gdLst/>
              <a:ahLst/>
              <a:cxnLst/>
              <a:rect l="l" t="t" r="r" b="b"/>
              <a:pathLst>
                <a:path w="11738" h="8860" extrusionOk="0">
                  <a:moveTo>
                    <a:pt x="10825" y="340"/>
                  </a:moveTo>
                  <a:cubicBezTo>
                    <a:pt x="10931" y="425"/>
                    <a:pt x="11122" y="573"/>
                    <a:pt x="11207" y="743"/>
                  </a:cubicBezTo>
                  <a:cubicBezTo>
                    <a:pt x="11313" y="934"/>
                    <a:pt x="11376" y="1125"/>
                    <a:pt x="11419" y="1231"/>
                  </a:cubicBezTo>
                  <a:lnTo>
                    <a:pt x="7323" y="4118"/>
                  </a:lnTo>
                  <a:lnTo>
                    <a:pt x="6452" y="4755"/>
                  </a:lnTo>
                  <a:cubicBezTo>
                    <a:pt x="6474" y="4627"/>
                    <a:pt x="6495" y="4521"/>
                    <a:pt x="6495" y="4415"/>
                  </a:cubicBezTo>
                  <a:cubicBezTo>
                    <a:pt x="6474" y="4266"/>
                    <a:pt x="6431" y="4160"/>
                    <a:pt x="6367" y="4054"/>
                  </a:cubicBezTo>
                  <a:cubicBezTo>
                    <a:pt x="6283" y="3948"/>
                    <a:pt x="6176" y="3884"/>
                    <a:pt x="6049" y="3842"/>
                  </a:cubicBezTo>
                  <a:cubicBezTo>
                    <a:pt x="6028" y="3821"/>
                    <a:pt x="5985" y="3821"/>
                    <a:pt x="5943" y="3799"/>
                  </a:cubicBezTo>
                  <a:lnTo>
                    <a:pt x="10825" y="340"/>
                  </a:lnTo>
                  <a:close/>
                  <a:moveTo>
                    <a:pt x="5842" y="4081"/>
                  </a:moveTo>
                  <a:cubicBezTo>
                    <a:pt x="5887" y="4081"/>
                    <a:pt x="5928" y="4086"/>
                    <a:pt x="5964" y="4097"/>
                  </a:cubicBezTo>
                  <a:cubicBezTo>
                    <a:pt x="6049" y="4118"/>
                    <a:pt x="6092" y="4160"/>
                    <a:pt x="6134" y="4224"/>
                  </a:cubicBezTo>
                  <a:cubicBezTo>
                    <a:pt x="6176" y="4288"/>
                    <a:pt x="6198" y="4351"/>
                    <a:pt x="6198" y="4436"/>
                  </a:cubicBezTo>
                  <a:cubicBezTo>
                    <a:pt x="6219" y="4627"/>
                    <a:pt x="6113" y="4882"/>
                    <a:pt x="5858" y="5137"/>
                  </a:cubicBezTo>
                  <a:lnTo>
                    <a:pt x="5879" y="5137"/>
                  </a:lnTo>
                  <a:lnTo>
                    <a:pt x="1019" y="8596"/>
                  </a:lnTo>
                  <a:cubicBezTo>
                    <a:pt x="976" y="8596"/>
                    <a:pt x="849" y="8554"/>
                    <a:pt x="637" y="8257"/>
                  </a:cubicBezTo>
                  <a:cubicBezTo>
                    <a:pt x="403" y="7938"/>
                    <a:pt x="425" y="7768"/>
                    <a:pt x="425" y="7705"/>
                  </a:cubicBezTo>
                  <a:lnTo>
                    <a:pt x="5327" y="4245"/>
                  </a:lnTo>
                  <a:cubicBezTo>
                    <a:pt x="5520" y="4133"/>
                    <a:pt x="5701" y="4081"/>
                    <a:pt x="5842" y="4081"/>
                  </a:cubicBezTo>
                  <a:close/>
                  <a:moveTo>
                    <a:pt x="10825" y="0"/>
                  </a:moveTo>
                  <a:lnTo>
                    <a:pt x="10740" y="64"/>
                  </a:lnTo>
                  <a:lnTo>
                    <a:pt x="5179" y="4012"/>
                  </a:lnTo>
                  <a:lnTo>
                    <a:pt x="5158" y="4012"/>
                  </a:lnTo>
                  <a:lnTo>
                    <a:pt x="234" y="7493"/>
                  </a:lnTo>
                  <a:lnTo>
                    <a:pt x="191" y="7535"/>
                  </a:lnTo>
                  <a:cubicBezTo>
                    <a:pt x="191" y="7535"/>
                    <a:pt x="0" y="7853"/>
                    <a:pt x="425" y="8426"/>
                  </a:cubicBezTo>
                  <a:cubicBezTo>
                    <a:pt x="697" y="8805"/>
                    <a:pt x="927" y="8860"/>
                    <a:pt x="1036" y="8860"/>
                  </a:cubicBezTo>
                  <a:cubicBezTo>
                    <a:pt x="1080" y="8860"/>
                    <a:pt x="1104" y="8851"/>
                    <a:pt x="1104" y="8851"/>
                  </a:cubicBezTo>
                  <a:lnTo>
                    <a:pt x="1146" y="8830"/>
                  </a:lnTo>
                  <a:lnTo>
                    <a:pt x="7492" y="4351"/>
                  </a:lnTo>
                  <a:lnTo>
                    <a:pt x="11652" y="1401"/>
                  </a:lnTo>
                  <a:lnTo>
                    <a:pt x="11737" y="1359"/>
                  </a:lnTo>
                  <a:lnTo>
                    <a:pt x="11716" y="1252"/>
                  </a:lnTo>
                  <a:cubicBezTo>
                    <a:pt x="11716" y="1252"/>
                    <a:pt x="11631" y="913"/>
                    <a:pt x="11461" y="616"/>
                  </a:cubicBezTo>
                  <a:cubicBezTo>
                    <a:pt x="11292" y="276"/>
                    <a:pt x="10910" y="64"/>
                    <a:pt x="10910" y="64"/>
                  </a:cubicBezTo>
                  <a:lnTo>
                    <a:pt x="108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5"/>
            <p:cNvSpPr/>
            <p:nvPr/>
          </p:nvSpPr>
          <p:spPr>
            <a:xfrm>
              <a:off x="5587550" y="3758725"/>
              <a:ext cx="24975" cy="26025"/>
            </a:xfrm>
            <a:custGeom>
              <a:avLst/>
              <a:gdLst/>
              <a:ahLst/>
              <a:cxnLst/>
              <a:rect l="l" t="t" r="r" b="b"/>
              <a:pathLst>
                <a:path w="999" h="1041" fill="none" extrusionOk="0">
                  <a:moveTo>
                    <a:pt x="637" y="1041"/>
                  </a:moveTo>
                  <a:cubicBezTo>
                    <a:pt x="998" y="637"/>
                    <a:pt x="361" y="1"/>
                    <a:pt x="1" y="383"/>
                  </a:cubicBezTo>
                </a:path>
              </a:pathLst>
            </a:custGeom>
            <a:noFill/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5"/>
            <p:cNvSpPr/>
            <p:nvPr/>
          </p:nvSpPr>
          <p:spPr>
            <a:xfrm>
              <a:off x="5691025" y="3840450"/>
              <a:ext cx="28150" cy="26550"/>
            </a:xfrm>
            <a:custGeom>
              <a:avLst/>
              <a:gdLst/>
              <a:ahLst/>
              <a:cxnLst/>
              <a:rect l="l" t="t" r="r" b="b"/>
              <a:pathLst>
                <a:path w="1126" h="1062" fill="none" extrusionOk="0">
                  <a:moveTo>
                    <a:pt x="849" y="1061"/>
                  </a:moveTo>
                  <a:cubicBezTo>
                    <a:pt x="1125" y="318"/>
                    <a:pt x="213" y="0"/>
                    <a:pt x="0" y="531"/>
                  </a:cubicBezTo>
                </a:path>
              </a:pathLst>
            </a:custGeom>
            <a:noFill/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5"/>
            <p:cNvSpPr/>
            <p:nvPr/>
          </p:nvSpPr>
          <p:spPr>
            <a:xfrm>
              <a:off x="5463925" y="3623950"/>
              <a:ext cx="105075" cy="185325"/>
            </a:xfrm>
            <a:custGeom>
              <a:avLst/>
              <a:gdLst/>
              <a:ahLst/>
              <a:cxnLst/>
              <a:rect l="l" t="t" r="r" b="b"/>
              <a:pathLst>
                <a:path w="4203" h="7413" extrusionOk="0">
                  <a:moveTo>
                    <a:pt x="3587" y="0"/>
                  </a:moveTo>
                  <a:cubicBezTo>
                    <a:pt x="3587" y="0"/>
                    <a:pt x="0" y="6835"/>
                    <a:pt x="22" y="7005"/>
                  </a:cubicBezTo>
                  <a:cubicBezTo>
                    <a:pt x="22" y="7163"/>
                    <a:pt x="40" y="7412"/>
                    <a:pt x="401" y="7412"/>
                  </a:cubicBezTo>
                  <a:cubicBezTo>
                    <a:pt x="428" y="7412"/>
                    <a:pt x="457" y="7411"/>
                    <a:pt x="488" y="7408"/>
                  </a:cubicBezTo>
                  <a:cubicBezTo>
                    <a:pt x="934" y="7365"/>
                    <a:pt x="1083" y="7132"/>
                    <a:pt x="1083" y="7132"/>
                  </a:cubicBezTo>
                  <a:lnTo>
                    <a:pt x="4203" y="871"/>
                  </a:lnTo>
                  <a:lnTo>
                    <a:pt x="3587" y="0"/>
                  </a:lnTo>
                  <a:close/>
                </a:path>
              </a:pathLst>
            </a:custGeom>
            <a:solidFill>
              <a:srgbClr val="C7C7C7"/>
            </a:solidFill>
            <a:ln w="690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5"/>
            <p:cNvSpPr/>
            <p:nvPr/>
          </p:nvSpPr>
          <p:spPr>
            <a:xfrm>
              <a:off x="5495225" y="3724775"/>
              <a:ext cx="27075" cy="26550"/>
            </a:xfrm>
            <a:custGeom>
              <a:avLst/>
              <a:gdLst/>
              <a:ahLst/>
              <a:cxnLst/>
              <a:rect l="l" t="t" r="r" b="b"/>
              <a:pathLst>
                <a:path w="1083" h="1062" fill="none" extrusionOk="0">
                  <a:moveTo>
                    <a:pt x="1083" y="531"/>
                  </a:moveTo>
                  <a:cubicBezTo>
                    <a:pt x="871" y="1061"/>
                    <a:pt x="1" y="552"/>
                    <a:pt x="234" y="0"/>
                  </a:cubicBezTo>
                </a:path>
              </a:pathLst>
            </a:custGeom>
            <a:noFill/>
            <a:ln w="690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5"/>
            <p:cNvSpPr/>
            <p:nvPr/>
          </p:nvSpPr>
          <p:spPr>
            <a:xfrm>
              <a:off x="5865600" y="3928000"/>
              <a:ext cx="26025" cy="27075"/>
            </a:xfrm>
            <a:custGeom>
              <a:avLst/>
              <a:gdLst/>
              <a:ahLst/>
              <a:cxnLst/>
              <a:rect l="l" t="t" r="r" b="b"/>
              <a:pathLst>
                <a:path w="1041" h="1083" fill="none" extrusionOk="0">
                  <a:moveTo>
                    <a:pt x="786" y="1083"/>
                  </a:moveTo>
                  <a:cubicBezTo>
                    <a:pt x="1040" y="807"/>
                    <a:pt x="446" y="0"/>
                    <a:pt x="0" y="467"/>
                  </a:cubicBezTo>
                </a:path>
              </a:pathLst>
            </a:custGeom>
            <a:noFill/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5"/>
            <p:cNvSpPr/>
            <p:nvPr/>
          </p:nvSpPr>
          <p:spPr>
            <a:xfrm>
              <a:off x="5961100" y="4032000"/>
              <a:ext cx="29225" cy="19125"/>
            </a:xfrm>
            <a:custGeom>
              <a:avLst/>
              <a:gdLst/>
              <a:ahLst/>
              <a:cxnLst/>
              <a:rect l="l" t="t" r="r" b="b"/>
              <a:pathLst>
                <a:path w="1169" h="765" fill="none" extrusionOk="0">
                  <a:moveTo>
                    <a:pt x="1168" y="446"/>
                  </a:moveTo>
                  <a:cubicBezTo>
                    <a:pt x="1019" y="764"/>
                    <a:pt x="1" y="594"/>
                    <a:pt x="255" y="0"/>
                  </a:cubicBezTo>
                </a:path>
              </a:pathLst>
            </a:custGeom>
            <a:noFill/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5"/>
            <p:cNvSpPr/>
            <p:nvPr/>
          </p:nvSpPr>
          <p:spPr>
            <a:xfrm>
              <a:off x="6114975" y="4086650"/>
              <a:ext cx="23900" cy="28150"/>
            </a:xfrm>
            <a:custGeom>
              <a:avLst/>
              <a:gdLst/>
              <a:ahLst/>
              <a:cxnLst/>
              <a:rect l="l" t="t" r="r" b="b"/>
              <a:pathLst>
                <a:path w="956" h="1126" fill="none" extrusionOk="0">
                  <a:moveTo>
                    <a:pt x="722" y="1125"/>
                  </a:moveTo>
                  <a:cubicBezTo>
                    <a:pt x="956" y="807"/>
                    <a:pt x="468" y="0"/>
                    <a:pt x="1" y="446"/>
                  </a:cubicBezTo>
                </a:path>
              </a:pathLst>
            </a:custGeom>
            <a:noFill/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5"/>
            <p:cNvSpPr/>
            <p:nvPr/>
          </p:nvSpPr>
          <p:spPr>
            <a:xfrm>
              <a:off x="6267275" y="4262800"/>
              <a:ext cx="19650" cy="19675"/>
            </a:xfrm>
            <a:custGeom>
              <a:avLst/>
              <a:gdLst/>
              <a:ahLst/>
              <a:cxnLst/>
              <a:rect l="l" t="t" r="r" b="b"/>
              <a:pathLst>
                <a:path w="786" h="787" fill="none" extrusionOk="0">
                  <a:moveTo>
                    <a:pt x="786" y="362"/>
                  </a:moveTo>
                  <a:cubicBezTo>
                    <a:pt x="658" y="786"/>
                    <a:pt x="0" y="574"/>
                    <a:pt x="128" y="1"/>
                  </a:cubicBezTo>
                </a:path>
              </a:pathLst>
            </a:custGeom>
            <a:noFill/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5"/>
            <p:cNvSpPr/>
            <p:nvPr/>
          </p:nvSpPr>
          <p:spPr>
            <a:xfrm>
              <a:off x="6433875" y="4317450"/>
              <a:ext cx="28675" cy="24975"/>
            </a:xfrm>
            <a:custGeom>
              <a:avLst/>
              <a:gdLst/>
              <a:ahLst/>
              <a:cxnLst/>
              <a:rect l="l" t="t" r="r" b="b"/>
              <a:pathLst>
                <a:path w="1147" h="999" fill="none" extrusionOk="0">
                  <a:moveTo>
                    <a:pt x="871" y="999"/>
                  </a:moveTo>
                  <a:cubicBezTo>
                    <a:pt x="1147" y="468"/>
                    <a:pt x="277" y="1"/>
                    <a:pt x="1" y="447"/>
                  </a:cubicBezTo>
                </a:path>
              </a:pathLst>
            </a:custGeom>
            <a:noFill/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5"/>
            <p:cNvSpPr/>
            <p:nvPr/>
          </p:nvSpPr>
          <p:spPr>
            <a:xfrm>
              <a:off x="6492250" y="4361500"/>
              <a:ext cx="25500" cy="12750"/>
            </a:xfrm>
            <a:custGeom>
              <a:avLst/>
              <a:gdLst/>
              <a:ahLst/>
              <a:cxnLst/>
              <a:rect l="l" t="t" r="r" b="b"/>
              <a:pathLst>
                <a:path w="1020" h="510" fill="none" extrusionOk="0">
                  <a:moveTo>
                    <a:pt x="1019" y="383"/>
                  </a:moveTo>
                  <a:cubicBezTo>
                    <a:pt x="956" y="510"/>
                    <a:pt x="0" y="404"/>
                    <a:pt x="64" y="1"/>
                  </a:cubicBezTo>
                </a:path>
              </a:pathLst>
            </a:custGeom>
            <a:noFill/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5"/>
            <p:cNvSpPr/>
            <p:nvPr/>
          </p:nvSpPr>
          <p:spPr>
            <a:xfrm>
              <a:off x="5505850" y="3486525"/>
              <a:ext cx="137450" cy="523725"/>
            </a:xfrm>
            <a:custGeom>
              <a:avLst/>
              <a:gdLst/>
              <a:ahLst/>
              <a:cxnLst/>
              <a:rect l="l" t="t" r="r" b="b"/>
              <a:pathLst>
                <a:path w="5498" h="20949" extrusionOk="0">
                  <a:moveTo>
                    <a:pt x="708" y="1"/>
                  </a:moveTo>
                  <a:cubicBezTo>
                    <a:pt x="703" y="1"/>
                    <a:pt x="726" y="20"/>
                    <a:pt x="785" y="64"/>
                  </a:cubicBezTo>
                  <a:cubicBezTo>
                    <a:pt x="1931" y="913"/>
                    <a:pt x="2101" y="2568"/>
                    <a:pt x="2101" y="2568"/>
                  </a:cubicBezTo>
                  <a:cubicBezTo>
                    <a:pt x="2632" y="3948"/>
                    <a:pt x="21" y="11929"/>
                    <a:pt x="488" y="15537"/>
                  </a:cubicBezTo>
                  <a:cubicBezTo>
                    <a:pt x="1019" y="18635"/>
                    <a:pt x="1698" y="19760"/>
                    <a:pt x="5497" y="20949"/>
                  </a:cubicBezTo>
                  <a:cubicBezTo>
                    <a:pt x="4394" y="20524"/>
                    <a:pt x="3417" y="19675"/>
                    <a:pt x="2653" y="18296"/>
                  </a:cubicBezTo>
                  <a:cubicBezTo>
                    <a:pt x="0" y="12544"/>
                    <a:pt x="5327" y="5752"/>
                    <a:pt x="2568" y="1465"/>
                  </a:cubicBezTo>
                  <a:cubicBezTo>
                    <a:pt x="2288" y="1036"/>
                    <a:pt x="747" y="1"/>
                    <a:pt x="708" y="1"/>
                  </a:cubicBezTo>
                  <a:close/>
                </a:path>
              </a:pathLst>
            </a:custGeom>
            <a:solidFill>
              <a:srgbClr val="CCCCCC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5"/>
            <p:cNvSpPr/>
            <p:nvPr/>
          </p:nvSpPr>
          <p:spPr>
            <a:xfrm>
              <a:off x="6273100" y="3378800"/>
              <a:ext cx="58400" cy="177250"/>
            </a:xfrm>
            <a:custGeom>
              <a:avLst/>
              <a:gdLst/>
              <a:ahLst/>
              <a:cxnLst/>
              <a:rect l="l" t="t" r="r" b="b"/>
              <a:pathLst>
                <a:path w="2336" h="7090" extrusionOk="0">
                  <a:moveTo>
                    <a:pt x="1975" y="1"/>
                  </a:moveTo>
                  <a:cubicBezTo>
                    <a:pt x="1911" y="616"/>
                    <a:pt x="1486" y="956"/>
                    <a:pt x="786" y="2251"/>
                  </a:cubicBezTo>
                  <a:cubicBezTo>
                    <a:pt x="213" y="3333"/>
                    <a:pt x="1" y="4946"/>
                    <a:pt x="637" y="5859"/>
                  </a:cubicBezTo>
                  <a:cubicBezTo>
                    <a:pt x="1295" y="6750"/>
                    <a:pt x="1614" y="6920"/>
                    <a:pt x="1868" y="7090"/>
                  </a:cubicBezTo>
                  <a:lnTo>
                    <a:pt x="1741" y="7005"/>
                  </a:lnTo>
                  <a:cubicBezTo>
                    <a:pt x="255" y="4989"/>
                    <a:pt x="786" y="3333"/>
                    <a:pt x="1550" y="1953"/>
                  </a:cubicBezTo>
                  <a:cubicBezTo>
                    <a:pt x="1656" y="1784"/>
                    <a:pt x="2229" y="829"/>
                    <a:pt x="2335" y="446"/>
                  </a:cubicBezTo>
                  <a:lnTo>
                    <a:pt x="1975" y="1"/>
                  </a:ln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5"/>
            <p:cNvSpPr/>
            <p:nvPr/>
          </p:nvSpPr>
          <p:spPr>
            <a:xfrm>
              <a:off x="6295400" y="3446700"/>
              <a:ext cx="45650" cy="23400"/>
            </a:xfrm>
            <a:custGeom>
              <a:avLst/>
              <a:gdLst/>
              <a:ahLst/>
              <a:cxnLst/>
              <a:rect l="l" t="t" r="r" b="b"/>
              <a:pathLst>
                <a:path w="1826" h="936" extrusionOk="0">
                  <a:moveTo>
                    <a:pt x="1649" y="1"/>
                  </a:moveTo>
                  <a:cubicBezTo>
                    <a:pt x="1528" y="1"/>
                    <a:pt x="127" y="447"/>
                    <a:pt x="127" y="447"/>
                  </a:cubicBezTo>
                  <a:lnTo>
                    <a:pt x="0" y="935"/>
                  </a:lnTo>
                  <a:lnTo>
                    <a:pt x="1698" y="532"/>
                  </a:lnTo>
                  <a:cubicBezTo>
                    <a:pt x="1698" y="532"/>
                    <a:pt x="1825" y="511"/>
                    <a:pt x="1825" y="299"/>
                  </a:cubicBezTo>
                  <a:cubicBezTo>
                    <a:pt x="1825" y="65"/>
                    <a:pt x="1719" y="23"/>
                    <a:pt x="1656" y="1"/>
                  </a:cubicBezTo>
                  <a:cubicBezTo>
                    <a:pt x="1654" y="1"/>
                    <a:pt x="1652" y="1"/>
                    <a:pt x="1649" y="1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5"/>
            <p:cNvSpPr/>
            <p:nvPr/>
          </p:nvSpPr>
          <p:spPr>
            <a:xfrm>
              <a:off x="6279475" y="3427625"/>
              <a:ext cx="37175" cy="126300"/>
            </a:xfrm>
            <a:custGeom>
              <a:avLst/>
              <a:gdLst/>
              <a:ahLst/>
              <a:cxnLst/>
              <a:rect l="l" t="t" r="r" b="b"/>
              <a:pathLst>
                <a:path w="1487" h="5052" fill="none" extrusionOk="0">
                  <a:moveTo>
                    <a:pt x="1295" y="0"/>
                  </a:moveTo>
                  <a:cubicBezTo>
                    <a:pt x="531" y="1380"/>
                    <a:pt x="0" y="3036"/>
                    <a:pt x="1486" y="5052"/>
                  </a:cubicBezTo>
                </a:path>
              </a:pathLst>
            </a:custGeom>
            <a:noFill/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5"/>
            <p:cNvSpPr/>
            <p:nvPr/>
          </p:nvSpPr>
          <p:spPr>
            <a:xfrm>
              <a:off x="6213150" y="3247725"/>
              <a:ext cx="119950" cy="199550"/>
            </a:xfrm>
            <a:custGeom>
              <a:avLst/>
              <a:gdLst/>
              <a:ahLst/>
              <a:cxnLst/>
              <a:rect l="l" t="t" r="r" b="b"/>
              <a:pathLst>
                <a:path w="4798" h="7982" extrusionOk="0">
                  <a:moveTo>
                    <a:pt x="639" y="1"/>
                  </a:moveTo>
                  <a:cubicBezTo>
                    <a:pt x="624" y="1"/>
                    <a:pt x="609" y="1"/>
                    <a:pt x="595" y="1"/>
                  </a:cubicBezTo>
                  <a:cubicBezTo>
                    <a:pt x="128" y="1"/>
                    <a:pt x="85" y="256"/>
                    <a:pt x="0" y="659"/>
                  </a:cubicBezTo>
                  <a:cubicBezTo>
                    <a:pt x="119" y="449"/>
                    <a:pt x="335" y="369"/>
                    <a:pt x="599" y="369"/>
                  </a:cubicBezTo>
                  <a:cubicBezTo>
                    <a:pt x="761" y="369"/>
                    <a:pt x="940" y="399"/>
                    <a:pt x="1125" y="447"/>
                  </a:cubicBezTo>
                  <a:cubicBezTo>
                    <a:pt x="1125" y="447"/>
                    <a:pt x="2123" y="702"/>
                    <a:pt x="2696" y="1211"/>
                  </a:cubicBezTo>
                  <a:cubicBezTo>
                    <a:pt x="4097" y="2421"/>
                    <a:pt x="3842" y="2676"/>
                    <a:pt x="3842" y="2676"/>
                  </a:cubicBezTo>
                  <a:cubicBezTo>
                    <a:pt x="3842" y="2676"/>
                    <a:pt x="3842" y="2697"/>
                    <a:pt x="3842" y="2697"/>
                  </a:cubicBezTo>
                  <a:cubicBezTo>
                    <a:pt x="3927" y="3164"/>
                    <a:pt x="3439" y="3694"/>
                    <a:pt x="2993" y="4119"/>
                  </a:cubicBezTo>
                  <a:cubicBezTo>
                    <a:pt x="2951" y="4140"/>
                    <a:pt x="2908" y="4183"/>
                    <a:pt x="2866" y="4204"/>
                  </a:cubicBezTo>
                  <a:lnTo>
                    <a:pt x="2887" y="4204"/>
                  </a:lnTo>
                  <a:cubicBezTo>
                    <a:pt x="2611" y="4458"/>
                    <a:pt x="2399" y="4671"/>
                    <a:pt x="2293" y="4756"/>
                  </a:cubicBezTo>
                  <a:cubicBezTo>
                    <a:pt x="1974" y="5116"/>
                    <a:pt x="1613" y="5477"/>
                    <a:pt x="1316" y="5859"/>
                  </a:cubicBezTo>
                  <a:cubicBezTo>
                    <a:pt x="1019" y="6241"/>
                    <a:pt x="510" y="6899"/>
                    <a:pt x="828" y="7536"/>
                  </a:cubicBezTo>
                  <a:cubicBezTo>
                    <a:pt x="977" y="7854"/>
                    <a:pt x="1465" y="7982"/>
                    <a:pt x="1465" y="7982"/>
                  </a:cubicBezTo>
                  <a:cubicBezTo>
                    <a:pt x="1253" y="7833"/>
                    <a:pt x="1168" y="7451"/>
                    <a:pt x="1253" y="7005"/>
                  </a:cubicBezTo>
                  <a:cubicBezTo>
                    <a:pt x="1316" y="6538"/>
                    <a:pt x="2208" y="5541"/>
                    <a:pt x="2420" y="5329"/>
                  </a:cubicBezTo>
                  <a:cubicBezTo>
                    <a:pt x="2632" y="5116"/>
                    <a:pt x="2908" y="4840"/>
                    <a:pt x="2972" y="4777"/>
                  </a:cubicBezTo>
                  <a:cubicBezTo>
                    <a:pt x="3163" y="4607"/>
                    <a:pt x="3439" y="4225"/>
                    <a:pt x="3439" y="4225"/>
                  </a:cubicBezTo>
                  <a:cubicBezTo>
                    <a:pt x="3800" y="3843"/>
                    <a:pt x="4797" y="2951"/>
                    <a:pt x="3842" y="1869"/>
                  </a:cubicBezTo>
                  <a:cubicBezTo>
                    <a:pt x="2920" y="821"/>
                    <a:pt x="1791" y="1"/>
                    <a:pt x="639" y="1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5"/>
            <p:cNvSpPr/>
            <p:nvPr/>
          </p:nvSpPr>
          <p:spPr>
            <a:xfrm>
              <a:off x="6209425" y="3200250"/>
              <a:ext cx="117300" cy="158950"/>
            </a:xfrm>
            <a:custGeom>
              <a:avLst/>
              <a:gdLst/>
              <a:ahLst/>
              <a:cxnLst/>
              <a:rect l="l" t="t" r="r" b="b"/>
              <a:pathLst>
                <a:path w="4692" h="6358" extrusionOk="0">
                  <a:moveTo>
                    <a:pt x="2928" y="0"/>
                  </a:moveTo>
                  <a:cubicBezTo>
                    <a:pt x="2903" y="0"/>
                    <a:pt x="2883" y="4"/>
                    <a:pt x="2866" y="11"/>
                  </a:cubicBezTo>
                  <a:cubicBezTo>
                    <a:pt x="2739" y="54"/>
                    <a:pt x="2569" y="139"/>
                    <a:pt x="2484" y="181"/>
                  </a:cubicBezTo>
                  <a:cubicBezTo>
                    <a:pt x="2845" y="266"/>
                    <a:pt x="3163" y="690"/>
                    <a:pt x="3482" y="1306"/>
                  </a:cubicBezTo>
                  <a:cubicBezTo>
                    <a:pt x="3800" y="1900"/>
                    <a:pt x="4352" y="2855"/>
                    <a:pt x="3949" y="3619"/>
                  </a:cubicBezTo>
                  <a:cubicBezTo>
                    <a:pt x="3949" y="3641"/>
                    <a:pt x="3927" y="3662"/>
                    <a:pt x="3906" y="3683"/>
                  </a:cubicBezTo>
                  <a:cubicBezTo>
                    <a:pt x="3821" y="3895"/>
                    <a:pt x="3566" y="4171"/>
                    <a:pt x="3566" y="4171"/>
                  </a:cubicBezTo>
                  <a:cubicBezTo>
                    <a:pt x="3015" y="4893"/>
                    <a:pt x="871" y="5466"/>
                    <a:pt x="489" y="5615"/>
                  </a:cubicBezTo>
                  <a:cubicBezTo>
                    <a:pt x="128" y="5763"/>
                    <a:pt x="1" y="5954"/>
                    <a:pt x="22" y="6124"/>
                  </a:cubicBezTo>
                  <a:lnTo>
                    <a:pt x="531" y="6357"/>
                  </a:lnTo>
                  <a:cubicBezTo>
                    <a:pt x="468" y="6251"/>
                    <a:pt x="701" y="6145"/>
                    <a:pt x="829" y="6060"/>
                  </a:cubicBezTo>
                  <a:cubicBezTo>
                    <a:pt x="1041" y="5912"/>
                    <a:pt x="1677" y="5699"/>
                    <a:pt x="2229" y="5466"/>
                  </a:cubicBezTo>
                  <a:cubicBezTo>
                    <a:pt x="3121" y="5084"/>
                    <a:pt x="3673" y="4553"/>
                    <a:pt x="3821" y="4405"/>
                  </a:cubicBezTo>
                  <a:cubicBezTo>
                    <a:pt x="4076" y="4150"/>
                    <a:pt x="4118" y="4044"/>
                    <a:pt x="4161" y="3959"/>
                  </a:cubicBezTo>
                  <a:cubicBezTo>
                    <a:pt x="4691" y="3131"/>
                    <a:pt x="4500" y="2197"/>
                    <a:pt x="4012" y="1179"/>
                  </a:cubicBezTo>
                  <a:cubicBezTo>
                    <a:pt x="3578" y="254"/>
                    <a:pt x="3127" y="0"/>
                    <a:pt x="2928" y="0"/>
                  </a:cubicBezTo>
                  <a:close/>
                </a:path>
              </a:pathLst>
            </a:custGeom>
            <a:solidFill>
              <a:srgbClr val="FFFFFF"/>
            </a:solidFill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5"/>
            <p:cNvSpPr/>
            <p:nvPr/>
          </p:nvSpPr>
          <p:spPr>
            <a:xfrm>
              <a:off x="6545300" y="3300275"/>
              <a:ext cx="368275" cy="72200"/>
            </a:xfrm>
            <a:custGeom>
              <a:avLst/>
              <a:gdLst/>
              <a:ahLst/>
              <a:cxnLst/>
              <a:rect l="l" t="t" r="r" b="b"/>
              <a:pathLst>
                <a:path w="14731" h="2888" fill="none" extrusionOk="0">
                  <a:moveTo>
                    <a:pt x="1" y="2845"/>
                  </a:moveTo>
                  <a:cubicBezTo>
                    <a:pt x="807" y="2887"/>
                    <a:pt x="1805" y="1465"/>
                    <a:pt x="3057" y="1465"/>
                  </a:cubicBezTo>
                  <a:cubicBezTo>
                    <a:pt x="3609" y="1486"/>
                    <a:pt x="5222" y="2675"/>
                    <a:pt x="6071" y="2420"/>
                  </a:cubicBezTo>
                  <a:cubicBezTo>
                    <a:pt x="6941" y="2144"/>
                    <a:pt x="6602" y="1550"/>
                    <a:pt x="7620" y="1359"/>
                  </a:cubicBezTo>
                  <a:cubicBezTo>
                    <a:pt x="8767" y="1168"/>
                    <a:pt x="9149" y="1974"/>
                    <a:pt x="10019" y="1380"/>
                  </a:cubicBezTo>
                  <a:cubicBezTo>
                    <a:pt x="10868" y="786"/>
                    <a:pt x="11696" y="383"/>
                    <a:pt x="12354" y="383"/>
                  </a:cubicBezTo>
                  <a:cubicBezTo>
                    <a:pt x="12990" y="404"/>
                    <a:pt x="12927" y="170"/>
                    <a:pt x="14731" y="1"/>
                  </a:cubicBezTo>
                </a:path>
              </a:pathLst>
            </a:custGeom>
            <a:noFill/>
            <a:ln w="4250" cap="rnd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5"/>
            <p:cNvSpPr/>
            <p:nvPr/>
          </p:nvSpPr>
          <p:spPr>
            <a:xfrm>
              <a:off x="6510300" y="3333175"/>
              <a:ext cx="13800" cy="13825"/>
            </a:xfrm>
            <a:custGeom>
              <a:avLst/>
              <a:gdLst/>
              <a:ahLst/>
              <a:cxnLst/>
              <a:rect l="l" t="t" r="r" b="b"/>
              <a:pathLst>
                <a:path w="552" h="553" fill="none" extrusionOk="0">
                  <a:moveTo>
                    <a:pt x="552" y="0"/>
                  </a:moveTo>
                  <a:lnTo>
                    <a:pt x="0" y="552"/>
                  </a:lnTo>
                </a:path>
              </a:pathLst>
            </a:custGeom>
            <a:noFill/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5"/>
            <p:cNvSpPr/>
            <p:nvPr/>
          </p:nvSpPr>
          <p:spPr>
            <a:xfrm>
              <a:off x="6519850" y="3328925"/>
              <a:ext cx="14875" cy="26550"/>
            </a:xfrm>
            <a:custGeom>
              <a:avLst/>
              <a:gdLst/>
              <a:ahLst/>
              <a:cxnLst/>
              <a:rect l="l" t="t" r="r" b="b"/>
              <a:pathLst>
                <a:path w="595" h="1062" fill="none" extrusionOk="0">
                  <a:moveTo>
                    <a:pt x="594" y="1"/>
                  </a:moveTo>
                  <a:lnTo>
                    <a:pt x="0" y="1062"/>
                  </a:lnTo>
                </a:path>
              </a:pathLst>
            </a:custGeom>
            <a:noFill/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5"/>
            <p:cNvSpPr/>
            <p:nvPr/>
          </p:nvSpPr>
          <p:spPr>
            <a:xfrm>
              <a:off x="6535225" y="3326800"/>
              <a:ext cx="10100" cy="39825"/>
            </a:xfrm>
            <a:custGeom>
              <a:avLst/>
              <a:gdLst/>
              <a:ahLst/>
              <a:cxnLst/>
              <a:rect l="l" t="t" r="r" b="b"/>
              <a:pathLst>
                <a:path w="404" h="1593" fill="none" extrusionOk="0">
                  <a:moveTo>
                    <a:pt x="404" y="1"/>
                  </a:moveTo>
                  <a:lnTo>
                    <a:pt x="1" y="1593"/>
                  </a:lnTo>
                </a:path>
              </a:pathLst>
            </a:custGeom>
            <a:noFill/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5"/>
            <p:cNvSpPr/>
            <p:nvPr/>
          </p:nvSpPr>
          <p:spPr>
            <a:xfrm>
              <a:off x="6556450" y="3326275"/>
              <a:ext cx="2150" cy="36100"/>
            </a:xfrm>
            <a:custGeom>
              <a:avLst/>
              <a:gdLst/>
              <a:ahLst/>
              <a:cxnLst/>
              <a:rect l="l" t="t" r="r" b="b"/>
              <a:pathLst>
                <a:path w="86" h="1444" fill="none" extrusionOk="0">
                  <a:moveTo>
                    <a:pt x="1" y="1"/>
                  </a:moveTo>
                  <a:lnTo>
                    <a:pt x="85" y="1444"/>
                  </a:lnTo>
                </a:path>
              </a:pathLst>
            </a:custGeom>
            <a:noFill/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5"/>
            <p:cNvSpPr/>
            <p:nvPr/>
          </p:nvSpPr>
          <p:spPr>
            <a:xfrm>
              <a:off x="6568650" y="3331575"/>
              <a:ext cx="8000" cy="21775"/>
            </a:xfrm>
            <a:custGeom>
              <a:avLst/>
              <a:gdLst/>
              <a:ahLst/>
              <a:cxnLst/>
              <a:rect l="l" t="t" r="r" b="b"/>
              <a:pathLst>
                <a:path w="320" h="871" fill="none" extrusionOk="0">
                  <a:moveTo>
                    <a:pt x="1" y="1"/>
                  </a:moveTo>
                  <a:lnTo>
                    <a:pt x="319" y="871"/>
                  </a:lnTo>
                </a:path>
              </a:pathLst>
            </a:custGeom>
            <a:noFill/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5"/>
            <p:cNvSpPr/>
            <p:nvPr/>
          </p:nvSpPr>
          <p:spPr>
            <a:xfrm>
              <a:off x="6603150" y="3341675"/>
              <a:ext cx="2675" cy="6375"/>
            </a:xfrm>
            <a:custGeom>
              <a:avLst/>
              <a:gdLst/>
              <a:ahLst/>
              <a:cxnLst/>
              <a:rect l="l" t="t" r="r" b="b"/>
              <a:pathLst>
                <a:path w="107" h="255" fill="none" extrusionOk="0">
                  <a:moveTo>
                    <a:pt x="106" y="0"/>
                  </a:moveTo>
                  <a:lnTo>
                    <a:pt x="0" y="255"/>
                  </a:lnTo>
                </a:path>
              </a:pathLst>
            </a:custGeom>
            <a:noFill/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5"/>
            <p:cNvSpPr/>
            <p:nvPr/>
          </p:nvSpPr>
          <p:spPr>
            <a:xfrm>
              <a:off x="6612175" y="3338475"/>
              <a:ext cx="4250" cy="15425"/>
            </a:xfrm>
            <a:custGeom>
              <a:avLst/>
              <a:gdLst/>
              <a:ahLst/>
              <a:cxnLst/>
              <a:rect l="l" t="t" r="r" b="b"/>
              <a:pathLst>
                <a:path w="170" h="617" fill="none" extrusionOk="0">
                  <a:moveTo>
                    <a:pt x="170" y="1"/>
                  </a:moveTo>
                  <a:lnTo>
                    <a:pt x="0" y="616"/>
                  </a:lnTo>
                </a:path>
              </a:pathLst>
            </a:custGeom>
            <a:noFill/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5"/>
            <p:cNvSpPr/>
            <p:nvPr/>
          </p:nvSpPr>
          <p:spPr>
            <a:xfrm>
              <a:off x="6628075" y="3339550"/>
              <a:ext cx="3750" cy="20175"/>
            </a:xfrm>
            <a:custGeom>
              <a:avLst/>
              <a:gdLst/>
              <a:ahLst/>
              <a:cxnLst/>
              <a:rect l="l" t="t" r="r" b="b"/>
              <a:pathLst>
                <a:path w="150" h="807" fill="none" extrusionOk="0">
                  <a:moveTo>
                    <a:pt x="1" y="0"/>
                  </a:moveTo>
                  <a:lnTo>
                    <a:pt x="149" y="807"/>
                  </a:lnTo>
                </a:path>
              </a:pathLst>
            </a:custGeom>
            <a:noFill/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5"/>
            <p:cNvSpPr/>
            <p:nvPr/>
          </p:nvSpPr>
          <p:spPr>
            <a:xfrm>
              <a:off x="6641350" y="3342725"/>
              <a:ext cx="8525" cy="14350"/>
            </a:xfrm>
            <a:custGeom>
              <a:avLst/>
              <a:gdLst/>
              <a:ahLst/>
              <a:cxnLst/>
              <a:rect l="l" t="t" r="r" b="b"/>
              <a:pathLst>
                <a:path w="341" h="574" fill="none" extrusionOk="0">
                  <a:moveTo>
                    <a:pt x="1" y="0"/>
                  </a:moveTo>
                  <a:lnTo>
                    <a:pt x="340" y="574"/>
                  </a:lnTo>
                </a:path>
              </a:pathLst>
            </a:custGeom>
            <a:noFill/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5"/>
            <p:cNvSpPr/>
            <p:nvPr/>
          </p:nvSpPr>
          <p:spPr>
            <a:xfrm>
              <a:off x="6672650" y="3338475"/>
              <a:ext cx="3750" cy="10650"/>
            </a:xfrm>
            <a:custGeom>
              <a:avLst/>
              <a:gdLst/>
              <a:ahLst/>
              <a:cxnLst/>
              <a:rect l="l" t="t" r="r" b="b"/>
              <a:pathLst>
                <a:path w="150" h="426" fill="none" extrusionOk="0">
                  <a:moveTo>
                    <a:pt x="149" y="1"/>
                  </a:moveTo>
                  <a:lnTo>
                    <a:pt x="1" y="425"/>
                  </a:lnTo>
                </a:path>
              </a:pathLst>
            </a:custGeom>
            <a:noFill/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5"/>
            <p:cNvSpPr/>
            <p:nvPr/>
          </p:nvSpPr>
          <p:spPr>
            <a:xfrm>
              <a:off x="6681675" y="3332100"/>
              <a:ext cx="1625" cy="18075"/>
            </a:xfrm>
            <a:custGeom>
              <a:avLst/>
              <a:gdLst/>
              <a:ahLst/>
              <a:cxnLst/>
              <a:rect l="l" t="t" r="r" b="b"/>
              <a:pathLst>
                <a:path w="65" h="723" fill="none" extrusionOk="0">
                  <a:moveTo>
                    <a:pt x="1" y="1"/>
                  </a:moveTo>
                  <a:lnTo>
                    <a:pt x="64" y="723"/>
                  </a:lnTo>
                </a:path>
              </a:pathLst>
            </a:custGeom>
            <a:noFill/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5"/>
            <p:cNvSpPr/>
            <p:nvPr/>
          </p:nvSpPr>
          <p:spPr>
            <a:xfrm>
              <a:off x="6687525" y="3339000"/>
              <a:ext cx="9575" cy="18600"/>
            </a:xfrm>
            <a:custGeom>
              <a:avLst/>
              <a:gdLst/>
              <a:ahLst/>
              <a:cxnLst/>
              <a:rect l="l" t="t" r="r" b="b"/>
              <a:pathLst>
                <a:path w="383" h="744" fill="none" extrusionOk="0">
                  <a:moveTo>
                    <a:pt x="0" y="1"/>
                  </a:moveTo>
                  <a:lnTo>
                    <a:pt x="382" y="744"/>
                  </a:lnTo>
                </a:path>
              </a:pathLst>
            </a:custGeom>
            <a:noFill/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5"/>
            <p:cNvSpPr/>
            <p:nvPr/>
          </p:nvSpPr>
          <p:spPr>
            <a:xfrm>
              <a:off x="6512950" y="4583825"/>
              <a:ext cx="534875" cy="158675"/>
            </a:xfrm>
            <a:custGeom>
              <a:avLst/>
              <a:gdLst/>
              <a:ahLst/>
              <a:cxnLst/>
              <a:rect l="l" t="t" r="r" b="b"/>
              <a:pathLst>
                <a:path w="21395" h="6347" fill="none" extrusionOk="0">
                  <a:moveTo>
                    <a:pt x="19230" y="128"/>
                  </a:moveTo>
                  <a:lnTo>
                    <a:pt x="21395" y="6347"/>
                  </a:lnTo>
                  <a:lnTo>
                    <a:pt x="0" y="1"/>
                  </a:lnTo>
                </a:path>
              </a:pathLst>
            </a:custGeom>
            <a:noFill/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5"/>
            <p:cNvSpPr/>
            <p:nvPr/>
          </p:nvSpPr>
          <p:spPr>
            <a:xfrm>
              <a:off x="5634775" y="3808075"/>
              <a:ext cx="23900" cy="21775"/>
            </a:xfrm>
            <a:custGeom>
              <a:avLst/>
              <a:gdLst/>
              <a:ahLst/>
              <a:cxnLst/>
              <a:rect l="l" t="t" r="r" b="b"/>
              <a:pathLst>
                <a:path w="956" h="871" fill="none" extrusionOk="0">
                  <a:moveTo>
                    <a:pt x="1" y="404"/>
                  </a:moveTo>
                  <a:lnTo>
                    <a:pt x="850" y="0"/>
                  </a:lnTo>
                  <a:lnTo>
                    <a:pt x="956" y="871"/>
                  </a:lnTo>
                </a:path>
              </a:pathLst>
            </a:custGeom>
            <a:noFill/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5"/>
            <p:cNvSpPr/>
            <p:nvPr/>
          </p:nvSpPr>
          <p:spPr>
            <a:xfrm>
              <a:off x="5737175" y="3902525"/>
              <a:ext cx="18600" cy="16475"/>
            </a:xfrm>
            <a:custGeom>
              <a:avLst/>
              <a:gdLst/>
              <a:ahLst/>
              <a:cxnLst/>
              <a:rect l="l" t="t" r="r" b="b"/>
              <a:pathLst>
                <a:path w="744" h="659" fill="none" extrusionOk="0">
                  <a:moveTo>
                    <a:pt x="1" y="0"/>
                  </a:moveTo>
                  <a:lnTo>
                    <a:pt x="128" y="658"/>
                  </a:lnTo>
                  <a:lnTo>
                    <a:pt x="744" y="361"/>
                  </a:lnTo>
                </a:path>
              </a:pathLst>
            </a:custGeom>
            <a:noFill/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5"/>
            <p:cNvSpPr/>
            <p:nvPr/>
          </p:nvSpPr>
          <p:spPr>
            <a:xfrm>
              <a:off x="5925550" y="3972575"/>
              <a:ext cx="19125" cy="15925"/>
            </a:xfrm>
            <a:custGeom>
              <a:avLst/>
              <a:gdLst/>
              <a:ahLst/>
              <a:cxnLst/>
              <a:rect l="l" t="t" r="r" b="b"/>
              <a:pathLst>
                <a:path w="765" h="637" fill="none" extrusionOk="0">
                  <a:moveTo>
                    <a:pt x="1" y="255"/>
                  </a:moveTo>
                  <a:lnTo>
                    <a:pt x="680" y="0"/>
                  </a:lnTo>
                  <a:lnTo>
                    <a:pt x="765" y="637"/>
                  </a:lnTo>
                </a:path>
              </a:pathLst>
            </a:custGeom>
            <a:noFill/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5"/>
            <p:cNvSpPr/>
            <p:nvPr/>
          </p:nvSpPr>
          <p:spPr>
            <a:xfrm>
              <a:off x="6015750" y="4079225"/>
              <a:ext cx="18600" cy="14350"/>
            </a:xfrm>
            <a:custGeom>
              <a:avLst/>
              <a:gdLst/>
              <a:ahLst/>
              <a:cxnLst/>
              <a:rect l="l" t="t" r="r" b="b"/>
              <a:pathLst>
                <a:path w="744" h="574" fill="none" extrusionOk="0">
                  <a:moveTo>
                    <a:pt x="1" y="0"/>
                  </a:moveTo>
                  <a:lnTo>
                    <a:pt x="149" y="573"/>
                  </a:lnTo>
                  <a:lnTo>
                    <a:pt x="744" y="255"/>
                  </a:lnTo>
                </a:path>
              </a:pathLst>
            </a:custGeom>
            <a:noFill/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5"/>
            <p:cNvSpPr/>
            <p:nvPr/>
          </p:nvSpPr>
          <p:spPr>
            <a:xfrm>
              <a:off x="6172825" y="4153500"/>
              <a:ext cx="21250" cy="19650"/>
            </a:xfrm>
            <a:custGeom>
              <a:avLst/>
              <a:gdLst/>
              <a:ahLst/>
              <a:cxnLst/>
              <a:rect l="l" t="t" r="r" b="b"/>
              <a:pathLst>
                <a:path w="850" h="786" fill="none" extrusionOk="0">
                  <a:moveTo>
                    <a:pt x="0" y="1"/>
                  </a:moveTo>
                  <a:lnTo>
                    <a:pt x="43" y="786"/>
                  </a:lnTo>
                  <a:lnTo>
                    <a:pt x="849" y="489"/>
                  </a:lnTo>
                </a:path>
              </a:pathLst>
            </a:custGeom>
            <a:noFill/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5"/>
            <p:cNvSpPr/>
            <p:nvPr/>
          </p:nvSpPr>
          <p:spPr>
            <a:xfrm>
              <a:off x="6216850" y="4203375"/>
              <a:ext cx="23900" cy="21250"/>
            </a:xfrm>
            <a:custGeom>
              <a:avLst/>
              <a:gdLst/>
              <a:ahLst/>
              <a:cxnLst/>
              <a:rect l="l" t="t" r="r" b="b"/>
              <a:pathLst>
                <a:path w="956" h="850" fill="none" extrusionOk="0">
                  <a:moveTo>
                    <a:pt x="1" y="553"/>
                  </a:moveTo>
                  <a:lnTo>
                    <a:pt x="701" y="1"/>
                  </a:lnTo>
                  <a:lnTo>
                    <a:pt x="956" y="850"/>
                  </a:lnTo>
                </a:path>
              </a:pathLst>
            </a:custGeom>
            <a:noFill/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5"/>
            <p:cNvSpPr/>
            <p:nvPr/>
          </p:nvSpPr>
          <p:spPr>
            <a:xfrm>
              <a:off x="6374975" y="4294650"/>
              <a:ext cx="19675" cy="15950"/>
            </a:xfrm>
            <a:custGeom>
              <a:avLst/>
              <a:gdLst/>
              <a:ahLst/>
              <a:cxnLst/>
              <a:rect l="l" t="t" r="r" b="b"/>
              <a:pathLst>
                <a:path w="787" h="638" fill="none" extrusionOk="0">
                  <a:moveTo>
                    <a:pt x="1" y="0"/>
                  </a:moveTo>
                  <a:lnTo>
                    <a:pt x="86" y="637"/>
                  </a:lnTo>
                  <a:lnTo>
                    <a:pt x="786" y="573"/>
                  </a:lnTo>
                </a:path>
              </a:pathLst>
            </a:custGeom>
            <a:noFill/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5"/>
            <p:cNvSpPr/>
            <p:nvPr/>
          </p:nvSpPr>
          <p:spPr>
            <a:xfrm>
              <a:off x="6554325" y="4418800"/>
              <a:ext cx="26550" cy="13825"/>
            </a:xfrm>
            <a:custGeom>
              <a:avLst/>
              <a:gdLst/>
              <a:ahLst/>
              <a:cxnLst/>
              <a:rect l="l" t="t" r="r" b="b"/>
              <a:pathLst>
                <a:path w="1062" h="553" fill="none" extrusionOk="0">
                  <a:moveTo>
                    <a:pt x="1" y="1"/>
                  </a:moveTo>
                  <a:lnTo>
                    <a:pt x="404" y="553"/>
                  </a:lnTo>
                  <a:lnTo>
                    <a:pt x="1062" y="192"/>
                  </a:lnTo>
                </a:path>
              </a:pathLst>
            </a:custGeom>
            <a:noFill/>
            <a:ln w="4250" cap="flat" cmpd="sng">
              <a:solidFill>
                <a:srgbClr val="000000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5"/>
            <p:cNvSpPr/>
            <p:nvPr/>
          </p:nvSpPr>
          <p:spPr>
            <a:xfrm>
              <a:off x="5141300" y="3283300"/>
              <a:ext cx="46200" cy="49900"/>
            </a:xfrm>
            <a:custGeom>
              <a:avLst/>
              <a:gdLst/>
              <a:ahLst/>
              <a:cxnLst/>
              <a:rect l="l" t="t" r="r" b="b"/>
              <a:pathLst>
                <a:path w="1848" h="1996" fill="none" extrusionOk="0">
                  <a:moveTo>
                    <a:pt x="595" y="128"/>
                  </a:moveTo>
                  <a:cubicBezTo>
                    <a:pt x="638" y="0"/>
                    <a:pt x="722" y="0"/>
                    <a:pt x="786" y="0"/>
                  </a:cubicBezTo>
                  <a:lnTo>
                    <a:pt x="1041" y="0"/>
                  </a:lnTo>
                  <a:cubicBezTo>
                    <a:pt x="1083" y="0"/>
                    <a:pt x="1168" y="0"/>
                    <a:pt x="1211" y="106"/>
                  </a:cubicBezTo>
                  <a:lnTo>
                    <a:pt x="1826" y="1847"/>
                  </a:lnTo>
                  <a:cubicBezTo>
                    <a:pt x="1847" y="1868"/>
                    <a:pt x="1847" y="1889"/>
                    <a:pt x="1847" y="1889"/>
                  </a:cubicBezTo>
                  <a:cubicBezTo>
                    <a:pt x="1847" y="1974"/>
                    <a:pt x="1784" y="1974"/>
                    <a:pt x="1741" y="1974"/>
                  </a:cubicBezTo>
                  <a:lnTo>
                    <a:pt x="1635" y="1974"/>
                  </a:lnTo>
                  <a:cubicBezTo>
                    <a:pt x="1593" y="1974"/>
                    <a:pt x="1487" y="1974"/>
                    <a:pt x="1444" y="1868"/>
                  </a:cubicBezTo>
                  <a:lnTo>
                    <a:pt x="1338" y="1550"/>
                  </a:lnTo>
                  <a:lnTo>
                    <a:pt x="553" y="1550"/>
                  </a:lnTo>
                  <a:cubicBezTo>
                    <a:pt x="510" y="1677"/>
                    <a:pt x="489" y="1698"/>
                    <a:pt x="447" y="1826"/>
                  </a:cubicBezTo>
                  <a:cubicBezTo>
                    <a:pt x="425" y="1932"/>
                    <a:pt x="404" y="1974"/>
                    <a:pt x="255" y="1995"/>
                  </a:cubicBezTo>
                  <a:lnTo>
                    <a:pt x="107" y="1995"/>
                  </a:lnTo>
                  <a:cubicBezTo>
                    <a:pt x="64" y="1995"/>
                    <a:pt x="1" y="1995"/>
                    <a:pt x="1" y="1911"/>
                  </a:cubicBezTo>
                  <a:cubicBezTo>
                    <a:pt x="1" y="1889"/>
                    <a:pt x="1" y="1889"/>
                    <a:pt x="1" y="1847"/>
                  </a:cubicBezTo>
                  <a:lnTo>
                    <a:pt x="595" y="128"/>
                  </a:lnTo>
                  <a:close/>
                  <a:moveTo>
                    <a:pt x="1041" y="701"/>
                  </a:moveTo>
                  <a:cubicBezTo>
                    <a:pt x="998" y="573"/>
                    <a:pt x="956" y="467"/>
                    <a:pt x="935" y="361"/>
                  </a:cubicBezTo>
                  <a:lnTo>
                    <a:pt x="935" y="361"/>
                  </a:lnTo>
                  <a:cubicBezTo>
                    <a:pt x="913" y="425"/>
                    <a:pt x="913" y="425"/>
                    <a:pt x="892" y="488"/>
                  </a:cubicBezTo>
                  <a:lnTo>
                    <a:pt x="638" y="1295"/>
                  </a:lnTo>
                  <a:lnTo>
                    <a:pt x="1253" y="1295"/>
                  </a:lnTo>
                  <a:close/>
                </a:path>
              </a:pathLst>
            </a:custGeom>
            <a:noFill/>
            <a:ln w="17500" cap="flat" cmpd="sng">
              <a:solidFill>
                <a:srgbClr val="FFFFFF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5"/>
            <p:cNvSpPr/>
            <p:nvPr/>
          </p:nvSpPr>
          <p:spPr>
            <a:xfrm>
              <a:off x="5141300" y="3283300"/>
              <a:ext cx="46200" cy="49900"/>
            </a:xfrm>
            <a:custGeom>
              <a:avLst/>
              <a:gdLst/>
              <a:ahLst/>
              <a:cxnLst/>
              <a:rect l="l" t="t" r="r" b="b"/>
              <a:pathLst>
                <a:path w="1848" h="1996" extrusionOk="0">
                  <a:moveTo>
                    <a:pt x="935" y="361"/>
                  </a:moveTo>
                  <a:cubicBezTo>
                    <a:pt x="956" y="467"/>
                    <a:pt x="998" y="573"/>
                    <a:pt x="1041" y="701"/>
                  </a:cubicBezTo>
                  <a:lnTo>
                    <a:pt x="1253" y="1295"/>
                  </a:lnTo>
                  <a:lnTo>
                    <a:pt x="638" y="1295"/>
                  </a:lnTo>
                  <a:lnTo>
                    <a:pt x="892" y="488"/>
                  </a:lnTo>
                  <a:cubicBezTo>
                    <a:pt x="913" y="425"/>
                    <a:pt x="913" y="425"/>
                    <a:pt x="935" y="361"/>
                  </a:cubicBezTo>
                  <a:close/>
                  <a:moveTo>
                    <a:pt x="786" y="0"/>
                  </a:moveTo>
                  <a:cubicBezTo>
                    <a:pt x="722" y="0"/>
                    <a:pt x="638" y="0"/>
                    <a:pt x="595" y="128"/>
                  </a:cubicBezTo>
                  <a:lnTo>
                    <a:pt x="1" y="1847"/>
                  </a:lnTo>
                  <a:cubicBezTo>
                    <a:pt x="1" y="1889"/>
                    <a:pt x="1" y="1889"/>
                    <a:pt x="1" y="1911"/>
                  </a:cubicBezTo>
                  <a:cubicBezTo>
                    <a:pt x="1" y="1995"/>
                    <a:pt x="64" y="1995"/>
                    <a:pt x="107" y="1995"/>
                  </a:cubicBezTo>
                  <a:lnTo>
                    <a:pt x="255" y="1995"/>
                  </a:lnTo>
                  <a:cubicBezTo>
                    <a:pt x="404" y="1974"/>
                    <a:pt x="425" y="1932"/>
                    <a:pt x="447" y="1826"/>
                  </a:cubicBezTo>
                  <a:cubicBezTo>
                    <a:pt x="489" y="1698"/>
                    <a:pt x="510" y="1677"/>
                    <a:pt x="553" y="1550"/>
                  </a:cubicBezTo>
                  <a:lnTo>
                    <a:pt x="1338" y="1550"/>
                  </a:lnTo>
                  <a:lnTo>
                    <a:pt x="1444" y="1868"/>
                  </a:lnTo>
                  <a:cubicBezTo>
                    <a:pt x="1487" y="1974"/>
                    <a:pt x="1593" y="1974"/>
                    <a:pt x="1635" y="1974"/>
                  </a:cubicBezTo>
                  <a:lnTo>
                    <a:pt x="1741" y="1974"/>
                  </a:lnTo>
                  <a:cubicBezTo>
                    <a:pt x="1784" y="1974"/>
                    <a:pt x="1847" y="1974"/>
                    <a:pt x="1847" y="1889"/>
                  </a:cubicBezTo>
                  <a:cubicBezTo>
                    <a:pt x="1847" y="1889"/>
                    <a:pt x="1847" y="1868"/>
                    <a:pt x="1826" y="1847"/>
                  </a:cubicBezTo>
                  <a:lnTo>
                    <a:pt x="1211" y="106"/>
                  </a:lnTo>
                  <a:cubicBezTo>
                    <a:pt x="1168" y="0"/>
                    <a:pt x="1083" y="0"/>
                    <a:pt x="10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5"/>
            <p:cNvSpPr/>
            <p:nvPr/>
          </p:nvSpPr>
          <p:spPr>
            <a:xfrm>
              <a:off x="5269175" y="3428150"/>
              <a:ext cx="46725" cy="50425"/>
            </a:xfrm>
            <a:custGeom>
              <a:avLst/>
              <a:gdLst/>
              <a:ahLst/>
              <a:cxnLst/>
              <a:rect l="l" t="t" r="r" b="b"/>
              <a:pathLst>
                <a:path w="1869" h="2017" fill="none" extrusionOk="0">
                  <a:moveTo>
                    <a:pt x="659" y="128"/>
                  </a:moveTo>
                  <a:cubicBezTo>
                    <a:pt x="723" y="1"/>
                    <a:pt x="786" y="1"/>
                    <a:pt x="850" y="1"/>
                  </a:cubicBezTo>
                  <a:lnTo>
                    <a:pt x="1105" y="1"/>
                  </a:lnTo>
                  <a:cubicBezTo>
                    <a:pt x="1168" y="1"/>
                    <a:pt x="1253" y="22"/>
                    <a:pt x="1296" y="128"/>
                  </a:cubicBezTo>
                  <a:lnTo>
                    <a:pt x="1847" y="1868"/>
                  </a:lnTo>
                  <a:cubicBezTo>
                    <a:pt x="1869" y="1911"/>
                    <a:pt x="1869" y="1932"/>
                    <a:pt x="1869" y="1932"/>
                  </a:cubicBezTo>
                  <a:cubicBezTo>
                    <a:pt x="1869" y="2017"/>
                    <a:pt x="1784" y="2017"/>
                    <a:pt x="1741" y="2017"/>
                  </a:cubicBezTo>
                  <a:lnTo>
                    <a:pt x="1656" y="2017"/>
                  </a:lnTo>
                  <a:cubicBezTo>
                    <a:pt x="1593" y="2017"/>
                    <a:pt x="1508" y="1996"/>
                    <a:pt x="1465" y="1890"/>
                  </a:cubicBezTo>
                  <a:lnTo>
                    <a:pt x="1359" y="1571"/>
                  </a:lnTo>
                  <a:lnTo>
                    <a:pt x="574" y="1550"/>
                  </a:lnTo>
                  <a:cubicBezTo>
                    <a:pt x="532" y="1677"/>
                    <a:pt x="510" y="1699"/>
                    <a:pt x="468" y="1826"/>
                  </a:cubicBezTo>
                  <a:cubicBezTo>
                    <a:pt x="425" y="1932"/>
                    <a:pt x="404" y="1975"/>
                    <a:pt x="277" y="1975"/>
                  </a:cubicBezTo>
                  <a:lnTo>
                    <a:pt x="128" y="1975"/>
                  </a:lnTo>
                  <a:cubicBezTo>
                    <a:pt x="86" y="1975"/>
                    <a:pt x="1" y="1975"/>
                    <a:pt x="1" y="1890"/>
                  </a:cubicBezTo>
                  <a:cubicBezTo>
                    <a:pt x="1" y="1890"/>
                    <a:pt x="1" y="1868"/>
                    <a:pt x="22" y="1847"/>
                  </a:cubicBezTo>
                  <a:lnTo>
                    <a:pt x="659" y="128"/>
                  </a:lnTo>
                  <a:close/>
                  <a:moveTo>
                    <a:pt x="1083" y="701"/>
                  </a:moveTo>
                  <a:cubicBezTo>
                    <a:pt x="1062" y="574"/>
                    <a:pt x="1020" y="468"/>
                    <a:pt x="998" y="361"/>
                  </a:cubicBezTo>
                  <a:lnTo>
                    <a:pt x="998" y="361"/>
                  </a:lnTo>
                  <a:cubicBezTo>
                    <a:pt x="977" y="446"/>
                    <a:pt x="977" y="446"/>
                    <a:pt x="956" y="510"/>
                  </a:cubicBezTo>
                  <a:lnTo>
                    <a:pt x="659" y="1317"/>
                  </a:lnTo>
                  <a:lnTo>
                    <a:pt x="1296" y="1317"/>
                  </a:lnTo>
                  <a:lnTo>
                    <a:pt x="1083" y="701"/>
                  </a:lnTo>
                  <a:close/>
                </a:path>
              </a:pathLst>
            </a:custGeom>
            <a:noFill/>
            <a:ln w="17500" cap="flat" cmpd="sng">
              <a:solidFill>
                <a:srgbClr val="FFFFFF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5"/>
            <p:cNvSpPr/>
            <p:nvPr/>
          </p:nvSpPr>
          <p:spPr>
            <a:xfrm>
              <a:off x="5269175" y="3428150"/>
              <a:ext cx="46725" cy="50425"/>
            </a:xfrm>
            <a:custGeom>
              <a:avLst/>
              <a:gdLst/>
              <a:ahLst/>
              <a:cxnLst/>
              <a:rect l="l" t="t" r="r" b="b"/>
              <a:pathLst>
                <a:path w="1869" h="2017" extrusionOk="0">
                  <a:moveTo>
                    <a:pt x="998" y="361"/>
                  </a:moveTo>
                  <a:cubicBezTo>
                    <a:pt x="1020" y="468"/>
                    <a:pt x="1062" y="574"/>
                    <a:pt x="1083" y="701"/>
                  </a:cubicBezTo>
                  <a:lnTo>
                    <a:pt x="1296" y="1317"/>
                  </a:lnTo>
                  <a:lnTo>
                    <a:pt x="659" y="1317"/>
                  </a:lnTo>
                  <a:lnTo>
                    <a:pt x="956" y="510"/>
                  </a:lnTo>
                  <a:cubicBezTo>
                    <a:pt x="977" y="446"/>
                    <a:pt x="977" y="446"/>
                    <a:pt x="998" y="361"/>
                  </a:cubicBezTo>
                  <a:close/>
                  <a:moveTo>
                    <a:pt x="850" y="1"/>
                  </a:moveTo>
                  <a:cubicBezTo>
                    <a:pt x="786" y="1"/>
                    <a:pt x="723" y="1"/>
                    <a:pt x="659" y="128"/>
                  </a:cubicBezTo>
                  <a:lnTo>
                    <a:pt x="22" y="1847"/>
                  </a:lnTo>
                  <a:cubicBezTo>
                    <a:pt x="1" y="1868"/>
                    <a:pt x="1" y="1890"/>
                    <a:pt x="1" y="1890"/>
                  </a:cubicBezTo>
                  <a:cubicBezTo>
                    <a:pt x="1" y="1975"/>
                    <a:pt x="86" y="1975"/>
                    <a:pt x="128" y="1975"/>
                  </a:cubicBezTo>
                  <a:lnTo>
                    <a:pt x="277" y="1975"/>
                  </a:lnTo>
                  <a:cubicBezTo>
                    <a:pt x="404" y="1975"/>
                    <a:pt x="425" y="1932"/>
                    <a:pt x="468" y="1826"/>
                  </a:cubicBezTo>
                  <a:cubicBezTo>
                    <a:pt x="510" y="1699"/>
                    <a:pt x="532" y="1677"/>
                    <a:pt x="574" y="1550"/>
                  </a:cubicBezTo>
                  <a:lnTo>
                    <a:pt x="1359" y="1571"/>
                  </a:lnTo>
                  <a:lnTo>
                    <a:pt x="1465" y="1890"/>
                  </a:lnTo>
                  <a:cubicBezTo>
                    <a:pt x="1508" y="1996"/>
                    <a:pt x="1593" y="2017"/>
                    <a:pt x="1656" y="2017"/>
                  </a:cubicBezTo>
                  <a:lnTo>
                    <a:pt x="1741" y="2017"/>
                  </a:lnTo>
                  <a:cubicBezTo>
                    <a:pt x="1784" y="2017"/>
                    <a:pt x="1869" y="2017"/>
                    <a:pt x="1869" y="1932"/>
                  </a:cubicBezTo>
                  <a:cubicBezTo>
                    <a:pt x="1869" y="1932"/>
                    <a:pt x="1869" y="1911"/>
                    <a:pt x="1847" y="1868"/>
                  </a:cubicBezTo>
                  <a:lnTo>
                    <a:pt x="1296" y="128"/>
                  </a:lnTo>
                  <a:cubicBezTo>
                    <a:pt x="1253" y="22"/>
                    <a:pt x="1168" y="1"/>
                    <a:pt x="11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5"/>
            <p:cNvSpPr/>
            <p:nvPr/>
          </p:nvSpPr>
          <p:spPr>
            <a:xfrm>
              <a:off x="5315875" y="3667450"/>
              <a:ext cx="46200" cy="49900"/>
            </a:xfrm>
            <a:custGeom>
              <a:avLst/>
              <a:gdLst/>
              <a:ahLst/>
              <a:cxnLst/>
              <a:rect l="l" t="t" r="r" b="b"/>
              <a:pathLst>
                <a:path w="1848" h="1996" fill="none" extrusionOk="0">
                  <a:moveTo>
                    <a:pt x="616" y="128"/>
                  </a:moveTo>
                  <a:cubicBezTo>
                    <a:pt x="659" y="22"/>
                    <a:pt x="744" y="1"/>
                    <a:pt x="786" y="1"/>
                  </a:cubicBezTo>
                  <a:lnTo>
                    <a:pt x="1041" y="1"/>
                  </a:lnTo>
                  <a:cubicBezTo>
                    <a:pt x="1104" y="1"/>
                    <a:pt x="1189" y="1"/>
                    <a:pt x="1232" y="128"/>
                  </a:cubicBezTo>
                  <a:lnTo>
                    <a:pt x="1847" y="1869"/>
                  </a:lnTo>
                  <a:cubicBezTo>
                    <a:pt x="1847" y="1890"/>
                    <a:pt x="1847" y="1911"/>
                    <a:pt x="1847" y="1911"/>
                  </a:cubicBezTo>
                  <a:cubicBezTo>
                    <a:pt x="1847" y="1996"/>
                    <a:pt x="1784" y="1996"/>
                    <a:pt x="1741" y="1996"/>
                  </a:cubicBezTo>
                  <a:lnTo>
                    <a:pt x="1635" y="1996"/>
                  </a:lnTo>
                  <a:cubicBezTo>
                    <a:pt x="1592" y="1996"/>
                    <a:pt x="1508" y="1996"/>
                    <a:pt x="1465" y="1890"/>
                  </a:cubicBezTo>
                  <a:lnTo>
                    <a:pt x="1338" y="1572"/>
                  </a:lnTo>
                  <a:lnTo>
                    <a:pt x="552" y="1572"/>
                  </a:lnTo>
                  <a:cubicBezTo>
                    <a:pt x="510" y="1699"/>
                    <a:pt x="489" y="1720"/>
                    <a:pt x="446" y="1847"/>
                  </a:cubicBezTo>
                  <a:cubicBezTo>
                    <a:pt x="425" y="1954"/>
                    <a:pt x="404" y="1996"/>
                    <a:pt x="255" y="1996"/>
                  </a:cubicBezTo>
                  <a:lnTo>
                    <a:pt x="107" y="1996"/>
                  </a:lnTo>
                  <a:cubicBezTo>
                    <a:pt x="64" y="1996"/>
                    <a:pt x="1" y="1996"/>
                    <a:pt x="1" y="1932"/>
                  </a:cubicBezTo>
                  <a:cubicBezTo>
                    <a:pt x="1" y="1911"/>
                    <a:pt x="1" y="1911"/>
                    <a:pt x="1" y="1869"/>
                  </a:cubicBezTo>
                  <a:close/>
                  <a:moveTo>
                    <a:pt x="1041" y="723"/>
                  </a:moveTo>
                  <a:cubicBezTo>
                    <a:pt x="998" y="595"/>
                    <a:pt x="977" y="468"/>
                    <a:pt x="935" y="383"/>
                  </a:cubicBezTo>
                  <a:lnTo>
                    <a:pt x="935" y="383"/>
                  </a:lnTo>
                  <a:cubicBezTo>
                    <a:pt x="935" y="447"/>
                    <a:pt x="935" y="447"/>
                    <a:pt x="913" y="510"/>
                  </a:cubicBezTo>
                  <a:lnTo>
                    <a:pt x="637" y="1317"/>
                  </a:lnTo>
                  <a:lnTo>
                    <a:pt x="1253" y="1317"/>
                  </a:lnTo>
                  <a:close/>
                </a:path>
              </a:pathLst>
            </a:custGeom>
            <a:noFill/>
            <a:ln w="17500" cap="flat" cmpd="sng">
              <a:solidFill>
                <a:srgbClr val="FFFFFF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5"/>
            <p:cNvSpPr/>
            <p:nvPr/>
          </p:nvSpPr>
          <p:spPr>
            <a:xfrm>
              <a:off x="5315875" y="3667450"/>
              <a:ext cx="46200" cy="49900"/>
            </a:xfrm>
            <a:custGeom>
              <a:avLst/>
              <a:gdLst/>
              <a:ahLst/>
              <a:cxnLst/>
              <a:rect l="l" t="t" r="r" b="b"/>
              <a:pathLst>
                <a:path w="1848" h="1996" extrusionOk="0">
                  <a:moveTo>
                    <a:pt x="935" y="383"/>
                  </a:moveTo>
                  <a:cubicBezTo>
                    <a:pt x="977" y="468"/>
                    <a:pt x="998" y="595"/>
                    <a:pt x="1041" y="723"/>
                  </a:cubicBezTo>
                  <a:lnTo>
                    <a:pt x="1253" y="1317"/>
                  </a:lnTo>
                  <a:lnTo>
                    <a:pt x="637" y="1317"/>
                  </a:lnTo>
                  <a:lnTo>
                    <a:pt x="913" y="510"/>
                  </a:lnTo>
                  <a:cubicBezTo>
                    <a:pt x="935" y="447"/>
                    <a:pt x="935" y="447"/>
                    <a:pt x="935" y="383"/>
                  </a:cubicBezTo>
                  <a:close/>
                  <a:moveTo>
                    <a:pt x="786" y="1"/>
                  </a:moveTo>
                  <a:cubicBezTo>
                    <a:pt x="744" y="1"/>
                    <a:pt x="659" y="22"/>
                    <a:pt x="616" y="128"/>
                  </a:cubicBezTo>
                  <a:lnTo>
                    <a:pt x="1" y="1869"/>
                  </a:lnTo>
                  <a:cubicBezTo>
                    <a:pt x="1" y="1911"/>
                    <a:pt x="1" y="1911"/>
                    <a:pt x="1" y="1932"/>
                  </a:cubicBezTo>
                  <a:cubicBezTo>
                    <a:pt x="1" y="1996"/>
                    <a:pt x="64" y="1996"/>
                    <a:pt x="107" y="1996"/>
                  </a:cubicBezTo>
                  <a:lnTo>
                    <a:pt x="255" y="1996"/>
                  </a:lnTo>
                  <a:cubicBezTo>
                    <a:pt x="404" y="1996"/>
                    <a:pt x="425" y="1954"/>
                    <a:pt x="446" y="1847"/>
                  </a:cubicBezTo>
                  <a:cubicBezTo>
                    <a:pt x="489" y="1720"/>
                    <a:pt x="510" y="1699"/>
                    <a:pt x="552" y="1572"/>
                  </a:cubicBezTo>
                  <a:lnTo>
                    <a:pt x="1338" y="1572"/>
                  </a:lnTo>
                  <a:lnTo>
                    <a:pt x="1465" y="1890"/>
                  </a:lnTo>
                  <a:cubicBezTo>
                    <a:pt x="1508" y="1996"/>
                    <a:pt x="1592" y="1996"/>
                    <a:pt x="1635" y="1996"/>
                  </a:cubicBezTo>
                  <a:lnTo>
                    <a:pt x="1741" y="1996"/>
                  </a:lnTo>
                  <a:cubicBezTo>
                    <a:pt x="1784" y="1996"/>
                    <a:pt x="1847" y="1996"/>
                    <a:pt x="1847" y="1911"/>
                  </a:cubicBezTo>
                  <a:cubicBezTo>
                    <a:pt x="1847" y="1911"/>
                    <a:pt x="1847" y="1890"/>
                    <a:pt x="1847" y="1869"/>
                  </a:cubicBezTo>
                  <a:lnTo>
                    <a:pt x="1232" y="128"/>
                  </a:lnTo>
                  <a:cubicBezTo>
                    <a:pt x="1189" y="1"/>
                    <a:pt x="1104" y="1"/>
                    <a:pt x="10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5"/>
            <p:cNvSpPr/>
            <p:nvPr/>
          </p:nvSpPr>
          <p:spPr>
            <a:xfrm>
              <a:off x="5103625" y="3447250"/>
              <a:ext cx="41950" cy="53625"/>
            </a:xfrm>
            <a:custGeom>
              <a:avLst/>
              <a:gdLst/>
              <a:ahLst/>
              <a:cxnLst/>
              <a:rect l="l" t="t" r="r" b="b"/>
              <a:pathLst>
                <a:path w="1678" h="2145" fill="none" extrusionOk="0">
                  <a:moveTo>
                    <a:pt x="1678" y="213"/>
                  </a:moveTo>
                  <a:cubicBezTo>
                    <a:pt x="1678" y="192"/>
                    <a:pt x="1678" y="192"/>
                    <a:pt x="1678" y="171"/>
                  </a:cubicBezTo>
                  <a:cubicBezTo>
                    <a:pt x="1678" y="149"/>
                    <a:pt x="1678" y="149"/>
                    <a:pt x="1593" y="107"/>
                  </a:cubicBezTo>
                  <a:cubicBezTo>
                    <a:pt x="1487" y="64"/>
                    <a:pt x="1338" y="22"/>
                    <a:pt x="1083" y="22"/>
                  </a:cubicBezTo>
                  <a:cubicBezTo>
                    <a:pt x="362" y="1"/>
                    <a:pt x="22" y="383"/>
                    <a:pt x="22" y="1062"/>
                  </a:cubicBezTo>
                  <a:cubicBezTo>
                    <a:pt x="1" y="1805"/>
                    <a:pt x="383" y="2123"/>
                    <a:pt x="1041" y="2144"/>
                  </a:cubicBezTo>
                  <a:cubicBezTo>
                    <a:pt x="1296" y="2144"/>
                    <a:pt x="1402" y="2123"/>
                    <a:pt x="1593" y="2017"/>
                  </a:cubicBezTo>
                  <a:cubicBezTo>
                    <a:pt x="1678" y="1975"/>
                    <a:pt x="1678" y="1975"/>
                    <a:pt x="1678" y="1953"/>
                  </a:cubicBezTo>
                  <a:cubicBezTo>
                    <a:pt x="1678" y="1911"/>
                    <a:pt x="1656" y="1762"/>
                    <a:pt x="1656" y="1720"/>
                  </a:cubicBezTo>
                  <a:cubicBezTo>
                    <a:pt x="1656" y="1699"/>
                    <a:pt x="1656" y="1677"/>
                    <a:pt x="1635" y="1677"/>
                  </a:cubicBezTo>
                  <a:cubicBezTo>
                    <a:pt x="1614" y="1677"/>
                    <a:pt x="1614" y="1677"/>
                    <a:pt x="1571" y="1699"/>
                  </a:cubicBezTo>
                  <a:cubicBezTo>
                    <a:pt x="1402" y="1805"/>
                    <a:pt x="1317" y="1847"/>
                    <a:pt x="1062" y="1847"/>
                  </a:cubicBezTo>
                  <a:cubicBezTo>
                    <a:pt x="531" y="1847"/>
                    <a:pt x="425" y="1486"/>
                    <a:pt x="447" y="1062"/>
                  </a:cubicBezTo>
                  <a:cubicBezTo>
                    <a:pt x="447" y="807"/>
                    <a:pt x="489" y="298"/>
                    <a:pt x="1083" y="319"/>
                  </a:cubicBezTo>
                  <a:cubicBezTo>
                    <a:pt x="1296" y="319"/>
                    <a:pt x="1423" y="383"/>
                    <a:pt x="1550" y="489"/>
                  </a:cubicBezTo>
                  <a:cubicBezTo>
                    <a:pt x="1550" y="510"/>
                    <a:pt x="1571" y="510"/>
                    <a:pt x="1571" y="510"/>
                  </a:cubicBezTo>
                  <a:cubicBezTo>
                    <a:pt x="1593" y="510"/>
                    <a:pt x="1614" y="510"/>
                    <a:pt x="1614" y="468"/>
                  </a:cubicBezTo>
                  <a:close/>
                </a:path>
              </a:pathLst>
            </a:custGeom>
            <a:noFill/>
            <a:ln w="17500" cap="flat" cmpd="sng">
              <a:solidFill>
                <a:srgbClr val="FFFFFF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5"/>
            <p:cNvSpPr/>
            <p:nvPr/>
          </p:nvSpPr>
          <p:spPr>
            <a:xfrm>
              <a:off x="5103625" y="3447775"/>
              <a:ext cx="41950" cy="53100"/>
            </a:xfrm>
            <a:custGeom>
              <a:avLst/>
              <a:gdLst/>
              <a:ahLst/>
              <a:cxnLst/>
              <a:rect l="l" t="t" r="r" b="b"/>
              <a:pathLst>
                <a:path w="1678" h="2124" extrusionOk="0">
                  <a:moveTo>
                    <a:pt x="1027" y="0"/>
                  </a:moveTo>
                  <a:cubicBezTo>
                    <a:pt x="344" y="0"/>
                    <a:pt x="22" y="380"/>
                    <a:pt x="22" y="1041"/>
                  </a:cubicBezTo>
                  <a:cubicBezTo>
                    <a:pt x="1" y="1784"/>
                    <a:pt x="383" y="2102"/>
                    <a:pt x="1041" y="2123"/>
                  </a:cubicBezTo>
                  <a:cubicBezTo>
                    <a:pt x="1296" y="2123"/>
                    <a:pt x="1402" y="2102"/>
                    <a:pt x="1593" y="1996"/>
                  </a:cubicBezTo>
                  <a:cubicBezTo>
                    <a:pt x="1678" y="1954"/>
                    <a:pt x="1678" y="1954"/>
                    <a:pt x="1678" y="1932"/>
                  </a:cubicBezTo>
                  <a:cubicBezTo>
                    <a:pt x="1678" y="1890"/>
                    <a:pt x="1656" y="1741"/>
                    <a:pt x="1656" y="1699"/>
                  </a:cubicBezTo>
                  <a:cubicBezTo>
                    <a:pt x="1656" y="1678"/>
                    <a:pt x="1656" y="1656"/>
                    <a:pt x="1635" y="1656"/>
                  </a:cubicBezTo>
                  <a:cubicBezTo>
                    <a:pt x="1614" y="1656"/>
                    <a:pt x="1614" y="1656"/>
                    <a:pt x="1571" y="1678"/>
                  </a:cubicBezTo>
                  <a:cubicBezTo>
                    <a:pt x="1402" y="1784"/>
                    <a:pt x="1317" y="1826"/>
                    <a:pt x="1062" y="1826"/>
                  </a:cubicBezTo>
                  <a:cubicBezTo>
                    <a:pt x="531" y="1826"/>
                    <a:pt x="425" y="1465"/>
                    <a:pt x="447" y="1041"/>
                  </a:cubicBezTo>
                  <a:cubicBezTo>
                    <a:pt x="447" y="791"/>
                    <a:pt x="487" y="297"/>
                    <a:pt x="1048" y="297"/>
                  </a:cubicBezTo>
                  <a:cubicBezTo>
                    <a:pt x="1059" y="297"/>
                    <a:pt x="1071" y="298"/>
                    <a:pt x="1083" y="298"/>
                  </a:cubicBezTo>
                  <a:cubicBezTo>
                    <a:pt x="1296" y="298"/>
                    <a:pt x="1423" y="362"/>
                    <a:pt x="1550" y="468"/>
                  </a:cubicBezTo>
                  <a:cubicBezTo>
                    <a:pt x="1550" y="489"/>
                    <a:pt x="1571" y="489"/>
                    <a:pt x="1571" y="489"/>
                  </a:cubicBezTo>
                  <a:cubicBezTo>
                    <a:pt x="1593" y="489"/>
                    <a:pt x="1614" y="489"/>
                    <a:pt x="1614" y="447"/>
                  </a:cubicBezTo>
                  <a:lnTo>
                    <a:pt x="1678" y="192"/>
                  </a:lnTo>
                  <a:cubicBezTo>
                    <a:pt x="1678" y="171"/>
                    <a:pt x="1678" y="171"/>
                    <a:pt x="1678" y="150"/>
                  </a:cubicBezTo>
                  <a:cubicBezTo>
                    <a:pt x="1678" y="128"/>
                    <a:pt x="1678" y="128"/>
                    <a:pt x="1593" y="86"/>
                  </a:cubicBezTo>
                  <a:cubicBezTo>
                    <a:pt x="1487" y="43"/>
                    <a:pt x="1338" y="1"/>
                    <a:pt x="1083" y="1"/>
                  </a:cubicBezTo>
                  <a:cubicBezTo>
                    <a:pt x="1064" y="0"/>
                    <a:pt x="1045" y="0"/>
                    <a:pt x="10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5"/>
            <p:cNvSpPr/>
            <p:nvPr/>
          </p:nvSpPr>
          <p:spPr>
            <a:xfrm>
              <a:off x="5400250" y="3722650"/>
              <a:ext cx="45650" cy="54675"/>
            </a:xfrm>
            <a:custGeom>
              <a:avLst/>
              <a:gdLst/>
              <a:ahLst/>
              <a:cxnLst/>
              <a:rect l="l" t="t" r="r" b="b"/>
              <a:pathLst>
                <a:path w="1826" h="2187" fill="none" extrusionOk="0">
                  <a:moveTo>
                    <a:pt x="1613" y="149"/>
                  </a:moveTo>
                  <a:cubicBezTo>
                    <a:pt x="1635" y="128"/>
                    <a:pt x="1635" y="128"/>
                    <a:pt x="1635" y="106"/>
                  </a:cubicBezTo>
                  <a:cubicBezTo>
                    <a:pt x="1613" y="85"/>
                    <a:pt x="1613" y="85"/>
                    <a:pt x="1529" y="64"/>
                  </a:cubicBezTo>
                  <a:cubicBezTo>
                    <a:pt x="1422" y="21"/>
                    <a:pt x="1274" y="0"/>
                    <a:pt x="1019" y="21"/>
                  </a:cubicBezTo>
                  <a:cubicBezTo>
                    <a:pt x="297" y="85"/>
                    <a:pt x="0" y="510"/>
                    <a:pt x="64" y="1168"/>
                  </a:cubicBezTo>
                  <a:cubicBezTo>
                    <a:pt x="128" y="1910"/>
                    <a:pt x="552" y="2186"/>
                    <a:pt x="1210" y="2123"/>
                  </a:cubicBezTo>
                  <a:cubicBezTo>
                    <a:pt x="1444" y="2101"/>
                    <a:pt x="1571" y="2059"/>
                    <a:pt x="1741" y="1953"/>
                  </a:cubicBezTo>
                  <a:cubicBezTo>
                    <a:pt x="1826" y="1910"/>
                    <a:pt x="1826" y="1910"/>
                    <a:pt x="1826" y="1868"/>
                  </a:cubicBezTo>
                  <a:cubicBezTo>
                    <a:pt x="1804" y="1847"/>
                    <a:pt x="1783" y="1698"/>
                    <a:pt x="1783" y="1656"/>
                  </a:cubicBezTo>
                  <a:cubicBezTo>
                    <a:pt x="1783" y="1635"/>
                    <a:pt x="1762" y="1592"/>
                    <a:pt x="1741" y="1592"/>
                  </a:cubicBezTo>
                  <a:cubicBezTo>
                    <a:pt x="1720" y="1613"/>
                    <a:pt x="1720" y="1613"/>
                    <a:pt x="1677" y="1635"/>
                  </a:cubicBezTo>
                  <a:cubicBezTo>
                    <a:pt x="1529" y="1762"/>
                    <a:pt x="1444" y="1826"/>
                    <a:pt x="1189" y="1847"/>
                  </a:cubicBezTo>
                  <a:cubicBezTo>
                    <a:pt x="680" y="1889"/>
                    <a:pt x="531" y="1550"/>
                    <a:pt x="489" y="1125"/>
                  </a:cubicBezTo>
                  <a:cubicBezTo>
                    <a:pt x="467" y="870"/>
                    <a:pt x="467" y="361"/>
                    <a:pt x="1040" y="319"/>
                  </a:cubicBezTo>
                  <a:cubicBezTo>
                    <a:pt x="1274" y="297"/>
                    <a:pt x="1401" y="340"/>
                    <a:pt x="1529" y="446"/>
                  </a:cubicBezTo>
                  <a:cubicBezTo>
                    <a:pt x="1550" y="446"/>
                    <a:pt x="1550" y="446"/>
                    <a:pt x="1571" y="446"/>
                  </a:cubicBezTo>
                  <a:cubicBezTo>
                    <a:pt x="1592" y="446"/>
                    <a:pt x="1592" y="446"/>
                    <a:pt x="1592" y="404"/>
                  </a:cubicBezTo>
                  <a:lnTo>
                    <a:pt x="1613" y="149"/>
                  </a:lnTo>
                  <a:close/>
                </a:path>
              </a:pathLst>
            </a:custGeom>
            <a:noFill/>
            <a:ln w="17500" cap="flat" cmpd="sng">
              <a:solidFill>
                <a:srgbClr val="FFFFFF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5"/>
            <p:cNvSpPr/>
            <p:nvPr/>
          </p:nvSpPr>
          <p:spPr>
            <a:xfrm>
              <a:off x="5400250" y="3722975"/>
              <a:ext cx="45650" cy="52975"/>
            </a:xfrm>
            <a:custGeom>
              <a:avLst/>
              <a:gdLst/>
              <a:ahLst/>
              <a:cxnLst/>
              <a:rect l="l" t="t" r="r" b="b"/>
              <a:pathLst>
                <a:path w="1826" h="2119" extrusionOk="0">
                  <a:moveTo>
                    <a:pt x="1202" y="0"/>
                  </a:moveTo>
                  <a:cubicBezTo>
                    <a:pt x="1148" y="0"/>
                    <a:pt x="1087" y="3"/>
                    <a:pt x="1019" y="8"/>
                  </a:cubicBezTo>
                  <a:cubicBezTo>
                    <a:pt x="297" y="72"/>
                    <a:pt x="0" y="497"/>
                    <a:pt x="64" y="1155"/>
                  </a:cubicBezTo>
                  <a:cubicBezTo>
                    <a:pt x="122" y="1829"/>
                    <a:pt x="477" y="2119"/>
                    <a:pt x="1034" y="2119"/>
                  </a:cubicBezTo>
                  <a:cubicBezTo>
                    <a:pt x="1091" y="2119"/>
                    <a:pt x="1150" y="2116"/>
                    <a:pt x="1210" y="2110"/>
                  </a:cubicBezTo>
                  <a:cubicBezTo>
                    <a:pt x="1444" y="2088"/>
                    <a:pt x="1571" y="2046"/>
                    <a:pt x="1741" y="1940"/>
                  </a:cubicBezTo>
                  <a:cubicBezTo>
                    <a:pt x="1826" y="1897"/>
                    <a:pt x="1826" y="1897"/>
                    <a:pt x="1826" y="1855"/>
                  </a:cubicBezTo>
                  <a:cubicBezTo>
                    <a:pt x="1804" y="1834"/>
                    <a:pt x="1783" y="1685"/>
                    <a:pt x="1783" y="1643"/>
                  </a:cubicBezTo>
                  <a:cubicBezTo>
                    <a:pt x="1783" y="1622"/>
                    <a:pt x="1762" y="1579"/>
                    <a:pt x="1741" y="1579"/>
                  </a:cubicBezTo>
                  <a:cubicBezTo>
                    <a:pt x="1720" y="1600"/>
                    <a:pt x="1720" y="1600"/>
                    <a:pt x="1677" y="1622"/>
                  </a:cubicBezTo>
                  <a:cubicBezTo>
                    <a:pt x="1529" y="1749"/>
                    <a:pt x="1444" y="1813"/>
                    <a:pt x="1189" y="1834"/>
                  </a:cubicBezTo>
                  <a:cubicBezTo>
                    <a:pt x="1160" y="1836"/>
                    <a:pt x="1132" y="1837"/>
                    <a:pt x="1106" y="1837"/>
                  </a:cubicBezTo>
                  <a:cubicBezTo>
                    <a:pt x="663" y="1837"/>
                    <a:pt x="529" y="1513"/>
                    <a:pt x="489" y="1112"/>
                  </a:cubicBezTo>
                  <a:cubicBezTo>
                    <a:pt x="467" y="857"/>
                    <a:pt x="467" y="348"/>
                    <a:pt x="1040" y="306"/>
                  </a:cubicBezTo>
                  <a:cubicBezTo>
                    <a:pt x="1079" y="302"/>
                    <a:pt x="1115" y="300"/>
                    <a:pt x="1149" y="300"/>
                  </a:cubicBezTo>
                  <a:cubicBezTo>
                    <a:pt x="1316" y="300"/>
                    <a:pt x="1422" y="345"/>
                    <a:pt x="1529" y="433"/>
                  </a:cubicBezTo>
                  <a:lnTo>
                    <a:pt x="1571" y="433"/>
                  </a:lnTo>
                  <a:cubicBezTo>
                    <a:pt x="1592" y="433"/>
                    <a:pt x="1592" y="433"/>
                    <a:pt x="1592" y="391"/>
                  </a:cubicBezTo>
                  <a:lnTo>
                    <a:pt x="1613" y="136"/>
                  </a:lnTo>
                  <a:cubicBezTo>
                    <a:pt x="1635" y="115"/>
                    <a:pt x="1635" y="115"/>
                    <a:pt x="1635" y="93"/>
                  </a:cubicBezTo>
                  <a:cubicBezTo>
                    <a:pt x="1613" y="72"/>
                    <a:pt x="1613" y="72"/>
                    <a:pt x="1529" y="51"/>
                  </a:cubicBezTo>
                  <a:cubicBezTo>
                    <a:pt x="1451" y="20"/>
                    <a:pt x="1350" y="0"/>
                    <a:pt x="12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5"/>
            <p:cNvSpPr/>
            <p:nvPr/>
          </p:nvSpPr>
          <p:spPr>
            <a:xfrm>
              <a:off x="5341350" y="3490225"/>
              <a:ext cx="43000" cy="53625"/>
            </a:xfrm>
            <a:custGeom>
              <a:avLst/>
              <a:gdLst/>
              <a:ahLst/>
              <a:cxnLst/>
              <a:rect l="l" t="t" r="r" b="b"/>
              <a:pathLst>
                <a:path w="1720" h="2145" fill="none" extrusionOk="0">
                  <a:moveTo>
                    <a:pt x="1635" y="171"/>
                  </a:moveTo>
                  <a:cubicBezTo>
                    <a:pt x="1656" y="149"/>
                    <a:pt x="1656" y="149"/>
                    <a:pt x="1656" y="149"/>
                  </a:cubicBezTo>
                  <a:cubicBezTo>
                    <a:pt x="1656" y="107"/>
                    <a:pt x="1635" y="107"/>
                    <a:pt x="1571" y="86"/>
                  </a:cubicBezTo>
                  <a:cubicBezTo>
                    <a:pt x="1444" y="43"/>
                    <a:pt x="1295" y="1"/>
                    <a:pt x="1062" y="22"/>
                  </a:cubicBezTo>
                  <a:cubicBezTo>
                    <a:pt x="319" y="22"/>
                    <a:pt x="0" y="425"/>
                    <a:pt x="22" y="1083"/>
                  </a:cubicBezTo>
                  <a:cubicBezTo>
                    <a:pt x="22" y="1826"/>
                    <a:pt x="425" y="2145"/>
                    <a:pt x="1083" y="2123"/>
                  </a:cubicBezTo>
                  <a:cubicBezTo>
                    <a:pt x="1338" y="2123"/>
                    <a:pt x="1444" y="2102"/>
                    <a:pt x="1635" y="1996"/>
                  </a:cubicBezTo>
                  <a:cubicBezTo>
                    <a:pt x="1698" y="1954"/>
                    <a:pt x="1720" y="1932"/>
                    <a:pt x="1720" y="1911"/>
                  </a:cubicBezTo>
                  <a:cubicBezTo>
                    <a:pt x="1720" y="1890"/>
                    <a:pt x="1698" y="1720"/>
                    <a:pt x="1698" y="1699"/>
                  </a:cubicBezTo>
                  <a:cubicBezTo>
                    <a:pt x="1677" y="1678"/>
                    <a:pt x="1677" y="1635"/>
                    <a:pt x="1656" y="1635"/>
                  </a:cubicBezTo>
                  <a:cubicBezTo>
                    <a:pt x="1635" y="1635"/>
                    <a:pt x="1635" y="1635"/>
                    <a:pt x="1592" y="1678"/>
                  </a:cubicBezTo>
                  <a:cubicBezTo>
                    <a:pt x="1444" y="1784"/>
                    <a:pt x="1338" y="1826"/>
                    <a:pt x="1104" y="1847"/>
                  </a:cubicBezTo>
                  <a:cubicBezTo>
                    <a:pt x="573" y="1847"/>
                    <a:pt x="446" y="1487"/>
                    <a:pt x="446" y="1083"/>
                  </a:cubicBezTo>
                  <a:cubicBezTo>
                    <a:pt x="425" y="807"/>
                    <a:pt x="467" y="319"/>
                    <a:pt x="1062" y="298"/>
                  </a:cubicBezTo>
                  <a:cubicBezTo>
                    <a:pt x="1274" y="298"/>
                    <a:pt x="1401" y="362"/>
                    <a:pt x="1529" y="468"/>
                  </a:cubicBezTo>
                  <a:cubicBezTo>
                    <a:pt x="1550" y="468"/>
                    <a:pt x="1550" y="489"/>
                    <a:pt x="1571" y="489"/>
                  </a:cubicBezTo>
                  <a:cubicBezTo>
                    <a:pt x="1571" y="489"/>
                    <a:pt x="1592" y="468"/>
                    <a:pt x="1592" y="425"/>
                  </a:cubicBezTo>
                  <a:close/>
                </a:path>
              </a:pathLst>
            </a:custGeom>
            <a:noFill/>
            <a:ln w="17500" cap="flat" cmpd="sng">
              <a:solidFill>
                <a:srgbClr val="FFFFFF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5"/>
            <p:cNvSpPr/>
            <p:nvPr/>
          </p:nvSpPr>
          <p:spPr>
            <a:xfrm>
              <a:off x="5341350" y="3490625"/>
              <a:ext cx="43000" cy="52725"/>
            </a:xfrm>
            <a:custGeom>
              <a:avLst/>
              <a:gdLst/>
              <a:ahLst/>
              <a:cxnLst/>
              <a:rect l="l" t="t" r="r" b="b"/>
              <a:pathLst>
                <a:path w="1720" h="2109" extrusionOk="0">
                  <a:moveTo>
                    <a:pt x="1182" y="0"/>
                  </a:moveTo>
                  <a:cubicBezTo>
                    <a:pt x="1144" y="0"/>
                    <a:pt x="1105" y="2"/>
                    <a:pt x="1062" y="6"/>
                  </a:cubicBezTo>
                  <a:cubicBezTo>
                    <a:pt x="319" y="6"/>
                    <a:pt x="0" y="409"/>
                    <a:pt x="22" y="1067"/>
                  </a:cubicBezTo>
                  <a:cubicBezTo>
                    <a:pt x="22" y="1787"/>
                    <a:pt x="400" y="2108"/>
                    <a:pt x="1022" y="2108"/>
                  </a:cubicBezTo>
                  <a:cubicBezTo>
                    <a:pt x="1042" y="2108"/>
                    <a:pt x="1062" y="2108"/>
                    <a:pt x="1083" y="2107"/>
                  </a:cubicBezTo>
                  <a:cubicBezTo>
                    <a:pt x="1338" y="2107"/>
                    <a:pt x="1444" y="2086"/>
                    <a:pt x="1635" y="1980"/>
                  </a:cubicBezTo>
                  <a:cubicBezTo>
                    <a:pt x="1698" y="1938"/>
                    <a:pt x="1720" y="1916"/>
                    <a:pt x="1720" y="1895"/>
                  </a:cubicBezTo>
                  <a:cubicBezTo>
                    <a:pt x="1720" y="1874"/>
                    <a:pt x="1698" y="1704"/>
                    <a:pt x="1698" y="1683"/>
                  </a:cubicBezTo>
                  <a:cubicBezTo>
                    <a:pt x="1677" y="1662"/>
                    <a:pt x="1677" y="1619"/>
                    <a:pt x="1656" y="1619"/>
                  </a:cubicBezTo>
                  <a:cubicBezTo>
                    <a:pt x="1635" y="1619"/>
                    <a:pt x="1635" y="1619"/>
                    <a:pt x="1592" y="1662"/>
                  </a:cubicBezTo>
                  <a:cubicBezTo>
                    <a:pt x="1444" y="1768"/>
                    <a:pt x="1338" y="1810"/>
                    <a:pt x="1104" y="1831"/>
                  </a:cubicBezTo>
                  <a:cubicBezTo>
                    <a:pt x="573" y="1831"/>
                    <a:pt x="446" y="1471"/>
                    <a:pt x="446" y="1067"/>
                  </a:cubicBezTo>
                  <a:cubicBezTo>
                    <a:pt x="425" y="791"/>
                    <a:pt x="467" y="303"/>
                    <a:pt x="1062" y="282"/>
                  </a:cubicBezTo>
                  <a:cubicBezTo>
                    <a:pt x="1274" y="282"/>
                    <a:pt x="1401" y="346"/>
                    <a:pt x="1529" y="452"/>
                  </a:cubicBezTo>
                  <a:cubicBezTo>
                    <a:pt x="1550" y="452"/>
                    <a:pt x="1550" y="473"/>
                    <a:pt x="1571" y="473"/>
                  </a:cubicBezTo>
                  <a:cubicBezTo>
                    <a:pt x="1571" y="473"/>
                    <a:pt x="1592" y="452"/>
                    <a:pt x="1592" y="409"/>
                  </a:cubicBezTo>
                  <a:lnTo>
                    <a:pt x="1635" y="155"/>
                  </a:lnTo>
                  <a:cubicBezTo>
                    <a:pt x="1656" y="133"/>
                    <a:pt x="1656" y="133"/>
                    <a:pt x="1656" y="133"/>
                  </a:cubicBezTo>
                  <a:cubicBezTo>
                    <a:pt x="1656" y="91"/>
                    <a:pt x="1635" y="91"/>
                    <a:pt x="1571" y="70"/>
                  </a:cubicBezTo>
                  <a:cubicBezTo>
                    <a:pt x="1467" y="35"/>
                    <a:pt x="1349" y="0"/>
                    <a:pt x="11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5"/>
            <p:cNvSpPr/>
            <p:nvPr/>
          </p:nvSpPr>
          <p:spPr>
            <a:xfrm>
              <a:off x="5204975" y="3356525"/>
              <a:ext cx="43000" cy="53075"/>
            </a:xfrm>
            <a:custGeom>
              <a:avLst/>
              <a:gdLst/>
              <a:ahLst/>
              <a:cxnLst/>
              <a:rect l="l" t="t" r="r" b="b"/>
              <a:pathLst>
                <a:path w="1720" h="2123" fill="none" extrusionOk="0">
                  <a:moveTo>
                    <a:pt x="1720" y="1189"/>
                  </a:moveTo>
                  <a:cubicBezTo>
                    <a:pt x="1720" y="1125"/>
                    <a:pt x="1720" y="1125"/>
                    <a:pt x="1635" y="1125"/>
                  </a:cubicBezTo>
                  <a:lnTo>
                    <a:pt x="1126" y="1125"/>
                  </a:lnTo>
                  <a:cubicBezTo>
                    <a:pt x="1062" y="1125"/>
                    <a:pt x="1062" y="1125"/>
                    <a:pt x="1062" y="1189"/>
                  </a:cubicBezTo>
                  <a:lnTo>
                    <a:pt x="1062" y="1316"/>
                  </a:lnTo>
                  <a:cubicBezTo>
                    <a:pt x="1062" y="1380"/>
                    <a:pt x="1062" y="1380"/>
                    <a:pt x="1126" y="1380"/>
                  </a:cubicBezTo>
                  <a:lnTo>
                    <a:pt x="1338" y="1380"/>
                  </a:lnTo>
                  <a:lnTo>
                    <a:pt x="1338" y="1783"/>
                  </a:lnTo>
                  <a:cubicBezTo>
                    <a:pt x="1253" y="1804"/>
                    <a:pt x="1147" y="1826"/>
                    <a:pt x="1062" y="1826"/>
                  </a:cubicBezTo>
                  <a:cubicBezTo>
                    <a:pt x="489" y="1826"/>
                    <a:pt x="425" y="1359"/>
                    <a:pt x="425" y="1062"/>
                  </a:cubicBezTo>
                  <a:cubicBezTo>
                    <a:pt x="425" y="786"/>
                    <a:pt x="468" y="276"/>
                    <a:pt x="1062" y="276"/>
                  </a:cubicBezTo>
                  <a:cubicBezTo>
                    <a:pt x="1338" y="276"/>
                    <a:pt x="1465" y="404"/>
                    <a:pt x="1571" y="488"/>
                  </a:cubicBezTo>
                  <a:cubicBezTo>
                    <a:pt x="1571" y="510"/>
                    <a:pt x="1593" y="510"/>
                    <a:pt x="1593" y="510"/>
                  </a:cubicBezTo>
                  <a:cubicBezTo>
                    <a:pt x="1614" y="510"/>
                    <a:pt x="1635" y="510"/>
                    <a:pt x="1635" y="467"/>
                  </a:cubicBezTo>
                  <a:lnTo>
                    <a:pt x="1677" y="213"/>
                  </a:lnTo>
                  <a:cubicBezTo>
                    <a:pt x="1677" y="191"/>
                    <a:pt x="1677" y="170"/>
                    <a:pt x="1677" y="170"/>
                  </a:cubicBezTo>
                  <a:cubicBezTo>
                    <a:pt x="1677" y="149"/>
                    <a:pt x="1656" y="128"/>
                    <a:pt x="1593" y="106"/>
                  </a:cubicBezTo>
                  <a:cubicBezTo>
                    <a:pt x="1423" y="22"/>
                    <a:pt x="1274" y="0"/>
                    <a:pt x="1041" y="0"/>
                  </a:cubicBezTo>
                  <a:cubicBezTo>
                    <a:pt x="340" y="0"/>
                    <a:pt x="1" y="382"/>
                    <a:pt x="1" y="1062"/>
                  </a:cubicBezTo>
                  <a:cubicBezTo>
                    <a:pt x="1" y="1762"/>
                    <a:pt x="362" y="2123"/>
                    <a:pt x="1062" y="2102"/>
                  </a:cubicBezTo>
                  <a:cubicBezTo>
                    <a:pt x="1423" y="2102"/>
                    <a:pt x="1699" y="1974"/>
                    <a:pt x="1720" y="1953"/>
                  </a:cubicBezTo>
                  <a:cubicBezTo>
                    <a:pt x="1720" y="1953"/>
                    <a:pt x="1720" y="1932"/>
                    <a:pt x="1720" y="1889"/>
                  </a:cubicBezTo>
                  <a:lnTo>
                    <a:pt x="1720" y="1189"/>
                  </a:lnTo>
                  <a:close/>
                </a:path>
              </a:pathLst>
            </a:custGeom>
            <a:noFill/>
            <a:ln w="17500" cap="flat" cmpd="sng">
              <a:solidFill>
                <a:srgbClr val="FFFFFF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5"/>
            <p:cNvSpPr/>
            <p:nvPr/>
          </p:nvSpPr>
          <p:spPr>
            <a:xfrm>
              <a:off x="5204975" y="3356525"/>
              <a:ext cx="43000" cy="52575"/>
            </a:xfrm>
            <a:custGeom>
              <a:avLst/>
              <a:gdLst/>
              <a:ahLst/>
              <a:cxnLst/>
              <a:rect l="l" t="t" r="r" b="b"/>
              <a:pathLst>
                <a:path w="1720" h="2103" extrusionOk="0">
                  <a:moveTo>
                    <a:pt x="1041" y="0"/>
                  </a:moveTo>
                  <a:cubicBezTo>
                    <a:pt x="340" y="0"/>
                    <a:pt x="1" y="382"/>
                    <a:pt x="1" y="1062"/>
                  </a:cubicBezTo>
                  <a:cubicBezTo>
                    <a:pt x="1" y="1742"/>
                    <a:pt x="342" y="2102"/>
                    <a:pt x="1004" y="2102"/>
                  </a:cubicBezTo>
                  <a:cubicBezTo>
                    <a:pt x="1023" y="2102"/>
                    <a:pt x="1042" y="2102"/>
                    <a:pt x="1062" y="2102"/>
                  </a:cubicBezTo>
                  <a:cubicBezTo>
                    <a:pt x="1423" y="2102"/>
                    <a:pt x="1699" y="1974"/>
                    <a:pt x="1720" y="1953"/>
                  </a:cubicBezTo>
                  <a:cubicBezTo>
                    <a:pt x="1720" y="1953"/>
                    <a:pt x="1720" y="1932"/>
                    <a:pt x="1720" y="1889"/>
                  </a:cubicBezTo>
                  <a:lnTo>
                    <a:pt x="1720" y="1189"/>
                  </a:lnTo>
                  <a:cubicBezTo>
                    <a:pt x="1720" y="1125"/>
                    <a:pt x="1720" y="1125"/>
                    <a:pt x="1635" y="1125"/>
                  </a:cubicBezTo>
                  <a:lnTo>
                    <a:pt x="1126" y="1125"/>
                  </a:lnTo>
                  <a:cubicBezTo>
                    <a:pt x="1062" y="1125"/>
                    <a:pt x="1062" y="1125"/>
                    <a:pt x="1062" y="1189"/>
                  </a:cubicBezTo>
                  <a:lnTo>
                    <a:pt x="1062" y="1316"/>
                  </a:lnTo>
                  <a:cubicBezTo>
                    <a:pt x="1062" y="1380"/>
                    <a:pt x="1062" y="1380"/>
                    <a:pt x="1126" y="1380"/>
                  </a:cubicBezTo>
                  <a:lnTo>
                    <a:pt x="1338" y="1380"/>
                  </a:lnTo>
                  <a:lnTo>
                    <a:pt x="1338" y="1783"/>
                  </a:lnTo>
                  <a:cubicBezTo>
                    <a:pt x="1253" y="1804"/>
                    <a:pt x="1147" y="1826"/>
                    <a:pt x="1062" y="1826"/>
                  </a:cubicBezTo>
                  <a:cubicBezTo>
                    <a:pt x="489" y="1826"/>
                    <a:pt x="425" y="1359"/>
                    <a:pt x="425" y="1062"/>
                  </a:cubicBezTo>
                  <a:cubicBezTo>
                    <a:pt x="425" y="786"/>
                    <a:pt x="468" y="276"/>
                    <a:pt x="1062" y="276"/>
                  </a:cubicBezTo>
                  <a:cubicBezTo>
                    <a:pt x="1338" y="276"/>
                    <a:pt x="1465" y="404"/>
                    <a:pt x="1571" y="488"/>
                  </a:cubicBezTo>
                  <a:cubicBezTo>
                    <a:pt x="1571" y="510"/>
                    <a:pt x="1593" y="510"/>
                    <a:pt x="1593" y="510"/>
                  </a:cubicBezTo>
                  <a:cubicBezTo>
                    <a:pt x="1614" y="510"/>
                    <a:pt x="1635" y="510"/>
                    <a:pt x="1635" y="467"/>
                  </a:cubicBezTo>
                  <a:lnTo>
                    <a:pt x="1677" y="213"/>
                  </a:lnTo>
                  <a:cubicBezTo>
                    <a:pt x="1677" y="191"/>
                    <a:pt x="1677" y="170"/>
                    <a:pt x="1677" y="170"/>
                  </a:cubicBezTo>
                  <a:cubicBezTo>
                    <a:pt x="1677" y="149"/>
                    <a:pt x="1656" y="128"/>
                    <a:pt x="1593" y="106"/>
                  </a:cubicBezTo>
                  <a:cubicBezTo>
                    <a:pt x="1423" y="22"/>
                    <a:pt x="1274" y="0"/>
                    <a:pt x="10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5"/>
            <p:cNvSpPr/>
            <p:nvPr/>
          </p:nvSpPr>
          <p:spPr>
            <a:xfrm>
              <a:off x="5475075" y="3615450"/>
              <a:ext cx="46700" cy="55225"/>
            </a:xfrm>
            <a:custGeom>
              <a:avLst/>
              <a:gdLst/>
              <a:ahLst/>
              <a:cxnLst/>
              <a:rect l="l" t="t" r="r" b="b"/>
              <a:pathLst>
                <a:path w="1868" h="2209" fill="none" extrusionOk="0">
                  <a:moveTo>
                    <a:pt x="1783" y="1147"/>
                  </a:moveTo>
                  <a:cubicBezTo>
                    <a:pt x="1783" y="1083"/>
                    <a:pt x="1783" y="1083"/>
                    <a:pt x="1698" y="1083"/>
                  </a:cubicBezTo>
                  <a:lnTo>
                    <a:pt x="1189" y="1126"/>
                  </a:lnTo>
                  <a:cubicBezTo>
                    <a:pt x="1125" y="1147"/>
                    <a:pt x="1125" y="1147"/>
                    <a:pt x="1125" y="1211"/>
                  </a:cubicBezTo>
                  <a:lnTo>
                    <a:pt x="1146" y="1338"/>
                  </a:lnTo>
                  <a:cubicBezTo>
                    <a:pt x="1146" y="1402"/>
                    <a:pt x="1146" y="1402"/>
                    <a:pt x="1231" y="1402"/>
                  </a:cubicBezTo>
                  <a:lnTo>
                    <a:pt x="1422" y="1380"/>
                  </a:lnTo>
                  <a:lnTo>
                    <a:pt x="1465" y="1784"/>
                  </a:lnTo>
                  <a:cubicBezTo>
                    <a:pt x="1380" y="1805"/>
                    <a:pt x="1273" y="1826"/>
                    <a:pt x="1189" y="1847"/>
                  </a:cubicBezTo>
                  <a:cubicBezTo>
                    <a:pt x="616" y="1911"/>
                    <a:pt x="509" y="1444"/>
                    <a:pt x="488" y="1147"/>
                  </a:cubicBezTo>
                  <a:cubicBezTo>
                    <a:pt x="467" y="871"/>
                    <a:pt x="446" y="362"/>
                    <a:pt x="1040" y="319"/>
                  </a:cubicBezTo>
                  <a:cubicBezTo>
                    <a:pt x="1316" y="277"/>
                    <a:pt x="1443" y="383"/>
                    <a:pt x="1571" y="468"/>
                  </a:cubicBezTo>
                  <a:cubicBezTo>
                    <a:pt x="1571" y="468"/>
                    <a:pt x="1592" y="489"/>
                    <a:pt x="1613" y="489"/>
                  </a:cubicBezTo>
                  <a:cubicBezTo>
                    <a:pt x="1613" y="489"/>
                    <a:pt x="1634" y="468"/>
                    <a:pt x="1634" y="425"/>
                  </a:cubicBezTo>
                  <a:lnTo>
                    <a:pt x="1656" y="171"/>
                  </a:lnTo>
                  <a:cubicBezTo>
                    <a:pt x="1656" y="149"/>
                    <a:pt x="1656" y="149"/>
                    <a:pt x="1656" y="149"/>
                  </a:cubicBezTo>
                  <a:cubicBezTo>
                    <a:pt x="1656" y="107"/>
                    <a:pt x="1634" y="107"/>
                    <a:pt x="1571" y="86"/>
                  </a:cubicBezTo>
                  <a:cubicBezTo>
                    <a:pt x="1380" y="22"/>
                    <a:pt x="1231" y="1"/>
                    <a:pt x="998" y="22"/>
                  </a:cubicBezTo>
                  <a:cubicBezTo>
                    <a:pt x="297" y="107"/>
                    <a:pt x="0" y="510"/>
                    <a:pt x="64" y="1189"/>
                  </a:cubicBezTo>
                  <a:cubicBezTo>
                    <a:pt x="149" y="1869"/>
                    <a:pt x="531" y="2208"/>
                    <a:pt x="1210" y="2123"/>
                  </a:cubicBezTo>
                  <a:cubicBezTo>
                    <a:pt x="1592" y="2102"/>
                    <a:pt x="1847" y="1932"/>
                    <a:pt x="1847" y="1911"/>
                  </a:cubicBezTo>
                  <a:cubicBezTo>
                    <a:pt x="1868" y="1911"/>
                    <a:pt x="1868" y="1890"/>
                    <a:pt x="1868" y="1847"/>
                  </a:cubicBezTo>
                  <a:lnTo>
                    <a:pt x="1783" y="1147"/>
                  </a:lnTo>
                  <a:close/>
                </a:path>
              </a:pathLst>
            </a:custGeom>
            <a:noFill/>
            <a:ln w="17500" cap="flat" cmpd="sng">
              <a:solidFill>
                <a:srgbClr val="FFFFFF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5"/>
            <p:cNvSpPr/>
            <p:nvPr/>
          </p:nvSpPr>
          <p:spPr>
            <a:xfrm>
              <a:off x="5475075" y="3615800"/>
              <a:ext cx="46700" cy="53075"/>
            </a:xfrm>
            <a:custGeom>
              <a:avLst/>
              <a:gdLst/>
              <a:ahLst/>
              <a:cxnLst/>
              <a:rect l="l" t="t" r="r" b="b"/>
              <a:pathLst>
                <a:path w="1868" h="2123" extrusionOk="0">
                  <a:moveTo>
                    <a:pt x="1159" y="0"/>
                  </a:moveTo>
                  <a:cubicBezTo>
                    <a:pt x="1109" y="0"/>
                    <a:pt x="1056" y="3"/>
                    <a:pt x="998" y="8"/>
                  </a:cubicBezTo>
                  <a:cubicBezTo>
                    <a:pt x="297" y="93"/>
                    <a:pt x="0" y="496"/>
                    <a:pt x="64" y="1175"/>
                  </a:cubicBezTo>
                  <a:cubicBezTo>
                    <a:pt x="140" y="1786"/>
                    <a:pt x="456" y="2122"/>
                    <a:pt x="1013" y="2122"/>
                  </a:cubicBezTo>
                  <a:cubicBezTo>
                    <a:pt x="1076" y="2122"/>
                    <a:pt x="1141" y="2118"/>
                    <a:pt x="1210" y="2109"/>
                  </a:cubicBezTo>
                  <a:cubicBezTo>
                    <a:pt x="1592" y="2088"/>
                    <a:pt x="1847" y="1918"/>
                    <a:pt x="1847" y="1897"/>
                  </a:cubicBezTo>
                  <a:cubicBezTo>
                    <a:pt x="1868" y="1897"/>
                    <a:pt x="1868" y="1876"/>
                    <a:pt x="1868" y="1833"/>
                  </a:cubicBezTo>
                  <a:lnTo>
                    <a:pt x="1783" y="1133"/>
                  </a:lnTo>
                  <a:cubicBezTo>
                    <a:pt x="1783" y="1069"/>
                    <a:pt x="1783" y="1069"/>
                    <a:pt x="1698" y="1069"/>
                  </a:cubicBezTo>
                  <a:lnTo>
                    <a:pt x="1189" y="1112"/>
                  </a:lnTo>
                  <a:cubicBezTo>
                    <a:pt x="1125" y="1133"/>
                    <a:pt x="1125" y="1133"/>
                    <a:pt x="1125" y="1197"/>
                  </a:cubicBezTo>
                  <a:lnTo>
                    <a:pt x="1146" y="1324"/>
                  </a:lnTo>
                  <a:cubicBezTo>
                    <a:pt x="1146" y="1388"/>
                    <a:pt x="1146" y="1388"/>
                    <a:pt x="1231" y="1388"/>
                  </a:cubicBezTo>
                  <a:lnTo>
                    <a:pt x="1422" y="1366"/>
                  </a:lnTo>
                  <a:lnTo>
                    <a:pt x="1465" y="1770"/>
                  </a:lnTo>
                  <a:cubicBezTo>
                    <a:pt x="1380" y="1791"/>
                    <a:pt x="1273" y="1812"/>
                    <a:pt x="1189" y="1833"/>
                  </a:cubicBezTo>
                  <a:cubicBezTo>
                    <a:pt x="1153" y="1837"/>
                    <a:pt x="1119" y="1839"/>
                    <a:pt x="1086" y="1839"/>
                  </a:cubicBezTo>
                  <a:cubicBezTo>
                    <a:pt x="603" y="1839"/>
                    <a:pt x="508" y="1412"/>
                    <a:pt x="488" y="1133"/>
                  </a:cubicBezTo>
                  <a:cubicBezTo>
                    <a:pt x="467" y="857"/>
                    <a:pt x="446" y="348"/>
                    <a:pt x="1040" y="305"/>
                  </a:cubicBezTo>
                  <a:cubicBezTo>
                    <a:pt x="1083" y="299"/>
                    <a:pt x="1123" y="296"/>
                    <a:pt x="1160" y="296"/>
                  </a:cubicBezTo>
                  <a:cubicBezTo>
                    <a:pt x="1356" y="296"/>
                    <a:pt x="1463" y="382"/>
                    <a:pt x="1571" y="454"/>
                  </a:cubicBezTo>
                  <a:cubicBezTo>
                    <a:pt x="1571" y="454"/>
                    <a:pt x="1592" y="475"/>
                    <a:pt x="1613" y="475"/>
                  </a:cubicBezTo>
                  <a:cubicBezTo>
                    <a:pt x="1613" y="475"/>
                    <a:pt x="1634" y="454"/>
                    <a:pt x="1634" y="411"/>
                  </a:cubicBezTo>
                  <a:lnTo>
                    <a:pt x="1656" y="157"/>
                  </a:lnTo>
                  <a:cubicBezTo>
                    <a:pt x="1656" y="135"/>
                    <a:pt x="1656" y="135"/>
                    <a:pt x="1656" y="135"/>
                  </a:cubicBezTo>
                  <a:cubicBezTo>
                    <a:pt x="1656" y="93"/>
                    <a:pt x="1634" y="93"/>
                    <a:pt x="1571" y="72"/>
                  </a:cubicBezTo>
                  <a:cubicBezTo>
                    <a:pt x="1427" y="24"/>
                    <a:pt x="1308" y="0"/>
                    <a:pt x="11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5"/>
            <p:cNvSpPr/>
            <p:nvPr/>
          </p:nvSpPr>
          <p:spPr>
            <a:xfrm>
              <a:off x="5248500" y="3597425"/>
              <a:ext cx="43000" cy="53600"/>
            </a:xfrm>
            <a:custGeom>
              <a:avLst/>
              <a:gdLst/>
              <a:ahLst/>
              <a:cxnLst/>
              <a:rect l="l" t="t" r="r" b="b"/>
              <a:pathLst>
                <a:path w="1720" h="2144" fill="none" extrusionOk="0">
                  <a:moveTo>
                    <a:pt x="1719" y="1231"/>
                  </a:moveTo>
                  <a:cubicBezTo>
                    <a:pt x="1719" y="1146"/>
                    <a:pt x="1719" y="1146"/>
                    <a:pt x="1656" y="1146"/>
                  </a:cubicBezTo>
                  <a:lnTo>
                    <a:pt x="1146" y="1146"/>
                  </a:lnTo>
                  <a:cubicBezTo>
                    <a:pt x="1061" y="1146"/>
                    <a:pt x="1061" y="1146"/>
                    <a:pt x="1061" y="1210"/>
                  </a:cubicBezTo>
                  <a:lnTo>
                    <a:pt x="1061" y="1337"/>
                  </a:lnTo>
                  <a:cubicBezTo>
                    <a:pt x="1061" y="1401"/>
                    <a:pt x="1061" y="1401"/>
                    <a:pt x="1146" y="1401"/>
                  </a:cubicBezTo>
                  <a:lnTo>
                    <a:pt x="1337" y="1401"/>
                  </a:lnTo>
                  <a:lnTo>
                    <a:pt x="1337" y="1826"/>
                  </a:lnTo>
                  <a:cubicBezTo>
                    <a:pt x="1252" y="1826"/>
                    <a:pt x="1146" y="1847"/>
                    <a:pt x="1061" y="1847"/>
                  </a:cubicBezTo>
                  <a:cubicBezTo>
                    <a:pt x="488" y="1847"/>
                    <a:pt x="425" y="1380"/>
                    <a:pt x="446" y="1061"/>
                  </a:cubicBezTo>
                  <a:cubicBezTo>
                    <a:pt x="446" y="786"/>
                    <a:pt x="488" y="297"/>
                    <a:pt x="1083" y="297"/>
                  </a:cubicBezTo>
                  <a:cubicBezTo>
                    <a:pt x="1359" y="297"/>
                    <a:pt x="1486" y="425"/>
                    <a:pt x="1592" y="531"/>
                  </a:cubicBezTo>
                  <a:cubicBezTo>
                    <a:pt x="1592" y="531"/>
                    <a:pt x="1613" y="531"/>
                    <a:pt x="1613" y="531"/>
                  </a:cubicBezTo>
                  <a:cubicBezTo>
                    <a:pt x="1634" y="531"/>
                    <a:pt x="1656" y="531"/>
                    <a:pt x="1656" y="488"/>
                  </a:cubicBezTo>
                  <a:lnTo>
                    <a:pt x="1698" y="234"/>
                  </a:lnTo>
                  <a:cubicBezTo>
                    <a:pt x="1719" y="213"/>
                    <a:pt x="1719" y="213"/>
                    <a:pt x="1719" y="191"/>
                  </a:cubicBezTo>
                  <a:cubicBezTo>
                    <a:pt x="1719" y="170"/>
                    <a:pt x="1698" y="170"/>
                    <a:pt x="1634" y="128"/>
                  </a:cubicBezTo>
                  <a:cubicBezTo>
                    <a:pt x="1443" y="64"/>
                    <a:pt x="1295" y="21"/>
                    <a:pt x="1083" y="21"/>
                  </a:cubicBezTo>
                  <a:cubicBezTo>
                    <a:pt x="361" y="0"/>
                    <a:pt x="21" y="382"/>
                    <a:pt x="21" y="1061"/>
                  </a:cubicBezTo>
                  <a:cubicBezTo>
                    <a:pt x="0" y="1762"/>
                    <a:pt x="361" y="2123"/>
                    <a:pt x="1040" y="2123"/>
                  </a:cubicBezTo>
                  <a:cubicBezTo>
                    <a:pt x="1422" y="2144"/>
                    <a:pt x="1698" y="1995"/>
                    <a:pt x="1719" y="1995"/>
                  </a:cubicBezTo>
                  <a:cubicBezTo>
                    <a:pt x="1719" y="1974"/>
                    <a:pt x="1719" y="1974"/>
                    <a:pt x="1719" y="1910"/>
                  </a:cubicBezTo>
                  <a:close/>
                </a:path>
              </a:pathLst>
            </a:custGeom>
            <a:noFill/>
            <a:ln w="17500" cap="flat" cmpd="sng">
              <a:solidFill>
                <a:srgbClr val="FFFFFF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5"/>
            <p:cNvSpPr/>
            <p:nvPr/>
          </p:nvSpPr>
          <p:spPr>
            <a:xfrm>
              <a:off x="5248500" y="3597925"/>
              <a:ext cx="43000" cy="52625"/>
            </a:xfrm>
            <a:custGeom>
              <a:avLst/>
              <a:gdLst/>
              <a:ahLst/>
              <a:cxnLst/>
              <a:rect l="l" t="t" r="r" b="b"/>
              <a:pathLst>
                <a:path w="1720" h="2105" extrusionOk="0">
                  <a:moveTo>
                    <a:pt x="1026" y="1"/>
                  </a:moveTo>
                  <a:cubicBezTo>
                    <a:pt x="343" y="1"/>
                    <a:pt x="21" y="380"/>
                    <a:pt x="21" y="1041"/>
                  </a:cubicBezTo>
                  <a:cubicBezTo>
                    <a:pt x="0" y="1742"/>
                    <a:pt x="361" y="2103"/>
                    <a:pt x="1040" y="2103"/>
                  </a:cubicBezTo>
                  <a:cubicBezTo>
                    <a:pt x="1066" y="2104"/>
                    <a:pt x="1091" y="2105"/>
                    <a:pt x="1115" y="2105"/>
                  </a:cubicBezTo>
                  <a:cubicBezTo>
                    <a:pt x="1458" y="2105"/>
                    <a:pt x="1700" y="1975"/>
                    <a:pt x="1719" y="1975"/>
                  </a:cubicBezTo>
                  <a:cubicBezTo>
                    <a:pt x="1719" y="1954"/>
                    <a:pt x="1719" y="1954"/>
                    <a:pt x="1719" y="1890"/>
                  </a:cubicBezTo>
                  <a:lnTo>
                    <a:pt x="1719" y="1211"/>
                  </a:lnTo>
                  <a:cubicBezTo>
                    <a:pt x="1719" y="1126"/>
                    <a:pt x="1719" y="1126"/>
                    <a:pt x="1656" y="1126"/>
                  </a:cubicBezTo>
                  <a:lnTo>
                    <a:pt x="1146" y="1126"/>
                  </a:lnTo>
                  <a:cubicBezTo>
                    <a:pt x="1061" y="1126"/>
                    <a:pt x="1061" y="1126"/>
                    <a:pt x="1061" y="1190"/>
                  </a:cubicBezTo>
                  <a:lnTo>
                    <a:pt x="1061" y="1317"/>
                  </a:lnTo>
                  <a:cubicBezTo>
                    <a:pt x="1061" y="1381"/>
                    <a:pt x="1061" y="1381"/>
                    <a:pt x="1146" y="1381"/>
                  </a:cubicBezTo>
                  <a:lnTo>
                    <a:pt x="1337" y="1381"/>
                  </a:lnTo>
                  <a:lnTo>
                    <a:pt x="1337" y="1806"/>
                  </a:lnTo>
                  <a:cubicBezTo>
                    <a:pt x="1252" y="1806"/>
                    <a:pt x="1146" y="1827"/>
                    <a:pt x="1061" y="1827"/>
                  </a:cubicBezTo>
                  <a:cubicBezTo>
                    <a:pt x="488" y="1827"/>
                    <a:pt x="425" y="1360"/>
                    <a:pt x="446" y="1041"/>
                  </a:cubicBezTo>
                  <a:cubicBezTo>
                    <a:pt x="446" y="766"/>
                    <a:pt x="488" y="277"/>
                    <a:pt x="1083" y="277"/>
                  </a:cubicBezTo>
                  <a:cubicBezTo>
                    <a:pt x="1359" y="277"/>
                    <a:pt x="1486" y="405"/>
                    <a:pt x="1592" y="511"/>
                  </a:cubicBezTo>
                  <a:lnTo>
                    <a:pt x="1613" y="511"/>
                  </a:lnTo>
                  <a:cubicBezTo>
                    <a:pt x="1634" y="511"/>
                    <a:pt x="1656" y="511"/>
                    <a:pt x="1656" y="468"/>
                  </a:cubicBezTo>
                  <a:lnTo>
                    <a:pt x="1698" y="214"/>
                  </a:lnTo>
                  <a:cubicBezTo>
                    <a:pt x="1719" y="193"/>
                    <a:pt x="1719" y="193"/>
                    <a:pt x="1719" y="171"/>
                  </a:cubicBezTo>
                  <a:cubicBezTo>
                    <a:pt x="1719" y="150"/>
                    <a:pt x="1698" y="150"/>
                    <a:pt x="1634" y="108"/>
                  </a:cubicBezTo>
                  <a:cubicBezTo>
                    <a:pt x="1443" y="44"/>
                    <a:pt x="1295" y="1"/>
                    <a:pt x="1083" y="1"/>
                  </a:cubicBezTo>
                  <a:cubicBezTo>
                    <a:pt x="1064" y="1"/>
                    <a:pt x="1045" y="1"/>
                    <a:pt x="10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5"/>
            <p:cNvSpPr/>
            <p:nvPr/>
          </p:nvSpPr>
          <p:spPr>
            <a:xfrm>
              <a:off x="5021925" y="3366600"/>
              <a:ext cx="47250" cy="49900"/>
            </a:xfrm>
            <a:custGeom>
              <a:avLst/>
              <a:gdLst/>
              <a:ahLst/>
              <a:cxnLst/>
              <a:rect l="l" t="t" r="r" b="b"/>
              <a:pathLst>
                <a:path w="1890" h="1996" fill="none" extrusionOk="0">
                  <a:moveTo>
                    <a:pt x="1146" y="319"/>
                  </a:moveTo>
                  <a:lnTo>
                    <a:pt x="1125" y="1847"/>
                  </a:lnTo>
                  <a:cubicBezTo>
                    <a:pt x="1125" y="1953"/>
                    <a:pt x="1104" y="1996"/>
                    <a:pt x="998" y="1996"/>
                  </a:cubicBezTo>
                  <a:lnTo>
                    <a:pt x="849" y="1996"/>
                  </a:lnTo>
                  <a:cubicBezTo>
                    <a:pt x="743" y="1996"/>
                    <a:pt x="701" y="1953"/>
                    <a:pt x="701" y="1847"/>
                  </a:cubicBezTo>
                  <a:lnTo>
                    <a:pt x="722" y="298"/>
                  </a:lnTo>
                  <a:cubicBezTo>
                    <a:pt x="595" y="298"/>
                    <a:pt x="276" y="298"/>
                    <a:pt x="149" y="298"/>
                  </a:cubicBezTo>
                  <a:cubicBezTo>
                    <a:pt x="85" y="298"/>
                    <a:pt x="0" y="298"/>
                    <a:pt x="0" y="170"/>
                  </a:cubicBezTo>
                  <a:lnTo>
                    <a:pt x="0" y="149"/>
                  </a:lnTo>
                  <a:cubicBezTo>
                    <a:pt x="21" y="43"/>
                    <a:pt x="43" y="1"/>
                    <a:pt x="149" y="1"/>
                  </a:cubicBezTo>
                  <a:lnTo>
                    <a:pt x="1741" y="22"/>
                  </a:lnTo>
                  <a:cubicBezTo>
                    <a:pt x="1847" y="22"/>
                    <a:pt x="1889" y="64"/>
                    <a:pt x="1868" y="170"/>
                  </a:cubicBezTo>
                  <a:lnTo>
                    <a:pt x="1868" y="192"/>
                  </a:lnTo>
                  <a:cubicBezTo>
                    <a:pt x="1868" y="319"/>
                    <a:pt x="1804" y="319"/>
                    <a:pt x="1719" y="319"/>
                  </a:cubicBezTo>
                  <a:close/>
                </a:path>
              </a:pathLst>
            </a:custGeom>
            <a:noFill/>
            <a:ln w="17500" cap="flat" cmpd="sng">
              <a:solidFill>
                <a:srgbClr val="FFFFFF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5"/>
            <p:cNvSpPr/>
            <p:nvPr/>
          </p:nvSpPr>
          <p:spPr>
            <a:xfrm>
              <a:off x="5021925" y="3366600"/>
              <a:ext cx="47250" cy="49900"/>
            </a:xfrm>
            <a:custGeom>
              <a:avLst/>
              <a:gdLst/>
              <a:ahLst/>
              <a:cxnLst/>
              <a:rect l="l" t="t" r="r" b="b"/>
              <a:pathLst>
                <a:path w="1890" h="1996" extrusionOk="0">
                  <a:moveTo>
                    <a:pt x="149" y="1"/>
                  </a:moveTo>
                  <a:cubicBezTo>
                    <a:pt x="43" y="1"/>
                    <a:pt x="21" y="43"/>
                    <a:pt x="0" y="149"/>
                  </a:cubicBezTo>
                  <a:lnTo>
                    <a:pt x="0" y="170"/>
                  </a:lnTo>
                  <a:cubicBezTo>
                    <a:pt x="0" y="298"/>
                    <a:pt x="85" y="298"/>
                    <a:pt x="149" y="298"/>
                  </a:cubicBezTo>
                  <a:lnTo>
                    <a:pt x="722" y="298"/>
                  </a:lnTo>
                  <a:lnTo>
                    <a:pt x="701" y="1847"/>
                  </a:lnTo>
                  <a:cubicBezTo>
                    <a:pt x="701" y="1953"/>
                    <a:pt x="743" y="1996"/>
                    <a:pt x="849" y="1996"/>
                  </a:cubicBezTo>
                  <a:lnTo>
                    <a:pt x="998" y="1996"/>
                  </a:lnTo>
                  <a:cubicBezTo>
                    <a:pt x="1104" y="1996"/>
                    <a:pt x="1125" y="1953"/>
                    <a:pt x="1125" y="1847"/>
                  </a:cubicBezTo>
                  <a:lnTo>
                    <a:pt x="1146" y="319"/>
                  </a:lnTo>
                  <a:lnTo>
                    <a:pt x="1719" y="319"/>
                  </a:lnTo>
                  <a:cubicBezTo>
                    <a:pt x="1804" y="319"/>
                    <a:pt x="1868" y="319"/>
                    <a:pt x="1868" y="192"/>
                  </a:cubicBezTo>
                  <a:lnTo>
                    <a:pt x="1868" y="170"/>
                  </a:lnTo>
                  <a:cubicBezTo>
                    <a:pt x="1889" y="64"/>
                    <a:pt x="1847" y="22"/>
                    <a:pt x="1741" y="22"/>
                  </a:cubicBezTo>
                  <a:lnTo>
                    <a:pt x="14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5"/>
            <p:cNvSpPr/>
            <p:nvPr/>
          </p:nvSpPr>
          <p:spPr>
            <a:xfrm>
              <a:off x="5398650" y="3553900"/>
              <a:ext cx="47250" cy="51500"/>
            </a:xfrm>
            <a:custGeom>
              <a:avLst/>
              <a:gdLst/>
              <a:ahLst/>
              <a:cxnLst/>
              <a:rect l="l" t="t" r="r" b="b"/>
              <a:pathLst>
                <a:path w="1890" h="2060" fill="none" extrusionOk="0">
                  <a:moveTo>
                    <a:pt x="1147" y="383"/>
                  </a:moveTo>
                  <a:lnTo>
                    <a:pt x="1019" y="1911"/>
                  </a:lnTo>
                  <a:cubicBezTo>
                    <a:pt x="1019" y="2017"/>
                    <a:pt x="977" y="2060"/>
                    <a:pt x="871" y="2038"/>
                  </a:cubicBezTo>
                  <a:lnTo>
                    <a:pt x="722" y="2038"/>
                  </a:lnTo>
                  <a:cubicBezTo>
                    <a:pt x="616" y="2017"/>
                    <a:pt x="595" y="1975"/>
                    <a:pt x="595" y="1890"/>
                  </a:cubicBezTo>
                  <a:lnTo>
                    <a:pt x="722" y="340"/>
                  </a:lnTo>
                  <a:cubicBezTo>
                    <a:pt x="595" y="340"/>
                    <a:pt x="277" y="319"/>
                    <a:pt x="149" y="298"/>
                  </a:cubicBezTo>
                  <a:cubicBezTo>
                    <a:pt x="64" y="298"/>
                    <a:pt x="1" y="298"/>
                    <a:pt x="1" y="149"/>
                  </a:cubicBezTo>
                  <a:lnTo>
                    <a:pt x="1" y="128"/>
                  </a:lnTo>
                  <a:cubicBezTo>
                    <a:pt x="22" y="43"/>
                    <a:pt x="43" y="1"/>
                    <a:pt x="149" y="1"/>
                  </a:cubicBezTo>
                  <a:lnTo>
                    <a:pt x="1741" y="128"/>
                  </a:lnTo>
                  <a:cubicBezTo>
                    <a:pt x="1847" y="149"/>
                    <a:pt x="1890" y="171"/>
                    <a:pt x="1868" y="277"/>
                  </a:cubicBezTo>
                  <a:lnTo>
                    <a:pt x="1868" y="298"/>
                  </a:lnTo>
                  <a:cubicBezTo>
                    <a:pt x="1868" y="447"/>
                    <a:pt x="1784" y="425"/>
                    <a:pt x="1720" y="425"/>
                  </a:cubicBezTo>
                  <a:close/>
                </a:path>
              </a:pathLst>
            </a:custGeom>
            <a:noFill/>
            <a:ln w="17500" cap="flat" cmpd="sng">
              <a:solidFill>
                <a:srgbClr val="FFFFFF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5"/>
            <p:cNvSpPr/>
            <p:nvPr/>
          </p:nvSpPr>
          <p:spPr>
            <a:xfrm>
              <a:off x="5398650" y="3553900"/>
              <a:ext cx="47250" cy="51100"/>
            </a:xfrm>
            <a:custGeom>
              <a:avLst/>
              <a:gdLst/>
              <a:ahLst/>
              <a:cxnLst/>
              <a:rect l="l" t="t" r="r" b="b"/>
              <a:pathLst>
                <a:path w="1890" h="2044" extrusionOk="0">
                  <a:moveTo>
                    <a:pt x="149" y="1"/>
                  </a:moveTo>
                  <a:cubicBezTo>
                    <a:pt x="43" y="1"/>
                    <a:pt x="22" y="43"/>
                    <a:pt x="1" y="128"/>
                  </a:cubicBezTo>
                  <a:lnTo>
                    <a:pt x="1" y="149"/>
                  </a:lnTo>
                  <a:cubicBezTo>
                    <a:pt x="1" y="298"/>
                    <a:pt x="64" y="298"/>
                    <a:pt x="149" y="298"/>
                  </a:cubicBezTo>
                  <a:cubicBezTo>
                    <a:pt x="277" y="319"/>
                    <a:pt x="595" y="340"/>
                    <a:pt x="722" y="340"/>
                  </a:cubicBezTo>
                  <a:lnTo>
                    <a:pt x="595" y="1890"/>
                  </a:lnTo>
                  <a:cubicBezTo>
                    <a:pt x="595" y="1975"/>
                    <a:pt x="616" y="2017"/>
                    <a:pt x="722" y="2038"/>
                  </a:cubicBezTo>
                  <a:lnTo>
                    <a:pt x="871" y="2038"/>
                  </a:lnTo>
                  <a:cubicBezTo>
                    <a:pt x="889" y="2042"/>
                    <a:pt x="904" y="2044"/>
                    <a:pt x="919" y="2044"/>
                  </a:cubicBezTo>
                  <a:cubicBezTo>
                    <a:pt x="990" y="2044"/>
                    <a:pt x="1019" y="1999"/>
                    <a:pt x="1019" y="1911"/>
                  </a:cubicBezTo>
                  <a:lnTo>
                    <a:pt x="1147" y="383"/>
                  </a:lnTo>
                  <a:lnTo>
                    <a:pt x="1720" y="425"/>
                  </a:lnTo>
                  <a:cubicBezTo>
                    <a:pt x="1734" y="425"/>
                    <a:pt x="1749" y="426"/>
                    <a:pt x="1764" y="426"/>
                  </a:cubicBezTo>
                  <a:cubicBezTo>
                    <a:pt x="1817" y="426"/>
                    <a:pt x="1868" y="414"/>
                    <a:pt x="1868" y="298"/>
                  </a:cubicBezTo>
                  <a:lnTo>
                    <a:pt x="1868" y="277"/>
                  </a:lnTo>
                  <a:cubicBezTo>
                    <a:pt x="1890" y="171"/>
                    <a:pt x="1847" y="149"/>
                    <a:pt x="1741" y="128"/>
                  </a:cubicBezTo>
                  <a:lnTo>
                    <a:pt x="14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5"/>
            <p:cNvSpPr/>
            <p:nvPr/>
          </p:nvSpPr>
          <p:spPr>
            <a:xfrm>
              <a:off x="5170500" y="3534275"/>
              <a:ext cx="46700" cy="49900"/>
            </a:xfrm>
            <a:custGeom>
              <a:avLst/>
              <a:gdLst/>
              <a:ahLst/>
              <a:cxnLst/>
              <a:rect l="l" t="t" r="r" b="b"/>
              <a:pathLst>
                <a:path w="1868" h="1996" fill="none" extrusionOk="0">
                  <a:moveTo>
                    <a:pt x="1146" y="319"/>
                  </a:moveTo>
                  <a:lnTo>
                    <a:pt x="1125" y="1868"/>
                  </a:lnTo>
                  <a:cubicBezTo>
                    <a:pt x="1104" y="1974"/>
                    <a:pt x="1083" y="1996"/>
                    <a:pt x="976" y="1996"/>
                  </a:cubicBezTo>
                  <a:lnTo>
                    <a:pt x="828" y="1996"/>
                  </a:lnTo>
                  <a:cubicBezTo>
                    <a:pt x="722" y="1996"/>
                    <a:pt x="701" y="1953"/>
                    <a:pt x="701" y="1847"/>
                  </a:cubicBezTo>
                  <a:lnTo>
                    <a:pt x="722" y="298"/>
                  </a:lnTo>
                  <a:cubicBezTo>
                    <a:pt x="594" y="298"/>
                    <a:pt x="276" y="298"/>
                    <a:pt x="149" y="298"/>
                  </a:cubicBezTo>
                  <a:cubicBezTo>
                    <a:pt x="64" y="298"/>
                    <a:pt x="0" y="298"/>
                    <a:pt x="0" y="170"/>
                  </a:cubicBezTo>
                  <a:lnTo>
                    <a:pt x="0" y="149"/>
                  </a:lnTo>
                  <a:cubicBezTo>
                    <a:pt x="0" y="43"/>
                    <a:pt x="21" y="1"/>
                    <a:pt x="149" y="1"/>
                  </a:cubicBezTo>
                  <a:lnTo>
                    <a:pt x="1741" y="43"/>
                  </a:lnTo>
                  <a:cubicBezTo>
                    <a:pt x="1847" y="43"/>
                    <a:pt x="1868" y="85"/>
                    <a:pt x="1868" y="170"/>
                  </a:cubicBezTo>
                  <a:lnTo>
                    <a:pt x="1868" y="213"/>
                  </a:lnTo>
                  <a:cubicBezTo>
                    <a:pt x="1868" y="340"/>
                    <a:pt x="1804" y="340"/>
                    <a:pt x="1719" y="340"/>
                  </a:cubicBezTo>
                  <a:lnTo>
                    <a:pt x="1146" y="319"/>
                  </a:lnTo>
                  <a:close/>
                </a:path>
              </a:pathLst>
            </a:custGeom>
            <a:noFill/>
            <a:ln w="17500" cap="flat" cmpd="sng">
              <a:solidFill>
                <a:srgbClr val="FFFFFF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5"/>
            <p:cNvSpPr/>
            <p:nvPr/>
          </p:nvSpPr>
          <p:spPr>
            <a:xfrm>
              <a:off x="5170500" y="3534275"/>
              <a:ext cx="46700" cy="49900"/>
            </a:xfrm>
            <a:custGeom>
              <a:avLst/>
              <a:gdLst/>
              <a:ahLst/>
              <a:cxnLst/>
              <a:rect l="l" t="t" r="r" b="b"/>
              <a:pathLst>
                <a:path w="1868" h="1996" extrusionOk="0">
                  <a:moveTo>
                    <a:pt x="149" y="1"/>
                  </a:moveTo>
                  <a:cubicBezTo>
                    <a:pt x="21" y="1"/>
                    <a:pt x="0" y="43"/>
                    <a:pt x="0" y="149"/>
                  </a:cubicBezTo>
                  <a:lnTo>
                    <a:pt x="0" y="170"/>
                  </a:lnTo>
                  <a:cubicBezTo>
                    <a:pt x="0" y="298"/>
                    <a:pt x="64" y="298"/>
                    <a:pt x="149" y="298"/>
                  </a:cubicBezTo>
                  <a:lnTo>
                    <a:pt x="722" y="298"/>
                  </a:lnTo>
                  <a:lnTo>
                    <a:pt x="701" y="1847"/>
                  </a:lnTo>
                  <a:cubicBezTo>
                    <a:pt x="701" y="1953"/>
                    <a:pt x="722" y="1996"/>
                    <a:pt x="828" y="1996"/>
                  </a:cubicBezTo>
                  <a:lnTo>
                    <a:pt x="976" y="1996"/>
                  </a:lnTo>
                  <a:cubicBezTo>
                    <a:pt x="1083" y="1996"/>
                    <a:pt x="1104" y="1974"/>
                    <a:pt x="1125" y="1868"/>
                  </a:cubicBezTo>
                  <a:lnTo>
                    <a:pt x="1146" y="319"/>
                  </a:lnTo>
                  <a:lnTo>
                    <a:pt x="1719" y="340"/>
                  </a:lnTo>
                  <a:cubicBezTo>
                    <a:pt x="1804" y="340"/>
                    <a:pt x="1868" y="340"/>
                    <a:pt x="1868" y="213"/>
                  </a:cubicBezTo>
                  <a:lnTo>
                    <a:pt x="1868" y="170"/>
                  </a:lnTo>
                  <a:cubicBezTo>
                    <a:pt x="1868" y="85"/>
                    <a:pt x="1847" y="43"/>
                    <a:pt x="1741" y="43"/>
                  </a:cubicBezTo>
                  <a:lnTo>
                    <a:pt x="14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5"/>
            <p:cNvSpPr/>
            <p:nvPr/>
          </p:nvSpPr>
          <p:spPr>
            <a:xfrm>
              <a:off x="7872900" y="973000"/>
              <a:ext cx="358725" cy="25"/>
            </a:xfrm>
            <a:custGeom>
              <a:avLst/>
              <a:gdLst/>
              <a:ahLst/>
              <a:cxnLst/>
              <a:rect l="l" t="t" r="r" b="b"/>
              <a:pathLst>
                <a:path w="14349" h="1" fill="none" extrusionOk="0">
                  <a:moveTo>
                    <a:pt x="14348" y="1"/>
                  </a:moveTo>
                  <a:lnTo>
                    <a:pt x="1" y="1"/>
                  </a:lnTo>
                </a:path>
              </a:pathLst>
            </a:custGeom>
            <a:noFill/>
            <a:ln w="4250" cap="flat" cmpd="sng">
              <a:solidFill>
                <a:srgbClr val="1F1A17"/>
              </a:solidFill>
              <a:prstDash val="solid"/>
              <a:miter lim="21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5"/>
            <p:cNvSpPr/>
            <p:nvPr/>
          </p:nvSpPr>
          <p:spPr>
            <a:xfrm>
              <a:off x="7596450" y="401000"/>
              <a:ext cx="578925" cy="1356800"/>
            </a:xfrm>
            <a:custGeom>
              <a:avLst/>
              <a:gdLst/>
              <a:ahLst/>
              <a:cxnLst/>
              <a:rect l="l" t="t" r="r" b="b"/>
              <a:pathLst>
                <a:path w="23157" h="54272" fill="none" extrusionOk="0">
                  <a:moveTo>
                    <a:pt x="1" y="1"/>
                  </a:moveTo>
                  <a:lnTo>
                    <a:pt x="23157" y="1"/>
                  </a:lnTo>
                  <a:lnTo>
                    <a:pt x="23157" y="54272"/>
                  </a:lnTo>
                  <a:lnTo>
                    <a:pt x="1" y="54272"/>
                  </a:lnTo>
                  <a:close/>
                </a:path>
              </a:pathLst>
            </a:custGeom>
            <a:noFill/>
            <a:ln w="4250" cap="rnd" cmpd="sng">
              <a:solidFill>
                <a:srgbClr val="1F1A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5"/>
            <p:cNvSpPr/>
            <p:nvPr/>
          </p:nvSpPr>
          <p:spPr>
            <a:xfrm>
              <a:off x="7866525" y="401000"/>
              <a:ext cx="4275" cy="1356800"/>
            </a:xfrm>
            <a:custGeom>
              <a:avLst/>
              <a:gdLst/>
              <a:ahLst/>
              <a:cxnLst/>
              <a:rect l="l" t="t" r="r" b="b"/>
              <a:pathLst>
                <a:path w="171" h="54272" fill="none" extrusionOk="0">
                  <a:moveTo>
                    <a:pt x="171" y="1"/>
                  </a:moveTo>
                  <a:lnTo>
                    <a:pt x="1" y="54272"/>
                  </a:lnTo>
                </a:path>
              </a:pathLst>
            </a:custGeom>
            <a:noFill/>
            <a:ln w="4250" cap="rnd" cmpd="sng">
              <a:solidFill>
                <a:srgbClr val="1F1A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5"/>
            <p:cNvSpPr/>
            <p:nvPr/>
          </p:nvSpPr>
          <p:spPr>
            <a:xfrm>
              <a:off x="7453725" y="1757775"/>
              <a:ext cx="497725" cy="132150"/>
            </a:xfrm>
            <a:custGeom>
              <a:avLst/>
              <a:gdLst/>
              <a:ahLst/>
              <a:cxnLst/>
              <a:rect l="l" t="t" r="r" b="b"/>
              <a:pathLst>
                <a:path w="19909" h="5286" fill="none" extrusionOk="0">
                  <a:moveTo>
                    <a:pt x="10528" y="1"/>
                  </a:moveTo>
                  <a:lnTo>
                    <a:pt x="0" y="5286"/>
                  </a:lnTo>
                  <a:lnTo>
                    <a:pt x="19909" y="1"/>
                  </a:lnTo>
                </a:path>
              </a:pathLst>
            </a:custGeom>
            <a:noFill/>
            <a:ln w="4250" cap="rnd" cmpd="sng">
              <a:solidFill>
                <a:srgbClr val="1F1A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2" name="Google Shape;842;p15"/>
          <p:cNvSpPr txBox="1"/>
          <p:nvPr/>
        </p:nvSpPr>
        <p:spPr>
          <a:xfrm>
            <a:off x="2203175" y="140925"/>
            <a:ext cx="829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Kalam"/>
                <a:ea typeface="Kalam"/>
                <a:cs typeface="Kalam"/>
                <a:sym typeface="Kalam"/>
              </a:rPr>
              <a:t>NUCLEUS</a:t>
            </a:r>
            <a:endParaRPr sz="10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843" name="Google Shape;843;p15"/>
          <p:cNvSpPr txBox="1"/>
          <p:nvPr/>
        </p:nvSpPr>
        <p:spPr>
          <a:xfrm>
            <a:off x="3873725" y="786525"/>
            <a:ext cx="1058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Kalam"/>
                <a:ea typeface="Kalam"/>
                <a:cs typeface="Kalam"/>
                <a:sym typeface="Kalam"/>
              </a:rPr>
              <a:t>CENTROMERE</a:t>
            </a:r>
            <a:endParaRPr sz="10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844" name="Google Shape;844;p15"/>
          <p:cNvSpPr txBox="1"/>
          <p:nvPr/>
        </p:nvSpPr>
        <p:spPr>
          <a:xfrm>
            <a:off x="1356500" y="2857500"/>
            <a:ext cx="1058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Kalam"/>
                <a:ea typeface="Kalam"/>
                <a:cs typeface="Kalam"/>
                <a:sym typeface="Kalam"/>
              </a:rPr>
              <a:t>HISTONES</a:t>
            </a:r>
            <a:endParaRPr sz="10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845" name="Google Shape;845;p15"/>
          <p:cNvSpPr txBox="1"/>
          <p:nvPr/>
        </p:nvSpPr>
        <p:spPr>
          <a:xfrm>
            <a:off x="2164025" y="1741650"/>
            <a:ext cx="1058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Kalam"/>
                <a:ea typeface="Kalam"/>
                <a:cs typeface="Kalam"/>
                <a:sym typeface="Kalam"/>
              </a:rPr>
              <a:t>CHROMOSOME</a:t>
            </a:r>
            <a:endParaRPr sz="10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846" name="Google Shape;846;p15"/>
          <p:cNvSpPr txBox="1"/>
          <p:nvPr/>
        </p:nvSpPr>
        <p:spPr>
          <a:xfrm>
            <a:off x="2559100" y="4590225"/>
            <a:ext cx="1676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Kalam"/>
                <a:ea typeface="Kalam"/>
                <a:cs typeface="Kalam"/>
                <a:sym typeface="Kalam"/>
              </a:rPr>
              <a:t>DNA DOUBLE HELIX</a:t>
            </a:r>
            <a:endParaRPr sz="1000">
              <a:latin typeface="Kalam"/>
              <a:ea typeface="Kalam"/>
              <a:cs typeface="Kalam"/>
              <a:sym typeface="Kala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852" name="Google Shape;852;p16"/>
          <p:cNvSpPr txBox="1"/>
          <p:nvPr/>
        </p:nvSpPr>
        <p:spPr>
          <a:xfrm>
            <a:off x="1059163" y="274200"/>
            <a:ext cx="7013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The DNA of prokaryotic cells such as bacteria are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circular 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unbound 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to histones. They exist in a central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nucleoid 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accessory plasmids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53" name="Google Shape;853;p16"/>
          <p:cNvSpPr/>
          <p:nvPr/>
        </p:nvSpPr>
        <p:spPr>
          <a:xfrm>
            <a:off x="1518588" y="1198025"/>
            <a:ext cx="6022425" cy="3400425"/>
          </a:xfrm>
          <a:custGeom>
            <a:avLst/>
            <a:gdLst/>
            <a:ahLst/>
            <a:cxnLst/>
            <a:rect l="l" t="t" r="r" b="b"/>
            <a:pathLst>
              <a:path w="240897" h="136017" extrusionOk="0">
                <a:moveTo>
                  <a:pt x="166806" y="0"/>
                </a:moveTo>
                <a:cubicBezTo>
                  <a:pt x="163541" y="0"/>
                  <a:pt x="160345" y="480"/>
                  <a:pt x="157421" y="1612"/>
                </a:cubicBezTo>
                <a:lnTo>
                  <a:pt x="57816" y="47094"/>
                </a:lnTo>
                <a:cubicBezTo>
                  <a:pt x="57816" y="47094"/>
                  <a:pt x="1" y="77913"/>
                  <a:pt x="27652" y="113865"/>
                </a:cubicBezTo>
                <a:cubicBezTo>
                  <a:pt x="39827" y="129680"/>
                  <a:pt x="56305" y="134109"/>
                  <a:pt x="70944" y="134109"/>
                </a:cubicBezTo>
                <a:cubicBezTo>
                  <a:pt x="89581" y="134109"/>
                  <a:pt x="105236" y="126931"/>
                  <a:pt x="105236" y="126931"/>
                </a:cubicBezTo>
                <a:cubicBezTo>
                  <a:pt x="105236" y="126931"/>
                  <a:pt x="200835" y="72912"/>
                  <a:pt x="201097" y="72781"/>
                </a:cubicBezTo>
                <a:cubicBezTo>
                  <a:pt x="207145" y="69351"/>
                  <a:pt x="214032" y="63041"/>
                  <a:pt x="217410" y="57254"/>
                </a:cubicBezTo>
                <a:cubicBezTo>
                  <a:pt x="220002" y="52777"/>
                  <a:pt x="220866" y="47749"/>
                  <a:pt x="219976" y="42722"/>
                </a:cubicBezTo>
                <a:cubicBezTo>
                  <a:pt x="218954" y="37040"/>
                  <a:pt x="213063" y="31881"/>
                  <a:pt x="212984" y="26461"/>
                </a:cubicBezTo>
                <a:cubicBezTo>
                  <a:pt x="212936" y="22937"/>
                  <a:pt x="216513" y="21841"/>
                  <a:pt x="220124" y="21841"/>
                </a:cubicBezTo>
                <a:cubicBezTo>
                  <a:pt x="222335" y="21841"/>
                  <a:pt x="224560" y="22252"/>
                  <a:pt x="225972" y="22769"/>
                </a:cubicBezTo>
                <a:cubicBezTo>
                  <a:pt x="233618" y="25597"/>
                  <a:pt x="233068" y="35888"/>
                  <a:pt x="231314" y="42172"/>
                </a:cubicBezTo>
                <a:cubicBezTo>
                  <a:pt x="228014" y="53981"/>
                  <a:pt x="240295" y="63407"/>
                  <a:pt x="234639" y="74431"/>
                </a:cubicBezTo>
                <a:cubicBezTo>
                  <a:pt x="229664" y="84119"/>
                  <a:pt x="218090" y="86869"/>
                  <a:pt x="208114" y="89880"/>
                </a:cubicBezTo>
                <a:cubicBezTo>
                  <a:pt x="193425" y="94331"/>
                  <a:pt x="178028" y="98966"/>
                  <a:pt x="164805" y="106664"/>
                </a:cubicBezTo>
                <a:cubicBezTo>
                  <a:pt x="158547" y="110304"/>
                  <a:pt x="144329" y="118840"/>
                  <a:pt x="152420" y="126800"/>
                </a:cubicBezTo>
                <a:cubicBezTo>
                  <a:pt x="156217" y="130544"/>
                  <a:pt x="157343" y="130806"/>
                  <a:pt x="154829" y="136017"/>
                </a:cubicBezTo>
                <a:cubicBezTo>
                  <a:pt x="160904" y="134184"/>
                  <a:pt x="156086" y="127350"/>
                  <a:pt x="154462" y="124312"/>
                </a:cubicBezTo>
                <a:cubicBezTo>
                  <a:pt x="149985" y="115959"/>
                  <a:pt x="162475" y="111429"/>
                  <a:pt x="169466" y="107737"/>
                </a:cubicBezTo>
                <a:cubicBezTo>
                  <a:pt x="188109" y="97840"/>
                  <a:pt x="210497" y="96714"/>
                  <a:pt x="229559" y="88230"/>
                </a:cubicBezTo>
                <a:cubicBezTo>
                  <a:pt x="238331" y="84302"/>
                  <a:pt x="239666" y="75871"/>
                  <a:pt x="240347" y="67544"/>
                </a:cubicBezTo>
                <a:cubicBezTo>
                  <a:pt x="240897" y="60763"/>
                  <a:pt x="236943" y="55866"/>
                  <a:pt x="236315" y="49634"/>
                </a:cubicBezTo>
                <a:cubicBezTo>
                  <a:pt x="235974" y="46492"/>
                  <a:pt x="236996" y="43403"/>
                  <a:pt x="237414" y="40208"/>
                </a:cubicBezTo>
                <a:cubicBezTo>
                  <a:pt x="237964" y="36254"/>
                  <a:pt x="237074" y="32353"/>
                  <a:pt x="235948" y="28504"/>
                </a:cubicBezTo>
                <a:cubicBezTo>
                  <a:pt x="233736" y="20929"/>
                  <a:pt x="229530" y="16511"/>
                  <a:pt x="221042" y="16511"/>
                </a:cubicBezTo>
                <a:cubicBezTo>
                  <a:pt x="220993" y="16511"/>
                  <a:pt x="220942" y="16511"/>
                  <a:pt x="220892" y="16511"/>
                </a:cubicBezTo>
                <a:cubicBezTo>
                  <a:pt x="216546" y="16532"/>
                  <a:pt x="212115" y="18102"/>
                  <a:pt x="207721" y="18102"/>
                </a:cubicBezTo>
                <a:cubicBezTo>
                  <a:pt x="206636" y="18102"/>
                  <a:pt x="205553" y="18007"/>
                  <a:pt x="204475" y="17768"/>
                </a:cubicBezTo>
                <a:cubicBezTo>
                  <a:pt x="200835" y="16930"/>
                  <a:pt x="201332" y="15490"/>
                  <a:pt x="199342" y="13212"/>
                </a:cubicBezTo>
                <a:cubicBezTo>
                  <a:pt x="196174" y="9572"/>
                  <a:pt x="190440" y="6640"/>
                  <a:pt x="186015" y="4597"/>
                </a:cubicBezTo>
                <a:cubicBezTo>
                  <a:pt x="180503" y="2026"/>
                  <a:pt x="173510" y="0"/>
                  <a:pt x="166806" y="0"/>
                </a:cubicBezTo>
                <a:close/>
              </a:path>
            </a:pathLst>
          </a:custGeom>
          <a:solidFill>
            <a:srgbClr val="ED1C24"/>
          </a:solidFill>
          <a:ln w="9175" cap="flat" cmpd="sng">
            <a:solidFill>
              <a:srgbClr val="000000"/>
            </a:solidFill>
            <a:prstDash val="solid"/>
            <a:miter lim="2618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16"/>
          <p:cNvSpPr/>
          <p:nvPr/>
        </p:nvSpPr>
        <p:spPr>
          <a:xfrm>
            <a:off x="2448138" y="1336725"/>
            <a:ext cx="4546950" cy="2875600"/>
          </a:xfrm>
          <a:custGeom>
            <a:avLst/>
            <a:gdLst/>
            <a:ahLst/>
            <a:cxnLst/>
            <a:rect l="l" t="t" r="r" b="b"/>
            <a:pathLst>
              <a:path w="181878" h="115024" extrusionOk="0">
                <a:moveTo>
                  <a:pt x="131225" y="1"/>
                </a:moveTo>
                <a:cubicBezTo>
                  <a:pt x="130782" y="1"/>
                  <a:pt x="130357" y="15"/>
                  <a:pt x="129954" y="44"/>
                </a:cubicBezTo>
                <a:cubicBezTo>
                  <a:pt x="124769" y="437"/>
                  <a:pt x="119899" y="3422"/>
                  <a:pt x="115657" y="6014"/>
                </a:cubicBezTo>
                <a:cubicBezTo>
                  <a:pt x="111546" y="8502"/>
                  <a:pt x="107016" y="10204"/>
                  <a:pt x="102617" y="12299"/>
                </a:cubicBezTo>
                <a:cubicBezTo>
                  <a:pt x="95024" y="15886"/>
                  <a:pt x="87640" y="19237"/>
                  <a:pt x="80387" y="23427"/>
                </a:cubicBezTo>
                <a:cubicBezTo>
                  <a:pt x="72008" y="28245"/>
                  <a:pt x="62267" y="30968"/>
                  <a:pt x="53705" y="35524"/>
                </a:cubicBezTo>
                <a:cubicBezTo>
                  <a:pt x="47866" y="38640"/>
                  <a:pt x="41608" y="41494"/>
                  <a:pt x="35297" y="43641"/>
                </a:cubicBezTo>
                <a:cubicBezTo>
                  <a:pt x="30610" y="45238"/>
                  <a:pt x="25373" y="46076"/>
                  <a:pt x="21027" y="48381"/>
                </a:cubicBezTo>
                <a:cubicBezTo>
                  <a:pt x="7804" y="55398"/>
                  <a:pt x="1624" y="65296"/>
                  <a:pt x="446" y="79461"/>
                </a:cubicBezTo>
                <a:cubicBezTo>
                  <a:pt x="1" y="85091"/>
                  <a:pt x="236" y="90773"/>
                  <a:pt x="996" y="96377"/>
                </a:cubicBezTo>
                <a:cubicBezTo>
                  <a:pt x="1205" y="97817"/>
                  <a:pt x="1153" y="102504"/>
                  <a:pt x="2331" y="103603"/>
                </a:cubicBezTo>
                <a:cubicBezTo>
                  <a:pt x="12145" y="112881"/>
                  <a:pt x="27297" y="115024"/>
                  <a:pt x="40653" y="115024"/>
                </a:cubicBezTo>
                <a:cubicBezTo>
                  <a:pt x="40981" y="115024"/>
                  <a:pt x="41308" y="115022"/>
                  <a:pt x="41634" y="115020"/>
                </a:cubicBezTo>
                <a:cubicBezTo>
                  <a:pt x="48546" y="114967"/>
                  <a:pt x="54438" y="114339"/>
                  <a:pt x="60879" y="111982"/>
                </a:cubicBezTo>
                <a:cubicBezTo>
                  <a:pt x="68944" y="109050"/>
                  <a:pt x="76223" y="104598"/>
                  <a:pt x="83345" y="100042"/>
                </a:cubicBezTo>
                <a:cubicBezTo>
                  <a:pt x="94971" y="92580"/>
                  <a:pt x="107278" y="86793"/>
                  <a:pt x="119113" y="79723"/>
                </a:cubicBezTo>
                <a:cubicBezTo>
                  <a:pt x="129509" y="73544"/>
                  <a:pt x="139982" y="67417"/>
                  <a:pt x="150011" y="60740"/>
                </a:cubicBezTo>
                <a:cubicBezTo>
                  <a:pt x="156033" y="56760"/>
                  <a:pt x="162370" y="53356"/>
                  <a:pt x="168314" y="49297"/>
                </a:cubicBezTo>
                <a:cubicBezTo>
                  <a:pt x="170906" y="47517"/>
                  <a:pt x="174572" y="46364"/>
                  <a:pt x="176667" y="44060"/>
                </a:cubicBezTo>
                <a:cubicBezTo>
                  <a:pt x="181877" y="38378"/>
                  <a:pt x="177635" y="30968"/>
                  <a:pt x="174231" y="25417"/>
                </a:cubicBezTo>
                <a:cubicBezTo>
                  <a:pt x="172870" y="23165"/>
                  <a:pt x="171220" y="21097"/>
                  <a:pt x="170199" y="18792"/>
                </a:cubicBezTo>
                <a:cubicBezTo>
                  <a:pt x="169361" y="16855"/>
                  <a:pt x="169361" y="14943"/>
                  <a:pt x="167659" y="13451"/>
                </a:cubicBezTo>
                <a:cubicBezTo>
                  <a:pt x="165826" y="11853"/>
                  <a:pt x="162501" y="11539"/>
                  <a:pt x="160380" y="10256"/>
                </a:cubicBezTo>
                <a:cubicBezTo>
                  <a:pt x="155614" y="7376"/>
                  <a:pt x="150404" y="4469"/>
                  <a:pt x="145088" y="2610"/>
                </a:cubicBezTo>
                <a:cubicBezTo>
                  <a:pt x="141387" y="1306"/>
                  <a:pt x="135494" y="1"/>
                  <a:pt x="131225" y="1"/>
                </a:cubicBezTo>
                <a:close/>
              </a:path>
            </a:pathLst>
          </a:custGeom>
          <a:solidFill>
            <a:srgbClr val="6C9D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16"/>
          <p:cNvSpPr/>
          <p:nvPr/>
        </p:nvSpPr>
        <p:spPr>
          <a:xfrm>
            <a:off x="2234088" y="1268425"/>
            <a:ext cx="4474275" cy="2658400"/>
          </a:xfrm>
          <a:custGeom>
            <a:avLst/>
            <a:gdLst/>
            <a:ahLst/>
            <a:cxnLst/>
            <a:rect l="l" t="t" r="r" b="b"/>
            <a:pathLst>
              <a:path w="178971" h="106336" extrusionOk="0">
                <a:moveTo>
                  <a:pt x="137835" y="1"/>
                </a:moveTo>
                <a:lnTo>
                  <a:pt x="27389" y="49489"/>
                </a:lnTo>
                <a:cubicBezTo>
                  <a:pt x="27389" y="49489"/>
                  <a:pt x="0" y="64100"/>
                  <a:pt x="10893" y="106335"/>
                </a:cubicBezTo>
                <a:lnTo>
                  <a:pt x="19900" y="102067"/>
                </a:lnTo>
                <a:cubicBezTo>
                  <a:pt x="19900" y="102067"/>
                  <a:pt x="11521" y="73474"/>
                  <a:pt x="24404" y="57004"/>
                </a:cubicBezTo>
                <a:lnTo>
                  <a:pt x="141579" y="4112"/>
                </a:lnTo>
                <a:cubicBezTo>
                  <a:pt x="141579" y="4112"/>
                  <a:pt x="165590" y="7489"/>
                  <a:pt x="170487" y="24352"/>
                </a:cubicBezTo>
                <a:lnTo>
                  <a:pt x="178970" y="18880"/>
                </a:lnTo>
                <a:cubicBezTo>
                  <a:pt x="178970" y="18880"/>
                  <a:pt x="165250" y="1"/>
                  <a:pt x="137835" y="1"/>
                </a:cubicBezTo>
                <a:close/>
              </a:path>
            </a:pathLst>
          </a:custGeom>
          <a:solidFill>
            <a:srgbClr val="FFF2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16"/>
          <p:cNvSpPr/>
          <p:nvPr/>
        </p:nvSpPr>
        <p:spPr>
          <a:xfrm>
            <a:off x="2506413" y="1740275"/>
            <a:ext cx="4611075" cy="2493975"/>
          </a:xfrm>
          <a:custGeom>
            <a:avLst/>
            <a:gdLst/>
            <a:ahLst/>
            <a:cxnLst/>
            <a:rect l="l" t="t" r="r" b="b"/>
            <a:pathLst>
              <a:path w="184443" h="99759" extrusionOk="0">
                <a:moveTo>
                  <a:pt x="168059" y="0"/>
                </a:moveTo>
                <a:cubicBezTo>
                  <a:pt x="167730" y="0"/>
                  <a:pt x="163827" y="2262"/>
                  <a:pt x="163495" y="2415"/>
                </a:cubicBezTo>
                <a:cubicBezTo>
                  <a:pt x="162657" y="2860"/>
                  <a:pt x="161348" y="3279"/>
                  <a:pt x="160667" y="3907"/>
                </a:cubicBezTo>
                <a:cubicBezTo>
                  <a:pt x="159384" y="5112"/>
                  <a:pt x="161610" y="5400"/>
                  <a:pt x="162631" y="6185"/>
                </a:cubicBezTo>
                <a:cubicBezTo>
                  <a:pt x="163626" y="6945"/>
                  <a:pt x="164438" y="7861"/>
                  <a:pt x="165223" y="8804"/>
                </a:cubicBezTo>
                <a:cubicBezTo>
                  <a:pt x="166375" y="10218"/>
                  <a:pt x="168051" y="11317"/>
                  <a:pt x="168811" y="12993"/>
                </a:cubicBezTo>
                <a:cubicBezTo>
                  <a:pt x="169649" y="14747"/>
                  <a:pt x="170198" y="16895"/>
                  <a:pt x="170644" y="18806"/>
                </a:cubicBezTo>
                <a:cubicBezTo>
                  <a:pt x="170827" y="19539"/>
                  <a:pt x="172503" y="26269"/>
                  <a:pt x="171612" y="26766"/>
                </a:cubicBezTo>
                <a:cubicBezTo>
                  <a:pt x="171560" y="26818"/>
                  <a:pt x="57632" y="92620"/>
                  <a:pt x="57632" y="92620"/>
                </a:cubicBezTo>
                <a:cubicBezTo>
                  <a:pt x="51072" y="95013"/>
                  <a:pt x="45096" y="95954"/>
                  <a:pt x="39754" y="95954"/>
                </a:cubicBezTo>
                <a:cubicBezTo>
                  <a:pt x="20084" y="95954"/>
                  <a:pt x="9007" y="83193"/>
                  <a:pt x="9007" y="83193"/>
                </a:cubicBezTo>
                <a:lnTo>
                  <a:pt x="0" y="87461"/>
                </a:lnTo>
                <a:cubicBezTo>
                  <a:pt x="9024" y="97211"/>
                  <a:pt x="23550" y="99759"/>
                  <a:pt x="36269" y="99759"/>
                </a:cubicBezTo>
                <a:cubicBezTo>
                  <a:pt x="50194" y="99759"/>
                  <a:pt x="61952" y="96705"/>
                  <a:pt x="61952" y="96705"/>
                </a:cubicBezTo>
                <a:lnTo>
                  <a:pt x="176273" y="28678"/>
                </a:lnTo>
                <a:cubicBezTo>
                  <a:pt x="184443" y="17471"/>
                  <a:pt x="168077" y="6"/>
                  <a:pt x="168077" y="6"/>
                </a:cubicBezTo>
                <a:cubicBezTo>
                  <a:pt x="168074" y="2"/>
                  <a:pt x="168068" y="0"/>
                  <a:pt x="168059" y="0"/>
                </a:cubicBezTo>
                <a:close/>
              </a:path>
            </a:pathLst>
          </a:custGeom>
          <a:solidFill>
            <a:srgbClr val="FFC2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16"/>
          <p:cNvSpPr/>
          <p:nvPr/>
        </p:nvSpPr>
        <p:spPr>
          <a:xfrm>
            <a:off x="2502463" y="1357450"/>
            <a:ext cx="4314575" cy="2792725"/>
          </a:xfrm>
          <a:custGeom>
            <a:avLst/>
            <a:gdLst/>
            <a:ahLst/>
            <a:cxnLst/>
            <a:rect l="l" t="t" r="r" b="b"/>
            <a:pathLst>
              <a:path w="172583" h="111709" extrusionOk="0">
                <a:moveTo>
                  <a:pt x="130923" y="1101"/>
                </a:moveTo>
                <a:cubicBezTo>
                  <a:pt x="132939" y="1415"/>
                  <a:pt x="154384" y="5028"/>
                  <a:pt x="159595" y="19770"/>
                </a:cubicBezTo>
                <a:lnTo>
                  <a:pt x="159647" y="19927"/>
                </a:lnTo>
                <a:lnTo>
                  <a:pt x="159804" y="20032"/>
                </a:lnTo>
                <a:cubicBezTo>
                  <a:pt x="159909" y="20110"/>
                  <a:pt x="171456" y="28620"/>
                  <a:pt x="171456" y="39356"/>
                </a:cubicBezTo>
                <a:cubicBezTo>
                  <a:pt x="171456" y="40141"/>
                  <a:pt x="171378" y="40953"/>
                  <a:pt x="171247" y="41765"/>
                </a:cubicBezTo>
                <a:cubicBezTo>
                  <a:pt x="170802" y="42027"/>
                  <a:pt x="54648" y="108404"/>
                  <a:pt x="54543" y="108456"/>
                </a:cubicBezTo>
                <a:cubicBezTo>
                  <a:pt x="54032" y="108610"/>
                  <a:pt x="47656" y="110660"/>
                  <a:pt x="39315" y="110660"/>
                </a:cubicBezTo>
                <a:cubicBezTo>
                  <a:pt x="39111" y="110660"/>
                  <a:pt x="38907" y="110658"/>
                  <a:pt x="38701" y="110656"/>
                </a:cubicBezTo>
                <a:cubicBezTo>
                  <a:pt x="30506" y="110551"/>
                  <a:pt x="18827" y="108299"/>
                  <a:pt x="9689" y="98245"/>
                </a:cubicBezTo>
                <a:cubicBezTo>
                  <a:pt x="9375" y="97197"/>
                  <a:pt x="6940" y="88504"/>
                  <a:pt x="6940" y="78318"/>
                </a:cubicBezTo>
                <a:cubicBezTo>
                  <a:pt x="6940" y="70070"/>
                  <a:pt x="8537" y="60879"/>
                  <a:pt x="14062" y="53862"/>
                </a:cubicBezTo>
                <a:cubicBezTo>
                  <a:pt x="14324" y="53731"/>
                  <a:pt x="130609" y="1258"/>
                  <a:pt x="130923" y="1101"/>
                </a:cubicBezTo>
                <a:close/>
                <a:moveTo>
                  <a:pt x="130766" y="1"/>
                </a:moveTo>
                <a:lnTo>
                  <a:pt x="13303" y="53024"/>
                </a:lnTo>
                <a:lnTo>
                  <a:pt x="13224" y="53129"/>
                </a:lnTo>
                <a:cubicBezTo>
                  <a:pt x="1" y="69730"/>
                  <a:pt x="8537" y="98375"/>
                  <a:pt x="8642" y="98664"/>
                </a:cubicBezTo>
                <a:lnTo>
                  <a:pt x="8668" y="98768"/>
                </a:lnTo>
                <a:lnTo>
                  <a:pt x="8746" y="98873"/>
                </a:lnTo>
                <a:cubicBezTo>
                  <a:pt x="18199" y="109294"/>
                  <a:pt x="30270" y="111599"/>
                  <a:pt x="38728" y="111703"/>
                </a:cubicBezTo>
                <a:cubicBezTo>
                  <a:pt x="38980" y="111707"/>
                  <a:pt x="39230" y="111709"/>
                  <a:pt x="39479" y="111709"/>
                </a:cubicBezTo>
                <a:cubicBezTo>
                  <a:pt x="48238" y="111709"/>
                  <a:pt x="54708" y="109527"/>
                  <a:pt x="54988" y="109425"/>
                </a:cubicBezTo>
                <a:lnTo>
                  <a:pt x="55040" y="109425"/>
                </a:lnTo>
                <a:lnTo>
                  <a:pt x="172294" y="42419"/>
                </a:lnTo>
                <a:lnTo>
                  <a:pt x="172320" y="42184"/>
                </a:lnTo>
                <a:cubicBezTo>
                  <a:pt x="172504" y="41189"/>
                  <a:pt x="172582" y="40246"/>
                  <a:pt x="172582" y="39304"/>
                </a:cubicBezTo>
                <a:cubicBezTo>
                  <a:pt x="172582" y="28489"/>
                  <a:pt x="161846" y="20189"/>
                  <a:pt x="160616" y="19273"/>
                </a:cubicBezTo>
                <a:cubicBezTo>
                  <a:pt x="154829" y="3379"/>
                  <a:pt x="131158" y="53"/>
                  <a:pt x="130923" y="27"/>
                </a:cubicBezTo>
                <a:lnTo>
                  <a:pt x="130766" y="1"/>
                </a:lnTo>
                <a:close/>
              </a:path>
            </a:pathLst>
          </a:custGeom>
          <a:solidFill>
            <a:srgbClr val="CADB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16"/>
          <p:cNvSpPr/>
          <p:nvPr/>
        </p:nvSpPr>
        <p:spPr>
          <a:xfrm>
            <a:off x="3697138" y="2065050"/>
            <a:ext cx="1997900" cy="1341275"/>
          </a:xfrm>
          <a:custGeom>
            <a:avLst/>
            <a:gdLst/>
            <a:ahLst/>
            <a:cxnLst/>
            <a:rect l="l" t="t" r="r" b="b"/>
            <a:pathLst>
              <a:path w="79916" h="53651" extrusionOk="0">
                <a:moveTo>
                  <a:pt x="75150" y="2594"/>
                </a:moveTo>
                <a:lnTo>
                  <a:pt x="75150" y="2594"/>
                </a:lnTo>
                <a:cubicBezTo>
                  <a:pt x="76249" y="2804"/>
                  <a:pt x="76904" y="3380"/>
                  <a:pt x="77113" y="4453"/>
                </a:cubicBezTo>
                <a:cubicBezTo>
                  <a:pt x="77113" y="4506"/>
                  <a:pt x="77113" y="4584"/>
                  <a:pt x="77113" y="4663"/>
                </a:cubicBezTo>
                <a:cubicBezTo>
                  <a:pt x="76590" y="3904"/>
                  <a:pt x="75987" y="3249"/>
                  <a:pt x="75359" y="2751"/>
                </a:cubicBezTo>
                <a:cubicBezTo>
                  <a:pt x="75307" y="2699"/>
                  <a:pt x="75228" y="2647"/>
                  <a:pt x="75150" y="2594"/>
                </a:cubicBezTo>
                <a:close/>
                <a:moveTo>
                  <a:pt x="57004" y="5422"/>
                </a:moveTo>
                <a:lnTo>
                  <a:pt x="57004" y="5422"/>
                </a:lnTo>
                <a:cubicBezTo>
                  <a:pt x="56585" y="5710"/>
                  <a:pt x="56506" y="5763"/>
                  <a:pt x="56192" y="5998"/>
                </a:cubicBezTo>
                <a:cubicBezTo>
                  <a:pt x="56061" y="5920"/>
                  <a:pt x="55930" y="5841"/>
                  <a:pt x="55799" y="5789"/>
                </a:cubicBezTo>
                <a:cubicBezTo>
                  <a:pt x="56218" y="5632"/>
                  <a:pt x="56637" y="5527"/>
                  <a:pt x="57004" y="5422"/>
                </a:cubicBezTo>
                <a:close/>
                <a:moveTo>
                  <a:pt x="65310" y="2928"/>
                </a:moveTo>
                <a:cubicBezTo>
                  <a:pt x="65635" y="2928"/>
                  <a:pt x="65943" y="2968"/>
                  <a:pt x="66194" y="3013"/>
                </a:cubicBezTo>
                <a:cubicBezTo>
                  <a:pt x="66928" y="3170"/>
                  <a:pt x="67399" y="3380"/>
                  <a:pt x="67739" y="3668"/>
                </a:cubicBezTo>
                <a:cubicBezTo>
                  <a:pt x="67137" y="4349"/>
                  <a:pt x="66823" y="5239"/>
                  <a:pt x="66613" y="6234"/>
                </a:cubicBezTo>
                <a:cubicBezTo>
                  <a:pt x="66404" y="6313"/>
                  <a:pt x="66168" y="6391"/>
                  <a:pt x="65933" y="6496"/>
                </a:cubicBezTo>
                <a:cubicBezTo>
                  <a:pt x="65645" y="5946"/>
                  <a:pt x="65252" y="5475"/>
                  <a:pt x="64754" y="5056"/>
                </a:cubicBezTo>
                <a:cubicBezTo>
                  <a:pt x="64388" y="4741"/>
                  <a:pt x="63943" y="4532"/>
                  <a:pt x="63471" y="4349"/>
                </a:cubicBezTo>
                <a:cubicBezTo>
                  <a:pt x="63471" y="4323"/>
                  <a:pt x="63576" y="4270"/>
                  <a:pt x="63576" y="4270"/>
                </a:cubicBezTo>
                <a:cubicBezTo>
                  <a:pt x="63576" y="4270"/>
                  <a:pt x="63288" y="4165"/>
                  <a:pt x="63183" y="4087"/>
                </a:cubicBezTo>
                <a:cubicBezTo>
                  <a:pt x="63628" y="3159"/>
                  <a:pt x="64520" y="2928"/>
                  <a:pt x="65310" y="2928"/>
                </a:cubicBezTo>
                <a:close/>
                <a:moveTo>
                  <a:pt x="62895" y="6836"/>
                </a:moveTo>
                <a:cubicBezTo>
                  <a:pt x="62948" y="6889"/>
                  <a:pt x="63000" y="6915"/>
                  <a:pt x="63052" y="6941"/>
                </a:cubicBezTo>
                <a:cubicBezTo>
                  <a:pt x="63340" y="7177"/>
                  <a:pt x="63550" y="7517"/>
                  <a:pt x="63733" y="7910"/>
                </a:cubicBezTo>
                <a:cubicBezTo>
                  <a:pt x="63681" y="7962"/>
                  <a:pt x="63602" y="8015"/>
                  <a:pt x="63550" y="8067"/>
                </a:cubicBezTo>
                <a:cubicBezTo>
                  <a:pt x="63262" y="7674"/>
                  <a:pt x="63026" y="7281"/>
                  <a:pt x="62895" y="6836"/>
                </a:cubicBezTo>
                <a:close/>
                <a:moveTo>
                  <a:pt x="60094" y="6339"/>
                </a:moveTo>
                <a:cubicBezTo>
                  <a:pt x="60146" y="6915"/>
                  <a:pt x="60277" y="7465"/>
                  <a:pt x="60512" y="7962"/>
                </a:cubicBezTo>
                <a:cubicBezTo>
                  <a:pt x="60123" y="7923"/>
                  <a:pt x="59747" y="7902"/>
                  <a:pt x="59385" y="7902"/>
                </a:cubicBezTo>
                <a:cubicBezTo>
                  <a:pt x="58774" y="7902"/>
                  <a:pt x="58201" y="7962"/>
                  <a:pt x="57658" y="8093"/>
                </a:cubicBezTo>
                <a:cubicBezTo>
                  <a:pt x="57632" y="7936"/>
                  <a:pt x="57580" y="7779"/>
                  <a:pt x="57527" y="7622"/>
                </a:cubicBezTo>
                <a:cubicBezTo>
                  <a:pt x="57370" y="7229"/>
                  <a:pt x="57135" y="6889"/>
                  <a:pt x="56873" y="6574"/>
                </a:cubicBezTo>
                <a:cubicBezTo>
                  <a:pt x="58208" y="6496"/>
                  <a:pt x="59753" y="6365"/>
                  <a:pt x="59753" y="6365"/>
                </a:cubicBezTo>
                <a:cubicBezTo>
                  <a:pt x="59884" y="6365"/>
                  <a:pt x="59989" y="6365"/>
                  <a:pt x="60094" y="6339"/>
                </a:cubicBezTo>
                <a:close/>
                <a:moveTo>
                  <a:pt x="72924" y="4165"/>
                </a:moveTo>
                <a:cubicBezTo>
                  <a:pt x="73212" y="4296"/>
                  <a:pt x="73448" y="4480"/>
                  <a:pt x="73683" y="4637"/>
                </a:cubicBezTo>
                <a:cubicBezTo>
                  <a:pt x="74757" y="5501"/>
                  <a:pt x="75647" y="6941"/>
                  <a:pt x="76275" y="8486"/>
                </a:cubicBezTo>
                <a:cubicBezTo>
                  <a:pt x="75699" y="9559"/>
                  <a:pt x="74888" y="10450"/>
                  <a:pt x="74050" y="10790"/>
                </a:cubicBezTo>
                <a:cubicBezTo>
                  <a:pt x="73929" y="10835"/>
                  <a:pt x="73739" y="10898"/>
                  <a:pt x="73495" y="10898"/>
                </a:cubicBezTo>
                <a:cubicBezTo>
                  <a:pt x="73315" y="10898"/>
                  <a:pt x="73105" y="10864"/>
                  <a:pt x="72871" y="10764"/>
                </a:cubicBezTo>
                <a:cubicBezTo>
                  <a:pt x="73029" y="10397"/>
                  <a:pt x="73160" y="10031"/>
                  <a:pt x="73160" y="9612"/>
                </a:cubicBezTo>
                <a:cubicBezTo>
                  <a:pt x="73160" y="8826"/>
                  <a:pt x="72741" y="7936"/>
                  <a:pt x="71536" y="7020"/>
                </a:cubicBezTo>
                <a:cubicBezTo>
                  <a:pt x="71929" y="6522"/>
                  <a:pt x="72295" y="6051"/>
                  <a:pt x="72531" y="5527"/>
                </a:cubicBezTo>
                <a:cubicBezTo>
                  <a:pt x="72767" y="5056"/>
                  <a:pt x="72871" y="4584"/>
                  <a:pt x="72924" y="4165"/>
                </a:cubicBezTo>
                <a:close/>
                <a:moveTo>
                  <a:pt x="68944" y="9926"/>
                </a:moveTo>
                <a:cubicBezTo>
                  <a:pt x="69101" y="10345"/>
                  <a:pt x="69284" y="10738"/>
                  <a:pt x="69572" y="11130"/>
                </a:cubicBezTo>
                <a:cubicBezTo>
                  <a:pt x="69389" y="11418"/>
                  <a:pt x="69206" y="11733"/>
                  <a:pt x="69075" y="12073"/>
                </a:cubicBezTo>
                <a:cubicBezTo>
                  <a:pt x="68865" y="11942"/>
                  <a:pt x="68656" y="11837"/>
                  <a:pt x="68473" y="11707"/>
                </a:cubicBezTo>
                <a:lnTo>
                  <a:pt x="68446" y="11707"/>
                </a:lnTo>
                <a:cubicBezTo>
                  <a:pt x="68577" y="11209"/>
                  <a:pt x="68682" y="10685"/>
                  <a:pt x="68761" y="10188"/>
                </a:cubicBezTo>
                <a:cubicBezTo>
                  <a:pt x="68813" y="10109"/>
                  <a:pt x="68865" y="10031"/>
                  <a:pt x="68944" y="9926"/>
                </a:cubicBezTo>
                <a:close/>
                <a:moveTo>
                  <a:pt x="53356" y="7727"/>
                </a:moveTo>
                <a:cubicBezTo>
                  <a:pt x="53580" y="7727"/>
                  <a:pt x="53793" y="7743"/>
                  <a:pt x="53993" y="7779"/>
                </a:cubicBezTo>
                <a:cubicBezTo>
                  <a:pt x="54752" y="7884"/>
                  <a:pt x="54961" y="8198"/>
                  <a:pt x="55066" y="8486"/>
                </a:cubicBezTo>
                <a:cubicBezTo>
                  <a:pt x="55118" y="8617"/>
                  <a:pt x="55145" y="8774"/>
                  <a:pt x="55145" y="8957"/>
                </a:cubicBezTo>
                <a:cubicBezTo>
                  <a:pt x="55145" y="9114"/>
                  <a:pt x="55092" y="9271"/>
                  <a:pt x="55066" y="9455"/>
                </a:cubicBezTo>
                <a:cubicBezTo>
                  <a:pt x="54123" y="10266"/>
                  <a:pt x="53495" y="11366"/>
                  <a:pt x="52998" y="12597"/>
                </a:cubicBezTo>
                <a:cubicBezTo>
                  <a:pt x="52552" y="11052"/>
                  <a:pt x="51767" y="9926"/>
                  <a:pt x="50615" y="9298"/>
                </a:cubicBezTo>
                <a:cubicBezTo>
                  <a:pt x="50379" y="9193"/>
                  <a:pt x="50143" y="9114"/>
                  <a:pt x="49882" y="9036"/>
                </a:cubicBezTo>
                <a:cubicBezTo>
                  <a:pt x="50379" y="8669"/>
                  <a:pt x="50877" y="8329"/>
                  <a:pt x="51374" y="8015"/>
                </a:cubicBezTo>
                <a:cubicBezTo>
                  <a:pt x="52079" y="7843"/>
                  <a:pt x="52757" y="7727"/>
                  <a:pt x="53356" y="7727"/>
                </a:cubicBezTo>
                <a:close/>
                <a:moveTo>
                  <a:pt x="63576" y="11549"/>
                </a:moveTo>
                <a:cubicBezTo>
                  <a:pt x="63838" y="11733"/>
                  <a:pt x="64100" y="11916"/>
                  <a:pt x="64362" y="12099"/>
                </a:cubicBezTo>
                <a:cubicBezTo>
                  <a:pt x="64388" y="12492"/>
                  <a:pt x="64440" y="12937"/>
                  <a:pt x="64440" y="13173"/>
                </a:cubicBezTo>
                <a:cubicBezTo>
                  <a:pt x="64231" y="13251"/>
                  <a:pt x="63995" y="13304"/>
                  <a:pt x="63733" y="13330"/>
                </a:cubicBezTo>
                <a:cubicBezTo>
                  <a:pt x="63550" y="13330"/>
                  <a:pt x="63183" y="13330"/>
                  <a:pt x="63052" y="13173"/>
                </a:cubicBezTo>
                <a:cubicBezTo>
                  <a:pt x="62921" y="13042"/>
                  <a:pt x="62869" y="12728"/>
                  <a:pt x="62843" y="12335"/>
                </a:cubicBezTo>
                <a:cubicBezTo>
                  <a:pt x="63105" y="12047"/>
                  <a:pt x="63340" y="11785"/>
                  <a:pt x="63576" y="11549"/>
                </a:cubicBezTo>
                <a:close/>
                <a:moveTo>
                  <a:pt x="48136" y="11225"/>
                </a:moveTo>
                <a:cubicBezTo>
                  <a:pt x="48618" y="11225"/>
                  <a:pt x="49021" y="11307"/>
                  <a:pt x="49332" y="11471"/>
                </a:cubicBezTo>
                <a:cubicBezTo>
                  <a:pt x="49960" y="11811"/>
                  <a:pt x="50405" y="12597"/>
                  <a:pt x="50615" y="13801"/>
                </a:cubicBezTo>
                <a:cubicBezTo>
                  <a:pt x="50667" y="14063"/>
                  <a:pt x="50693" y="14325"/>
                  <a:pt x="50693" y="14561"/>
                </a:cubicBezTo>
                <a:cubicBezTo>
                  <a:pt x="50693" y="14875"/>
                  <a:pt x="50641" y="15215"/>
                  <a:pt x="50615" y="15556"/>
                </a:cubicBezTo>
                <a:cubicBezTo>
                  <a:pt x="50615" y="15660"/>
                  <a:pt x="50615" y="15765"/>
                  <a:pt x="50615" y="15870"/>
                </a:cubicBezTo>
                <a:cubicBezTo>
                  <a:pt x="49986" y="15713"/>
                  <a:pt x="49306" y="15582"/>
                  <a:pt x="48546" y="15582"/>
                </a:cubicBezTo>
                <a:cubicBezTo>
                  <a:pt x="47708" y="15582"/>
                  <a:pt x="46975" y="15660"/>
                  <a:pt x="46347" y="15765"/>
                </a:cubicBezTo>
                <a:cubicBezTo>
                  <a:pt x="46373" y="15713"/>
                  <a:pt x="46425" y="15634"/>
                  <a:pt x="46478" y="15556"/>
                </a:cubicBezTo>
                <a:cubicBezTo>
                  <a:pt x="46739" y="15006"/>
                  <a:pt x="46870" y="14404"/>
                  <a:pt x="46870" y="13723"/>
                </a:cubicBezTo>
                <a:cubicBezTo>
                  <a:pt x="46870" y="13173"/>
                  <a:pt x="46766" y="12571"/>
                  <a:pt x="46582" y="11890"/>
                </a:cubicBezTo>
                <a:cubicBezTo>
                  <a:pt x="46766" y="11707"/>
                  <a:pt x="46975" y="11497"/>
                  <a:pt x="47185" y="11314"/>
                </a:cubicBezTo>
                <a:cubicBezTo>
                  <a:pt x="47528" y="11255"/>
                  <a:pt x="47846" y="11225"/>
                  <a:pt x="48136" y="11225"/>
                </a:cubicBezTo>
                <a:close/>
                <a:moveTo>
                  <a:pt x="59370" y="10369"/>
                </a:moveTo>
                <a:cubicBezTo>
                  <a:pt x="59686" y="10369"/>
                  <a:pt x="60023" y="10396"/>
                  <a:pt x="60382" y="10450"/>
                </a:cubicBezTo>
                <a:cubicBezTo>
                  <a:pt x="60329" y="10738"/>
                  <a:pt x="60303" y="11026"/>
                  <a:pt x="60277" y="11340"/>
                </a:cubicBezTo>
                <a:cubicBezTo>
                  <a:pt x="60067" y="11576"/>
                  <a:pt x="59832" y="11837"/>
                  <a:pt x="59622" y="12073"/>
                </a:cubicBezTo>
                <a:cubicBezTo>
                  <a:pt x="58234" y="13644"/>
                  <a:pt x="56794" y="15241"/>
                  <a:pt x="55852" y="15660"/>
                </a:cubicBezTo>
                <a:cubicBezTo>
                  <a:pt x="55537" y="15791"/>
                  <a:pt x="55118" y="15896"/>
                  <a:pt x="54647" y="16001"/>
                </a:cubicBezTo>
                <a:cubicBezTo>
                  <a:pt x="54673" y="15922"/>
                  <a:pt x="54700" y="15844"/>
                  <a:pt x="54700" y="15765"/>
                </a:cubicBezTo>
                <a:cubicBezTo>
                  <a:pt x="54988" y="15215"/>
                  <a:pt x="55328" y="14665"/>
                  <a:pt x="55695" y="14037"/>
                </a:cubicBezTo>
                <a:cubicBezTo>
                  <a:pt x="56323" y="12990"/>
                  <a:pt x="56978" y="11942"/>
                  <a:pt x="57397" y="10869"/>
                </a:cubicBezTo>
                <a:cubicBezTo>
                  <a:pt x="57397" y="10869"/>
                  <a:pt x="57397" y="10842"/>
                  <a:pt x="57423" y="10842"/>
                </a:cubicBezTo>
                <a:cubicBezTo>
                  <a:pt x="57961" y="10527"/>
                  <a:pt x="58604" y="10369"/>
                  <a:pt x="59370" y="10369"/>
                </a:cubicBezTo>
                <a:close/>
                <a:moveTo>
                  <a:pt x="77140" y="11628"/>
                </a:moveTo>
                <a:cubicBezTo>
                  <a:pt x="77218" y="12204"/>
                  <a:pt x="77297" y="12780"/>
                  <a:pt x="77297" y="13278"/>
                </a:cubicBezTo>
                <a:cubicBezTo>
                  <a:pt x="77297" y="14325"/>
                  <a:pt x="77087" y="15215"/>
                  <a:pt x="76668" y="15713"/>
                </a:cubicBezTo>
                <a:cubicBezTo>
                  <a:pt x="76433" y="15975"/>
                  <a:pt x="76171" y="16158"/>
                  <a:pt x="75883" y="16315"/>
                </a:cubicBezTo>
                <a:cubicBezTo>
                  <a:pt x="75542" y="16158"/>
                  <a:pt x="74835" y="15791"/>
                  <a:pt x="74835" y="15791"/>
                </a:cubicBezTo>
                <a:cubicBezTo>
                  <a:pt x="74207" y="15529"/>
                  <a:pt x="73552" y="15241"/>
                  <a:pt x="73002" y="14927"/>
                </a:cubicBezTo>
                <a:cubicBezTo>
                  <a:pt x="72583" y="14508"/>
                  <a:pt x="72112" y="14115"/>
                  <a:pt x="71588" y="13749"/>
                </a:cubicBezTo>
                <a:cubicBezTo>
                  <a:pt x="71536" y="13618"/>
                  <a:pt x="71484" y="13513"/>
                  <a:pt x="71458" y="13409"/>
                </a:cubicBezTo>
                <a:cubicBezTo>
                  <a:pt x="71431" y="13356"/>
                  <a:pt x="71431" y="13330"/>
                  <a:pt x="71431" y="13278"/>
                </a:cubicBezTo>
                <a:cubicBezTo>
                  <a:pt x="71431" y="13173"/>
                  <a:pt x="71484" y="13042"/>
                  <a:pt x="71536" y="12911"/>
                </a:cubicBezTo>
                <a:cubicBezTo>
                  <a:pt x="72207" y="13270"/>
                  <a:pt x="72861" y="13389"/>
                  <a:pt x="73436" y="13389"/>
                </a:cubicBezTo>
                <a:cubicBezTo>
                  <a:pt x="74119" y="13389"/>
                  <a:pt x="74690" y="13222"/>
                  <a:pt x="75045" y="13094"/>
                </a:cubicBezTo>
                <a:cubicBezTo>
                  <a:pt x="75804" y="12780"/>
                  <a:pt x="76511" y="12256"/>
                  <a:pt x="77140" y="11628"/>
                </a:cubicBezTo>
                <a:close/>
                <a:moveTo>
                  <a:pt x="41791" y="13932"/>
                </a:moveTo>
                <a:cubicBezTo>
                  <a:pt x="41660" y="14194"/>
                  <a:pt x="41529" y="14456"/>
                  <a:pt x="41450" y="14718"/>
                </a:cubicBezTo>
                <a:cubicBezTo>
                  <a:pt x="41267" y="15215"/>
                  <a:pt x="41162" y="15739"/>
                  <a:pt x="41110" y="16289"/>
                </a:cubicBezTo>
                <a:cubicBezTo>
                  <a:pt x="40743" y="16394"/>
                  <a:pt x="40377" y="16498"/>
                  <a:pt x="39984" y="16629"/>
                </a:cubicBezTo>
                <a:cubicBezTo>
                  <a:pt x="40377" y="15634"/>
                  <a:pt x="40979" y="14718"/>
                  <a:pt x="41791" y="13932"/>
                </a:cubicBezTo>
                <a:close/>
                <a:moveTo>
                  <a:pt x="60879" y="14534"/>
                </a:moveTo>
                <a:cubicBezTo>
                  <a:pt x="60931" y="14613"/>
                  <a:pt x="60984" y="14718"/>
                  <a:pt x="61062" y="14796"/>
                </a:cubicBezTo>
                <a:cubicBezTo>
                  <a:pt x="61480" y="15263"/>
                  <a:pt x="62266" y="15799"/>
                  <a:pt x="63593" y="15799"/>
                </a:cubicBezTo>
                <a:cubicBezTo>
                  <a:pt x="63681" y="15799"/>
                  <a:pt x="63771" y="15796"/>
                  <a:pt x="63864" y="15791"/>
                </a:cubicBezTo>
                <a:cubicBezTo>
                  <a:pt x="64335" y="15765"/>
                  <a:pt x="64754" y="15713"/>
                  <a:pt x="65121" y="15608"/>
                </a:cubicBezTo>
                <a:cubicBezTo>
                  <a:pt x="65199" y="15739"/>
                  <a:pt x="65252" y="15896"/>
                  <a:pt x="65330" y="16027"/>
                </a:cubicBezTo>
                <a:cubicBezTo>
                  <a:pt x="65278" y="16053"/>
                  <a:pt x="65226" y="16079"/>
                  <a:pt x="65173" y="16105"/>
                </a:cubicBezTo>
                <a:cubicBezTo>
                  <a:pt x="64650" y="16367"/>
                  <a:pt x="64231" y="16734"/>
                  <a:pt x="63864" y="17101"/>
                </a:cubicBezTo>
                <a:cubicBezTo>
                  <a:pt x="62372" y="16236"/>
                  <a:pt x="61062" y="15608"/>
                  <a:pt x="59936" y="15556"/>
                </a:cubicBezTo>
                <a:cubicBezTo>
                  <a:pt x="60251" y="15215"/>
                  <a:pt x="60539" y="14875"/>
                  <a:pt x="60879" y="14534"/>
                </a:cubicBezTo>
                <a:close/>
                <a:moveTo>
                  <a:pt x="47054" y="18174"/>
                </a:moveTo>
                <a:lnTo>
                  <a:pt x="47054" y="18174"/>
                </a:lnTo>
                <a:cubicBezTo>
                  <a:pt x="46687" y="18410"/>
                  <a:pt x="46373" y="18698"/>
                  <a:pt x="46111" y="19012"/>
                </a:cubicBezTo>
                <a:cubicBezTo>
                  <a:pt x="45797" y="19064"/>
                  <a:pt x="45456" y="19143"/>
                  <a:pt x="45116" y="19195"/>
                </a:cubicBezTo>
                <a:cubicBezTo>
                  <a:pt x="45456" y="18619"/>
                  <a:pt x="46006" y="18305"/>
                  <a:pt x="47054" y="18174"/>
                </a:cubicBezTo>
                <a:close/>
                <a:moveTo>
                  <a:pt x="59177" y="16315"/>
                </a:moveTo>
                <a:cubicBezTo>
                  <a:pt x="59387" y="16996"/>
                  <a:pt x="59727" y="17991"/>
                  <a:pt x="59727" y="17991"/>
                </a:cubicBezTo>
                <a:lnTo>
                  <a:pt x="59701" y="18017"/>
                </a:lnTo>
                <a:cubicBezTo>
                  <a:pt x="59719" y="18015"/>
                  <a:pt x="59738" y="18014"/>
                  <a:pt x="59759" y="18014"/>
                </a:cubicBezTo>
                <a:cubicBezTo>
                  <a:pt x="60246" y="18014"/>
                  <a:pt x="61425" y="18595"/>
                  <a:pt x="62555" y="19248"/>
                </a:cubicBezTo>
                <a:lnTo>
                  <a:pt x="62529" y="19300"/>
                </a:lnTo>
                <a:cubicBezTo>
                  <a:pt x="62057" y="18933"/>
                  <a:pt x="61481" y="18645"/>
                  <a:pt x="60722" y="18488"/>
                </a:cubicBezTo>
                <a:lnTo>
                  <a:pt x="60512" y="18488"/>
                </a:lnTo>
                <a:cubicBezTo>
                  <a:pt x="59651" y="18039"/>
                  <a:pt x="58722" y="17924"/>
                  <a:pt x="57832" y="17924"/>
                </a:cubicBezTo>
                <a:cubicBezTo>
                  <a:pt x="57480" y="17924"/>
                  <a:pt x="57134" y="17942"/>
                  <a:pt x="56800" y="17964"/>
                </a:cubicBezTo>
                <a:lnTo>
                  <a:pt x="56800" y="17964"/>
                </a:lnTo>
                <a:cubicBezTo>
                  <a:pt x="56828" y="17961"/>
                  <a:pt x="56877" y="17936"/>
                  <a:pt x="56925" y="17912"/>
                </a:cubicBezTo>
                <a:cubicBezTo>
                  <a:pt x="57658" y="17598"/>
                  <a:pt x="58418" y="17048"/>
                  <a:pt x="59177" y="16315"/>
                </a:cubicBezTo>
                <a:close/>
                <a:moveTo>
                  <a:pt x="66771" y="18174"/>
                </a:moveTo>
                <a:cubicBezTo>
                  <a:pt x="67268" y="18724"/>
                  <a:pt x="67818" y="19195"/>
                  <a:pt x="68394" y="19640"/>
                </a:cubicBezTo>
                <a:cubicBezTo>
                  <a:pt x="67635" y="19274"/>
                  <a:pt x="66901" y="18855"/>
                  <a:pt x="66221" y="18462"/>
                </a:cubicBezTo>
                <a:cubicBezTo>
                  <a:pt x="66299" y="18384"/>
                  <a:pt x="66352" y="18331"/>
                  <a:pt x="66456" y="18279"/>
                </a:cubicBezTo>
                <a:cubicBezTo>
                  <a:pt x="66535" y="18226"/>
                  <a:pt x="66666" y="18200"/>
                  <a:pt x="66771" y="18174"/>
                </a:cubicBezTo>
                <a:close/>
                <a:moveTo>
                  <a:pt x="41084" y="18907"/>
                </a:moveTo>
                <a:cubicBezTo>
                  <a:pt x="41084" y="19038"/>
                  <a:pt x="41084" y="19195"/>
                  <a:pt x="41084" y="19352"/>
                </a:cubicBezTo>
                <a:cubicBezTo>
                  <a:pt x="41110" y="19667"/>
                  <a:pt x="41110" y="20007"/>
                  <a:pt x="41110" y="20321"/>
                </a:cubicBezTo>
                <a:cubicBezTo>
                  <a:pt x="40115" y="20714"/>
                  <a:pt x="39146" y="21185"/>
                  <a:pt x="38256" y="21735"/>
                </a:cubicBezTo>
                <a:cubicBezTo>
                  <a:pt x="38230" y="21604"/>
                  <a:pt x="38230" y="21473"/>
                  <a:pt x="38230" y="21369"/>
                </a:cubicBezTo>
                <a:cubicBezTo>
                  <a:pt x="38203" y="20740"/>
                  <a:pt x="38177" y="20216"/>
                  <a:pt x="38125" y="19693"/>
                </a:cubicBezTo>
                <a:lnTo>
                  <a:pt x="38151" y="19693"/>
                </a:lnTo>
                <a:cubicBezTo>
                  <a:pt x="38701" y="20269"/>
                  <a:pt x="39277" y="20845"/>
                  <a:pt x="39277" y="20845"/>
                </a:cubicBezTo>
                <a:cubicBezTo>
                  <a:pt x="39277" y="20845"/>
                  <a:pt x="39355" y="20086"/>
                  <a:pt x="39434" y="19352"/>
                </a:cubicBezTo>
                <a:cubicBezTo>
                  <a:pt x="40010" y="19195"/>
                  <a:pt x="40534" y="19064"/>
                  <a:pt x="41084" y="18907"/>
                </a:cubicBezTo>
                <a:close/>
                <a:moveTo>
                  <a:pt x="45195" y="21683"/>
                </a:moveTo>
                <a:cubicBezTo>
                  <a:pt x="45195" y="21735"/>
                  <a:pt x="45221" y="21788"/>
                  <a:pt x="45221" y="21814"/>
                </a:cubicBezTo>
                <a:cubicBezTo>
                  <a:pt x="45116" y="21788"/>
                  <a:pt x="45038" y="21788"/>
                  <a:pt x="44933" y="21761"/>
                </a:cubicBezTo>
                <a:cubicBezTo>
                  <a:pt x="45038" y="21735"/>
                  <a:pt x="45116" y="21709"/>
                  <a:pt x="45195" y="21683"/>
                </a:cubicBezTo>
                <a:close/>
                <a:moveTo>
                  <a:pt x="50072" y="21178"/>
                </a:moveTo>
                <a:cubicBezTo>
                  <a:pt x="50220" y="21178"/>
                  <a:pt x="50366" y="21181"/>
                  <a:pt x="50510" y="21185"/>
                </a:cubicBezTo>
                <a:cubicBezTo>
                  <a:pt x="50222" y="21945"/>
                  <a:pt x="49803" y="22573"/>
                  <a:pt x="49672" y="23385"/>
                </a:cubicBezTo>
                <a:cubicBezTo>
                  <a:pt x="49620" y="23647"/>
                  <a:pt x="49698" y="23935"/>
                  <a:pt x="49594" y="24170"/>
                </a:cubicBezTo>
                <a:cubicBezTo>
                  <a:pt x="49546" y="24290"/>
                  <a:pt x="49490" y="24337"/>
                  <a:pt x="49431" y="24337"/>
                </a:cubicBezTo>
                <a:cubicBezTo>
                  <a:pt x="49229" y="24337"/>
                  <a:pt x="48988" y="23794"/>
                  <a:pt x="48887" y="23673"/>
                </a:cubicBezTo>
                <a:cubicBezTo>
                  <a:pt x="48572" y="23175"/>
                  <a:pt x="47996" y="22940"/>
                  <a:pt x="47892" y="22285"/>
                </a:cubicBezTo>
                <a:cubicBezTo>
                  <a:pt x="47839" y="22076"/>
                  <a:pt x="47839" y="21892"/>
                  <a:pt x="47839" y="21709"/>
                </a:cubicBezTo>
                <a:cubicBezTo>
                  <a:pt x="47839" y="21552"/>
                  <a:pt x="47865" y="21421"/>
                  <a:pt x="47892" y="21290"/>
                </a:cubicBezTo>
                <a:cubicBezTo>
                  <a:pt x="48646" y="21225"/>
                  <a:pt x="49382" y="21178"/>
                  <a:pt x="50072" y="21178"/>
                </a:cubicBezTo>
                <a:close/>
                <a:moveTo>
                  <a:pt x="40822" y="23175"/>
                </a:moveTo>
                <a:cubicBezTo>
                  <a:pt x="40691" y="23542"/>
                  <a:pt x="40508" y="23856"/>
                  <a:pt x="40220" y="24039"/>
                </a:cubicBezTo>
                <a:cubicBezTo>
                  <a:pt x="39303" y="24720"/>
                  <a:pt x="38884" y="24799"/>
                  <a:pt x="38779" y="24799"/>
                </a:cubicBezTo>
                <a:cubicBezTo>
                  <a:pt x="38701" y="24746"/>
                  <a:pt x="38649" y="24642"/>
                  <a:pt x="38622" y="24511"/>
                </a:cubicBezTo>
                <a:cubicBezTo>
                  <a:pt x="39303" y="23987"/>
                  <a:pt x="40036" y="23568"/>
                  <a:pt x="40822" y="23175"/>
                </a:cubicBezTo>
                <a:close/>
                <a:moveTo>
                  <a:pt x="31780" y="21912"/>
                </a:moveTo>
                <a:cubicBezTo>
                  <a:pt x="31340" y="22980"/>
                  <a:pt x="31054" y="24125"/>
                  <a:pt x="30819" y="25270"/>
                </a:cubicBezTo>
                <a:cubicBezTo>
                  <a:pt x="30400" y="24903"/>
                  <a:pt x="30112" y="24563"/>
                  <a:pt x="30112" y="24301"/>
                </a:cubicBezTo>
                <a:lnTo>
                  <a:pt x="30112" y="24275"/>
                </a:lnTo>
                <a:cubicBezTo>
                  <a:pt x="30112" y="24013"/>
                  <a:pt x="30322" y="23332"/>
                  <a:pt x="31762" y="21918"/>
                </a:cubicBezTo>
                <a:cubicBezTo>
                  <a:pt x="31762" y="21918"/>
                  <a:pt x="31772" y="21918"/>
                  <a:pt x="31780" y="21912"/>
                </a:cubicBezTo>
                <a:close/>
                <a:moveTo>
                  <a:pt x="52710" y="22678"/>
                </a:moveTo>
                <a:cubicBezTo>
                  <a:pt x="53286" y="23306"/>
                  <a:pt x="54045" y="23882"/>
                  <a:pt x="54988" y="23961"/>
                </a:cubicBezTo>
                <a:cubicBezTo>
                  <a:pt x="55055" y="23966"/>
                  <a:pt x="55122" y="23969"/>
                  <a:pt x="55188" y="23969"/>
                </a:cubicBezTo>
                <a:cubicBezTo>
                  <a:pt x="55755" y="23969"/>
                  <a:pt x="56241" y="23774"/>
                  <a:pt x="56663" y="23516"/>
                </a:cubicBezTo>
                <a:cubicBezTo>
                  <a:pt x="57161" y="23804"/>
                  <a:pt x="57685" y="24039"/>
                  <a:pt x="58287" y="24223"/>
                </a:cubicBezTo>
                <a:cubicBezTo>
                  <a:pt x="56297" y="25034"/>
                  <a:pt x="53600" y="25663"/>
                  <a:pt x="52264" y="25977"/>
                </a:cubicBezTo>
                <a:cubicBezTo>
                  <a:pt x="52029" y="26029"/>
                  <a:pt x="51793" y="26082"/>
                  <a:pt x="51557" y="26160"/>
                </a:cubicBezTo>
                <a:cubicBezTo>
                  <a:pt x="51400" y="26003"/>
                  <a:pt x="51243" y="25872"/>
                  <a:pt x="51086" y="25741"/>
                </a:cubicBezTo>
                <a:cubicBezTo>
                  <a:pt x="50981" y="25637"/>
                  <a:pt x="50850" y="25532"/>
                  <a:pt x="50746" y="25453"/>
                </a:cubicBezTo>
                <a:cubicBezTo>
                  <a:pt x="51610" y="24694"/>
                  <a:pt x="52238" y="23751"/>
                  <a:pt x="52710" y="22678"/>
                </a:cubicBezTo>
                <a:close/>
                <a:moveTo>
                  <a:pt x="64833" y="20557"/>
                </a:moveTo>
                <a:cubicBezTo>
                  <a:pt x="66587" y="21604"/>
                  <a:pt x="68342" y="22547"/>
                  <a:pt x="69965" y="22913"/>
                </a:cubicBezTo>
                <a:cubicBezTo>
                  <a:pt x="69232" y="24380"/>
                  <a:pt x="68132" y="25951"/>
                  <a:pt x="66954" y="26841"/>
                </a:cubicBezTo>
                <a:cubicBezTo>
                  <a:pt x="66598" y="27108"/>
                  <a:pt x="66091" y="27394"/>
                  <a:pt x="65658" y="27394"/>
                </a:cubicBezTo>
                <a:cubicBezTo>
                  <a:pt x="65581" y="27394"/>
                  <a:pt x="65506" y="27385"/>
                  <a:pt x="65435" y="27365"/>
                </a:cubicBezTo>
                <a:cubicBezTo>
                  <a:pt x="64545" y="27103"/>
                  <a:pt x="64388" y="26134"/>
                  <a:pt x="64257" y="24118"/>
                </a:cubicBezTo>
                <a:cubicBezTo>
                  <a:pt x="64204" y="23542"/>
                  <a:pt x="64152" y="22913"/>
                  <a:pt x="64047" y="22285"/>
                </a:cubicBezTo>
                <a:cubicBezTo>
                  <a:pt x="64335" y="21761"/>
                  <a:pt x="64571" y="21238"/>
                  <a:pt x="64754" y="20766"/>
                </a:cubicBezTo>
                <a:cubicBezTo>
                  <a:pt x="64781" y="20714"/>
                  <a:pt x="64807" y="20635"/>
                  <a:pt x="64833" y="20557"/>
                </a:cubicBezTo>
                <a:close/>
                <a:moveTo>
                  <a:pt x="35585" y="20923"/>
                </a:moveTo>
                <a:cubicBezTo>
                  <a:pt x="35585" y="21133"/>
                  <a:pt x="35585" y="21316"/>
                  <a:pt x="35611" y="21473"/>
                </a:cubicBezTo>
                <a:cubicBezTo>
                  <a:pt x="35637" y="22180"/>
                  <a:pt x="35664" y="22913"/>
                  <a:pt x="35768" y="23594"/>
                </a:cubicBezTo>
                <a:cubicBezTo>
                  <a:pt x="35690" y="23673"/>
                  <a:pt x="35611" y="23725"/>
                  <a:pt x="35559" y="23778"/>
                </a:cubicBezTo>
                <a:cubicBezTo>
                  <a:pt x="34328" y="25034"/>
                  <a:pt x="33569" y="26370"/>
                  <a:pt x="33281" y="27627"/>
                </a:cubicBezTo>
                <a:cubicBezTo>
                  <a:pt x="33202" y="27522"/>
                  <a:pt x="33097" y="27443"/>
                  <a:pt x="33019" y="27339"/>
                </a:cubicBezTo>
                <a:cubicBezTo>
                  <a:pt x="33124" y="26920"/>
                  <a:pt x="33228" y="26501"/>
                  <a:pt x="33307" y="26082"/>
                </a:cubicBezTo>
                <a:cubicBezTo>
                  <a:pt x="33831" y="23804"/>
                  <a:pt x="34223" y="22076"/>
                  <a:pt x="35585" y="20923"/>
                </a:cubicBezTo>
                <a:close/>
                <a:moveTo>
                  <a:pt x="19620" y="27067"/>
                </a:moveTo>
                <a:cubicBezTo>
                  <a:pt x="19682" y="27067"/>
                  <a:pt x="19740" y="27071"/>
                  <a:pt x="19796" y="27077"/>
                </a:cubicBezTo>
                <a:cubicBezTo>
                  <a:pt x="19927" y="27077"/>
                  <a:pt x="20084" y="27103"/>
                  <a:pt x="20241" y="27496"/>
                </a:cubicBezTo>
                <a:cubicBezTo>
                  <a:pt x="20241" y="27522"/>
                  <a:pt x="20241" y="27522"/>
                  <a:pt x="20241" y="27548"/>
                </a:cubicBezTo>
                <a:cubicBezTo>
                  <a:pt x="20241" y="27784"/>
                  <a:pt x="19953" y="28150"/>
                  <a:pt x="19586" y="28595"/>
                </a:cubicBezTo>
                <a:cubicBezTo>
                  <a:pt x="19377" y="28465"/>
                  <a:pt x="19167" y="28360"/>
                  <a:pt x="18932" y="28255"/>
                </a:cubicBezTo>
                <a:cubicBezTo>
                  <a:pt x="18958" y="27993"/>
                  <a:pt x="18984" y="27731"/>
                  <a:pt x="18984" y="27443"/>
                </a:cubicBezTo>
                <a:cubicBezTo>
                  <a:pt x="18984" y="27365"/>
                  <a:pt x="18984" y="27260"/>
                  <a:pt x="18958" y="27181"/>
                </a:cubicBezTo>
                <a:cubicBezTo>
                  <a:pt x="19198" y="27101"/>
                  <a:pt x="19423" y="27067"/>
                  <a:pt x="19620" y="27067"/>
                </a:cubicBezTo>
                <a:close/>
                <a:moveTo>
                  <a:pt x="27730" y="23071"/>
                </a:moveTo>
                <a:lnTo>
                  <a:pt x="27730" y="23071"/>
                </a:lnTo>
                <a:cubicBezTo>
                  <a:pt x="27573" y="23489"/>
                  <a:pt x="27468" y="23882"/>
                  <a:pt x="27468" y="24275"/>
                </a:cubicBezTo>
                <a:cubicBezTo>
                  <a:pt x="27468" y="24301"/>
                  <a:pt x="27468" y="24327"/>
                  <a:pt x="27468" y="24354"/>
                </a:cubicBezTo>
                <a:cubicBezTo>
                  <a:pt x="27520" y="25794"/>
                  <a:pt x="28568" y="26736"/>
                  <a:pt x="29693" y="27705"/>
                </a:cubicBezTo>
                <a:cubicBezTo>
                  <a:pt x="29824" y="27810"/>
                  <a:pt x="29955" y="27967"/>
                  <a:pt x="30112" y="28072"/>
                </a:cubicBezTo>
                <a:cubicBezTo>
                  <a:pt x="30034" y="28360"/>
                  <a:pt x="29955" y="28622"/>
                  <a:pt x="29877" y="28883"/>
                </a:cubicBezTo>
                <a:cubicBezTo>
                  <a:pt x="29798" y="29041"/>
                  <a:pt x="29746" y="29198"/>
                  <a:pt x="29667" y="29355"/>
                </a:cubicBezTo>
                <a:cubicBezTo>
                  <a:pt x="29353" y="29224"/>
                  <a:pt x="29091" y="29119"/>
                  <a:pt x="28856" y="28988"/>
                </a:cubicBezTo>
                <a:cubicBezTo>
                  <a:pt x="27494" y="28255"/>
                  <a:pt x="26839" y="27260"/>
                  <a:pt x="26839" y="25951"/>
                </a:cubicBezTo>
                <a:cubicBezTo>
                  <a:pt x="26839" y="25794"/>
                  <a:pt x="26839" y="25637"/>
                  <a:pt x="26866" y="25453"/>
                </a:cubicBezTo>
                <a:cubicBezTo>
                  <a:pt x="26944" y="24694"/>
                  <a:pt x="27285" y="23856"/>
                  <a:pt x="27730" y="23071"/>
                </a:cubicBezTo>
                <a:close/>
                <a:moveTo>
                  <a:pt x="48153" y="26632"/>
                </a:moveTo>
                <a:cubicBezTo>
                  <a:pt x="48180" y="26684"/>
                  <a:pt x="48232" y="26789"/>
                  <a:pt x="48232" y="26841"/>
                </a:cubicBezTo>
                <a:cubicBezTo>
                  <a:pt x="48258" y="26972"/>
                  <a:pt x="48258" y="27077"/>
                  <a:pt x="48258" y="27208"/>
                </a:cubicBezTo>
                <a:cubicBezTo>
                  <a:pt x="48258" y="27234"/>
                  <a:pt x="48258" y="27286"/>
                  <a:pt x="48258" y="27339"/>
                </a:cubicBezTo>
                <a:cubicBezTo>
                  <a:pt x="47446" y="27758"/>
                  <a:pt x="46897" y="28203"/>
                  <a:pt x="46504" y="28648"/>
                </a:cubicBezTo>
                <a:cubicBezTo>
                  <a:pt x="46006" y="28779"/>
                  <a:pt x="45378" y="28883"/>
                  <a:pt x="44592" y="28988"/>
                </a:cubicBezTo>
                <a:cubicBezTo>
                  <a:pt x="43885" y="29093"/>
                  <a:pt x="43126" y="29198"/>
                  <a:pt x="42471" y="29355"/>
                </a:cubicBezTo>
                <a:cubicBezTo>
                  <a:pt x="42655" y="29224"/>
                  <a:pt x="42864" y="29067"/>
                  <a:pt x="43047" y="28936"/>
                </a:cubicBezTo>
                <a:cubicBezTo>
                  <a:pt x="44173" y="28098"/>
                  <a:pt x="45221" y="27339"/>
                  <a:pt x="46373" y="26815"/>
                </a:cubicBezTo>
                <a:cubicBezTo>
                  <a:pt x="46635" y="26710"/>
                  <a:pt x="47054" y="26684"/>
                  <a:pt x="47473" y="26658"/>
                </a:cubicBezTo>
                <a:cubicBezTo>
                  <a:pt x="47682" y="26658"/>
                  <a:pt x="47918" y="26658"/>
                  <a:pt x="48153" y="26632"/>
                </a:cubicBezTo>
                <a:close/>
                <a:moveTo>
                  <a:pt x="43876" y="24077"/>
                </a:moveTo>
                <a:cubicBezTo>
                  <a:pt x="44169" y="24077"/>
                  <a:pt x="44477" y="24147"/>
                  <a:pt x="44723" y="24196"/>
                </a:cubicBezTo>
                <a:cubicBezTo>
                  <a:pt x="45064" y="24275"/>
                  <a:pt x="45561" y="24301"/>
                  <a:pt x="45849" y="24511"/>
                </a:cubicBezTo>
                <a:cubicBezTo>
                  <a:pt x="46713" y="25061"/>
                  <a:pt x="45954" y="26213"/>
                  <a:pt x="45326" y="26553"/>
                </a:cubicBezTo>
                <a:cubicBezTo>
                  <a:pt x="44409" y="27051"/>
                  <a:pt x="43362" y="27286"/>
                  <a:pt x="42419" y="27679"/>
                </a:cubicBezTo>
                <a:cubicBezTo>
                  <a:pt x="42026" y="27836"/>
                  <a:pt x="41634" y="28019"/>
                  <a:pt x="41293" y="28255"/>
                </a:cubicBezTo>
                <a:cubicBezTo>
                  <a:pt x="40953" y="28465"/>
                  <a:pt x="40769" y="28753"/>
                  <a:pt x="40508" y="29041"/>
                </a:cubicBezTo>
                <a:cubicBezTo>
                  <a:pt x="39944" y="29604"/>
                  <a:pt x="39105" y="30167"/>
                  <a:pt x="38260" y="30167"/>
                </a:cubicBezTo>
                <a:cubicBezTo>
                  <a:pt x="38241" y="30167"/>
                  <a:pt x="38222" y="30167"/>
                  <a:pt x="38203" y="30166"/>
                </a:cubicBezTo>
                <a:cubicBezTo>
                  <a:pt x="37732" y="30140"/>
                  <a:pt x="37496" y="29852"/>
                  <a:pt x="37104" y="29643"/>
                </a:cubicBezTo>
                <a:cubicBezTo>
                  <a:pt x="36763" y="29460"/>
                  <a:pt x="36240" y="29564"/>
                  <a:pt x="35952" y="29224"/>
                </a:cubicBezTo>
                <a:cubicBezTo>
                  <a:pt x="35847" y="29119"/>
                  <a:pt x="35794" y="28910"/>
                  <a:pt x="35794" y="28622"/>
                </a:cubicBezTo>
                <a:cubicBezTo>
                  <a:pt x="35794" y="28072"/>
                  <a:pt x="36030" y="27260"/>
                  <a:pt x="36737" y="26344"/>
                </a:cubicBezTo>
                <a:cubicBezTo>
                  <a:pt x="36973" y="26632"/>
                  <a:pt x="37261" y="26893"/>
                  <a:pt x="37654" y="27051"/>
                </a:cubicBezTo>
                <a:cubicBezTo>
                  <a:pt x="38012" y="27213"/>
                  <a:pt x="38380" y="27280"/>
                  <a:pt x="38743" y="27280"/>
                </a:cubicBezTo>
                <a:cubicBezTo>
                  <a:pt x="40077" y="27280"/>
                  <a:pt x="41343" y="26379"/>
                  <a:pt x="41817" y="26029"/>
                </a:cubicBezTo>
                <a:cubicBezTo>
                  <a:pt x="42498" y="25532"/>
                  <a:pt x="42943" y="24930"/>
                  <a:pt x="43231" y="24249"/>
                </a:cubicBezTo>
                <a:cubicBezTo>
                  <a:pt x="43257" y="24249"/>
                  <a:pt x="43388" y="24170"/>
                  <a:pt x="43388" y="24170"/>
                </a:cubicBezTo>
                <a:cubicBezTo>
                  <a:pt x="43534" y="24102"/>
                  <a:pt x="43702" y="24077"/>
                  <a:pt x="43876" y="24077"/>
                </a:cubicBezTo>
                <a:close/>
                <a:moveTo>
                  <a:pt x="58130" y="26946"/>
                </a:moveTo>
                <a:lnTo>
                  <a:pt x="58130" y="26946"/>
                </a:lnTo>
                <a:cubicBezTo>
                  <a:pt x="57397" y="28255"/>
                  <a:pt x="56349" y="29590"/>
                  <a:pt x="55223" y="30769"/>
                </a:cubicBezTo>
                <a:cubicBezTo>
                  <a:pt x="55040" y="29878"/>
                  <a:pt x="54490" y="29014"/>
                  <a:pt x="53731" y="28203"/>
                </a:cubicBezTo>
                <a:cubicBezTo>
                  <a:pt x="55302" y="27810"/>
                  <a:pt x="56794" y="27417"/>
                  <a:pt x="58130" y="26946"/>
                </a:cubicBezTo>
                <a:close/>
                <a:moveTo>
                  <a:pt x="50850" y="28910"/>
                </a:moveTo>
                <a:cubicBezTo>
                  <a:pt x="51819" y="29800"/>
                  <a:pt x="52657" y="30690"/>
                  <a:pt x="52657" y="31266"/>
                </a:cubicBezTo>
                <a:cubicBezTo>
                  <a:pt x="52657" y="31345"/>
                  <a:pt x="52631" y="31423"/>
                  <a:pt x="52605" y="31502"/>
                </a:cubicBezTo>
                <a:cubicBezTo>
                  <a:pt x="52492" y="31690"/>
                  <a:pt x="52081" y="31838"/>
                  <a:pt x="51480" y="31838"/>
                </a:cubicBezTo>
                <a:cubicBezTo>
                  <a:pt x="51245" y="31838"/>
                  <a:pt x="50980" y="31815"/>
                  <a:pt x="50693" y="31764"/>
                </a:cubicBezTo>
                <a:cubicBezTo>
                  <a:pt x="49489" y="31528"/>
                  <a:pt x="48730" y="30952"/>
                  <a:pt x="48520" y="30612"/>
                </a:cubicBezTo>
                <a:cubicBezTo>
                  <a:pt x="49306" y="30271"/>
                  <a:pt x="49986" y="29800"/>
                  <a:pt x="50405" y="29093"/>
                </a:cubicBezTo>
                <a:cubicBezTo>
                  <a:pt x="50510" y="29041"/>
                  <a:pt x="50615" y="29014"/>
                  <a:pt x="50720" y="28962"/>
                </a:cubicBezTo>
                <a:cubicBezTo>
                  <a:pt x="50746" y="28936"/>
                  <a:pt x="50824" y="28936"/>
                  <a:pt x="50850" y="28910"/>
                </a:cubicBezTo>
                <a:close/>
                <a:moveTo>
                  <a:pt x="25452" y="29433"/>
                </a:moveTo>
                <a:cubicBezTo>
                  <a:pt x="25975" y="30088"/>
                  <a:pt x="26682" y="30664"/>
                  <a:pt x="27546" y="31135"/>
                </a:cubicBezTo>
                <a:cubicBezTo>
                  <a:pt x="27965" y="31371"/>
                  <a:pt x="28227" y="31502"/>
                  <a:pt x="28698" y="31528"/>
                </a:cubicBezTo>
                <a:cubicBezTo>
                  <a:pt x="29196" y="31554"/>
                  <a:pt x="29720" y="31633"/>
                  <a:pt x="30243" y="31685"/>
                </a:cubicBezTo>
                <a:cubicBezTo>
                  <a:pt x="31029" y="31764"/>
                  <a:pt x="31893" y="31738"/>
                  <a:pt x="32548" y="32287"/>
                </a:cubicBezTo>
                <a:cubicBezTo>
                  <a:pt x="32967" y="32628"/>
                  <a:pt x="32548" y="32994"/>
                  <a:pt x="32207" y="33178"/>
                </a:cubicBezTo>
                <a:cubicBezTo>
                  <a:pt x="32005" y="33279"/>
                  <a:pt x="31753" y="33325"/>
                  <a:pt x="31497" y="33325"/>
                </a:cubicBezTo>
                <a:cubicBezTo>
                  <a:pt x="31223" y="33325"/>
                  <a:pt x="30945" y="33272"/>
                  <a:pt x="30715" y="33178"/>
                </a:cubicBezTo>
                <a:cubicBezTo>
                  <a:pt x="30427" y="33047"/>
                  <a:pt x="30191" y="32837"/>
                  <a:pt x="29877" y="32785"/>
                </a:cubicBezTo>
                <a:cubicBezTo>
                  <a:pt x="29536" y="32733"/>
                  <a:pt x="29163" y="32693"/>
                  <a:pt x="28793" y="32693"/>
                </a:cubicBezTo>
                <a:cubicBezTo>
                  <a:pt x="28424" y="32693"/>
                  <a:pt x="28057" y="32733"/>
                  <a:pt x="27730" y="32837"/>
                </a:cubicBezTo>
                <a:cubicBezTo>
                  <a:pt x="27184" y="33003"/>
                  <a:pt x="26725" y="33835"/>
                  <a:pt x="26098" y="33835"/>
                </a:cubicBezTo>
                <a:cubicBezTo>
                  <a:pt x="26033" y="33835"/>
                  <a:pt x="25966" y="33826"/>
                  <a:pt x="25897" y="33806"/>
                </a:cubicBezTo>
                <a:cubicBezTo>
                  <a:pt x="25661" y="33754"/>
                  <a:pt x="25216" y="33099"/>
                  <a:pt x="25216" y="31554"/>
                </a:cubicBezTo>
                <a:cubicBezTo>
                  <a:pt x="25216" y="30978"/>
                  <a:pt x="25294" y="30271"/>
                  <a:pt x="25452" y="29433"/>
                </a:cubicBezTo>
                <a:close/>
                <a:moveTo>
                  <a:pt x="23098" y="23968"/>
                </a:moveTo>
                <a:cubicBezTo>
                  <a:pt x="23243" y="23968"/>
                  <a:pt x="23365" y="23983"/>
                  <a:pt x="23462" y="24013"/>
                </a:cubicBezTo>
                <a:cubicBezTo>
                  <a:pt x="24090" y="24223"/>
                  <a:pt x="24221" y="24406"/>
                  <a:pt x="24221" y="24406"/>
                </a:cubicBezTo>
                <a:cubicBezTo>
                  <a:pt x="24221" y="24432"/>
                  <a:pt x="24247" y="24432"/>
                  <a:pt x="24247" y="24458"/>
                </a:cubicBezTo>
                <a:cubicBezTo>
                  <a:pt x="24247" y="24720"/>
                  <a:pt x="23985" y="25349"/>
                  <a:pt x="23802" y="25794"/>
                </a:cubicBezTo>
                <a:cubicBezTo>
                  <a:pt x="23566" y="26370"/>
                  <a:pt x="23278" y="27051"/>
                  <a:pt x="23095" y="27810"/>
                </a:cubicBezTo>
                <a:cubicBezTo>
                  <a:pt x="22728" y="29329"/>
                  <a:pt x="22597" y="30585"/>
                  <a:pt x="22597" y="31607"/>
                </a:cubicBezTo>
                <a:cubicBezTo>
                  <a:pt x="22597" y="33440"/>
                  <a:pt x="23069" y="34539"/>
                  <a:pt x="23645" y="35220"/>
                </a:cubicBezTo>
                <a:cubicBezTo>
                  <a:pt x="23383" y="35194"/>
                  <a:pt x="23121" y="35142"/>
                  <a:pt x="22886" y="34984"/>
                </a:cubicBezTo>
                <a:cubicBezTo>
                  <a:pt x="22676" y="34880"/>
                  <a:pt x="22624" y="34801"/>
                  <a:pt x="22597" y="34775"/>
                </a:cubicBezTo>
                <a:cubicBezTo>
                  <a:pt x="22597" y="34723"/>
                  <a:pt x="22597" y="34592"/>
                  <a:pt x="22597" y="34592"/>
                </a:cubicBezTo>
                <a:cubicBezTo>
                  <a:pt x="22597" y="34461"/>
                  <a:pt x="22624" y="34304"/>
                  <a:pt x="22624" y="34147"/>
                </a:cubicBezTo>
                <a:cubicBezTo>
                  <a:pt x="22624" y="33728"/>
                  <a:pt x="22545" y="33178"/>
                  <a:pt x="22152" y="32575"/>
                </a:cubicBezTo>
                <a:cubicBezTo>
                  <a:pt x="21969" y="32314"/>
                  <a:pt x="21812" y="31895"/>
                  <a:pt x="21629" y="31476"/>
                </a:cubicBezTo>
                <a:cubicBezTo>
                  <a:pt x="21524" y="31240"/>
                  <a:pt x="21393" y="30926"/>
                  <a:pt x="21236" y="30612"/>
                </a:cubicBezTo>
                <a:cubicBezTo>
                  <a:pt x="22179" y="29590"/>
                  <a:pt x="22859" y="28569"/>
                  <a:pt x="22859" y="27522"/>
                </a:cubicBezTo>
                <a:cubicBezTo>
                  <a:pt x="22859" y="27234"/>
                  <a:pt x="22807" y="26946"/>
                  <a:pt x="22702" y="26658"/>
                </a:cubicBezTo>
                <a:cubicBezTo>
                  <a:pt x="22283" y="25558"/>
                  <a:pt x="21445" y="24877"/>
                  <a:pt x="20372" y="24668"/>
                </a:cubicBezTo>
                <a:cubicBezTo>
                  <a:pt x="21491" y="24224"/>
                  <a:pt x="22491" y="23968"/>
                  <a:pt x="23098" y="23968"/>
                </a:cubicBezTo>
                <a:close/>
                <a:moveTo>
                  <a:pt x="45954" y="31292"/>
                </a:moveTo>
                <a:cubicBezTo>
                  <a:pt x="46504" y="32837"/>
                  <a:pt x="48415" y="33858"/>
                  <a:pt x="50170" y="34199"/>
                </a:cubicBezTo>
                <a:lnTo>
                  <a:pt x="50353" y="34199"/>
                </a:lnTo>
                <a:cubicBezTo>
                  <a:pt x="48153" y="35220"/>
                  <a:pt x="46766" y="35587"/>
                  <a:pt x="46321" y="35587"/>
                </a:cubicBezTo>
                <a:cubicBezTo>
                  <a:pt x="46216" y="35482"/>
                  <a:pt x="46190" y="35351"/>
                  <a:pt x="46137" y="34906"/>
                </a:cubicBezTo>
                <a:cubicBezTo>
                  <a:pt x="46111" y="34461"/>
                  <a:pt x="46033" y="33858"/>
                  <a:pt x="45561" y="33387"/>
                </a:cubicBezTo>
                <a:cubicBezTo>
                  <a:pt x="45561" y="33335"/>
                  <a:pt x="45561" y="33282"/>
                  <a:pt x="45561" y="33282"/>
                </a:cubicBezTo>
                <a:cubicBezTo>
                  <a:pt x="45561" y="32706"/>
                  <a:pt x="45430" y="32052"/>
                  <a:pt x="44749" y="31476"/>
                </a:cubicBezTo>
                <a:cubicBezTo>
                  <a:pt x="44828" y="31476"/>
                  <a:pt x="44907" y="31450"/>
                  <a:pt x="44959" y="31450"/>
                </a:cubicBezTo>
                <a:cubicBezTo>
                  <a:pt x="45273" y="31397"/>
                  <a:pt x="45614" y="31371"/>
                  <a:pt x="45954" y="31292"/>
                </a:cubicBezTo>
                <a:close/>
                <a:moveTo>
                  <a:pt x="13119" y="31423"/>
                </a:moveTo>
                <a:cubicBezTo>
                  <a:pt x="13093" y="31633"/>
                  <a:pt x="13066" y="31842"/>
                  <a:pt x="13066" y="32078"/>
                </a:cubicBezTo>
                <a:cubicBezTo>
                  <a:pt x="13066" y="32680"/>
                  <a:pt x="13171" y="33256"/>
                  <a:pt x="13302" y="33780"/>
                </a:cubicBezTo>
                <a:cubicBezTo>
                  <a:pt x="12543" y="34696"/>
                  <a:pt x="11731" y="35587"/>
                  <a:pt x="10945" y="36398"/>
                </a:cubicBezTo>
                <a:cubicBezTo>
                  <a:pt x="11312" y="34670"/>
                  <a:pt x="12150" y="32837"/>
                  <a:pt x="13119" y="31423"/>
                </a:cubicBezTo>
                <a:close/>
                <a:moveTo>
                  <a:pt x="38544" y="35272"/>
                </a:moveTo>
                <a:cubicBezTo>
                  <a:pt x="38649" y="35377"/>
                  <a:pt x="38753" y="35508"/>
                  <a:pt x="38832" y="35613"/>
                </a:cubicBezTo>
                <a:cubicBezTo>
                  <a:pt x="38989" y="35875"/>
                  <a:pt x="39041" y="36032"/>
                  <a:pt x="39041" y="36137"/>
                </a:cubicBezTo>
                <a:cubicBezTo>
                  <a:pt x="39041" y="36267"/>
                  <a:pt x="38963" y="36346"/>
                  <a:pt x="38910" y="36398"/>
                </a:cubicBezTo>
                <a:cubicBezTo>
                  <a:pt x="38701" y="36582"/>
                  <a:pt x="38360" y="36765"/>
                  <a:pt x="37915" y="36896"/>
                </a:cubicBezTo>
                <a:cubicBezTo>
                  <a:pt x="38125" y="36346"/>
                  <a:pt x="38334" y="35770"/>
                  <a:pt x="38334" y="35770"/>
                </a:cubicBezTo>
                <a:cubicBezTo>
                  <a:pt x="38413" y="35587"/>
                  <a:pt x="38465" y="35430"/>
                  <a:pt x="38544" y="35272"/>
                </a:cubicBezTo>
                <a:close/>
                <a:moveTo>
                  <a:pt x="35271" y="34382"/>
                </a:moveTo>
                <a:cubicBezTo>
                  <a:pt x="35533" y="34408"/>
                  <a:pt x="35794" y="34408"/>
                  <a:pt x="36056" y="34435"/>
                </a:cubicBezTo>
                <a:cubicBezTo>
                  <a:pt x="36004" y="34592"/>
                  <a:pt x="35925" y="34775"/>
                  <a:pt x="35873" y="34958"/>
                </a:cubicBezTo>
                <a:lnTo>
                  <a:pt x="35140" y="36870"/>
                </a:lnTo>
                <a:cubicBezTo>
                  <a:pt x="35087" y="37001"/>
                  <a:pt x="35035" y="37105"/>
                  <a:pt x="34983" y="37210"/>
                </a:cubicBezTo>
                <a:cubicBezTo>
                  <a:pt x="34773" y="37210"/>
                  <a:pt x="34564" y="37210"/>
                  <a:pt x="34380" y="37184"/>
                </a:cubicBezTo>
                <a:cubicBezTo>
                  <a:pt x="34773" y="36346"/>
                  <a:pt x="35087" y="35403"/>
                  <a:pt x="35271" y="34382"/>
                </a:cubicBezTo>
                <a:close/>
                <a:moveTo>
                  <a:pt x="19246" y="32497"/>
                </a:moveTo>
                <a:cubicBezTo>
                  <a:pt x="19429" y="32968"/>
                  <a:pt x="19639" y="33440"/>
                  <a:pt x="19901" y="33858"/>
                </a:cubicBezTo>
                <a:cubicBezTo>
                  <a:pt x="19979" y="33963"/>
                  <a:pt x="19979" y="34016"/>
                  <a:pt x="19979" y="34120"/>
                </a:cubicBezTo>
                <a:cubicBezTo>
                  <a:pt x="19979" y="34199"/>
                  <a:pt x="19979" y="34277"/>
                  <a:pt x="19979" y="34382"/>
                </a:cubicBezTo>
                <a:cubicBezTo>
                  <a:pt x="19953" y="34487"/>
                  <a:pt x="19953" y="34644"/>
                  <a:pt x="19953" y="34801"/>
                </a:cubicBezTo>
                <a:cubicBezTo>
                  <a:pt x="19953" y="36346"/>
                  <a:pt x="21445" y="37210"/>
                  <a:pt x="22859" y="37655"/>
                </a:cubicBezTo>
                <a:cubicBezTo>
                  <a:pt x="22531" y="37918"/>
                  <a:pt x="22258" y="38216"/>
                  <a:pt x="21872" y="38216"/>
                </a:cubicBezTo>
                <a:cubicBezTo>
                  <a:pt x="21796" y="38216"/>
                  <a:pt x="21715" y="38205"/>
                  <a:pt x="21629" y="38179"/>
                </a:cubicBezTo>
                <a:cubicBezTo>
                  <a:pt x="21119" y="38031"/>
                  <a:pt x="20562" y="37960"/>
                  <a:pt x="20002" y="37960"/>
                </a:cubicBezTo>
                <a:cubicBezTo>
                  <a:pt x="19468" y="37960"/>
                  <a:pt x="18933" y="38025"/>
                  <a:pt x="18434" y="38153"/>
                </a:cubicBezTo>
                <a:cubicBezTo>
                  <a:pt x="18234" y="38203"/>
                  <a:pt x="17199" y="38706"/>
                  <a:pt x="16992" y="38706"/>
                </a:cubicBezTo>
                <a:cubicBezTo>
                  <a:pt x="16982" y="38706"/>
                  <a:pt x="16974" y="38705"/>
                  <a:pt x="16968" y="38703"/>
                </a:cubicBezTo>
                <a:cubicBezTo>
                  <a:pt x="16418" y="38415"/>
                  <a:pt x="16261" y="37629"/>
                  <a:pt x="16235" y="36896"/>
                </a:cubicBezTo>
                <a:cubicBezTo>
                  <a:pt x="16261" y="36791"/>
                  <a:pt x="16287" y="36686"/>
                  <a:pt x="16313" y="36582"/>
                </a:cubicBezTo>
                <a:cubicBezTo>
                  <a:pt x="16339" y="36398"/>
                  <a:pt x="16339" y="36189"/>
                  <a:pt x="16339" y="36006"/>
                </a:cubicBezTo>
                <a:cubicBezTo>
                  <a:pt x="16339" y="35901"/>
                  <a:pt x="16313" y="35822"/>
                  <a:pt x="16313" y="35744"/>
                </a:cubicBezTo>
                <a:cubicBezTo>
                  <a:pt x="16654" y="34853"/>
                  <a:pt x="18120" y="33518"/>
                  <a:pt x="19246" y="32497"/>
                </a:cubicBezTo>
                <a:close/>
                <a:moveTo>
                  <a:pt x="32088" y="34038"/>
                </a:moveTo>
                <a:cubicBezTo>
                  <a:pt x="32259" y="34038"/>
                  <a:pt x="32456" y="34053"/>
                  <a:pt x="32652" y="34068"/>
                </a:cubicBezTo>
                <a:cubicBezTo>
                  <a:pt x="32521" y="34827"/>
                  <a:pt x="32286" y="35587"/>
                  <a:pt x="31945" y="36215"/>
                </a:cubicBezTo>
                <a:cubicBezTo>
                  <a:pt x="31919" y="36267"/>
                  <a:pt x="31893" y="36294"/>
                  <a:pt x="31867" y="36346"/>
                </a:cubicBezTo>
                <a:cubicBezTo>
                  <a:pt x="31762" y="36294"/>
                  <a:pt x="31605" y="36189"/>
                  <a:pt x="31605" y="36189"/>
                </a:cubicBezTo>
                <a:lnTo>
                  <a:pt x="30924" y="37184"/>
                </a:lnTo>
                <a:cubicBezTo>
                  <a:pt x="30662" y="37524"/>
                  <a:pt x="30427" y="37943"/>
                  <a:pt x="30191" y="38362"/>
                </a:cubicBezTo>
                <a:cubicBezTo>
                  <a:pt x="29641" y="38781"/>
                  <a:pt x="29065" y="39017"/>
                  <a:pt x="28515" y="39017"/>
                </a:cubicBezTo>
                <a:cubicBezTo>
                  <a:pt x="28499" y="39017"/>
                  <a:pt x="28483" y="39017"/>
                  <a:pt x="28466" y="39017"/>
                </a:cubicBezTo>
                <a:cubicBezTo>
                  <a:pt x="27389" y="39017"/>
                  <a:pt x="26516" y="38165"/>
                  <a:pt x="25897" y="37262"/>
                </a:cubicBezTo>
                <a:cubicBezTo>
                  <a:pt x="26630" y="37001"/>
                  <a:pt x="27311" y="36634"/>
                  <a:pt x="27913" y="36320"/>
                </a:cubicBezTo>
                <a:cubicBezTo>
                  <a:pt x="28437" y="36032"/>
                  <a:pt x="28934" y="35770"/>
                  <a:pt x="29353" y="35639"/>
                </a:cubicBezTo>
                <a:cubicBezTo>
                  <a:pt x="30086" y="35377"/>
                  <a:pt x="30584" y="34932"/>
                  <a:pt x="30976" y="34592"/>
                </a:cubicBezTo>
                <a:cubicBezTo>
                  <a:pt x="31317" y="34277"/>
                  <a:pt x="31553" y="34094"/>
                  <a:pt x="31762" y="34068"/>
                </a:cubicBezTo>
                <a:cubicBezTo>
                  <a:pt x="31851" y="34046"/>
                  <a:pt x="31962" y="34038"/>
                  <a:pt x="32088" y="34038"/>
                </a:cubicBezTo>
                <a:close/>
                <a:moveTo>
                  <a:pt x="32809" y="39436"/>
                </a:moveTo>
                <a:cubicBezTo>
                  <a:pt x="33071" y="39488"/>
                  <a:pt x="33333" y="39541"/>
                  <a:pt x="33621" y="39567"/>
                </a:cubicBezTo>
                <a:cubicBezTo>
                  <a:pt x="33045" y="40352"/>
                  <a:pt x="32364" y="40954"/>
                  <a:pt x="31553" y="41426"/>
                </a:cubicBezTo>
                <a:cubicBezTo>
                  <a:pt x="31814" y="40902"/>
                  <a:pt x="32050" y="40378"/>
                  <a:pt x="32312" y="39907"/>
                </a:cubicBezTo>
                <a:cubicBezTo>
                  <a:pt x="32469" y="39750"/>
                  <a:pt x="32652" y="39593"/>
                  <a:pt x="32809" y="39436"/>
                </a:cubicBezTo>
                <a:close/>
                <a:moveTo>
                  <a:pt x="28070" y="41478"/>
                </a:moveTo>
                <a:lnTo>
                  <a:pt x="28070" y="41478"/>
                </a:lnTo>
                <a:cubicBezTo>
                  <a:pt x="28253" y="41504"/>
                  <a:pt x="28437" y="41504"/>
                  <a:pt x="28594" y="41504"/>
                </a:cubicBezTo>
                <a:lnTo>
                  <a:pt x="28646" y="41504"/>
                </a:lnTo>
                <a:cubicBezTo>
                  <a:pt x="28568" y="41661"/>
                  <a:pt x="28489" y="41845"/>
                  <a:pt x="28410" y="41976"/>
                </a:cubicBezTo>
                <a:cubicBezTo>
                  <a:pt x="28280" y="41819"/>
                  <a:pt x="28175" y="41635"/>
                  <a:pt x="28070" y="41478"/>
                </a:cubicBezTo>
                <a:close/>
                <a:moveTo>
                  <a:pt x="14585" y="39959"/>
                </a:moveTo>
                <a:cubicBezTo>
                  <a:pt x="14637" y="40012"/>
                  <a:pt x="14664" y="40064"/>
                  <a:pt x="14716" y="40117"/>
                </a:cubicBezTo>
                <a:cubicBezTo>
                  <a:pt x="13328" y="41242"/>
                  <a:pt x="12045" y="42578"/>
                  <a:pt x="11050" y="43756"/>
                </a:cubicBezTo>
                <a:cubicBezTo>
                  <a:pt x="9510" y="45561"/>
                  <a:pt x="8501" y="45884"/>
                  <a:pt x="8226" y="45884"/>
                </a:cubicBezTo>
                <a:cubicBezTo>
                  <a:pt x="8201" y="45884"/>
                  <a:pt x="8183" y="45881"/>
                  <a:pt x="8170" y="45877"/>
                </a:cubicBezTo>
                <a:cubicBezTo>
                  <a:pt x="8144" y="45877"/>
                  <a:pt x="8039" y="45720"/>
                  <a:pt x="8013" y="45380"/>
                </a:cubicBezTo>
                <a:cubicBezTo>
                  <a:pt x="8013" y="45301"/>
                  <a:pt x="8013" y="45249"/>
                  <a:pt x="8013" y="45196"/>
                </a:cubicBezTo>
                <a:cubicBezTo>
                  <a:pt x="8013" y="44332"/>
                  <a:pt x="8458" y="42918"/>
                  <a:pt x="9767" y="41347"/>
                </a:cubicBezTo>
                <a:cubicBezTo>
                  <a:pt x="10207" y="41485"/>
                  <a:pt x="10661" y="41557"/>
                  <a:pt x="11119" y="41557"/>
                </a:cubicBezTo>
                <a:cubicBezTo>
                  <a:pt x="11533" y="41557"/>
                  <a:pt x="11949" y="41498"/>
                  <a:pt x="12359" y="41373"/>
                </a:cubicBezTo>
                <a:cubicBezTo>
                  <a:pt x="13197" y="41112"/>
                  <a:pt x="13957" y="40614"/>
                  <a:pt x="14585" y="39959"/>
                </a:cubicBezTo>
                <a:close/>
                <a:moveTo>
                  <a:pt x="21393" y="41190"/>
                </a:moveTo>
                <a:cubicBezTo>
                  <a:pt x="21472" y="41269"/>
                  <a:pt x="21550" y="41321"/>
                  <a:pt x="21629" y="41400"/>
                </a:cubicBezTo>
                <a:cubicBezTo>
                  <a:pt x="21995" y="41819"/>
                  <a:pt x="22152" y="42395"/>
                  <a:pt x="22152" y="43049"/>
                </a:cubicBezTo>
                <a:cubicBezTo>
                  <a:pt x="22152" y="44201"/>
                  <a:pt x="21629" y="45589"/>
                  <a:pt x="20948" y="46794"/>
                </a:cubicBezTo>
                <a:cubicBezTo>
                  <a:pt x="20817" y="46663"/>
                  <a:pt x="20712" y="46558"/>
                  <a:pt x="20555" y="46401"/>
                </a:cubicBezTo>
                <a:cubicBezTo>
                  <a:pt x="20084" y="45851"/>
                  <a:pt x="19455" y="45196"/>
                  <a:pt x="18251" y="44673"/>
                </a:cubicBezTo>
                <a:cubicBezTo>
                  <a:pt x="17727" y="44463"/>
                  <a:pt x="17204" y="44306"/>
                  <a:pt x="16680" y="44228"/>
                </a:cubicBezTo>
                <a:cubicBezTo>
                  <a:pt x="16706" y="44175"/>
                  <a:pt x="16732" y="44149"/>
                  <a:pt x="16732" y="44123"/>
                </a:cubicBezTo>
                <a:cubicBezTo>
                  <a:pt x="17439" y="42892"/>
                  <a:pt x="18906" y="41740"/>
                  <a:pt x="20162" y="41426"/>
                </a:cubicBezTo>
                <a:cubicBezTo>
                  <a:pt x="20581" y="41295"/>
                  <a:pt x="21000" y="41242"/>
                  <a:pt x="21393" y="41190"/>
                </a:cubicBezTo>
                <a:close/>
                <a:moveTo>
                  <a:pt x="7226" y="32123"/>
                </a:moveTo>
                <a:cubicBezTo>
                  <a:pt x="7299" y="32123"/>
                  <a:pt x="7369" y="32125"/>
                  <a:pt x="7437" y="32130"/>
                </a:cubicBezTo>
                <a:cubicBezTo>
                  <a:pt x="7358" y="32445"/>
                  <a:pt x="7253" y="32785"/>
                  <a:pt x="7149" y="33152"/>
                </a:cubicBezTo>
                <a:cubicBezTo>
                  <a:pt x="6808" y="34251"/>
                  <a:pt x="6389" y="35587"/>
                  <a:pt x="6389" y="36896"/>
                </a:cubicBezTo>
                <a:cubicBezTo>
                  <a:pt x="6389" y="37996"/>
                  <a:pt x="6704" y="39069"/>
                  <a:pt x="7568" y="39986"/>
                </a:cubicBezTo>
                <a:cubicBezTo>
                  <a:pt x="6154" y="41740"/>
                  <a:pt x="5368" y="43599"/>
                  <a:pt x="5368" y="45170"/>
                </a:cubicBezTo>
                <a:cubicBezTo>
                  <a:pt x="5368" y="45668"/>
                  <a:pt x="5447" y="46113"/>
                  <a:pt x="5604" y="46558"/>
                </a:cubicBezTo>
                <a:cubicBezTo>
                  <a:pt x="5656" y="46715"/>
                  <a:pt x="5761" y="46898"/>
                  <a:pt x="5866" y="47055"/>
                </a:cubicBezTo>
                <a:cubicBezTo>
                  <a:pt x="5804" y="47057"/>
                  <a:pt x="5746" y="47058"/>
                  <a:pt x="5690" y="47058"/>
                </a:cubicBezTo>
                <a:cubicBezTo>
                  <a:pt x="5016" y="47058"/>
                  <a:pt x="4790" y="46921"/>
                  <a:pt x="4766" y="46872"/>
                </a:cubicBezTo>
                <a:cubicBezTo>
                  <a:pt x="4347" y="46532"/>
                  <a:pt x="4635" y="44908"/>
                  <a:pt x="4818" y="43730"/>
                </a:cubicBezTo>
                <a:cubicBezTo>
                  <a:pt x="5054" y="42342"/>
                  <a:pt x="5290" y="40771"/>
                  <a:pt x="5054" y="39331"/>
                </a:cubicBezTo>
                <a:cubicBezTo>
                  <a:pt x="4871" y="38127"/>
                  <a:pt x="4138" y="37236"/>
                  <a:pt x="3561" y="36503"/>
                </a:cubicBezTo>
                <a:cubicBezTo>
                  <a:pt x="3143" y="36006"/>
                  <a:pt x="2776" y="35534"/>
                  <a:pt x="2750" y="35168"/>
                </a:cubicBezTo>
                <a:cubicBezTo>
                  <a:pt x="2697" y="34435"/>
                  <a:pt x="3509" y="33492"/>
                  <a:pt x="4792" y="32811"/>
                </a:cubicBezTo>
                <a:cubicBezTo>
                  <a:pt x="5689" y="32339"/>
                  <a:pt x="6564" y="32123"/>
                  <a:pt x="7226" y="32123"/>
                </a:cubicBezTo>
                <a:close/>
                <a:moveTo>
                  <a:pt x="24614" y="41766"/>
                </a:moveTo>
                <a:cubicBezTo>
                  <a:pt x="25583" y="42316"/>
                  <a:pt x="26342" y="43285"/>
                  <a:pt x="26892" y="44646"/>
                </a:cubicBezTo>
                <a:lnTo>
                  <a:pt x="26892" y="44673"/>
                </a:lnTo>
                <a:cubicBezTo>
                  <a:pt x="25949" y="46087"/>
                  <a:pt x="24902" y="47029"/>
                  <a:pt x="23619" y="47291"/>
                </a:cubicBezTo>
                <a:cubicBezTo>
                  <a:pt x="24273" y="45956"/>
                  <a:pt x="24771" y="44463"/>
                  <a:pt x="24771" y="42997"/>
                </a:cubicBezTo>
                <a:cubicBezTo>
                  <a:pt x="24771" y="42578"/>
                  <a:pt x="24718" y="42159"/>
                  <a:pt x="24614" y="41766"/>
                </a:cubicBezTo>
                <a:close/>
                <a:moveTo>
                  <a:pt x="18146" y="47579"/>
                </a:moveTo>
                <a:cubicBezTo>
                  <a:pt x="18303" y="47710"/>
                  <a:pt x="18434" y="47867"/>
                  <a:pt x="18565" y="48024"/>
                </a:cubicBezTo>
                <a:cubicBezTo>
                  <a:pt x="18801" y="48260"/>
                  <a:pt x="19063" y="48522"/>
                  <a:pt x="19351" y="48757"/>
                </a:cubicBezTo>
                <a:cubicBezTo>
                  <a:pt x="18062" y="49859"/>
                  <a:pt x="15493" y="51170"/>
                  <a:pt x="14142" y="51170"/>
                </a:cubicBezTo>
                <a:cubicBezTo>
                  <a:pt x="13983" y="51170"/>
                  <a:pt x="13842" y="51152"/>
                  <a:pt x="13721" y="51114"/>
                </a:cubicBezTo>
                <a:cubicBezTo>
                  <a:pt x="13616" y="51088"/>
                  <a:pt x="13354" y="51009"/>
                  <a:pt x="13302" y="50302"/>
                </a:cubicBezTo>
                <a:cubicBezTo>
                  <a:pt x="13302" y="50276"/>
                  <a:pt x="13302" y="50250"/>
                  <a:pt x="13302" y="50224"/>
                </a:cubicBezTo>
                <a:cubicBezTo>
                  <a:pt x="13302" y="50040"/>
                  <a:pt x="13354" y="49779"/>
                  <a:pt x="13669" y="49438"/>
                </a:cubicBezTo>
                <a:cubicBezTo>
                  <a:pt x="14585" y="48443"/>
                  <a:pt x="16654" y="47841"/>
                  <a:pt x="17884" y="47605"/>
                </a:cubicBezTo>
                <a:cubicBezTo>
                  <a:pt x="17963" y="47605"/>
                  <a:pt x="18068" y="47605"/>
                  <a:pt x="18146" y="47579"/>
                </a:cubicBezTo>
                <a:close/>
                <a:moveTo>
                  <a:pt x="74095" y="0"/>
                </a:moveTo>
                <a:cubicBezTo>
                  <a:pt x="72405" y="0"/>
                  <a:pt x="71453" y="244"/>
                  <a:pt x="70855" y="866"/>
                </a:cubicBezTo>
                <a:cubicBezTo>
                  <a:pt x="70541" y="1180"/>
                  <a:pt x="70410" y="1521"/>
                  <a:pt x="70332" y="1861"/>
                </a:cubicBezTo>
                <a:cubicBezTo>
                  <a:pt x="70148" y="1914"/>
                  <a:pt x="69965" y="1992"/>
                  <a:pt x="69782" y="2071"/>
                </a:cubicBezTo>
                <a:cubicBezTo>
                  <a:pt x="69127" y="1416"/>
                  <a:pt x="68184" y="866"/>
                  <a:pt x="66718" y="578"/>
                </a:cubicBezTo>
                <a:cubicBezTo>
                  <a:pt x="66234" y="484"/>
                  <a:pt x="65762" y="438"/>
                  <a:pt x="65310" y="438"/>
                </a:cubicBezTo>
                <a:cubicBezTo>
                  <a:pt x="63245" y="438"/>
                  <a:pt x="61569" y="1395"/>
                  <a:pt x="60774" y="3092"/>
                </a:cubicBezTo>
                <a:cubicBezTo>
                  <a:pt x="60106" y="2862"/>
                  <a:pt x="59377" y="2747"/>
                  <a:pt x="58589" y="2747"/>
                </a:cubicBezTo>
                <a:cubicBezTo>
                  <a:pt x="57307" y="2747"/>
                  <a:pt x="55869" y="3052"/>
                  <a:pt x="54281" y="3668"/>
                </a:cubicBezTo>
                <a:cubicBezTo>
                  <a:pt x="52971" y="4165"/>
                  <a:pt x="51636" y="4872"/>
                  <a:pt x="50327" y="5710"/>
                </a:cubicBezTo>
                <a:cubicBezTo>
                  <a:pt x="47342" y="6496"/>
                  <a:pt x="44357" y="8145"/>
                  <a:pt x="43414" y="9298"/>
                </a:cubicBezTo>
                <a:lnTo>
                  <a:pt x="42890" y="9900"/>
                </a:lnTo>
                <a:cubicBezTo>
                  <a:pt x="42890" y="9900"/>
                  <a:pt x="42943" y="10005"/>
                  <a:pt x="42969" y="10057"/>
                </a:cubicBezTo>
                <a:cubicBezTo>
                  <a:pt x="40167" y="11418"/>
                  <a:pt x="38072" y="13749"/>
                  <a:pt x="37287" y="16394"/>
                </a:cubicBezTo>
                <a:cubicBezTo>
                  <a:pt x="36868" y="16394"/>
                  <a:pt x="36397" y="16498"/>
                  <a:pt x="35925" y="16629"/>
                </a:cubicBezTo>
                <a:cubicBezTo>
                  <a:pt x="35259" y="16318"/>
                  <a:pt x="34534" y="16158"/>
                  <a:pt x="33760" y="16158"/>
                </a:cubicBezTo>
                <a:cubicBezTo>
                  <a:pt x="33165" y="16158"/>
                  <a:pt x="32541" y="16253"/>
                  <a:pt x="31893" y="16446"/>
                </a:cubicBezTo>
                <a:cubicBezTo>
                  <a:pt x="29222" y="17258"/>
                  <a:pt x="26682" y="19536"/>
                  <a:pt x="25294" y="22102"/>
                </a:cubicBezTo>
                <a:cubicBezTo>
                  <a:pt x="25006" y="21945"/>
                  <a:pt x="24692" y="21788"/>
                  <a:pt x="24326" y="21683"/>
                </a:cubicBezTo>
                <a:cubicBezTo>
                  <a:pt x="23959" y="21560"/>
                  <a:pt x="23549" y="21507"/>
                  <a:pt x="23114" y="21507"/>
                </a:cubicBezTo>
                <a:cubicBezTo>
                  <a:pt x="20658" y="21507"/>
                  <a:pt x="17381" y="23203"/>
                  <a:pt x="16313" y="23804"/>
                </a:cubicBezTo>
                <a:lnTo>
                  <a:pt x="15214" y="24432"/>
                </a:lnTo>
                <a:lnTo>
                  <a:pt x="15816" y="25479"/>
                </a:lnTo>
                <a:cubicBezTo>
                  <a:pt x="15894" y="25584"/>
                  <a:pt x="15894" y="25689"/>
                  <a:pt x="15947" y="25794"/>
                </a:cubicBezTo>
                <a:cubicBezTo>
                  <a:pt x="13616" y="27155"/>
                  <a:pt x="11495" y="29224"/>
                  <a:pt x="10972" y="29983"/>
                </a:cubicBezTo>
                <a:cubicBezTo>
                  <a:pt x="10736" y="30297"/>
                  <a:pt x="10527" y="30664"/>
                  <a:pt x="10317" y="31031"/>
                </a:cubicBezTo>
                <a:cubicBezTo>
                  <a:pt x="10317" y="30873"/>
                  <a:pt x="10343" y="30716"/>
                  <a:pt x="10343" y="30716"/>
                </a:cubicBezTo>
                <a:lnTo>
                  <a:pt x="9715" y="30297"/>
                </a:lnTo>
                <a:cubicBezTo>
                  <a:pt x="9024" y="29823"/>
                  <a:pt x="8186" y="29633"/>
                  <a:pt x="7319" y="29633"/>
                </a:cubicBezTo>
                <a:cubicBezTo>
                  <a:pt x="5986" y="29633"/>
                  <a:pt x="4583" y="30082"/>
                  <a:pt x="3535" y="30638"/>
                </a:cubicBezTo>
                <a:cubicBezTo>
                  <a:pt x="1257" y="31816"/>
                  <a:pt x="0" y="33570"/>
                  <a:pt x="105" y="35325"/>
                </a:cubicBezTo>
                <a:cubicBezTo>
                  <a:pt x="184" y="36451"/>
                  <a:pt x="864" y="37289"/>
                  <a:pt x="1467" y="38022"/>
                </a:cubicBezTo>
                <a:cubicBezTo>
                  <a:pt x="1938" y="38598"/>
                  <a:pt x="2357" y="39122"/>
                  <a:pt x="2462" y="39724"/>
                </a:cubicBezTo>
                <a:cubicBezTo>
                  <a:pt x="2645" y="40771"/>
                  <a:pt x="2436" y="42080"/>
                  <a:pt x="2226" y="43337"/>
                </a:cubicBezTo>
                <a:cubicBezTo>
                  <a:pt x="1886" y="45458"/>
                  <a:pt x="1545" y="47448"/>
                  <a:pt x="2959" y="48705"/>
                </a:cubicBezTo>
                <a:cubicBezTo>
                  <a:pt x="3688" y="49346"/>
                  <a:pt x="4652" y="49549"/>
                  <a:pt x="5611" y="49549"/>
                </a:cubicBezTo>
                <a:cubicBezTo>
                  <a:pt x="6376" y="49549"/>
                  <a:pt x="7139" y="49420"/>
                  <a:pt x="7777" y="49281"/>
                </a:cubicBezTo>
                <a:cubicBezTo>
                  <a:pt x="9060" y="49019"/>
                  <a:pt x="10238" y="48469"/>
                  <a:pt x="11364" y="47920"/>
                </a:cubicBezTo>
                <a:cubicBezTo>
                  <a:pt x="11507" y="47848"/>
                  <a:pt x="11627" y="47799"/>
                  <a:pt x="11746" y="47751"/>
                </a:cubicBezTo>
                <a:lnTo>
                  <a:pt x="11746" y="47751"/>
                </a:lnTo>
                <a:cubicBezTo>
                  <a:pt x="11732" y="47761"/>
                  <a:pt x="11719" y="47775"/>
                  <a:pt x="11705" y="47789"/>
                </a:cubicBezTo>
                <a:cubicBezTo>
                  <a:pt x="11024" y="48522"/>
                  <a:pt x="10657" y="49360"/>
                  <a:pt x="10657" y="50224"/>
                </a:cubicBezTo>
                <a:cubicBezTo>
                  <a:pt x="10657" y="50328"/>
                  <a:pt x="10684" y="50407"/>
                  <a:pt x="10684" y="50512"/>
                </a:cubicBezTo>
                <a:cubicBezTo>
                  <a:pt x="10841" y="52528"/>
                  <a:pt x="12124" y="53235"/>
                  <a:pt x="12857" y="53471"/>
                </a:cubicBezTo>
                <a:cubicBezTo>
                  <a:pt x="13250" y="53595"/>
                  <a:pt x="13670" y="53650"/>
                  <a:pt x="14108" y="53650"/>
                </a:cubicBezTo>
                <a:cubicBezTo>
                  <a:pt x="16996" y="53650"/>
                  <a:pt x="20616" y="51226"/>
                  <a:pt x="21707" y="50067"/>
                </a:cubicBezTo>
                <a:cubicBezTo>
                  <a:pt x="21786" y="49988"/>
                  <a:pt x="21864" y="49883"/>
                  <a:pt x="21943" y="49805"/>
                </a:cubicBezTo>
                <a:cubicBezTo>
                  <a:pt x="22298" y="49856"/>
                  <a:pt x="22641" y="49881"/>
                  <a:pt x="22972" y="49881"/>
                </a:cubicBezTo>
                <a:cubicBezTo>
                  <a:pt x="26170" y="49881"/>
                  <a:pt x="28227" y="47574"/>
                  <a:pt x="29746" y="44987"/>
                </a:cubicBezTo>
                <a:cubicBezTo>
                  <a:pt x="32914" y="43887"/>
                  <a:pt x="35061" y="42499"/>
                  <a:pt x="36685" y="39645"/>
                </a:cubicBezTo>
                <a:cubicBezTo>
                  <a:pt x="38308" y="39462"/>
                  <a:pt x="39879" y="38991"/>
                  <a:pt x="40769" y="38127"/>
                </a:cubicBezTo>
                <a:cubicBezTo>
                  <a:pt x="41372" y="37577"/>
                  <a:pt x="41660" y="36896"/>
                  <a:pt x="41660" y="36163"/>
                </a:cubicBezTo>
                <a:cubicBezTo>
                  <a:pt x="41660" y="35587"/>
                  <a:pt x="41476" y="34984"/>
                  <a:pt x="41084" y="34356"/>
                </a:cubicBezTo>
                <a:cubicBezTo>
                  <a:pt x="40927" y="34068"/>
                  <a:pt x="40717" y="33806"/>
                  <a:pt x="40481" y="33570"/>
                </a:cubicBezTo>
                <a:cubicBezTo>
                  <a:pt x="41230" y="33343"/>
                  <a:pt x="42098" y="33136"/>
                  <a:pt x="42554" y="33136"/>
                </a:cubicBezTo>
                <a:cubicBezTo>
                  <a:pt x="42624" y="33136"/>
                  <a:pt x="42684" y="33141"/>
                  <a:pt x="42733" y="33152"/>
                </a:cubicBezTo>
                <a:cubicBezTo>
                  <a:pt x="42812" y="33204"/>
                  <a:pt x="42890" y="33230"/>
                  <a:pt x="42917" y="33282"/>
                </a:cubicBezTo>
                <a:cubicBezTo>
                  <a:pt x="42917" y="33309"/>
                  <a:pt x="42943" y="33335"/>
                  <a:pt x="42943" y="33335"/>
                </a:cubicBezTo>
                <a:cubicBezTo>
                  <a:pt x="42943" y="33675"/>
                  <a:pt x="42969" y="34277"/>
                  <a:pt x="43493" y="34880"/>
                </a:cubicBezTo>
                <a:cubicBezTo>
                  <a:pt x="43519" y="34958"/>
                  <a:pt x="43519" y="35142"/>
                  <a:pt x="43519" y="35142"/>
                </a:cubicBezTo>
                <a:cubicBezTo>
                  <a:pt x="43597" y="35770"/>
                  <a:pt x="43702" y="36974"/>
                  <a:pt x="44985" y="37734"/>
                </a:cubicBezTo>
                <a:cubicBezTo>
                  <a:pt x="45193" y="37858"/>
                  <a:pt x="45537" y="38061"/>
                  <a:pt x="46262" y="38061"/>
                </a:cubicBezTo>
                <a:cubicBezTo>
                  <a:pt x="47364" y="38061"/>
                  <a:pt x="49348" y="37592"/>
                  <a:pt x="53076" y="35665"/>
                </a:cubicBezTo>
                <a:cubicBezTo>
                  <a:pt x="55852" y="34225"/>
                  <a:pt x="60670" y="29433"/>
                  <a:pt x="61612" y="25244"/>
                </a:cubicBezTo>
                <a:cubicBezTo>
                  <a:pt x="61638" y="25244"/>
                  <a:pt x="61665" y="25218"/>
                  <a:pt x="61691" y="25191"/>
                </a:cubicBezTo>
                <a:cubicBezTo>
                  <a:pt x="61874" y="26998"/>
                  <a:pt x="62345" y="29041"/>
                  <a:pt x="64623" y="29721"/>
                </a:cubicBezTo>
                <a:cubicBezTo>
                  <a:pt x="64920" y="29809"/>
                  <a:pt x="65272" y="29873"/>
                  <a:pt x="65672" y="29873"/>
                </a:cubicBezTo>
                <a:cubicBezTo>
                  <a:pt x="66471" y="29873"/>
                  <a:pt x="67460" y="29617"/>
                  <a:pt x="68577" y="28779"/>
                </a:cubicBezTo>
                <a:cubicBezTo>
                  <a:pt x="70436" y="27391"/>
                  <a:pt x="72034" y="24903"/>
                  <a:pt x="72871" y="22730"/>
                </a:cubicBezTo>
                <a:cubicBezTo>
                  <a:pt x="73736" y="22311"/>
                  <a:pt x="74312" y="21578"/>
                  <a:pt x="74626" y="20504"/>
                </a:cubicBezTo>
                <a:cubicBezTo>
                  <a:pt x="75254" y="20112"/>
                  <a:pt x="75804" y="19562"/>
                  <a:pt x="76275" y="18855"/>
                </a:cubicBezTo>
                <a:cubicBezTo>
                  <a:pt x="77166" y="18593"/>
                  <a:pt x="78004" y="18122"/>
                  <a:pt x="78711" y="17258"/>
                </a:cubicBezTo>
                <a:cubicBezTo>
                  <a:pt x="79549" y="16263"/>
                  <a:pt x="79915" y="14822"/>
                  <a:pt x="79915" y="13225"/>
                </a:cubicBezTo>
                <a:cubicBezTo>
                  <a:pt x="79915" y="11759"/>
                  <a:pt x="79601" y="10135"/>
                  <a:pt x="79077" y="8617"/>
                </a:cubicBezTo>
                <a:cubicBezTo>
                  <a:pt x="79549" y="7517"/>
                  <a:pt x="79810" y="6365"/>
                  <a:pt x="79810" y="5265"/>
                </a:cubicBezTo>
                <a:cubicBezTo>
                  <a:pt x="79810" y="4820"/>
                  <a:pt x="79758" y="4401"/>
                  <a:pt x="79679" y="3982"/>
                </a:cubicBezTo>
                <a:cubicBezTo>
                  <a:pt x="79182" y="1521"/>
                  <a:pt x="77244" y="54"/>
                  <a:pt x="74364" y="2"/>
                </a:cubicBezTo>
                <a:cubicBezTo>
                  <a:pt x="74272" y="1"/>
                  <a:pt x="74183" y="0"/>
                  <a:pt x="74095" y="0"/>
                </a:cubicBezTo>
                <a:close/>
              </a:path>
            </a:pathLst>
          </a:custGeom>
          <a:solidFill>
            <a:srgbClr val="FFC20E"/>
          </a:solidFill>
          <a:ln w="6550" cap="flat" cmpd="sng">
            <a:solidFill>
              <a:srgbClr val="000000"/>
            </a:solidFill>
            <a:prstDash val="solid"/>
            <a:miter lim="2618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16"/>
          <p:cNvSpPr/>
          <p:nvPr/>
        </p:nvSpPr>
        <p:spPr>
          <a:xfrm>
            <a:off x="2782638" y="1871325"/>
            <a:ext cx="4040925" cy="2227100"/>
          </a:xfrm>
          <a:custGeom>
            <a:avLst/>
            <a:gdLst/>
            <a:ahLst/>
            <a:cxnLst/>
            <a:rect l="l" t="t" r="r" b="b"/>
            <a:pathLst>
              <a:path w="161637" h="89084" extrusionOk="0">
                <a:moveTo>
                  <a:pt x="147419" y="1"/>
                </a:moveTo>
                <a:lnTo>
                  <a:pt x="108561" y="19586"/>
                </a:lnTo>
                <a:lnTo>
                  <a:pt x="65383" y="41948"/>
                </a:lnTo>
                <a:lnTo>
                  <a:pt x="1" y="77349"/>
                </a:lnTo>
                <a:cubicBezTo>
                  <a:pt x="9118" y="86757"/>
                  <a:pt x="20106" y="89084"/>
                  <a:pt x="28747" y="89084"/>
                </a:cubicBezTo>
                <a:cubicBezTo>
                  <a:pt x="37206" y="89084"/>
                  <a:pt x="43415" y="86854"/>
                  <a:pt x="43415" y="86854"/>
                </a:cubicBezTo>
                <a:lnTo>
                  <a:pt x="159202" y="21053"/>
                </a:lnTo>
                <a:cubicBezTo>
                  <a:pt x="161637" y="8720"/>
                  <a:pt x="147419" y="1"/>
                  <a:pt x="147419" y="1"/>
                </a:cubicBezTo>
                <a:close/>
              </a:path>
            </a:pathLst>
          </a:custGeom>
          <a:solidFill>
            <a:srgbClr val="8CC6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16"/>
          <p:cNvSpPr/>
          <p:nvPr/>
        </p:nvSpPr>
        <p:spPr>
          <a:xfrm>
            <a:off x="5386688" y="2394350"/>
            <a:ext cx="37325" cy="19025"/>
          </a:xfrm>
          <a:custGeom>
            <a:avLst/>
            <a:gdLst/>
            <a:ahLst/>
            <a:cxnLst/>
            <a:rect l="l" t="t" r="r" b="b"/>
            <a:pathLst>
              <a:path w="1493" h="761" extrusionOk="0">
                <a:moveTo>
                  <a:pt x="1493" y="1"/>
                </a:moveTo>
                <a:cubicBezTo>
                  <a:pt x="1467" y="1"/>
                  <a:pt x="1440" y="1"/>
                  <a:pt x="1414" y="27"/>
                </a:cubicBezTo>
                <a:cubicBezTo>
                  <a:pt x="917" y="184"/>
                  <a:pt x="445" y="446"/>
                  <a:pt x="0" y="760"/>
                </a:cubicBezTo>
                <a:cubicBezTo>
                  <a:pt x="498" y="498"/>
                  <a:pt x="995" y="263"/>
                  <a:pt x="1493" y="1"/>
                </a:cubicBezTo>
                <a:close/>
              </a:path>
            </a:pathLst>
          </a:custGeom>
          <a:solidFill>
            <a:srgbClr val="F7931D"/>
          </a:solidFill>
          <a:ln w="6550" cap="flat" cmpd="sng">
            <a:solidFill>
              <a:srgbClr val="000000"/>
            </a:solidFill>
            <a:prstDash val="solid"/>
            <a:miter lim="2618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16"/>
          <p:cNvSpPr/>
          <p:nvPr/>
        </p:nvSpPr>
        <p:spPr>
          <a:xfrm>
            <a:off x="3760638" y="2257550"/>
            <a:ext cx="1975625" cy="1211725"/>
          </a:xfrm>
          <a:custGeom>
            <a:avLst/>
            <a:gdLst/>
            <a:ahLst/>
            <a:cxnLst/>
            <a:rect l="l" t="t" r="r" b="b"/>
            <a:pathLst>
              <a:path w="79025" h="48469" extrusionOk="0">
                <a:moveTo>
                  <a:pt x="77323" y="0"/>
                </a:moveTo>
                <a:cubicBezTo>
                  <a:pt x="77320" y="3"/>
                  <a:pt x="77318" y="6"/>
                  <a:pt x="77316" y="8"/>
                </a:cubicBezTo>
                <a:lnTo>
                  <a:pt x="77316" y="8"/>
                </a:lnTo>
                <a:cubicBezTo>
                  <a:pt x="77318" y="6"/>
                  <a:pt x="77320" y="3"/>
                  <a:pt x="77323" y="0"/>
                </a:cubicBezTo>
                <a:close/>
                <a:moveTo>
                  <a:pt x="68027" y="10422"/>
                </a:moveTo>
                <a:lnTo>
                  <a:pt x="68027" y="10422"/>
                </a:lnTo>
                <a:cubicBezTo>
                  <a:pt x="67713" y="12150"/>
                  <a:pt x="66928" y="14009"/>
                  <a:pt x="66011" y="15449"/>
                </a:cubicBezTo>
                <a:cubicBezTo>
                  <a:pt x="66037" y="15240"/>
                  <a:pt x="66037" y="15004"/>
                  <a:pt x="66037" y="14794"/>
                </a:cubicBezTo>
                <a:cubicBezTo>
                  <a:pt x="66011" y="14192"/>
                  <a:pt x="65880" y="13616"/>
                  <a:pt x="65749" y="13092"/>
                </a:cubicBezTo>
                <a:cubicBezTo>
                  <a:pt x="66482" y="12150"/>
                  <a:pt x="67268" y="11260"/>
                  <a:pt x="68027" y="10422"/>
                </a:cubicBezTo>
                <a:close/>
                <a:moveTo>
                  <a:pt x="53080" y="13374"/>
                </a:moveTo>
                <a:cubicBezTo>
                  <a:pt x="53107" y="13374"/>
                  <a:pt x="53132" y="13376"/>
                  <a:pt x="53155" y="13381"/>
                </a:cubicBezTo>
                <a:cubicBezTo>
                  <a:pt x="53416" y="13459"/>
                  <a:pt x="53862" y="14088"/>
                  <a:pt x="53888" y="15632"/>
                </a:cubicBezTo>
                <a:cubicBezTo>
                  <a:pt x="53914" y="16208"/>
                  <a:pt x="53862" y="16915"/>
                  <a:pt x="53757" y="17753"/>
                </a:cubicBezTo>
                <a:cubicBezTo>
                  <a:pt x="53181" y="17099"/>
                  <a:pt x="52474" y="16549"/>
                  <a:pt x="51583" y="16104"/>
                </a:cubicBezTo>
                <a:cubicBezTo>
                  <a:pt x="51295" y="15947"/>
                  <a:pt x="50955" y="15816"/>
                  <a:pt x="50562" y="15685"/>
                </a:cubicBezTo>
                <a:cubicBezTo>
                  <a:pt x="51577" y="14026"/>
                  <a:pt x="52615" y="13374"/>
                  <a:pt x="53080" y="13374"/>
                </a:cubicBezTo>
                <a:close/>
                <a:moveTo>
                  <a:pt x="59622" y="18434"/>
                </a:moveTo>
                <a:cubicBezTo>
                  <a:pt x="59832" y="18565"/>
                  <a:pt x="60041" y="18670"/>
                  <a:pt x="60277" y="18748"/>
                </a:cubicBezTo>
                <a:cubicBezTo>
                  <a:pt x="60251" y="19036"/>
                  <a:pt x="60251" y="19298"/>
                  <a:pt x="60251" y="19586"/>
                </a:cubicBezTo>
                <a:cubicBezTo>
                  <a:pt x="60251" y="19665"/>
                  <a:pt x="60277" y="19743"/>
                  <a:pt x="60277" y="19848"/>
                </a:cubicBezTo>
                <a:cubicBezTo>
                  <a:pt x="60038" y="19935"/>
                  <a:pt x="59799" y="19986"/>
                  <a:pt x="59591" y="19986"/>
                </a:cubicBezTo>
                <a:cubicBezTo>
                  <a:pt x="59547" y="19986"/>
                  <a:pt x="59505" y="19983"/>
                  <a:pt x="59465" y="19979"/>
                </a:cubicBezTo>
                <a:cubicBezTo>
                  <a:pt x="59334" y="19979"/>
                  <a:pt x="59177" y="19953"/>
                  <a:pt x="59020" y="19560"/>
                </a:cubicBezTo>
                <a:cubicBezTo>
                  <a:pt x="59020" y="19534"/>
                  <a:pt x="58994" y="19534"/>
                  <a:pt x="58994" y="19508"/>
                </a:cubicBezTo>
                <a:cubicBezTo>
                  <a:pt x="58994" y="19272"/>
                  <a:pt x="59256" y="18879"/>
                  <a:pt x="59622" y="18434"/>
                </a:cubicBezTo>
                <a:close/>
                <a:moveTo>
                  <a:pt x="56362" y="14136"/>
                </a:moveTo>
                <a:cubicBezTo>
                  <a:pt x="56822" y="14136"/>
                  <a:pt x="57117" y="14654"/>
                  <a:pt x="57292" y="15004"/>
                </a:cubicBezTo>
                <a:cubicBezTo>
                  <a:pt x="57370" y="15161"/>
                  <a:pt x="57946" y="16470"/>
                  <a:pt x="57920" y="16470"/>
                </a:cubicBezTo>
                <a:cubicBezTo>
                  <a:pt x="57004" y="17518"/>
                  <a:pt x="56349" y="18539"/>
                  <a:pt x="56375" y="19586"/>
                </a:cubicBezTo>
                <a:cubicBezTo>
                  <a:pt x="56375" y="19874"/>
                  <a:pt x="56454" y="20188"/>
                  <a:pt x="56559" y="20476"/>
                </a:cubicBezTo>
                <a:cubicBezTo>
                  <a:pt x="57030" y="21550"/>
                  <a:pt x="57868" y="22205"/>
                  <a:pt x="58967" y="22388"/>
                </a:cubicBezTo>
                <a:cubicBezTo>
                  <a:pt x="57820" y="22864"/>
                  <a:pt x="56816" y="23161"/>
                  <a:pt x="56222" y="23161"/>
                </a:cubicBezTo>
                <a:cubicBezTo>
                  <a:pt x="56097" y="23161"/>
                  <a:pt x="55990" y="23148"/>
                  <a:pt x="55904" y="23121"/>
                </a:cubicBezTo>
                <a:cubicBezTo>
                  <a:pt x="55249" y="22912"/>
                  <a:pt x="55118" y="22755"/>
                  <a:pt x="55118" y="22755"/>
                </a:cubicBezTo>
                <a:cubicBezTo>
                  <a:pt x="55092" y="22728"/>
                  <a:pt x="55092" y="22728"/>
                  <a:pt x="55092" y="22702"/>
                </a:cubicBezTo>
                <a:cubicBezTo>
                  <a:pt x="55092" y="22440"/>
                  <a:pt x="55328" y="21786"/>
                  <a:pt x="55485" y="21367"/>
                </a:cubicBezTo>
                <a:cubicBezTo>
                  <a:pt x="55721" y="20765"/>
                  <a:pt x="55956" y="20084"/>
                  <a:pt x="56140" y="19298"/>
                </a:cubicBezTo>
                <a:cubicBezTo>
                  <a:pt x="56323" y="18382"/>
                  <a:pt x="56480" y="17465"/>
                  <a:pt x="56532" y="16523"/>
                </a:cubicBezTo>
                <a:cubicBezTo>
                  <a:pt x="56559" y="15711"/>
                  <a:pt x="56349" y="14952"/>
                  <a:pt x="56297" y="14140"/>
                </a:cubicBezTo>
                <a:cubicBezTo>
                  <a:pt x="56319" y="14138"/>
                  <a:pt x="56341" y="14136"/>
                  <a:pt x="56362" y="14136"/>
                </a:cubicBezTo>
                <a:close/>
                <a:moveTo>
                  <a:pt x="49515" y="17963"/>
                </a:moveTo>
                <a:cubicBezTo>
                  <a:pt x="49829" y="18068"/>
                  <a:pt x="50117" y="18172"/>
                  <a:pt x="50353" y="18277"/>
                </a:cubicBezTo>
                <a:cubicBezTo>
                  <a:pt x="51714" y="18984"/>
                  <a:pt x="52421" y="19979"/>
                  <a:pt x="52448" y="21288"/>
                </a:cubicBezTo>
                <a:cubicBezTo>
                  <a:pt x="52448" y="21445"/>
                  <a:pt x="52448" y="21602"/>
                  <a:pt x="52448" y="21760"/>
                </a:cubicBezTo>
                <a:cubicBezTo>
                  <a:pt x="52369" y="22545"/>
                  <a:pt x="52081" y="23383"/>
                  <a:pt x="51662" y="24168"/>
                </a:cubicBezTo>
                <a:cubicBezTo>
                  <a:pt x="51793" y="23750"/>
                  <a:pt x="51872" y="23357"/>
                  <a:pt x="51872" y="22964"/>
                </a:cubicBezTo>
                <a:cubicBezTo>
                  <a:pt x="51872" y="22938"/>
                  <a:pt x="51872" y="22912"/>
                  <a:pt x="51872" y="22885"/>
                </a:cubicBezTo>
                <a:cubicBezTo>
                  <a:pt x="51767" y="21445"/>
                  <a:pt x="50693" y="20555"/>
                  <a:pt x="49567" y="19612"/>
                </a:cubicBezTo>
                <a:cubicBezTo>
                  <a:pt x="49410" y="19481"/>
                  <a:pt x="49279" y="19351"/>
                  <a:pt x="49122" y="19246"/>
                </a:cubicBezTo>
                <a:cubicBezTo>
                  <a:pt x="49201" y="18958"/>
                  <a:pt x="49253" y="18696"/>
                  <a:pt x="49332" y="18434"/>
                </a:cubicBezTo>
                <a:cubicBezTo>
                  <a:pt x="49384" y="18251"/>
                  <a:pt x="49463" y="18120"/>
                  <a:pt x="49515" y="17963"/>
                </a:cubicBezTo>
                <a:close/>
                <a:moveTo>
                  <a:pt x="40560" y="22755"/>
                </a:moveTo>
                <a:cubicBezTo>
                  <a:pt x="40612" y="22807"/>
                  <a:pt x="40691" y="22912"/>
                  <a:pt x="40717" y="23043"/>
                </a:cubicBezTo>
                <a:cubicBezTo>
                  <a:pt x="40062" y="23566"/>
                  <a:pt x="39329" y="24011"/>
                  <a:pt x="38544" y="24430"/>
                </a:cubicBezTo>
                <a:cubicBezTo>
                  <a:pt x="38675" y="24064"/>
                  <a:pt x="38858" y="23750"/>
                  <a:pt x="39120" y="23540"/>
                </a:cubicBezTo>
                <a:cubicBezTo>
                  <a:pt x="40036" y="22833"/>
                  <a:pt x="40455" y="22755"/>
                  <a:pt x="40560" y="22755"/>
                </a:cubicBezTo>
                <a:close/>
                <a:moveTo>
                  <a:pt x="48494" y="22048"/>
                </a:moveTo>
                <a:cubicBezTo>
                  <a:pt x="48913" y="22440"/>
                  <a:pt x="49227" y="22755"/>
                  <a:pt x="49227" y="23016"/>
                </a:cubicBezTo>
                <a:cubicBezTo>
                  <a:pt x="49227" y="23016"/>
                  <a:pt x="49227" y="23043"/>
                  <a:pt x="49227" y="23043"/>
                </a:cubicBezTo>
                <a:cubicBezTo>
                  <a:pt x="49253" y="23304"/>
                  <a:pt x="49044" y="23985"/>
                  <a:pt x="47656" y="25425"/>
                </a:cubicBezTo>
                <a:cubicBezTo>
                  <a:pt x="47656" y="25452"/>
                  <a:pt x="47630" y="25452"/>
                  <a:pt x="47630" y="25452"/>
                </a:cubicBezTo>
                <a:cubicBezTo>
                  <a:pt x="48049" y="24378"/>
                  <a:pt x="48284" y="23200"/>
                  <a:pt x="48494" y="22048"/>
                </a:cubicBezTo>
                <a:close/>
                <a:moveTo>
                  <a:pt x="34197" y="25897"/>
                </a:moveTo>
                <a:lnTo>
                  <a:pt x="34197" y="25897"/>
                </a:lnTo>
                <a:cubicBezTo>
                  <a:pt x="34302" y="25923"/>
                  <a:pt x="34380" y="25923"/>
                  <a:pt x="34485" y="25949"/>
                </a:cubicBezTo>
                <a:cubicBezTo>
                  <a:pt x="34407" y="25975"/>
                  <a:pt x="34302" y="26001"/>
                  <a:pt x="34223" y="26028"/>
                </a:cubicBezTo>
                <a:cubicBezTo>
                  <a:pt x="34223" y="25975"/>
                  <a:pt x="34223" y="25949"/>
                  <a:pt x="34197" y="25897"/>
                </a:cubicBezTo>
                <a:close/>
                <a:moveTo>
                  <a:pt x="45954" y="19770"/>
                </a:moveTo>
                <a:cubicBezTo>
                  <a:pt x="46059" y="19874"/>
                  <a:pt x="46137" y="19953"/>
                  <a:pt x="46242" y="20058"/>
                </a:cubicBezTo>
                <a:cubicBezTo>
                  <a:pt x="46137" y="20476"/>
                  <a:pt x="46059" y="20895"/>
                  <a:pt x="45980" y="21314"/>
                </a:cubicBezTo>
                <a:cubicBezTo>
                  <a:pt x="45535" y="23619"/>
                  <a:pt x="45194" y="25347"/>
                  <a:pt x="43859" y="26525"/>
                </a:cubicBezTo>
                <a:cubicBezTo>
                  <a:pt x="43859" y="26342"/>
                  <a:pt x="43833" y="26132"/>
                  <a:pt x="43833" y="25975"/>
                </a:cubicBezTo>
                <a:cubicBezTo>
                  <a:pt x="43781" y="25268"/>
                  <a:pt x="43702" y="24561"/>
                  <a:pt x="43597" y="23854"/>
                </a:cubicBezTo>
                <a:cubicBezTo>
                  <a:pt x="43676" y="23802"/>
                  <a:pt x="43754" y="23750"/>
                  <a:pt x="43807" y="23671"/>
                </a:cubicBezTo>
                <a:cubicBezTo>
                  <a:pt x="45011" y="22388"/>
                  <a:pt x="45718" y="21026"/>
                  <a:pt x="45954" y="19770"/>
                </a:cubicBezTo>
                <a:close/>
                <a:moveTo>
                  <a:pt x="41188" y="25792"/>
                </a:moveTo>
                <a:cubicBezTo>
                  <a:pt x="41188" y="25923"/>
                  <a:pt x="41188" y="26054"/>
                  <a:pt x="41214" y="26158"/>
                </a:cubicBezTo>
                <a:cubicBezTo>
                  <a:pt x="41241" y="26787"/>
                  <a:pt x="41293" y="27311"/>
                  <a:pt x="41372" y="27808"/>
                </a:cubicBezTo>
                <a:cubicBezTo>
                  <a:pt x="41372" y="27834"/>
                  <a:pt x="41345" y="27834"/>
                  <a:pt x="41345" y="27834"/>
                </a:cubicBezTo>
                <a:cubicBezTo>
                  <a:pt x="40769" y="27284"/>
                  <a:pt x="40193" y="26708"/>
                  <a:pt x="40193" y="26708"/>
                </a:cubicBezTo>
                <a:cubicBezTo>
                  <a:pt x="40193" y="26708"/>
                  <a:pt x="40115" y="27468"/>
                  <a:pt x="40062" y="28201"/>
                </a:cubicBezTo>
                <a:cubicBezTo>
                  <a:pt x="39486" y="28384"/>
                  <a:pt x="38963" y="28541"/>
                  <a:pt x="38439" y="28698"/>
                </a:cubicBezTo>
                <a:cubicBezTo>
                  <a:pt x="38413" y="28541"/>
                  <a:pt x="38413" y="28410"/>
                  <a:pt x="38413" y="28253"/>
                </a:cubicBezTo>
                <a:cubicBezTo>
                  <a:pt x="38387" y="27939"/>
                  <a:pt x="38360" y="27599"/>
                  <a:pt x="38334" y="27284"/>
                </a:cubicBezTo>
                <a:cubicBezTo>
                  <a:pt x="39329" y="26865"/>
                  <a:pt x="40272" y="26368"/>
                  <a:pt x="41188" y="25792"/>
                </a:cubicBezTo>
                <a:close/>
                <a:moveTo>
                  <a:pt x="34380" y="28515"/>
                </a:moveTo>
                <a:lnTo>
                  <a:pt x="34380" y="28515"/>
                </a:lnTo>
                <a:cubicBezTo>
                  <a:pt x="34066" y="29117"/>
                  <a:pt x="33542" y="29432"/>
                  <a:pt x="32495" y="29589"/>
                </a:cubicBezTo>
                <a:cubicBezTo>
                  <a:pt x="32835" y="29327"/>
                  <a:pt x="33124" y="29039"/>
                  <a:pt x="33385" y="28725"/>
                </a:cubicBezTo>
                <a:cubicBezTo>
                  <a:pt x="33726" y="28672"/>
                  <a:pt x="34040" y="28594"/>
                  <a:pt x="34380" y="28515"/>
                </a:cubicBezTo>
                <a:close/>
                <a:moveTo>
                  <a:pt x="39591" y="30950"/>
                </a:moveTo>
                <a:lnTo>
                  <a:pt x="39591" y="30950"/>
                </a:lnTo>
                <a:cubicBezTo>
                  <a:pt x="39224" y="31945"/>
                  <a:pt x="38648" y="32862"/>
                  <a:pt x="37863" y="33673"/>
                </a:cubicBezTo>
                <a:cubicBezTo>
                  <a:pt x="37994" y="33412"/>
                  <a:pt x="38099" y="33150"/>
                  <a:pt x="38177" y="32888"/>
                </a:cubicBezTo>
                <a:cubicBezTo>
                  <a:pt x="38360" y="32390"/>
                  <a:pt x="38439" y="31867"/>
                  <a:pt x="38491" y="31317"/>
                </a:cubicBezTo>
                <a:cubicBezTo>
                  <a:pt x="38832" y="31186"/>
                  <a:pt x="39198" y="31081"/>
                  <a:pt x="39591" y="30950"/>
                </a:cubicBezTo>
                <a:close/>
                <a:moveTo>
                  <a:pt x="28986" y="31971"/>
                </a:moveTo>
                <a:cubicBezTo>
                  <a:pt x="29573" y="32112"/>
                  <a:pt x="30160" y="32211"/>
                  <a:pt x="30823" y="32211"/>
                </a:cubicBezTo>
                <a:cubicBezTo>
                  <a:pt x="30899" y="32211"/>
                  <a:pt x="30977" y="32210"/>
                  <a:pt x="31055" y="32207"/>
                </a:cubicBezTo>
                <a:cubicBezTo>
                  <a:pt x="31919" y="32181"/>
                  <a:pt x="32626" y="32102"/>
                  <a:pt x="33254" y="31971"/>
                </a:cubicBezTo>
                <a:lnTo>
                  <a:pt x="33254" y="31971"/>
                </a:lnTo>
                <a:cubicBezTo>
                  <a:pt x="33228" y="32050"/>
                  <a:pt x="33176" y="32102"/>
                  <a:pt x="33150" y="32181"/>
                </a:cubicBezTo>
                <a:cubicBezTo>
                  <a:pt x="32888" y="32731"/>
                  <a:pt x="32783" y="33359"/>
                  <a:pt x="32783" y="34014"/>
                </a:cubicBezTo>
                <a:cubicBezTo>
                  <a:pt x="32809" y="34590"/>
                  <a:pt x="32940" y="35192"/>
                  <a:pt x="33150" y="35847"/>
                </a:cubicBezTo>
                <a:cubicBezTo>
                  <a:pt x="32940" y="36056"/>
                  <a:pt x="32757" y="36239"/>
                  <a:pt x="32547" y="36449"/>
                </a:cubicBezTo>
                <a:cubicBezTo>
                  <a:pt x="32168" y="36527"/>
                  <a:pt x="31817" y="36567"/>
                  <a:pt x="31499" y="36567"/>
                </a:cubicBezTo>
                <a:cubicBezTo>
                  <a:pt x="31070" y="36567"/>
                  <a:pt x="30701" y="36494"/>
                  <a:pt x="30400" y="36344"/>
                </a:cubicBezTo>
                <a:cubicBezTo>
                  <a:pt x="29772" y="36030"/>
                  <a:pt x="29301" y="35244"/>
                  <a:pt x="29039" y="34040"/>
                </a:cubicBezTo>
                <a:cubicBezTo>
                  <a:pt x="28986" y="33804"/>
                  <a:pt x="28960" y="33542"/>
                  <a:pt x="28960" y="33281"/>
                </a:cubicBezTo>
                <a:cubicBezTo>
                  <a:pt x="28960" y="32966"/>
                  <a:pt x="28960" y="32652"/>
                  <a:pt x="28986" y="32312"/>
                </a:cubicBezTo>
                <a:cubicBezTo>
                  <a:pt x="28986" y="32207"/>
                  <a:pt x="28986" y="32076"/>
                  <a:pt x="28986" y="31971"/>
                </a:cubicBezTo>
                <a:close/>
                <a:moveTo>
                  <a:pt x="24954" y="31971"/>
                </a:moveTo>
                <a:lnTo>
                  <a:pt x="24954" y="31971"/>
                </a:lnTo>
                <a:cubicBezTo>
                  <a:pt x="24928" y="32050"/>
                  <a:pt x="24928" y="32129"/>
                  <a:pt x="24902" y="32207"/>
                </a:cubicBezTo>
                <a:cubicBezTo>
                  <a:pt x="24614" y="32757"/>
                  <a:pt x="24326" y="33307"/>
                  <a:pt x="23959" y="33935"/>
                </a:cubicBezTo>
                <a:cubicBezTo>
                  <a:pt x="23357" y="35009"/>
                  <a:pt x="22728" y="36082"/>
                  <a:pt x="22362" y="37156"/>
                </a:cubicBezTo>
                <a:cubicBezTo>
                  <a:pt x="22362" y="37182"/>
                  <a:pt x="22336" y="37182"/>
                  <a:pt x="22336" y="37182"/>
                </a:cubicBezTo>
                <a:cubicBezTo>
                  <a:pt x="21767" y="37547"/>
                  <a:pt x="21042" y="37724"/>
                  <a:pt x="20171" y="37724"/>
                </a:cubicBezTo>
                <a:cubicBezTo>
                  <a:pt x="19919" y="37724"/>
                  <a:pt x="19654" y="37709"/>
                  <a:pt x="19377" y="37680"/>
                </a:cubicBezTo>
                <a:cubicBezTo>
                  <a:pt x="19429" y="37365"/>
                  <a:pt x="19455" y="37077"/>
                  <a:pt x="19455" y="36789"/>
                </a:cubicBezTo>
                <a:cubicBezTo>
                  <a:pt x="20267" y="35821"/>
                  <a:pt x="20372" y="35114"/>
                  <a:pt x="19272" y="34276"/>
                </a:cubicBezTo>
                <a:cubicBezTo>
                  <a:pt x="19743" y="33935"/>
                  <a:pt x="20136" y="33464"/>
                  <a:pt x="20293" y="32888"/>
                </a:cubicBezTo>
                <a:cubicBezTo>
                  <a:pt x="20712" y="32966"/>
                  <a:pt x="21079" y="33071"/>
                  <a:pt x="21419" y="33307"/>
                </a:cubicBezTo>
                <a:cubicBezTo>
                  <a:pt x="21608" y="33433"/>
                  <a:pt x="21780" y="33485"/>
                  <a:pt x="21941" y="33485"/>
                </a:cubicBezTo>
                <a:cubicBezTo>
                  <a:pt x="22585" y="33485"/>
                  <a:pt x="23059" y="32652"/>
                  <a:pt x="23749" y="32338"/>
                </a:cubicBezTo>
                <a:cubicBezTo>
                  <a:pt x="24064" y="32207"/>
                  <a:pt x="24483" y="32076"/>
                  <a:pt x="24954" y="31971"/>
                </a:cubicBezTo>
                <a:close/>
                <a:moveTo>
                  <a:pt x="16570" y="35463"/>
                </a:moveTo>
                <a:cubicBezTo>
                  <a:pt x="16623" y="35463"/>
                  <a:pt x="16677" y="35468"/>
                  <a:pt x="16732" y="35480"/>
                </a:cubicBezTo>
                <a:cubicBezTo>
                  <a:pt x="17649" y="35716"/>
                  <a:pt x="17701" y="37706"/>
                  <a:pt x="17046" y="38334"/>
                </a:cubicBezTo>
                <a:cubicBezTo>
                  <a:pt x="16929" y="38464"/>
                  <a:pt x="16779" y="38540"/>
                  <a:pt x="16603" y="38540"/>
                </a:cubicBezTo>
                <a:cubicBezTo>
                  <a:pt x="16387" y="38540"/>
                  <a:pt x="16130" y="38425"/>
                  <a:pt x="15842" y="38151"/>
                </a:cubicBezTo>
                <a:cubicBezTo>
                  <a:pt x="15370" y="37680"/>
                  <a:pt x="15213" y="37104"/>
                  <a:pt x="15423" y="36501"/>
                </a:cubicBezTo>
                <a:cubicBezTo>
                  <a:pt x="15589" y="36025"/>
                  <a:pt x="16037" y="35463"/>
                  <a:pt x="16570" y="35463"/>
                </a:cubicBezTo>
                <a:close/>
                <a:moveTo>
                  <a:pt x="14166" y="34799"/>
                </a:moveTo>
                <a:lnTo>
                  <a:pt x="14166" y="34799"/>
                </a:lnTo>
                <a:cubicBezTo>
                  <a:pt x="13983" y="35375"/>
                  <a:pt x="13485" y="35794"/>
                  <a:pt x="13250" y="36370"/>
                </a:cubicBezTo>
                <a:cubicBezTo>
                  <a:pt x="13092" y="36737"/>
                  <a:pt x="12804" y="37261"/>
                  <a:pt x="12857" y="37680"/>
                </a:cubicBezTo>
                <a:cubicBezTo>
                  <a:pt x="12909" y="38229"/>
                  <a:pt x="13407" y="38203"/>
                  <a:pt x="13642" y="38701"/>
                </a:cubicBezTo>
                <a:cubicBezTo>
                  <a:pt x="13515" y="38854"/>
                  <a:pt x="12020" y="39803"/>
                  <a:pt x="11846" y="39803"/>
                </a:cubicBezTo>
                <a:cubicBezTo>
                  <a:pt x="11842" y="39803"/>
                  <a:pt x="11838" y="39802"/>
                  <a:pt x="11836" y="39801"/>
                </a:cubicBezTo>
                <a:cubicBezTo>
                  <a:pt x="11679" y="39696"/>
                  <a:pt x="11574" y="39539"/>
                  <a:pt x="11495" y="39329"/>
                </a:cubicBezTo>
                <a:cubicBezTo>
                  <a:pt x="11260" y="38648"/>
                  <a:pt x="10736" y="36711"/>
                  <a:pt x="11417" y="36187"/>
                </a:cubicBezTo>
                <a:cubicBezTo>
                  <a:pt x="11705" y="35951"/>
                  <a:pt x="12438" y="35873"/>
                  <a:pt x="12804" y="35742"/>
                </a:cubicBezTo>
                <a:cubicBezTo>
                  <a:pt x="13328" y="35532"/>
                  <a:pt x="13852" y="35218"/>
                  <a:pt x="14166" y="34799"/>
                </a:cubicBezTo>
                <a:close/>
                <a:moveTo>
                  <a:pt x="26708" y="35323"/>
                </a:moveTo>
                <a:cubicBezTo>
                  <a:pt x="27180" y="36868"/>
                  <a:pt x="28018" y="37968"/>
                  <a:pt x="29196" y="38544"/>
                </a:cubicBezTo>
                <a:cubicBezTo>
                  <a:pt x="29405" y="38675"/>
                  <a:pt x="29667" y="38727"/>
                  <a:pt x="29903" y="38806"/>
                </a:cubicBezTo>
                <a:cubicBezTo>
                  <a:pt x="29432" y="39172"/>
                  <a:pt x="28960" y="39513"/>
                  <a:pt x="28463" y="39853"/>
                </a:cubicBezTo>
                <a:cubicBezTo>
                  <a:pt x="27721" y="40059"/>
                  <a:pt x="26996" y="40200"/>
                  <a:pt x="26364" y="40200"/>
                </a:cubicBezTo>
                <a:cubicBezTo>
                  <a:pt x="26192" y="40200"/>
                  <a:pt x="26027" y="40190"/>
                  <a:pt x="25870" y="40167"/>
                </a:cubicBezTo>
                <a:cubicBezTo>
                  <a:pt x="25111" y="40062"/>
                  <a:pt x="24875" y="39774"/>
                  <a:pt x="24771" y="39486"/>
                </a:cubicBezTo>
                <a:cubicBezTo>
                  <a:pt x="24692" y="39355"/>
                  <a:pt x="24666" y="39198"/>
                  <a:pt x="24666" y="39015"/>
                </a:cubicBezTo>
                <a:cubicBezTo>
                  <a:pt x="24666" y="38858"/>
                  <a:pt x="24718" y="38701"/>
                  <a:pt x="24745" y="38518"/>
                </a:cubicBezTo>
                <a:cubicBezTo>
                  <a:pt x="25635" y="37680"/>
                  <a:pt x="26237" y="36554"/>
                  <a:pt x="26708" y="35323"/>
                </a:cubicBezTo>
                <a:close/>
                <a:moveTo>
                  <a:pt x="16287" y="40141"/>
                </a:moveTo>
                <a:cubicBezTo>
                  <a:pt x="16601" y="40508"/>
                  <a:pt x="16837" y="40900"/>
                  <a:pt x="16994" y="41319"/>
                </a:cubicBezTo>
                <a:cubicBezTo>
                  <a:pt x="16942" y="41293"/>
                  <a:pt x="16863" y="41267"/>
                  <a:pt x="16837" y="41241"/>
                </a:cubicBezTo>
                <a:cubicBezTo>
                  <a:pt x="16523" y="41005"/>
                  <a:pt x="16287" y="40665"/>
                  <a:pt x="16130" y="40272"/>
                </a:cubicBezTo>
                <a:cubicBezTo>
                  <a:pt x="16182" y="40220"/>
                  <a:pt x="16235" y="40193"/>
                  <a:pt x="16287" y="40141"/>
                </a:cubicBezTo>
                <a:close/>
                <a:moveTo>
                  <a:pt x="22178" y="39958"/>
                </a:moveTo>
                <a:cubicBezTo>
                  <a:pt x="22205" y="40115"/>
                  <a:pt x="22257" y="40246"/>
                  <a:pt x="22309" y="40403"/>
                </a:cubicBezTo>
                <a:cubicBezTo>
                  <a:pt x="22466" y="40796"/>
                  <a:pt x="22728" y="41136"/>
                  <a:pt x="23016" y="41424"/>
                </a:cubicBezTo>
                <a:cubicBezTo>
                  <a:pt x="21681" y="41581"/>
                  <a:pt x="20136" y="41738"/>
                  <a:pt x="20136" y="41738"/>
                </a:cubicBezTo>
                <a:cubicBezTo>
                  <a:pt x="20005" y="41738"/>
                  <a:pt x="19900" y="41738"/>
                  <a:pt x="19769" y="41764"/>
                </a:cubicBezTo>
                <a:cubicBezTo>
                  <a:pt x="19717" y="41188"/>
                  <a:pt x="19560" y="40665"/>
                  <a:pt x="19351" y="40167"/>
                </a:cubicBezTo>
                <a:lnTo>
                  <a:pt x="19351" y="40167"/>
                </a:lnTo>
                <a:cubicBezTo>
                  <a:pt x="19640" y="40189"/>
                  <a:pt x="19926" y="40201"/>
                  <a:pt x="20206" y="40201"/>
                </a:cubicBezTo>
                <a:cubicBezTo>
                  <a:pt x="20911" y="40201"/>
                  <a:pt x="21578" y="40126"/>
                  <a:pt x="22178" y="39958"/>
                </a:cubicBezTo>
                <a:close/>
                <a:moveTo>
                  <a:pt x="23697" y="42000"/>
                </a:moveTo>
                <a:cubicBezTo>
                  <a:pt x="23828" y="42079"/>
                  <a:pt x="23959" y="42131"/>
                  <a:pt x="24090" y="42210"/>
                </a:cubicBezTo>
                <a:cubicBezTo>
                  <a:pt x="23697" y="42367"/>
                  <a:pt x="23278" y="42498"/>
                  <a:pt x="22912" y="42602"/>
                </a:cubicBezTo>
                <a:cubicBezTo>
                  <a:pt x="23304" y="42288"/>
                  <a:pt x="23383" y="42236"/>
                  <a:pt x="23697" y="42000"/>
                </a:cubicBezTo>
                <a:close/>
                <a:moveTo>
                  <a:pt x="13957" y="41764"/>
                </a:moveTo>
                <a:cubicBezTo>
                  <a:pt x="14271" y="42288"/>
                  <a:pt x="14664" y="42786"/>
                  <a:pt x="15187" y="43178"/>
                </a:cubicBezTo>
                <a:cubicBezTo>
                  <a:pt x="15554" y="43466"/>
                  <a:pt x="15999" y="43676"/>
                  <a:pt x="16470" y="43859"/>
                </a:cubicBezTo>
                <a:cubicBezTo>
                  <a:pt x="16470" y="43859"/>
                  <a:pt x="16366" y="43911"/>
                  <a:pt x="16366" y="43911"/>
                </a:cubicBezTo>
                <a:cubicBezTo>
                  <a:pt x="16366" y="43911"/>
                  <a:pt x="16654" y="44042"/>
                  <a:pt x="16784" y="44095"/>
                </a:cubicBezTo>
                <a:cubicBezTo>
                  <a:pt x="16337" y="45067"/>
                  <a:pt x="15384" y="45317"/>
                  <a:pt x="14570" y="45317"/>
                </a:cubicBezTo>
                <a:cubicBezTo>
                  <a:pt x="14287" y="45317"/>
                  <a:pt x="14022" y="45287"/>
                  <a:pt x="13799" y="45247"/>
                </a:cubicBezTo>
                <a:cubicBezTo>
                  <a:pt x="13066" y="45116"/>
                  <a:pt x="12569" y="44933"/>
                  <a:pt x="12228" y="44618"/>
                </a:cubicBezTo>
                <a:cubicBezTo>
                  <a:pt x="12804" y="43938"/>
                  <a:pt x="13092" y="43047"/>
                  <a:pt x="13276" y="42052"/>
                </a:cubicBezTo>
                <a:cubicBezTo>
                  <a:pt x="13511" y="41948"/>
                  <a:pt x="13721" y="41869"/>
                  <a:pt x="13957" y="41764"/>
                </a:cubicBezTo>
                <a:close/>
                <a:moveTo>
                  <a:pt x="2645" y="43623"/>
                </a:moveTo>
                <a:lnTo>
                  <a:pt x="2645" y="43623"/>
                </a:lnTo>
                <a:cubicBezTo>
                  <a:pt x="2750" y="44226"/>
                  <a:pt x="3902" y="45142"/>
                  <a:pt x="4504" y="45325"/>
                </a:cubicBezTo>
                <a:cubicBezTo>
                  <a:pt x="4583" y="45352"/>
                  <a:pt x="4635" y="45352"/>
                  <a:pt x="4713" y="45378"/>
                </a:cubicBezTo>
                <a:cubicBezTo>
                  <a:pt x="4778" y="45387"/>
                  <a:pt x="4842" y="45391"/>
                  <a:pt x="4904" y="45391"/>
                </a:cubicBezTo>
                <a:cubicBezTo>
                  <a:pt x="5192" y="45391"/>
                  <a:pt x="5455" y="45298"/>
                  <a:pt x="5735" y="45168"/>
                </a:cubicBezTo>
                <a:cubicBezTo>
                  <a:pt x="5735" y="45666"/>
                  <a:pt x="6127" y="46059"/>
                  <a:pt x="6494" y="46399"/>
                </a:cubicBezTo>
                <a:cubicBezTo>
                  <a:pt x="6370" y="46321"/>
                  <a:pt x="6208" y="46290"/>
                  <a:pt x="6027" y="46290"/>
                </a:cubicBezTo>
                <a:cubicBezTo>
                  <a:pt x="5478" y="46290"/>
                  <a:pt x="4753" y="46575"/>
                  <a:pt x="4399" y="46713"/>
                </a:cubicBezTo>
                <a:cubicBezTo>
                  <a:pt x="4254" y="46775"/>
                  <a:pt x="4167" y="46809"/>
                  <a:pt x="4094" y="46809"/>
                </a:cubicBezTo>
                <a:cubicBezTo>
                  <a:pt x="3984" y="46809"/>
                  <a:pt x="3909" y="46730"/>
                  <a:pt x="3718" y="46556"/>
                </a:cubicBezTo>
                <a:cubicBezTo>
                  <a:pt x="2985" y="45849"/>
                  <a:pt x="2540" y="44566"/>
                  <a:pt x="2645" y="43623"/>
                </a:cubicBezTo>
                <a:close/>
                <a:moveTo>
                  <a:pt x="77316" y="8"/>
                </a:moveTo>
                <a:lnTo>
                  <a:pt x="77316" y="8"/>
                </a:lnTo>
                <a:cubicBezTo>
                  <a:pt x="76973" y="396"/>
                  <a:pt x="76272" y="630"/>
                  <a:pt x="75804" y="864"/>
                </a:cubicBezTo>
                <a:cubicBezTo>
                  <a:pt x="75490" y="1022"/>
                  <a:pt x="74888" y="1179"/>
                  <a:pt x="74757" y="1467"/>
                </a:cubicBezTo>
                <a:cubicBezTo>
                  <a:pt x="74652" y="1728"/>
                  <a:pt x="74966" y="1912"/>
                  <a:pt x="74704" y="2147"/>
                </a:cubicBezTo>
                <a:cubicBezTo>
                  <a:pt x="74521" y="2017"/>
                  <a:pt x="74338" y="1859"/>
                  <a:pt x="74181" y="1702"/>
                </a:cubicBezTo>
                <a:cubicBezTo>
                  <a:pt x="73709" y="1964"/>
                  <a:pt x="71876" y="2514"/>
                  <a:pt x="71876" y="3064"/>
                </a:cubicBezTo>
                <a:cubicBezTo>
                  <a:pt x="71876" y="3352"/>
                  <a:pt x="72767" y="3928"/>
                  <a:pt x="72950" y="4137"/>
                </a:cubicBezTo>
                <a:cubicBezTo>
                  <a:pt x="73762" y="4975"/>
                  <a:pt x="73474" y="6154"/>
                  <a:pt x="73631" y="7175"/>
                </a:cubicBezTo>
                <a:cubicBezTo>
                  <a:pt x="73788" y="8275"/>
                  <a:pt x="74338" y="9479"/>
                  <a:pt x="74076" y="10579"/>
                </a:cubicBezTo>
                <a:cubicBezTo>
                  <a:pt x="73840" y="11574"/>
                  <a:pt x="73264" y="12595"/>
                  <a:pt x="72400" y="13197"/>
                </a:cubicBezTo>
                <a:cubicBezTo>
                  <a:pt x="72007" y="13459"/>
                  <a:pt x="71562" y="13669"/>
                  <a:pt x="71091" y="13695"/>
                </a:cubicBezTo>
                <a:cubicBezTo>
                  <a:pt x="71069" y="13698"/>
                  <a:pt x="71030" y="13700"/>
                  <a:pt x="70980" y="13700"/>
                </a:cubicBezTo>
                <a:cubicBezTo>
                  <a:pt x="70615" y="13700"/>
                  <a:pt x="69628" y="13614"/>
                  <a:pt x="69651" y="13407"/>
                </a:cubicBezTo>
                <a:cubicBezTo>
                  <a:pt x="69755" y="12674"/>
                  <a:pt x="69782" y="11338"/>
                  <a:pt x="70227" y="10736"/>
                </a:cubicBezTo>
                <a:cubicBezTo>
                  <a:pt x="70672" y="10160"/>
                  <a:pt x="71143" y="9819"/>
                  <a:pt x="71431" y="9086"/>
                </a:cubicBezTo>
                <a:cubicBezTo>
                  <a:pt x="72164" y="7280"/>
                  <a:pt x="71929" y="5054"/>
                  <a:pt x="70515" y="3561"/>
                </a:cubicBezTo>
                <a:cubicBezTo>
                  <a:pt x="69782" y="3980"/>
                  <a:pt x="68944" y="4347"/>
                  <a:pt x="68184" y="4713"/>
                </a:cubicBezTo>
                <a:cubicBezTo>
                  <a:pt x="66928" y="5316"/>
                  <a:pt x="65749" y="6049"/>
                  <a:pt x="64440" y="6494"/>
                </a:cubicBezTo>
                <a:cubicBezTo>
                  <a:pt x="64100" y="6625"/>
                  <a:pt x="61717" y="7908"/>
                  <a:pt x="61717" y="7908"/>
                </a:cubicBezTo>
                <a:cubicBezTo>
                  <a:pt x="62148" y="8411"/>
                  <a:pt x="62360" y="9483"/>
                  <a:pt x="61513" y="9483"/>
                </a:cubicBezTo>
                <a:cubicBezTo>
                  <a:pt x="61433" y="9483"/>
                  <a:pt x="61344" y="9473"/>
                  <a:pt x="61246" y="9453"/>
                </a:cubicBezTo>
                <a:cubicBezTo>
                  <a:pt x="60800" y="9374"/>
                  <a:pt x="60565" y="8720"/>
                  <a:pt x="60172" y="8694"/>
                </a:cubicBezTo>
                <a:cubicBezTo>
                  <a:pt x="60164" y="8693"/>
                  <a:pt x="60155" y="8692"/>
                  <a:pt x="60147" y="8692"/>
                </a:cubicBezTo>
                <a:cubicBezTo>
                  <a:pt x="59899" y="8692"/>
                  <a:pt x="59381" y="9038"/>
                  <a:pt x="59229" y="9139"/>
                </a:cubicBezTo>
                <a:cubicBezTo>
                  <a:pt x="58810" y="9401"/>
                  <a:pt x="57920" y="9689"/>
                  <a:pt x="57684" y="10107"/>
                </a:cubicBezTo>
                <a:cubicBezTo>
                  <a:pt x="57475" y="10500"/>
                  <a:pt x="58103" y="10893"/>
                  <a:pt x="57868" y="11391"/>
                </a:cubicBezTo>
                <a:cubicBezTo>
                  <a:pt x="57606" y="11233"/>
                  <a:pt x="57318" y="10972"/>
                  <a:pt x="57161" y="10710"/>
                </a:cubicBezTo>
                <a:cubicBezTo>
                  <a:pt x="55878" y="11469"/>
                  <a:pt x="54438" y="11914"/>
                  <a:pt x="53076" y="12516"/>
                </a:cubicBezTo>
                <a:cubicBezTo>
                  <a:pt x="51819" y="13092"/>
                  <a:pt x="50562" y="13747"/>
                  <a:pt x="49332" y="14402"/>
                </a:cubicBezTo>
                <a:cubicBezTo>
                  <a:pt x="48598" y="14794"/>
                  <a:pt x="47865" y="15161"/>
                  <a:pt x="47211" y="15685"/>
                </a:cubicBezTo>
                <a:cubicBezTo>
                  <a:pt x="46949" y="15920"/>
                  <a:pt x="47001" y="16130"/>
                  <a:pt x="46896" y="16470"/>
                </a:cubicBezTo>
                <a:cubicBezTo>
                  <a:pt x="46845" y="16658"/>
                  <a:pt x="46785" y="16731"/>
                  <a:pt x="46721" y="16731"/>
                </a:cubicBezTo>
                <a:cubicBezTo>
                  <a:pt x="46528" y="16731"/>
                  <a:pt x="46301" y="16058"/>
                  <a:pt x="46163" y="15920"/>
                </a:cubicBezTo>
                <a:cubicBezTo>
                  <a:pt x="46111" y="16182"/>
                  <a:pt x="45666" y="16339"/>
                  <a:pt x="45456" y="16470"/>
                </a:cubicBezTo>
                <a:cubicBezTo>
                  <a:pt x="44854" y="16784"/>
                  <a:pt x="44226" y="16942"/>
                  <a:pt x="43597" y="17177"/>
                </a:cubicBezTo>
                <a:cubicBezTo>
                  <a:pt x="43702" y="17570"/>
                  <a:pt x="43335" y="18015"/>
                  <a:pt x="43047" y="18277"/>
                </a:cubicBezTo>
                <a:cubicBezTo>
                  <a:pt x="42498" y="18696"/>
                  <a:pt x="41764" y="19089"/>
                  <a:pt x="41110" y="19351"/>
                </a:cubicBezTo>
                <a:cubicBezTo>
                  <a:pt x="40717" y="19534"/>
                  <a:pt x="40691" y="19639"/>
                  <a:pt x="40481" y="19979"/>
                </a:cubicBezTo>
                <a:cubicBezTo>
                  <a:pt x="40219" y="20398"/>
                  <a:pt x="39722" y="20765"/>
                  <a:pt x="39277" y="21000"/>
                </a:cubicBezTo>
                <a:cubicBezTo>
                  <a:pt x="38570" y="21341"/>
                  <a:pt x="37863" y="21681"/>
                  <a:pt x="37104" y="21890"/>
                </a:cubicBezTo>
                <a:cubicBezTo>
                  <a:pt x="36788" y="21978"/>
                  <a:pt x="36108" y="22195"/>
                  <a:pt x="35591" y="22195"/>
                </a:cubicBezTo>
                <a:cubicBezTo>
                  <a:pt x="35337" y="22195"/>
                  <a:pt x="35121" y="22142"/>
                  <a:pt x="35009" y="21995"/>
                </a:cubicBezTo>
                <a:cubicBezTo>
                  <a:pt x="34616" y="22100"/>
                  <a:pt x="34249" y="22388"/>
                  <a:pt x="33883" y="22571"/>
                </a:cubicBezTo>
                <a:cubicBezTo>
                  <a:pt x="32600" y="23252"/>
                  <a:pt x="30872" y="23619"/>
                  <a:pt x="29772" y="24509"/>
                </a:cubicBezTo>
                <a:cubicBezTo>
                  <a:pt x="29993" y="24730"/>
                  <a:pt x="30853" y="25043"/>
                  <a:pt x="31469" y="25043"/>
                </a:cubicBezTo>
                <a:cubicBezTo>
                  <a:pt x="31727" y="25043"/>
                  <a:pt x="31942" y="24988"/>
                  <a:pt x="32050" y="24849"/>
                </a:cubicBezTo>
                <a:lnTo>
                  <a:pt x="32050" y="24849"/>
                </a:lnTo>
                <a:cubicBezTo>
                  <a:pt x="31552" y="25504"/>
                  <a:pt x="30636" y="25713"/>
                  <a:pt x="29824" y="25713"/>
                </a:cubicBezTo>
                <a:cubicBezTo>
                  <a:pt x="29801" y="25715"/>
                  <a:pt x="29777" y="25715"/>
                  <a:pt x="29753" y="25715"/>
                </a:cubicBezTo>
                <a:cubicBezTo>
                  <a:pt x="29343" y="25715"/>
                  <a:pt x="28841" y="25528"/>
                  <a:pt x="28452" y="25528"/>
                </a:cubicBezTo>
                <a:cubicBezTo>
                  <a:pt x="28429" y="25528"/>
                  <a:pt x="28406" y="25529"/>
                  <a:pt x="28384" y="25530"/>
                </a:cubicBezTo>
                <a:cubicBezTo>
                  <a:pt x="27730" y="25609"/>
                  <a:pt x="26787" y="26211"/>
                  <a:pt x="26237" y="26525"/>
                </a:cubicBezTo>
                <a:cubicBezTo>
                  <a:pt x="25085" y="27127"/>
                  <a:pt x="23959" y="27730"/>
                  <a:pt x="22807" y="28332"/>
                </a:cubicBezTo>
                <a:cubicBezTo>
                  <a:pt x="22336" y="28567"/>
                  <a:pt x="21838" y="28829"/>
                  <a:pt x="21341" y="29065"/>
                </a:cubicBezTo>
                <a:cubicBezTo>
                  <a:pt x="21090" y="29190"/>
                  <a:pt x="20309" y="29749"/>
                  <a:pt x="19991" y="29749"/>
                </a:cubicBezTo>
                <a:cubicBezTo>
                  <a:pt x="19978" y="29749"/>
                  <a:pt x="19965" y="29748"/>
                  <a:pt x="19953" y="29746"/>
                </a:cubicBezTo>
                <a:lnTo>
                  <a:pt x="19953" y="29746"/>
                </a:lnTo>
                <a:cubicBezTo>
                  <a:pt x="20344" y="29824"/>
                  <a:pt x="20787" y="29954"/>
                  <a:pt x="21231" y="29981"/>
                </a:cubicBezTo>
                <a:lnTo>
                  <a:pt x="21231" y="29981"/>
                </a:lnTo>
                <a:cubicBezTo>
                  <a:pt x="21224" y="29981"/>
                  <a:pt x="21218" y="29981"/>
                  <a:pt x="21212" y="29981"/>
                </a:cubicBezTo>
                <a:cubicBezTo>
                  <a:pt x="20825" y="29981"/>
                  <a:pt x="20389" y="30585"/>
                  <a:pt x="19979" y="30636"/>
                </a:cubicBezTo>
                <a:cubicBezTo>
                  <a:pt x="19949" y="30639"/>
                  <a:pt x="19920" y="30641"/>
                  <a:pt x="19891" y="30641"/>
                </a:cubicBezTo>
                <a:cubicBezTo>
                  <a:pt x="19481" y="30641"/>
                  <a:pt x="19086" y="30357"/>
                  <a:pt x="18660" y="30357"/>
                </a:cubicBezTo>
                <a:cubicBezTo>
                  <a:pt x="18603" y="30357"/>
                  <a:pt x="18545" y="30362"/>
                  <a:pt x="18486" y="30374"/>
                </a:cubicBezTo>
                <a:cubicBezTo>
                  <a:pt x="17779" y="30531"/>
                  <a:pt x="17334" y="31160"/>
                  <a:pt x="16784" y="31526"/>
                </a:cubicBezTo>
                <a:cubicBezTo>
                  <a:pt x="16235" y="31867"/>
                  <a:pt x="15632" y="32155"/>
                  <a:pt x="15056" y="32469"/>
                </a:cubicBezTo>
                <a:cubicBezTo>
                  <a:pt x="13642" y="33307"/>
                  <a:pt x="12202" y="34171"/>
                  <a:pt x="10657" y="34773"/>
                </a:cubicBezTo>
                <a:cubicBezTo>
                  <a:pt x="9688" y="35166"/>
                  <a:pt x="8458" y="35585"/>
                  <a:pt x="8196" y="36658"/>
                </a:cubicBezTo>
                <a:cubicBezTo>
                  <a:pt x="8039" y="37287"/>
                  <a:pt x="8353" y="37732"/>
                  <a:pt x="8615" y="38282"/>
                </a:cubicBezTo>
                <a:cubicBezTo>
                  <a:pt x="8929" y="38936"/>
                  <a:pt x="9165" y="39565"/>
                  <a:pt x="9610" y="40167"/>
                </a:cubicBezTo>
                <a:cubicBezTo>
                  <a:pt x="10160" y="40926"/>
                  <a:pt x="11050" y="42000"/>
                  <a:pt x="10212" y="42864"/>
                </a:cubicBezTo>
                <a:cubicBezTo>
                  <a:pt x="9741" y="43362"/>
                  <a:pt x="8824" y="43545"/>
                  <a:pt x="8144" y="43571"/>
                </a:cubicBezTo>
                <a:cubicBezTo>
                  <a:pt x="8083" y="43573"/>
                  <a:pt x="8024" y="43575"/>
                  <a:pt x="7966" y="43575"/>
                </a:cubicBezTo>
                <a:cubicBezTo>
                  <a:pt x="6682" y="43575"/>
                  <a:pt x="5878" y="43019"/>
                  <a:pt x="5578" y="41817"/>
                </a:cubicBezTo>
                <a:cubicBezTo>
                  <a:pt x="5263" y="40534"/>
                  <a:pt x="5132" y="39172"/>
                  <a:pt x="5420" y="37863"/>
                </a:cubicBezTo>
                <a:lnTo>
                  <a:pt x="5420" y="37863"/>
                </a:lnTo>
                <a:cubicBezTo>
                  <a:pt x="4713" y="38256"/>
                  <a:pt x="3928" y="38622"/>
                  <a:pt x="3169" y="38936"/>
                </a:cubicBezTo>
                <a:cubicBezTo>
                  <a:pt x="3116" y="39303"/>
                  <a:pt x="2933" y="39722"/>
                  <a:pt x="2776" y="40089"/>
                </a:cubicBezTo>
                <a:cubicBezTo>
                  <a:pt x="2776" y="40090"/>
                  <a:pt x="2775" y="40090"/>
                  <a:pt x="2775" y="40090"/>
                </a:cubicBezTo>
                <a:cubicBezTo>
                  <a:pt x="2759" y="40090"/>
                  <a:pt x="2540" y="39773"/>
                  <a:pt x="2540" y="39748"/>
                </a:cubicBezTo>
                <a:cubicBezTo>
                  <a:pt x="2462" y="39565"/>
                  <a:pt x="2514" y="39329"/>
                  <a:pt x="2645" y="39172"/>
                </a:cubicBezTo>
                <a:lnTo>
                  <a:pt x="2645" y="39172"/>
                </a:lnTo>
                <a:lnTo>
                  <a:pt x="0" y="40691"/>
                </a:lnTo>
                <a:cubicBezTo>
                  <a:pt x="288" y="41084"/>
                  <a:pt x="262" y="41529"/>
                  <a:pt x="210" y="42000"/>
                </a:cubicBezTo>
                <a:cubicBezTo>
                  <a:pt x="184" y="42498"/>
                  <a:pt x="236" y="43047"/>
                  <a:pt x="262" y="43545"/>
                </a:cubicBezTo>
                <a:cubicBezTo>
                  <a:pt x="341" y="44566"/>
                  <a:pt x="550" y="45666"/>
                  <a:pt x="1205" y="46530"/>
                </a:cubicBezTo>
                <a:cubicBezTo>
                  <a:pt x="2231" y="47839"/>
                  <a:pt x="3911" y="48468"/>
                  <a:pt x="5605" y="48468"/>
                </a:cubicBezTo>
                <a:cubicBezTo>
                  <a:pt x="5639" y="48468"/>
                  <a:pt x="5674" y="48468"/>
                  <a:pt x="5708" y="48468"/>
                </a:cubicBezTo>
                <a:cubicBezTo>
                  <a:pt x="7568" y="48468"/>
                  <a:pt x="8589" y="48180"/>
                  <a:pt x="9191" y="47525"/>
                </a:cubicBezTo>
                <a:cubicBezTo>
                  <a:pt x="9505" y="47211"/>
                  <a:pt x="9636" y="46870"/>
                  <a:pt x="9688" y="46530"/>
                </a:cubicBezTo>
                <a:cubicBezTo>
                  <a:pt x="9872" y="46451"/>
                  <a:pt x="10055" y="46373"/>
                  <a:pt x="10238" y="46294"/>
                </a:cubicBezTo>
                <a:cubicBezTo>
                  <a:pt x="10919" y="46923"/>
                  <a:pt x="11888" y="47446"/>
                  <a:pt x="13328" y="47682"/>
                </a:cubicBezTo>
                <a:cubicBezTo>
                  <a:pt x="13768" y="47758"/>
                  <a:pt x="14196" y="47795"/>
                  <a:pt x="14607" y="47795"/>
                </a:cubicBezTo>
                <a:cubicBezTo>
                  <a:pt x="16744" y="47795"/>
                  <a:pt x="18451" y="46794"/>
                  <a:pt x="19220" y="45037"/>
                </a:cubicBezTo>
                <a:cubicBezTo>
                  <a:pt x="19827" y="45228"/>
                  <a:pt x="20484" y="45324"/>
                  <a:pt x="21189" y="45324"/>
                </a:cubicBezTo>
                <a:cubicBezTo>
                  <a:pt x="22522" y="45324"/>
                  <a:pt x="24026" y="44980"/>
                  <a:pt x="25687" y="44278"/>
                </a:cubicBezTo>
                <a:cubicBezTo>
                  <a:pt x="26970" y="43728"/>
                  <a:pt x="28306" y="42995"/>
                  <a:pt x="29589" y="42157"/>
                </a:cubicBezTo>
                <a:cubicBezTo>
                  <a:pt x="32547" y="41267"/>
                  <a:pt x="35454" y="39539"/>
                  <a:pt x="36397" y="38360"/>
                </a:cubicBezTo>
                <a:lnTo>
                  <a:pt x="36894" y="37758"/>
                </a:lnTo>
                <a:cubicBezTo>
                  <a:pt x="36894" y="37758"/>
                  <a:pt x="36815" y="37653"/>
                  <a:pt x="36789" y="37575"/>
                </a:cubicBezTo>
                <a:cubicBezTo>
                  <a:pt x="39565" y="36161"/>
                  <a:pt x="41581" y="33778"/>
                  <a:pt x="42288" y="31107"/>
                </a:cubicBezTo>
                <a:cubicBezTo>
                  <a:pt x="42733" y="31081"/>
                  <a:pt x="43178" y="30976"/>
                  <a:pt x="43650" y="30845"/>
                </a:cubicBezTo>
                <a:cubicBezTo>
                  <a:pt x="44270" y="31107"/>
                  <a:pt x="44948" y="31246"/>
                  <a:pt x="45665" y="31246"/>
                </a:cubicBezTo>
                <a:cubicBezTo>
                  <a:pt x="46310" y="31246"/>
                  <a:pt x="46987" y="31134"/>
                  <a:pt x="47682" y="30898"/>
                </a:cubicBezTo>
                <a:cubicBezTo>
                  <a:pt x="50327" y="30034"/>
                  <a:pt x="52788" y="27677"/>
                  <a:pt x="54097" y="25085"/>
                </a:cubicBezTo>
                <a:cubicBezTo>
                  <a:pt x="54385" y="25242"/>
                  <a:pt x="54726" y="25373"/>
                  <a:pt x="55092" y="25478"/>
                </a:cubicBezTo>
                <a:cubicBezTo>
                  <a:pt x="55426" y="25581"/>
                  <a:pt x="55793" y="25626"/>
                  <a:pt x="56181" y="25626"/>
                </a:cubicBezTo>
                <a:cubicBezTo>
                  <a:pt x="58651" y="25626"/>
                  <a:pt x="61966" y="23777"/>
                  <a:pt x="63052" y="23121"/>
                </a:cubicBezTo>
                <a:lnTo>
                  <a:pt x="64126" y="22493"/>
                </a:lnTo>
                <a:lnTo>
                  <a:pt x="63471" y="21445"/>
                </a:lnTo>
                <a:cubicBezTo>
                  <a:pt x="63419" y="21341"/>
                  <a:pt x="63393" y="21236"/>
                  <a:pt x="63340" y="21131"/>
                </a:cubicBezTo>
                <a:cubicBezTo>
                  <a:pt x="65644" y="19743"/>
                  <a:pt x="67687" y="17622"/>
                  <a:pt x="68184" y="16837"/>
                </a:cubicBezTo>
                <a:cubicBezTo>
                  <a:pt x="68420" y="16496"/>
                  <a:pt x="68630" y="16130"/>
                  <a:pt x="68839" y="15763"/>
                </a:cubicBezTo>
                <a:lnTo>
                  <a:pt x="68839" y="15763"/>
                </a:lnTo>
                <a:cubicBezTo>
                  <a:pt x="68813" y="15920"/>
                  <a:pt x="68813" y="16078"/>
                  <a:pt x="68813" y="16078"/>
                </a:cubicBezTo>
                <a:lnTo>
                  <a:pt x="69441" y="16470"/>
                </a:lnTo>
                <a:cubicBezTo>
                  <a:pt x="70114" y="16909"/>
                  <a:pt x="70902" y="17086"/>
                  <a:pt x="71716" y="17086"/>
                </a:cubicBezTo>
                <a:cubicBezTo>
                  <a:pt x="73089" y="17086"/>
                  <a:pt x="74536" y="16581"/>
                  <a:pt x="75621" y="15973"/>
                </a:cubicBezTo>
                <a:cubicBezTo>
                  <a:pt x="77611" y="14873"/>
                  <a:pt x="78920" y="12935"/>
                  <a:pt x="78999" y="10736"/>
                </a:cubicBezTo>
                <a:cubicBezTo>
                  <a:pt x="79025" y="9662"/>
                  <a:pt x="78763" y="8563"/>
                  <a:pt x="78239" y="7594"/>
                </a:cubicBezTo>
                <a:cubicBezTo>
                  <a:pt x="78004" y="7122"/>
                  <a:pt x="77715" y="6651"/>
                  <a:pt x="77349" y="6258"/>
                </a:cubicBezTo>
                <a:cubicBezTo>
                  <a:pt x="77009" y="5892"/>
                  <a:pt x="76354" y="5551"/>
                  <a:pt x="76197" y="5054"/>
                </a:cubicBezTo>
                <a:cubicBezTo>
                  <a:pt x="76171" y="4923"/>
                  <a:pt x="76328" y="4766"/>
                  <a:pt x="76354" y="4609"/>
                </a:cubicBezTo>
                <a:cubicBezTo>
                  <a:pt x="76354" y="3876"/>
                  <a:pt x="76537" y="3169"/>
                  <a:pt x="76694" y="2462"/>
                </a:cubicBezTo>
                <a:cubicBezTo>
                  <a:pt x="76824" y="1863"/>
                  <a:pt x="76903" y="487"/>
                  <a:pt x="77316" y="8"/>
                </a:cubicBezTo>
                <a:close/>
              </a:path>
            </a:pathLst>
          </a:custGeom>
          <a:solidFill>
            <a:srgbClr val="FFC2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16"/>
          <p:cNvSpPr/>
          <p:nvPr/>
        </p:nvSpPr>
        <p:spPr>
          <a:xfrm>
            <a:off x="3760638" y="2257550"/>
            <a:ext cx="1975625" cy="1212350"/>
          </a:xfrm>
          <a:custGeom>
            <a:avLst/>
            <a:gdLst/>
            <a:ahLst/>
            <a:cxnLst/>
            <a:rect l="l" t="t" r="r" b="b"/>
            <a:pathLst>
              <a:path w="79025" h="48494" fill="none" extrusionOk="0">
                <a:moveTo>
                  <a:pt x="0" y="40691"/>
                </a:moveTo>
                <a:cubicBezTo>
                  <a:pt x="288" y="41084"/>
                  <a:pt x="262" y="41529"/>
                  <a:pt x="210" y="42000"/>
                </a:cubicBezTo>
                <a:cubicBezTo>
                  <a:pt x="184" y="42498"/>
                  <a:pt x="236" y="43047"/>
                  <a:pt x="262" y="43545"/>
                </a:cubicBezTo>
                <a:cubicBezTo>
                  <a:pt x="341" y="44566"/>
                  <a:pt x="550" y="45666"/>
                  <a:pt x="1205" y="46530"/>
                </a:cubicBezTo>
                <a:cubicBezTo>
                  <a:pt x="2252" y="47865"/>
                  <a:pt x="3980" y="48494"/>
                  <a:pt x="5708" y="48468"/>
                </a:cubicBezTo>
                <a:cubicBezTo>
                  <a:pt x="7568" y="48468"/>
                  <a:pt x="8589" y="48180"/>
                  <a:pt x="9191" y="47525"/>
                </a:cubicBezTo>
                <a:cubicBezTo>
                  <a:pt x="9505" y="47211"/>
                  <a:pt x="9636" y="46870"/>
                  <a:pt x="9688" y="46530"/>
                </a:cubicBezTo>
                <a:cubicBezTo>
                  <a:pt x="9872" y="46451"/>
                  <a:pt x="10055" y="46373"/>
                  <a:pt x="10238" y="46294"/>
                </a:cubicBezTo>
                <a:cubicBezTo>
                  <a:pt x="10919" y="46923"/>
                  <a:pt x="11888" y="47446"/>
                  <a:pt x="13328" y="47682"/>
                </a:cubicBezTo>
                <a:cubicBezTo>
                  <a:pt x="16051" y="48153"/>
                  <a:pt x="18303" y="47132"/>
                  <a:pt x="19220" y="45037"/>
                </a:cubicBezTo>
                <a:cubicBezTo>
                  <a:pt x="20974" y="45587"/>
                  <a:pt x="23147" y="45352"/>
                  <a:pt x="25687" y="44278"/>
                </a:cubicBezTo>
                <a:cubicBezTo>
                  <a:pt x="26970" y="43728"/>
                  <a:pt x="28306" y="42995"/>
                  <a:pt x="29589" y="42157"/>
                </a:cubicBezTo>
                <a:cubicBezTo>
                  <a:pt x="32547" y="41267"/>
                  <a:pt x="35454" y="39539"/>
                  <a:pt x="36397" y="38360"/>
                </a:cubicBezTo>
                <a:lnTo>
                  <a:pt x="36894" y="37758"/>
                </a:lnTo>
                <a:cubicBezTo>
                  <a:pt x="36894" y="37758"/>
                  <a:pt x="36815" y="37653"/>
                  <a:pt x="36789" y="37575"/>
                </a:cubicBezTo>
                <a:cubicBezTo>
                  <a:pt x="39565" y="36161"/>
                  <a:pt x="41581" y="33778"/>
                  <a:pt x="42288" y="31107"/>
                </a:cubicBezTo>
                <a:cubicBezTo>
                  <a:pt x="42733" y="31081"/>
                  <a:pt x="43178" y="30976"/>
                  <a:pt x="43650" y="30845"/>
                </a:cubicBezTo>
                <a:cubicBezTo>
                  <a:pt x="44828" y="31343"/>
                  <a:pt x="46216" y="31395"/>
                  <a:pt x="47682" y="30898"/>
                </a:cubicBezTo>
                <a:cubicBezTo>
                  <a:pt x="50327" y="30034"/>
                  <a:pt x="52788" y="27677"/>
                  <a:pt x="54097" y="25085"/>
                </a:cubicBezTo>
                <a:cubicBezTo>
                  <a:pt x="54385" y="25242"/>
                  <a:pt x="54726" y="25373"/>
                  <a:pt x="55092" y="25478"/>
                </a:cubicBezTo>
                <a:cubicBezTo>
                  <a:pt x="57554" y="26237"/>
                  <a:pt x="61795" y="23880"/>
                  <a:pt x="63052" y="23121"/>
                </a:cubicBezTo>
                <a:lnTo>
                  <a:pt x="64126" y="22493"/>
                </a:lnTo>
                <a:lnTo>
                  <a:pt x="63471" y="21445"/>
                </a:lnTo>
                <a:cubicBezTo>
                  <a:pt x="63419" y="21341"/>
                  <a:pt x="63393" y="21236"/>
                  <a:pt x="63340" y="21131"/>
                </a:cubicBezTo>
                <a:cubicBezTo>
                  <a:pt x="65644" y="19743"/>
                  <a:pt x="67687" y="17622"/>
                  <a:pt x="68184" y="16837"/>
                </a:cubicBezTo>
                <a:cubicBezTo>
                  <a:pt x="68420" y="16496"/>
                  <a:pt x="68630" y="16130"/>
                  <a:pt x="68839" y="15763"/>
                </a:cubicBezTo>
                <a:cubicBezTo>
                  <a:pt x="68813" y="15920"/>
                  <a:pt x="68813" y="16078"/>
                  <a:pt x="68813" y="16078"/>
                </a:cubicBezTo>
                <a:lnTo>
                  <a:pt x="69441" y="16470"/>
                </a:lnTo>
                <a:cubicBezTo>
                  <a:pt x="71248" y="17649"/>
                  <a:pt x="73893" y="16942"/>
                  <a:pt x="75621" y="15973"/>
                </a:cubicBezTo>
                <a:cubicBezTo>
                  <a:pt x="77611" y="14873"/>
                  <a:pt x="78920" y="12935"/>
                  <a:pt x="78999" y="10736"/>
                </a:cubicBezTo>
                <a:cubicBezTo>
                  <a:pt x="79025" y="9662"/>
                  <a:pt x="78763" y="8563"/>
                  <a:pt x="78239" y="7594"/>
                </a:cubicBezTo>
                <a:cubicBezTo>
                  <a:pt x="78004" y="7122"/>
                  <a:pt x="77715" y="6651"/>
                  <a:pt x="77349" y="6258"/>
                </a:cubicBezTo>
                <a:cubicBezTo>
                  <a:pt x="77009" y="5892"/>
                  <a:pt x="76354" y="5551"/>
                  <a:pt x="76197" y="5054"/>
                </a:cubicBezTo>
                <a:cubicBezTo>
                  <a:pt x="76171" y="4923"/>
                  <a:pt x="76328" y="4766"/>
                  <a:pt x="76354" y="4609"/>
                </a:cubicBezTo>
                <a:cubicBezTo>
                  <a:pt x="76354" y="3876"/>
                  <a:pt x="76537" y="3169"/>
                  <a:pt x="76694" y="2462"/>
                </a:cubicBezTo>
                <a:cubicBezTo>
                  <a:pt x="76825" y="1859"/>
                  <a:pt x="76904" y="472"/>
                  <a:pt x="77323" y="0"/>
                </a:cubicBezTo>
                <a:cubicBezTo>
                  <a:pt x="76982" y="393"/>
                  <a:pt x="76275" y="629"/>
                  <a:pt x="75804" y="864"/>
                </a:cubicBezTo>
                <a:cubicBezTo>
                  <a:pt x="75490" y="1022"/>
                  <a:pt x="74888" y="1179"/>
                  <a:pt x="74757" y="1467"/>
                </a:cubicBezTo>
                <a:cubicBezTo>
                  <a:pt x="74652" y="1728"/>
                  <a:pt x="74966" y="1912"/>
                  <a:pt x="74704" y="2147"/>
                </a:cubicBezTo>
                <a:cubicBezTo>
                  <a:pt x="74521" y="2017"/>
                  <a:pt x="74338" y="1859"/>
                  <a:pt x="74181" y="1702"/>
                </a:cubicBezTo>
                <a:cubicBezTo>
                  <a:pt x="73709" y="1964"/>
                  <a:pt x="71876" y="2514"/>
                  <a:pt x="71876" y="3064"/>
                </a:cubicBezTo>
                <a:cubicBezTo>
                  <a:pt x="71876" y="3352"/>
                  <a:pt x="72767" y="3928"/>
                  <a:pt x="72950" y="4137"/>
                </a:cubicBezTo>
                <a:cubicBezTo>
                  <a:pt x="73762" y="4975"/>
                  <a:pt x="73474" y="6154"/>
                  <a:pt x="73631" y="7175"/>
                </a:cubicBezTo>
                <a:cubicBezTo>
                  <a:pt x="73788" y="8275"/>
                  <a:pt x="74338" y="9479"/>
                  <a:pt x="74076" y="10579"/>
                </a:cubicBezTo>
                <a:cubicBezTo>
                  <a:pt x="73840" y="11574"/>
                  <a:pt x="73264" y="12595"/>
                  <a:pt x="72400" y="13197"/>
                </a:cubicBezTo>
                <a:cubicBezTo>
                  <a:pt x="72007" y="13459"/>
                  <a:pt x="71562" y="13669"/>
                  <a:pt x="71091" y="13695"/>
                </a:cubicBezTo>
                <a:cubicBezTo>
                  <a:pt x="70908" y="13721"/>
                  <a:pt x="69625" y="13642"/>
                  <a:pt x="69651" y="13407"/>
                </a:cubicBezTo>
                <a:cubicBezTo>
                  <a:pt x="69755" y="12674"/>
                  <a:pt x="69782" y="11338"/>
                  <a:pt x="70227" y="10736"/>
                </a:cubicBezTo>
                <a:cubicBezTo>
                  <a:pt x="70672" y="10160"/>
                  <a:pt x="71143" y="9819"/>
                  <a:pt x="71431" y="9086"/>
                </a:cubicBezTo>
                <a:cubicBezTo>
                  <a:pt x="72164" y="7280"/>
                  <a:pt x="71929" y="5054"/>
                  <a:pt x="70515" y="3561"/>
                </a:cubicBezTo>
                <a:cubicBezTo>
                  <a:pt x="69782" y="3980"/>
                  <a:pt x="68944" y="4347"/>
                  <a:pt x="68184" y="4713"/>
                </a:cubicBezTo>
                <a:cubicBezTo>
                  <a:pt x="66928" y="5316"/>
                  <a:pt x="65749" y="6049"/>
                  <a:pt x="64440" y="6494"/>
                </a:cubicBezTo>
                <a:cubicBezTo>
                  <a:pt x="64100" y="6625"/>
                  <a:pt x="61717" y="7908"/>
                  <a:pt x="61717" y="7908"/>
                </a:cubicBezTo>
                <a:cubicBezTo>
                  <a:pt x="62188" y="8458"/>
                  <a:pt x="62398" y="9689"/>
                  <a:pt x="61246" y="9453"/>
                </a:cubicBezTo>
                <a:cubicBezTo>
                  <a:pt x="60800" y="9374"/>
                  <a:pt x="60565" y="8720"/>
                  <a:pt x="60172" y="8694"/>
                </a:cubicBezTo>
                <a:cubicBezTo>
                  <a:pt x="59936" y="8667"/>
                  <a:pt x="59386" y="9034"/>
                  <a:pt x="59229" y="9139"/>
                </a:cubicBezTo>
                <a:cubicBezTo>
                  <a:pt x="58810" y="9401"/>
                  <a:pt x="57920" y="9689"/>
                  <a:pt x="57684" y="10107"/>
                </a:cubicBezTo>
                <a:cubicBezTo>
                  <a:pt x="57475" y="10500"/>
                  <a:pt x="58103" y="10893"/>
                  <a:pt x="57868" y="11391"/>
                </a:cubicBezTo>
                <a:cubicBezTo>
                  <a:pt x="57606" y="11233"/>
                  <a:pt x="57318" y="10972"/>
                  <a:pt x="57161" y="10710"/>
                </a:cubicBezTo>
                <a:cubicBezTo>
                  <a:pt x="55878" y="11469"/>
                  <a:pt x="54438" y="11914"/>
                  <a:pt x="53076" y="12516"/>
                </a:cubicBezTo>
                <a:cubicBezTo>
                  <a:pt x="51819" y="13092"/>
                  <a:pt x="50562" y="13747"/>
                  <a:pt x="49332" y="14402"/>
                </a:cubicBezTo>
                <a:cubicBezTo>
                  <a:pt x="48598" y="14794"/>
                  <a:pt x="47865" y="15161"/>
                  <a:pt x="47211" y="15685"/>
                </a:cubicBezTo>
                <a:cubicBezTo>
                  <a:pt x="46949" y="15920"/>
                  <a:pt x="47001" y="16130"/>
                  <a:pt x="46896" y="16470"/>
                </a:cubicBezTo>
                <a:cubicBezTo>
                  <a:pt x="46687" y="17230"/>
                  <a:pt x="46347" y="16104"/>
                  <a:pt x="46163" y="15920"/>
                </a:cubicBezTo>
                <a:cubicBezTo>
                  <a:pt x="46111" y="16182"/>
                  <a:pt x="45666" y="16339"/>
                  <a:pt x="45456" y="16470"/>
                </a:cubicBezTo>
                <a:cubicBezTo>
                  <a:pt x="44854" y="16784"/>
                  <a:pt x="44226" y="16942"/>
                  <a:pt x="43597" y="17177"/>
                </a:cubicBezTo>
                <a:cubicBezTo>
                  <a:pt x="43702" y="17570"/>
                  <a:pt x="43335" y="18015"/>
                  <a:pt x="43047" y="18277"/>
                </a:cubicBezTo>
                <a:cubicBezTo>
                  <a:pt x="42498" y="18696"/>
                  <a:pt x="41764" y="19089"/>
                  <a:pt x="41110" y="19351"/>
                </a:cubicBezTo>
                <a:cubicBezTo>
                  <a:pt x="40717" y="19534"/>
                  <a:pt x="40691" y="19639"/>
                  <a:pt x="40481" y="19979"/>
                </a:cubicBezTo>
                <a:cubicBezTo>
                  <a:pt x="40219" y="20398"/>
                  <a:pt x="39722" y="20765"/>
                  <a:pt x="39277" y="21000"/>
                </a:cubicBezTo>
                <a:cubicBezTo>
                  <a:pt x="38570" y="21341"/>
                  <a:pt x="37863" y="21681"/>
                  <a:pt x="37104" y="21890"/>
                </a:cubicBezTo>
                <a:cubicBezTo>
                  <a:pt x="36632" y="22021"/>
                  <a:pt x="35349" y="22440"/>
                  <a:pt x="35009" y="21995"/>
                </a:cubicBezTo>
                <a:cubicBezTo>
                  <a:pt x="34616" y="22100"/>
                  <a:pt x="34249" y="22388"/>
                  <a:pt x="33883" y="22571"/>
                </a:cubicBezTo>
                <a:cubicBezTo>
                  <a:pt x="32600" y="23252"/>
                  <a:pt x="30872" y="23619"/>
                  <a:pt x="29772" y="24509"/>
                </a:cubicBezTo>
                <a:cubicBezTo>
                  <a:pt x="30086" y="24823"/>
                  <a:pt x="31683" y="25321"/>
                  <a:pt x="32050" y="24849"/>
                </a:cubicBezTo>
                <a:cubicBezTo>
                  <a:pt x="31552" y="25504"/>
                  <a:pt x="30636" y="25713"/>
                  <a:pt x="29824" y="25713"/>
                </a:cubicBezTo>
                <a:cubicBezTo>
                  <a:pt x="29379" y="25740"/>
                  <a:pt x="28803" y="25504"/>
                  <a:pt x="28384" y="25530"/>
                </a:cubicBezTo>
                <a:cubicBezTo>
                  <a:pt x="27730" y="25609"/>
                  <a:pt x="26787" y="26211"/>
                  <a:pt x="26237" y="26525"/>
                </a:cubicBezTo>
                <a:cubicBezTo>
                  <a:pt x="25085" y="27127"/>
                  <a:pt x="23959" y="27730"/>
                  <a:pt x="22807" y="28332"/>
                </a:cubicBezTo>
                <a:cubicBezTo>
                  <a:pt x="22336" y="28567"/>
                  <a:pt x="21838" y="28829"/>
                  <a:pt x="21341" y="29065"/>
                </a:cubicBezTo>
                <a:cubicBezTo>
                  <a:pt x="21079" y="29196"/>
                  <a:pt x="20241" y="29798"/>
                  <a:pt x="19953" y="29746"/>
                </a:cubicBezTo>
                <a:cubicBezTo>
                  <a:pt x="20346" y="29824"/>
                  <a:pt x="20791" y="29955"/>
                  <a:pt x="21236" y="29981"/>
                </a:cubicBezTo>
                <a:cubicBezTo>
                  <a:pt x="20843" y="29955"/>
                  <a:pt x="20398" y="30584"/>
                  <a:pt x="19979" y="30636"/>
                </a:cubicBezTo>
                <a:cubicBezTo>
                  <a:pt x="19481" y="30688"/>
                  <a:pt x="19010" y="30269"/>
                  <a:pt x="18486" y="30374"/>
                </a:cubicBezTo>
                <a:cubicBezTo>
                  <a:pt x="17779" y="30531"/>
                  <a:pt x="17334" y="31160"/>
                  <a:pt x="16784" y="31526"/>
                </a:cubicBezTo>
                <a:cubicBezTo>
                  <a:pt x="16235" y="31867"/>
                  <a:pt x="15632" y="32155"/>
                  <a:pt x="15056" y="32469"/>
                </a:cubicBezTo>
                <a:cubicBezTo>
                  <a:pt x="13642" y="33307"/>
                  <a:pt x="12202" y="34171"/>
                  <a:pt x="10657" y="34773"/>
                </a:cubicBezTo>
                <a:cubicBezTo>
                  <a:pt x="9688" y="35166"/>
                  <a:pt x="8458" y="35585"/>
                  <a:pt x="8196" y="36658"/>
                </a:cubicBezTo>
                <a:cubicBezTo>
                  <a:pt x="8039" y="37287"/>
                  <a:pt x="8353" y="37732"/>
                  <a:pt x="8615" y="38282"/>
                </a:cubicBezTo>
                <a:cubicBezTo>
                  <a:pt x="8929" y="38936"/>
                  <a:pt x="9165" y="39565"/>
                  <a:pt x="9610" y="40167"/>
                </a:cubicBezTo>
                <a:cubicBezTo>
                  <a:pt x="10160" y="40926"/>
                  <a:pt x="11050" y="42000"/>
                  <a:pt x="10212" y="42864"/>
                </a:cubicBezTo>
                <a:cubicBezTo>
                  <a:pt x="9741" y="43362"/>
                  <a:pt x="8824" y="43545"/>
                  <a:pt x="8144" y="43571"/>
                </a:cubicBezTo>
                <a:cubicBezTo>
                  <a:pt x="6756" y="43623"/>
                  <a:pt x="5892" y="43074"/>
                  <a:pt x="5578" y="41817"/>
                </a:cubicBezTo>
                <a:cubicBezTo>
                  <a:pt x="5263" y="40534"/>
                  <a:pt x="5132" y="39172"/>
                  <a:pt x="5420" y="37863"/>
                </a:cubicBezTo>
                <a:cubicBezTo>
                  <a:pt x="4713" y="38256"/>
                  <a:pt x="3928" y="38622"/>
                  <a:pt x="3169" y="38936"/>
                </a:cubicBezTo>
                <a:cubicBezTo>
                  <a:pt x="3116" y="39303"/>
                  <a:pt x="2933" y="39722"/>
                  <a:pt x="2776" y="40089"/>
                </a:cubicBezTo>
                <a:cubicBezTo>
                  <a:pt x="2776" y="40115"/>
                  <a:pt x="2540" y="39774"/>
                  <a:pt x="2540" y="39748"/>
                </a:cubicBezTo>
                <a:cubicBezTo>
                  <a:pt x="2462" y="39565"/>
                  <a:pt x="2514" y="39329"/>
                  <a:pt x="2645" y="39172"/>
                </a:cubicBezTo>
                <a:moveTo>
                  <a:pt x="4399" y="46713"/>
                </a:moveTo>
                <a:cubicBezTo>
                  <a:pt x="4033" y="46870"/>
                  <a:pt x="4033" y="46844"/>
                  <a:pt x="3718" y="46556"/>
                </a:cubicBezTo>
                <a:cubicBezTo>
                  <a:pt x="2985" y="45849"/>
                  <a:pt x="2540" y="44566"/>
                  <a:pt x="2645" y="43623"/>
                </a:cubicBezTo>
                <a:cubicBezTo>
                  <a:pt x="2750" y="44226"/>
                  <a:pt x="3902" y="45142"/>
                  <a:pt x="4504" y="45325"/>
                </a:cubicBezTo>
                <a:cubicBezTo>
                  <a:pt x="4583" y="45352"/>
                  <a:pt x="4635" y="45352"/>
                  <a:pt x="4713" y="45378"/>
                </a:cubicBezTo>
                <a:cubicBezTo>
                  <a:pt x="5080" y="45430"/>
                  <a:pt x="5394" y="45325"/>
                  <a:pt x="5735" y="45168"/>
                </a:cubicBezTo>
                <a:cubicBezTo>
                  <a:pt x="5735" y="45666"/>
                  <a:pt x="6127" y="46059"/>
                  <a:pt x="6494" y="46399"/>
                </a:cubicBezTo>
                <a:cubicBezTo>
                  <a:pt x="5996" y="46085"/>
                  <a:pt x="4871" y="46530"/>
                  <a:pt x="4399" y="46713"/>
                </a:cubicBezTo>
                <a:close/>
                <a:moveTo>
                  <a:pt x="11495" y="39329"/>
                </a:moveTo>
                <a:cubicBezTo>
                  <a:pt x="11260" y="38648"/>
                  <a:pt x="10736" y="36711"/>
                  <a:pt x="11417" y="36187"/>
                </a:cubicBezTo>
                <a:cubicBezTo>
                  <a:pt x="11705" y="35951"/>
                  <a:pt x="12438" y="35873"/>
                  <a:pt x="12804" y="35742"/>
                </a:cubicBezTo>
                <a:cubicBezTo>
                  <a:pt x="13328" y="35532"/>
                  <a:pt x="13852" y="35218"/>
                  <a:pt x="14166" y="34799"/>
                </a:cubicBezTo>
                <a:cubicBezTo>
                  <a:pt x="13983" y="35375"/>
                  <a:pt x="13485" y="35794"/>
                  <a:pt x="13250" y="36370"/>
                </a:cubicBezTo>
                <a:cubicBezTo>
                  <a:pt x="13092" y="36737"/>
                  <a:pt x="12804" y="37261"/>
                  <a:pt x="12857" y="37680"/>
                </a:cubicBezTo>
                <a:cubicBezTo>
                  <a:pt x="12909" y="38229"/>
                  <a:pt x="13407" y="38203"/>
                  <a:pt x="13642" y="38701"/>
                </a:cubicBezTo>
                <a:cubicBezTo>
                  <a:pt x="13511" y="38858"/>
                  <a:pt x="11940" y="39853"/>
                  <a:pt x="11836" y="39801"/>
                </a:cubicBezTo>
                <a:cubicBezTo>
                  <a:pt x="11679" y="39696"/>
                  <a:pt x="11574" y="39539"/>
                  <a:pt x="11495" y="39329"/>
                </a:cubicBezTo>
                <a:close/>
                <a:moveTo>
                  <a:pt x="13799" y="45247"/>
                </a:moveTo>
                <a:cubicBezTo>
                  <a:pt x="13066" y="45116"/>
                  <a:pt x="12569" y="44933"/>
                  <a:pt x="12228" y="44618"/>
                </a:cubicBezTo>
                <a:cubicBezTo>
                  <a:pt x="12804" y="43938"/>
                  <a:pt x="13092" y="43047"/>
                  <a:pt x="13276" y="42052"/>
                </a:cubicBezTo>
                <a:cubicBezTo>
                  <a:pt x="13511" y="41948"/>
                  <a:pt x="13721" y="41869"/>
                  <a:pt x="13957" y="41764"/>
                </a:cubicBezTo>
                <a:cubicBezTo>
                  <a:pt x="14271" y="42288"/>
                  <a:pt x="14664" y="42786"/>
                  <a:pt x="15187" y="43178"/>
                </a:cubicBezTo>
                <a:cubicBezTo>
                  <a:pt x="15554" y="43466"/>
                  <a:pt x="15999" y="43676"/>
                  <a:pt x="16470" y="43859"/>
                </a:cubicBezTo>
                <a:cubicBezTo>
                  <a:pt x="16470" y="43859"/>
                  <a:pt x="16366" y="43911"/>
                  <a:pt x="16366" y="43911"/>
                </a:cubicBezTo>
                <a:cubicBezTo>
                  <a:pt x="16366" y="43911"/>
                  <a:pt x="16654" y="44042"/>
                  <a:pt x="16784" y="44095"/>
                </a:cubicBezTo>
                <a:cubicBezTo>
                  <a:pt x="16182" y="45404"/>
                  <a:pt x="14664" y="45404"/>
                  <a:pt x="13799" y="45247"/>
                </a:cubicBezTo>
                <a:close/>
                <a:moveTo>
                  <a:pt x="16837" y="41241"/>
                </a:moveTo>
                <a:cubicBezTo>
                  <a:pt x="16523" y="41005"/>
                  <a:pt x="16287" y="40665"/>
                  <a:pt x="16130" y="40272"/>
                </a:cubicBezTo>
                <a:cubicBezTo>
                  <a:pt x="16182" y="40220"/>
                  <a:pt x="16235" y="40193"/>
                  <a:pt x="16287" y="40141"/>
                </a:cubicBezTo>
                <a:cubicBezTo>
                  <a:pt x="16601" y="40508"/>
                  <a:pt x="16837" y="40900"/>
                  <a:pt x="16994" y="41319"/>
                </a:cubicBezTo>
                <a:cubicBezTo>
                  <a:pt x="16942" y="41293"/>
                  <a:pt x="16863" y="41267"/>
                  <a:pt x="16837" y="41241"/>
                </a:cubicBezTo>
                <a:close/>
                <a:moveTo>
                  <a:pt x="17046" y="38334"/>
                </a:moveTo>
                <a:cubicBezTo>
                  <a:pt x="16784" y="38622"/>
                  <a:pt x="16366" y="38648"/>
                  <a:pt x="15842" y="38151"/>
                </a:cubicBezTo>
                <a:cubicBezTo>
                  <a:pt x="15370" y="37680"/>
                  <a:pt x="15213" y="37104"/>
                  <a:pt x="15423" y="36501"/>
                </a:cubicBezTo>
                <a:cubicBezTo>
                  <a:pt x="15606" y="35978"/>
                  <a:pt x="16130" y="35349"/>
                  <a:pt x="16732" y="35480"/>
                </a:cubicBezTo>
                <a:cubicBezTo>
                  <a:pt x="17649" y="35716"/>
                  <a:pt x="17701" y="37706"/>
                  <a:pt x="17046" y="38334"/>
                </a:cubicBezTo>
                <a:close/>
                <a:moveTo>
                  <a:pt x="19455" y="36789"/>
                </a:moveTo>
                <a:cubicBezTo>
                  <a:pt x="20267" y="35821"/>
                  <a:pt x="20372" y="35114"/>
                  <a:pt x="19272" y="34276"/>
                </a:cubicBezTo>
                <a:cubicBezTo>
                  <a:pt x="19743" y="33935"/>
                  <a:pt x="20136" y="33464"/>
                  <a:pt x="20293" y="32888"/>
                </a:cubicBezTo>
                <a:cubicBezTo>
                  <a:pt x="20712" y="32966"/>
                  <a:pt x="21079" y="33071"/>
                  <a:pt x="21419" y="33307"/>
                </a:cubicBezTo>
                <a:cubicBezTo>
                  <a:pt x="22362" y="33935"/>
                  <a:pt x="22885" y="32731"/>
                  <a:pt x="23749" y="32338"/>
                </a:cubicBezTo>
                <a:cubicBezTo>
                  <a:pt x="24064" y="32207"/>
                  <a:pt x="24483" y="32076"/>
                  <a:pt x="24954" y="31971"/>
                </a:cubicBezTo>
                <a:cubicBezTo>
                  <a:pt x="24928" y="32050"/>
                  <a:pt x="24928" y="32129"/>
                  <a:pt x="24902" y="32207"/>
                </a:cubicBezTo>
                <a:cubicBezTo>
                  <a:pt x="24614" y="32757"/>
                  <a:pt x="24326" y="33307"/>
                  <a:pt x="23959" y="33935"/>
                </a:cubicBezTo>
                <a:cubicBezTo>
                  <a:pt x="23357" y="35009"/>
                  <a:pt x="22728" y="36082"/>
                  <a:pt x="22362" y="37156"/>
                </a:cubicBezTo>
                <a:cubicBezTo>
                  <a:pt x="22362" y="37182"/>
                  <a:pt x="22336" y="37182"/>
                  <a:pt x="22336" y="37182"/>
                </a:cubicBezTo>
                <a:cubicBezTo>
                  <a:pt x="21602" y="37653"/>
                  <a:pt x="20607" y="37811"/>
                  <a:pt x="19377" y="37680"/>
                </a:cubicBezTo>
                <a:cubicBezTo>
                  <a:pt x="19429" y="37365"/>
                  <a:pt x="19455" y="37077"/>
                  <a:pt x="19455" y="36789"/>
                </a:cubicBezTo>
                <a:close/>
                <a:moveTo>
                  <a:pt x="20136" y="41738"/>
                </a:moveTo>
                <a:cubicBezTo>
                  <a:pt x="20005" y="41738"/>
                  <a:pt x="19900" y="41738"/>
                  <a:pt x="19769" y="41764"/>
                </a:cubicBezTo>
                <a:cubicBezTo>
                  <a:pt x="19717" y="41188"/>
                  <a:pt x="19560" y="40665"/>
                  <a:pt x="19351" y="40167"/>
                </a:cubicBezTo>
                <a:cubicBezTo>
                  <a:pt x="20372" y="40246"/>
                  <a:pt x="21341" y="40193"/>
                  <a:pt x="22178" y="39958"/>
                </a:cubicBezTo>
                <a:cubicBezTo>
                  <a:pt x="22205" y="40115"/>
                  <a:pt x="22257" y="40246"/>
                  <a:pt x="22309" y="40403"/>
                </a:cubicBezTo>
                <a:cubicBezTo>
                  <a:pt x="22466" y="40796"/>
                  <a:pt x="22728" y="41136"/>
                  <a:pt x="23016" y="41424"/>
                </a:cubicBezTo>
                <a:cubicBezTo>
                  <a:pt x="21681" y="41581"/>
                  <a:pt x="20136" y="41738"/>
                  <a:pt x="20136" y="41738"/>
                </a:cubicBezTo>
                <a:close/>
                <a:moveTo>
                  <a:pt x="22912" y="42602"/>
                </a:moveTo>
                <a:cubicBezTo>
                  <a:pt x="23304" y="42288"/>
                  <a:pt x="23383" y="42236"/>
                  <a:pt x="23697" y="42000"/>
                </a:cubicBezTo>
                <a:cubicBezTo>
                  <a:pt x="23828" y="42079"/>
                  <a:pt x="23959" y="42131"/>
                  <a:pt x="24090" y="42210"/>
                </a:cubicBezTo>
                <a:cubicBezTo>
                  <a:pt x="23697" y="42367"/>
                  <a:pt x="23278" y="42498"/>
                  <a:pt x="22912" y="42602"/>
                </a:cubicBezTo>
                <a:close/>
                <a:moveTo>
                  <a:pt x="28463" y="39853"/>
                </a:moveTo>
                <a:cubicBezTo>
                  <a:pt x="27520" y="40115"/>
                  <a:pt x="26604" y="40272"/>
                  <a:pt x="25870" y="40167"/>
                </a:cubicBezTo>
                <a:cubicBezTo>
                  <a:pt x="25111" y="40062"/>
                  <a:pt x="24875" y="39774"/>
                  <a:pt x="24771" y="39486"/>
                </a:cubicBezTo>
                <a:cubicBezTo>
                  <a:pt x="24692" y="39355"/>
                  <a:pt x="24666" y="39198"/>
                  <a:pt x="24666" y="39015"/>
                </a:cubicBezTo>
                <a:cubicBezTo>
                  <a:pt x="24666" y="38858"/>
                  <a:pt x="24718" y="38701"/>
                  <a:pt x="24745" y="38518"/>
                </a:cubicBezTo>
                <a:cubicBezTo>
                  <a:pt x="25635" y="37680"/>
                  <a:pt x="26237" y="36554"/>
                  <a:pt x="26708" y="35323"/>
                </a:cubicBezTo>
                <a:cubicBezTo>
                  <a:pt x="27180" y="36868"/>
                  <a:pt x="28018" y="37968"/>
                  <a:pt x="29196" y="38544"/>
                </a:cubicBezTo>
                <a:cubicBezTo>
                  <a:pt x="29405" y="38675"/>
                  <a:pt x="29667" y="38727"/>
                  <a:pt x="29903" y="38806"/>
                </a:cubicBezTo>
                <a:cubicBezTo>
                  <a:pt x="29432" y="39172"/>
                  <a:pt x="28960" y="39513"/>
                  <a:pt x="28463" y="39853"/>
                </a:cubicBezTo>
                <a:close/>
                <a:moveTo>
                  <a:pt x="33150" y="32181"/>
                </a:moveTo>
                <a:cubicBezTo>
                  <a:pt x="32888" y="32731"/>
                  <a:pt x="32783" y="33359"/>
                  <a:pt x="32783" y="34014"/>
                </a:cubicBezTo>
                <a:cubicBezTo>
                  <a:pt x="32809" y="34590"/>
                  <a:pt x="32940" y="35192"/>
                  <a:pt x="33150" y="35847"/>
                </a:cubicBezTo>
                <a:cubicBezTo>
                  <a:pt x="32940" y="36056"/>
                  <a:pt x="32757" y="36239"/>
                  <a:pt x="32547" y="36449"/>
                </a:cubicBezTo>
                <a:cubicBezTo>
                  <a:pt x="31657" y="36632"/>
                  <a:pt x="30924" y="36606"/>
                  <a:pt x="30400" y="36344"/>
                </a:cubicBezTo>
                <a:cubicBezTo>
                  <a:pt x="29772" y="36030"/>
                  <a:pt x="29301" y="35244"/>
                  <a:pt x="29039" y="34040"/>
                </a:cubicBezTo>
                <a:cubicBezTo>
                  <a:pt x="28986" y="33804"/>
                  <a:pt x="28960" y="33542"/>
                  <a:pt x="28960" y="33281"/>
                </a:cubicBezTo>
                <a:cubicBezTo>
                  <a:pt x="28960" y="32966"/>
                  <a:pt x="28960" y="32652"/>
                  <a:pt x="28986" y="32312"/>
                </a:cubicBezTo>
                <a:cubicBezTo>
                  <a:pt x="28986" y="32207"/>
                  <a:pt x="28986" y="32076"/>
                  <a:pt x="28986" y="31971"/>
                </a:cubicBezTo>
                <a:cubicBezTo>
                  <a:pt x="29641" y="32129"/>
                  <a:pt x="30296" y="32233"/>
                  <a:pt x="31055" y="32207"/>
                </a:cubicBezTo>
                <a:cubicBezTo>
                  <a:pt x="31919" y="32181"/>
                  <a:pt x="32626" y="32102"/>
                  <a:pt x="33254" y="31971"/>
                </a:cubicBezTo>
                <a:cubicBezTo>
                  <a:pt x="33228" y="32050"/>
                  <a:pt x="33176" y="32102"/>
                  <a:pt x="33150" y="32181"/>
                </a:cubicBezTo>
                <a:close/>
                <a:moveTo>
                  <a:pt x="32495" y="29589"/>
                </a:moveTo>
                <a:cubicBezTo>
                  <a:pt x="32835" y="29327"/>
                  <a:pt x="33124" y="29039"/>
                  <a:pt x="33385" y="28725"/>
                </a:cubicBezTo>
                <a:cubicBezTo>
                  <a:pt x="33726" y="28672"/>
                  <a:pt x="34040" y="28594"/>
                  <a:pt x="34380" y="28515"/>
                </a:cubicBezTo>
                <a:cubicBezTo>
                  <a:pt x="34066" y="29117"/>
                  <a:pt x="33542" y="29432"/>
                  <a:pt x="32495" y="29589"/>
                </a:cubicBezTo>
                <a:close/>
                <a:moveTo>
                  <a:pt x="34223" y="26028"/>
                </a:moveTo>
                <a:cubicBezTo>
                  <a:pt x="34223" y="25975"/>
                  <a:pt x="34223" y="25949"/>
                  <a:pt x="34197" y="25897"/>
                </a:cubicBezTo>
                <a:cubicBezTo>
                  <a:pt x="34302" y="25923"/>
                  <a:pt x="34380" y="25923"/>
                  <a:pt x="34485" y="25949"/>
                </a:cubicBezTo>
                <a:cubicBezTo>
                  <a:pt x="34407" y="25975"/>
                  <a:pt x="34302" y="26001"/>
                  <a:pt x="34223" y="26028"/>
                </a:cubicBezTo>
                <a:close/>
                <a:moveTo>
                  <a:pt x="39120" y="23540"/>
                </a:moveTo>
                <a:cubicBezTo>
                  <a:pt x="40036" y="22833"/>
                  <a:pt x="40455" y="22755"/>
                  <a:pt x="40560" y="22755"/>
                </a:cubicBezTo>
                <a:cubicBezTo>
                  <a:pt x="40612" y="22807"/>
                  <a:pt x="40691" y="22912"/>
                  <a:pt x="40717" y="23043"/>
                </a:cubicBezTo>
                <a:cubicBezTo>
                  <a:pt x="40062" y="23566"/>
                  <a:pt x="39329" y="24011"/>
                  <a:pt x="38544" y="24430"/>
                </a:cubicBezTo>
                <a:cubicBezTo>
                  <a:pt x="38675" y="24064"/>
                  <a:pt x="38858" y="23750"/>
                  <a:pt x="39120" y="23540"/>
                </a:cubicBezTo>
                <a:close/>
                <a:moveTo>
                  <a:pt x="37863" y="33673"/>
                </a:moveTo>
                <a:cubicBezTo>
                  <a:pt x="37994" y="33412"/>
                  <a:pt x="38099" y="33150"/>
                  <a:pt x="38177" y="32888"/>
                </a:cubicBezTo>
                <a:cubicBezTo>
                  <a:pt x="38360" y="32390"/>
                  <a:pt x="38439" y="31867"/>
                  <a:pt x="38491" y="31317"/>
                </a:cubicBezTo>
                <a:cubicBezTo>
                  <a:pt x="38832" y="31186"/>
                  <a:pt x="39198" y="31081"/>
                  <a:pt x="39591" y="30950"/>
                </a:cubicBezTo>
                <a:cubicBezTo>
                  <a:pt x="39224" y="31945"/>
                  <a:pt x="38648" y="32862"/>
                  <a:pt x="37863" y="33673"/>
                </a:cubicBezTo>
                <a:close/>
                <a:moveTo>
                  <a:pt x="41345" y="27834"/>
                </a:moveTo>
                <a:cubicBezTo>
                  <a:pt x="40769" y="27284"/>
                  <a:pt x="40193" y="26708"/>
                  <a:pt x="40193" y="26708"/>
                </a:cubicBezTo>
                <a:cubicBezTo>
                  <a:pt x="40193" y="26708"/>
                  <a:pt x="40115" y="27468"/>
                  <a:pt x="40062" y="28201"/>
                </a:cubicBezTo>
                <a:cubicBezTo>
                  <a:pt x="39486" y="28384"/>
                  <a:pt x="38963" y="28541"/>
                  <a:pt x="38439" y="28698"/>
                </a:cubicBezTo>
                <a:cubicBezTo>
                  <a:pt x="38413" y="28541"/>
                  <a:pt x="38413" y="28410"/>
                  <a:pt x="38413" y="28253"/>
                </a:cubicBezTo>
                <a:cubicBezTo>
                  <a:pt x="38387" y="27939"/>
                  <a:pt x="38360" y="27599"/>
                  <a:pt x="38334" y="27284"/>
                </a:cubicBezTo>
                <a:cubicBezTo>
                  <a:pt x="39329" y="26865"/>
                  <a:pt x="40272" y="26368"/>
                  <a:pt x="41188" y="25792"/>
                </a:cubicBezTo>
                <a:cubicBezTo>
                  <a:pt x="41188" y="25923"/>
                  <a:pt x="41188" y="26054"/>
                  <a:pt x="41214" y="26158"/>
                </a:cubicBezTo>
                <a:cubicBezTo>
                  <a:pt x="41241" y="26787"/>
                  <a:pt x="41293" y="27311"/>
                  <a:pt x="41372" y="27808"/>
                </a:cubicBezTo>
                <a:cubicBezTo>
                  <a:pt x="41372" y="27834"/>
                  <a:pt x="41345" y="27834"/>
                  <a:pt x="41345" y="27834"/>
                </a:cubicBezTo>
                <a:close/>
                <a:moveTo>
                  <a:pt x="45980" y="21314"/>
                </a:moveTo>
                <a:cubicBezTo>
                  <a:pt x="45535" y="23619"/>
                  <a:pt x="45194" y="25347"/>
                  <a:pt x="43859" y="26525"/>
                </a:cubicBezTo>
                <a:cubicBezTo>
                  <a:pt x="43859" y="26342"/>
                  <a:pt x="43833" y="26132"/>
                  <a:pt x="43833" y="25975"/>
                </a:cubicBezTo>
                <a:cubicBezTo>
                  <a:pt x="43781" y="25268"/>
                  <a:pt x="43702" y="24561"/>
                  <a:pt x="43597" y="23854"/>
                </a:cubicBezTo>
                <a:cubicBezTo>
                  <a:pt x="43676" y="23802"/>
                  <a:pt x="43754" y="23750"/>
                  <a:pt x="43807" y="23671"/>
                </a:cubicBezTo>
                <a:cubicBezTo>
                  <a:pt x="45011" y="22388"/>
                  <a:pt x="45718" y="21026"/>
                  <a:pt x="45954" y="19770"/>
                </a:cubicBezTo>
                <a:cubicBezTo>
                  <a:pt x="46059" y="19874"/>
                  <a:pt x="46137" y="19953"/>
                  <a:pt x="46242" y="20058"/>
                </a:cubicBezTo>
                <a:cubicBezTo>
                  <a:pt x="46137" y="20476"/>
                  <a:pt x="46059" y="20895"/>
                  <a:pt x="45980" y="21314"/>
                </a:cubicBezTo>
                <a:close/>
                <a:moveTo>
                  <a:pt x="47656" y="25425"/>
                </a:moveTo>
                <a:cubicBezTo>
                  <a:pt x="47656" y="25452"/>
                  <a:pt x="47630" y="25452"/>
                  <a:pt x="47630" y="25452"/>
                </a:cubicBezTo>
                <a:cubicBezTo>
                  <a:pt x="48049" y="24378"/>
                  <a:pt x="48284" y="23200"/>
                  <a:pt x="48494" y="22048"/>
                </a:cubicBezTo>
                <a:cubicBezTo>
                  <a:pt x="48913" y="22440"/>
                  <a:pt x="49227" y="22755"/>
                  <a:pt x="49227" y="23016"/>
                </a:cubicBezTo>
                <a:cubicBezTo>
                  <a:pt x="49227" y="23016"/>
                  <a:pt x="49227" y="23043"/>
                  <a:pt x="49227" y="23043"/>
                </a:cubicBezTo>
                <a:cubicBezTo>
                  <a:pt x="49253" y="23304"/>
                  <a:pt x="49044" y="23985"/>
                  <a:pt x="47656" y="25425"/>
                </a:cubicBezTo>
                <a:close/>
                <a:moveTo>
                  <a:pt x="52448" y="21760"/>
                </a:moveTo>
                <a:cubicBezTo>
                  <a:pt x="52369" y="22545"/>
                  <a:pt x="52081" y="23383"/>
                  <a:pt x="51662" y="24168"/>
                </a:cubicBezTo>
                <a:cubicBezTo>
                  <a:pt x="51793" y="23750"/>
                  <a:pt x="51872" y="23357"/>
                  <a:pt x="51872" y="22964"/>
                </a:cubicBezTo>
                <a:cubicBezTo>
                  <a:pt x="51872" y="22938"/>
                  <a:pt x="51872" y="22912"/>
                  <a:pt x="51872" y="22885"/>
                </a:cubicBezTo>
                <a:cubicBezTo>
                  <a:pt x="51767" y="21445"/>
                  <a:pt x="50693" y="20555"/>
                  <a:pt x="49567" y="19612"/>
                </a:cubicBezTo>
                <a:cubicBezTo>
                  <a:pt x="49410" y="19481"/>
                  <a:pt x="49279" y="19351"/>
                  <a:pt x="49122" y="19246"/>
                </a:cubicBezTo>
                <a:cubicBezTo>
                  <a:pt x="49201" y="18958"/>
                  <a:pt x="49253" y="18696"/>
                  <a:pt x="49332" y="18434"/>
                </a:cubicBezTo>
                <a:cubicBezTo>
                  <a:pt x="49384" y="18251"/>
                  <a:pt x="49463" y="18120"/>
                  <a:pt x="49515" y="17963"/>
                </a:cubicBezTo>
                <a:cubicBezTo>
                  <a:pt x="49829" y="18068"/>
                  <a:pt x="50117" y="18172"/>
                  <a:pt x="50353" y="18277"/>
                </a:cubicBezTo>
                <a:cubicBezTo>
                  <a:pt x="51714" y="18984"/>
                  <a:pt x="52421" y="19979"/>
                  <a:pt x="52448" y="21288"/>
                </a:cubicBezTo>
                <a:cubicBezTo>
                  <a:pt x="52448" y="21445"/>
                  <a:pt x="52448" y="21602"/>
                  <a:pt x="52448" y="21760"/>
                </a:cubicBezTo>
                <a:close/>
                <a:moveTo>
                  <a:pt x="53757" y="17753"/>
                </a:moveTo>
                <a:cubicBezTo>
                  <a:pt x="53181" y="17099"/>
                  <a:pt x="52474" y="16549"/>
                  <a:pt x="51583" y="16104"/>
                </a:cubicBezTo>
                <a:cubicBezTo>
                  <a:pt x="51295" y="15947"/>
                  <a:pt x="50955" y="15816"/>
                  <a:pt x="50562" y="15685"/>
                </a:cubicBezTo>
                <a:cubicBezTo>
                  <a:pt x="51636" y="13930"/>
                  <a:pt x="52736" y="13302"/>
                  <a:pt x="53155" y="13381"/>
                </a:cubicBezTo>
                <a:cubicBezTo>
                  <a:pt x="53416" y="13459"/>
                  <a:pt x="53862" y="14088"/>
                  <a:pt x="53888" y="15632"/>
                </a:cubicBezTo>
                <a:cubicBezTo>
                  <a:pt x="53914" y="16208"/>
                  <a:pt x="53862" y="16915"/>
                  <a:pt x="53757" y="17753"/>
                </a:cubicBezTo>
                <a:close/>
                <a:moveTo>
                  <a:pt x="55904" y="23121"/>
                </a:moveTo>
                <a:cubicBezTo>
                  <a:pt x="55249" y="22912"/>
                  <a:pt x="55118" y="22755"/>
                  <a:pt x="55118" y="22755"/>
                </a:cubicBezTo>
                <a:cubicBezTo>
                  <a:pt x="55092" y="22728"/>
                  <a:pt x="55092" y="22728"/>
                  <a:pt x="55092" y="22702"/>
                </a:cubicBezTo>
                <a:cubicBezTo>
                  <a:pt x="55092" y="22440"/>
                  <a:pt x="55328" y="21786"/>
                  <a:pt x="55485" y="21367"/>
                </a:cubicBezTo>
                <a:cubicBezTo>
                  <a:pt x="55721" y="20765"/>
                  <a:pt x="55956" y="20084"/>
                  <a:pt x="56140" y="19298"/>
                </a:cubicBezTo>
                <a:cubicBezTo>
                  <a:pt x="56323" y="18382"/>
                  <a:pt x="56480" y="17465"/>
                  <a:pt x="56532" y="16523"/>
                </a:cubicBezTo>
                <a:cubicBezTo>
                  <a:pt x="56559" y="15711"/>
                  <a:pt x="56349" y="14952"/>
                  <a:pt x="56297" y="14140"/>
                </a:cubicBezTo>
                <a:cubicBezTo>
                  <a:pt x="56794" y="14088"/>
                  <a:pt x="57108" y="14637"/>
                  <a:pt x="57292" y="15004"/>
                </a:cubicBezTo>
                <a:cubicBezTo>
                  <a:pt x="57370" y="15161"/>
                  <a:pt x="57946" y="16470"/>
                  <a:pt x="57920" y="16470"/>
                </a:cubicBezTo>
                <a:cubicBezTo>
                  <a:pt x="57004" y="17518"/>
                  <a:pt x="56349" y="18539"/>
                  <a:pt x="56375" y="19586"/>
                </a:cubicBezTo>
                <a:cubicBezTo>
                  <a:pt x="56375" y="19874"/>
                  <a:pt x="56454" y="20188"/>
                  <a:pt x="56559" y="20476"/>
                </a:cubicBezTo>
                <a:cubicBezTo>
                  <a:pt x="57030" y="21550"/>
                  <a:pt x="57868" y="22205"/>
                  <a:pt x="58967" y="22388"/>
                </a:cubicBezTo>
                <a:cubicBezTo>
                  <a:pt x="57580" y="22964"/>
                  <a:pt x="56401" y="23278"/>
                  <a:pt x="55904" y="23121"/>
                </a:cubicBezTo>
                <a:close/>
                <a:moveTo>
                  <a:pt x="60277" y="19848"/>
                </a:moveTo>
                <a:cubicBezTo>
                  <a:pt x="59989" y="19953"/>
                  <a:pt x="59701" y="20005"/>
                  <a:pt x="59465" y="19979"/>
                </a:cubicBezTo>
                <a:cubicBezTo>
                  <a:pt x="59334" y="19979"/>
                  <a:pt x="59177" y="19953"/>
                  <a:pt x="59020" y="19560"/>
                </a:cubicBezTo>
                <a:cubicBezTo>
                  <a:pt x="59020" y="19534"/>
                  <a:pt x="58994" y="19534"/>
                  <a:pt x="58994" y="19508"/>
                </a:cubicBezTo>
                <a:cubicBezTo>
                  <a:pt x="58994" y="19272"/>
                  <a:pt x="59256" y="18879"/>
                  <a:pt x="59622" y="18434"/>
                </a:cubicBezTo>
                <a:cubicBezTo>
                  <a:pt x="59832" y="18565"/>
                  <a:pt x="60041" y="18670"/>
                  <a:pt x="60277" y="18748"/>
                </a:cubicBezTo>
                <a:cubicBezTo>
                  <a:pt x="60251" y="19036"/>
                  <a:pt x="60251" y="19298"/>
                  <a:pt x="60251" y="19586"/>
                </a:cubicBezTo>
                <a:cubicBezTo>
                  <a:pt x="60251" y="19665"/>
                  <a:pt x="60277" y="19743"/>
                  <a:pt x="60277" y="19848"/>
                </a:cubicBezTo>
                <a:close/>
                <a:moveTo>
                  <a:pt x="66011" y="15449"/>
                </a:moveTo>
                <a:cubicBezTo>
                  <a:pt x="66037" y="15240"/>
                  <a:pt x="66037" y="15004"/>
                  <a:pt x="66037" y="14794"/>
                </a:cubicBezTo>
                <a:cubicBezTo>
                  <a:pt x="66011" y="14192"/>
                  <a:pt x="65880" y="13616"/>
                  <a:pt x="65749" y="13092"/>
                </a:cubicBezTo>
                <a:cubicBezTo>
                  <a:pt x="66482" y="12150"/>
                  <a:pt x="67268" y="11260"/>
                  <a:pt x="68027" y="10422"/>
                </a:cubicBezTo>
                <a:cubicBezTo>
                  <a:pt x="67713" y="12150"/>
                  <a:pt x="66928" y="14009"/>
                  <a:pt x="66011" y="15449"/>
                </a:cubicBezTo>
                <a:close/>
              </a:path>
            </a:pathLst>
          </a:custGeom>
          <a:noFill/>
          <a:ln w="6550" cap="flat" cmpd="sng">
            <a:solidFill>
              <a:srgbClr val="000000"/>
            </a:solidFill>
            <a:prstDash val="solid"/>
            <a:miter lim="2618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16"/>
          <p:cNvSpPr/>
          <p:nvPr/>
        </p:nvSpPr>
        <p:spPr>
          <a:xfrm>
            <a:off x="3840488" y="3191575"/>
            <a:ext cx="52725" cy="53550"/>
          </a:xfrm>
          <a:custGeom>
            <a:avLst/>
            <a:gdLst/>
            <a:ahLst/>
            <a:cxnLst/>
            <a:rect l="l" t="t" r="r" b="b"/>
            <a:pathLst>
              <a:path w="2109" h="2142" extrusionOk="0">
                <a:moveTo>
                  <a:pt x="1678" y="1"/>
                </a:moveTo>
                <a:cubicBezTo>
                  <a:pt x="1600" y="1"/>
                  <a:pt x="1505" y="11"/>
                  <a:pt x="1389" y="31"/>
                </a:cubicBezTo>
                <a:cubicBezTo>
                  <a:pt x="812" y="162"/>
                  <a:pt x="53" y="502"/>
                  <a:pt x="1" y="1104"/>
                </a:cubicBezTo>
                <a:lnTo>
                  <a:pt x="53" y="1026"/>
                </a:lnTo>
                <a:lnTo>
                  <a:pt x="53" y="1026"/>
                </a:lnTo>
                <a:cubicBezTo>
                  <a:pt x="1" y="1209"/>
                  <a:pt x="106" y="1628"/>
                  <a:pt x="158" y="1837"/>
                </a:cubicBezTo>
                <a:cubicBezTo>
                  <a:pt x="207" y="2065"/>
                  <a:pt x="296" y="2141"/>
                  <a:pt x="450" y="2141"/>
                </a:cubicBezTo>
                <a:cubicBezTo>
                  <a:pt x="545" y="2141"/>
                  <a:pt x="664" y="2113"/>
                  <a:pt x="812" y="2073"/>
                </a:cubicBezTo>
                <a:cubicBezTo>
                  <a:pt x="1519" y="1916"/>
                  <a:pt x="1781" y="1366"/>
                  <a:pt x="1912" y="738"/>
                </a:cubicBezTo>
                <a:cubicBezTo>
                  <a:pt x="2001" y="294"/>
                  <a:pt x="2108" y="1"/>
                  <a:pt x="1678" y="1"/>
                </a:cubicBezTo>
                <a:close/>
              </a:path>
            </a:pathLst>
          </a:custGeom>
          <a:solidFill>
            <a:srgbClr val="FFC2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16"/>
          <p:cNvSpPr/>
          <p:nvPr/>
        </p:nvSpPr>
        <p:spPr>
          <a:xfrm>
            <a:off x="3984513" y="3018800"/>
            <a:ext cx="262525" cy="150650"/>
          </a:xfrm>
          <a:custGeom>
            <a:avLst/>
            <a:gdLst/>
            <a:ahLst/>
            <a:cxnLst/>
            <a:rect l="l" t="t" r="r" b="b"/>
            <a:pathLst>
              <a:path w="10501" h="6026" extrusionOk="0">
                <a:moveTo>
                  <a:pt x="8823" y="0"/>
                </a:moveTo>
                <a:cubicBezTo>
                  <a:pt x="8311" y="0"/>
                  <a:pt x="7823" y="170"/>
                  <a:pt x="7358" y="317"/>
                </a:cubicBezTo>
                <a:cubicBezTo>
                  <a:pt x="6389" y="657"/>
                  <a:pt x="5525" y="1233"/>
                  <a:pt x="4609" y="1679"/>
                </a:cubicBezTo>
                <a:cubicBezTo>
                  <a:pt x="3561" y="2228"/>
                  <a:pt x="2593" y="2857"/>
                  <a:pt x="1702" y="3616"/>
                </a:cubicBezTo>
                <a:cubicBezTo>
                  <a:pt x="1362" y="3904"/>
                  <a:pt x="1048" y="4192"/>
                  <a:pt x="733" y="4506"/>
                </a:cubicBezTo>
                <a:cubicBezTo>
                  <a:pt x="472" y="4768"/>
                  <a:pt x="0" y="5187"/>
                  <a:pt x="79" y="5606"/>
                </a:cubicBezTo>
                <a:cubicBezTo>
                  <a:pt x="114" y="5885"/>
                  <a:pt x="428" y="6025"/>
                  <a:pt x="734" y="6025"/>
                </a:cubicBezTo>
                <a:cubicBezTo>
                  <a:pt x="888" y="6025"/>
                  <a:pt x="1039" y="5990"/>
                  <a:pt x="1152" y="5920"/>
                </a:cubicBezTo>
                <a:cubicBezTo>
                  <a:pt x="1336" y="5789"/>
                  <a:pt x="1440" y="5606"/>
                  <a:pt x="1624" y="5475"/>
                </a:cubicBezTo>
                <a:cubicBezTo>
                  <a:pt x="1938" y="5240"/>
                  <a:pt x="2305" y="5030"/>
                  <a:pt x="2645" y="4847"/>
                </a:cubicBezTo>
                <a:cubicBezTo>
                  <a:pt x="3430" y="4376"/>
                  <a:pt x="4242" y="3930"/>
                  <a:pt x="5080" y="3616"/>
                </a:cubicBezTo>
                <a:cubicBezTo>
                  <a:pt x="6389" y="3119"/>
                  <a:pt x="7699" y="2569"/>
                  <a:pt x="8955" y="1993"/>
                </a:cubicBezTo>
                <a:cubicBezTo>
                  <a:pt x="9322" y="1809"/>
                  <a:pt x="10500" y="1260"/>
                  <a:pt x="10186" y="657"/>
                </a:cubicBezTo>
                <a:cubicBezTo>
                  <a:pt x="10003" y="265"/>
                  <a:pt x="9348" y="3"/>
                  <a:pt x="8929" y="3"/>
                </a:cubicBezTo>
                <a:cubicBezTo>
                  <a:pt x="8894" y="1"/>
                  <a:pt x="8858" y="0"/>
                  <a:pt x="8823" y="0"/>
                </a:cubicBezTo>
                <a:close/>
              </a:path>
            </a:pathLst>
          </a:custGeom>
          <a:solidFill>
            <a:srgbClr val="FFC2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16"/>
          <p:cNvSpPr/>
          <p:nvPr/>
        </p:nvSpPr>
        <p:spPr>
          <a:xfrm>
            <a:off x="4254213" y="2892450"/>
            <a:ext cx="213200" cy="108675"/>
          </a:xfrm>
          <a:custGeom>
            <a:avLst/>
            <a:gdLst/>
            <a:ahLst/>
            <a:cxnLst/>
            <a:rect l="l" t="t" r="r" b="b"/>
            <a:pathLst>
              <a:path w="8528" h="4347" extrusionOk="0">
                <a:moveTo>
                  <a:pt x="7716" y="0"/>
                </a:moveTo>
                <a:cubicBezTo>
                  <a:pt x="7692" y="0"/>
                  <a:pt x="7668" y="1"/>
                  <a:pt x="7646" y="3"/>
                </a:cubicBezTo>
                <a:cubicBezTo>
                  <a:pt x="7332" y="56"/>
                  <a:pt x="6992" y="291"/>
                  <a:pt x="6677" y="396"/>
                </a:cubicBezTo>
                <a:cubicBezTo>
                  <a:pt x="5578" y="867"/>
                  <a:pt x="4530" y="1417"/>
                  <a:pt x="3457" y="1941"/>
                </a:cubicBezTo>
                <a:cubicBezTo>
                  <a:pt x="2488" y="2438"/>
                  <a:pt x="1493" y="3014"/>
                  <a:pt x="576" y="3564"/>
                </a:cubicBezTo>
                <a:cubicBezTo>
                  <a:pt x="53" y="3878"/>
                  <a:pt x="0" y="4114"/>
                  <a:pt x="603" y="4271"/>
                </a:cubicBezTo>
                <a:cubicBezTo>
                  <a:pt x="837" y="4321"/>
                  <a:pt x="1066" y="4347"/>
                  <a:pt x="1295" y="4347"/>
                </a:cubicBezTo>
                <a:cubicBezTo>
                  <a:pt x="1551" y="4347"/>
                  <a:pt x="1806" y="4314"/>
                  <a:pt x="2069" y="4245"/>
                </a:cubicBezTo>
                <a:cubicBezTo>
                  <a:pt x="3064" y="3957"/>
                  <a:pt x="3928" y="3355"/>
                  <a:pt x="4766" y="2805"/>
                </a:cubicBezTo>
                <a:cubicBezTo>
                  <a:pt x="5630" y="2229"/>
                  <a:pt x="6573" y="1731"/>
                  <a:pt x="7463" y="1155"/>
                </a:cubicBezTo>
                <a:cubicBezTo>
                  <a:pt x="7725" y="998"/>
                  <a:pt x="8301" y="841"/>
                  <a:pt x="8405" y="527"/>
                </a:cubicBezTo>
                <a:cubicBezTo>
                  <a:pt x="8527" y="162"/>
                  <a:pt x="8038" y="0"/>
                  <a:pt x="7716" y="0"/>
                </a:cubicBezTo>
                <a:close/>
              </a:path>
            </a:pathLst>
          </a:custGeom>
          <a:solidFill>
            <a:srgbClr val="FFC2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16"/>
          <p:cNvSpPr/>
          <p:nvPr/>
        </p:nvSpPr>
        <p:spPr>
          <a:xfrm>
            <a:off x="4500338" y="2807900"/>
            <a:ext cx="130725" cy="63100"/>
          </a:xfrm>
          <a:custGeom>
            <a:avLst/>
            <a:gdLst/>
            <a:ahLst/>
            <a:cxnLst/>
            <a:rect l="l" t="t" r="r" b="b"/>
            <a:pathLst>
              <a:path w="5229" h="2524" extrusionOk="0">
                <a:moveTo>
                  <a:pt x="4390" y="0"/>
                </a:moveTo>
                <a:cubicBezTo>
                  <a:pt x="4318" y="0"/>
                  <a:pt x="4250" y="3"/>
                  <a:pt x="4190" y="7"/>
                </a:cubicBezTo>
                <a:cubicBezTo>
                  <a:pt x="3300" y="112"/>
                  <a:pt x="2540" y="714"/>
                  <a:pt x="1729" y="1055"/>
                </a:cubicBezTo>
                <a:cubicBezTo>
                  <a:pt x="1310" y="1212"/>
                  <a:pt x="812" y="1264"/>
                  <a:pt x="446" y="1552"/>
                </a:cubicBezTo>
                <a:cubicBezTo>
                  <a:pt x="1" y="1919"/>
                  <a:pt x="184" y="2495"/>
                  <a:pt x="786" y="2521"/>
                </a:cubicBezTo>
                <a:cubicBezTo>
                  <a:pt x="812" y="2523"/>
                  <a:pt x="837" y="2523"/>
                  <a:pt x="862" y="2523"/>
                </a:cubicBezTo>
                <a:cubicBezTo>
                  <a:pt x="1273" y="2523"/>
                  <a:pt x="1620" y="2327"/>
                  <a:pt x="1991" y="2154"/>
                </a:cubicBezTo>
                <a:cubicBezTo>
                  <a:pt x="2698" y="1840"/>
                  <a:pt x="3405" y="1552"/>
                  <a:pt x="4112" y="1264"/>
                </a:cubicBezTo>
                <a:cubicBezTo>
                  <a:pt x="4478" y="1107"/>
                  <a:pt x="5107" y="871"/>
                  <a:pt x="5185" y="426"/>
                </a:cubicBezTo>
                <a:cubicBezTo>
                  <a:pt x="5229" y="76"/>
                  <a:pt x="4760" y="0"/>
                  <a:pt x="4390" y="0"/>
                </a:cubicBezTo>
                <a:close/>
              </a:path>
            </a:pathLst>
          </a:custGeom>
          <a:solidFill>
            <a:srgbClr val="FFC2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16"/>
          <p:cNvSpPr/>
          <p:nvPr/>
        </p:nvSpPr>
        <p:spPr>
          <a:xfrm>
            <a:off x="4851863" y="2653625"/>
            <a:ext cx="63525" cy="51075"/>
          </a:xfrm>
          <a:custGeom>
            <a:avLst/>
            <a:gdLst/>
            <a:ahLst/>
            <a:cxnLst/>
            <a:rect l="l" t="t" r="r" b="b"/>
            <a:pathLst>
              <a:path w="2541" h="2043" extrusionOk="0">
                <a:moveTo>
                  <a:pt x="1908" y="1"/>
                </a:moveTo>
                <a:cubicBezTo>
                  <a:pt x="1804" y="1"/>
                  <a:pt x="1718" y="52"/>
                  <a:pt x="1598" y="104"/>
                </a:cubicBezTo>
                <a:cubicBezTo>
                  <a:pt x="1231" y="287"/>
                  <a:pt x="524" y="496"/>
                  <a:pt x="289" y="811"/>
                </a:cubicBezTo>
                <a:cubicBezTo>
                  <a:pt x="1" y="1151"/>
                  <a:pt x="132" y="1989"/>
                  <a:pt x="629" y="2041"/>
                </a:cubicBezTo>
                <a:cubicBezTo>
                  <a:pt x="642" y="2042"/>
                  <a:pt x="656" y="2042"/>
                  <a:pt x="669" y="2042"/>
                </a:cubicBezTo>
                <a:cubicBezTo>
                  <a:pt x="1233" y="2042"/>
                  <a:pt x="1816" y="1510"/>
                  <a:pt x="2200" y="1177"/>
                </a:cubicBezTo>
                <a:cubicBezTo>
                  <a:pt x="2488" y="941"/>
                  <a:pt x="2541" y="863"/>
                  <a:pt x="2410" y="549"/>
                </a:cubicBezTo>
                <a:cubicBezTo>
                  <a:pt x="2357" y="339"/>
                  <a:pt x="2305" y="156"/>
                  <a:pt x="2095" y="51"/>
                </a:cubicBezTo>
                <a:cubicBezTo>
                  <a:pt x="2023" y="15"/>
                  <a:pt x="1963" y="1"/>
                  <a:pt x="1908" y="1"/>
                </a:cubicBezTo>
                <a:close/>
              </a:path>
            </a:pathLst>
          </a:custGeom>
          <a:solidFill>
            <a:srgbClr val="FFC2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16"/>
          <p:cNvSpPr/>
          <p:nvPr/>
        </p:nvSpPr>
        <p:spPr>
          <a:xfrm>
            <a:off x="4893763" y="2515050"/>
            <a:ext cx="307025" cy="154450"/>
          </a:xfrm>
          <a:custGeom>
            <a:avLst/>
            <a:gdLst/>
            <a:ahLst/>
            <a:cxnLst/>
            <a:rect l="l" t="t" r="r" b="b"/>
            <a:pathLst>
              <a:path w="12281" h="6178" extrusionOk="0">
                <a:moveTo>
                  <a:pt x="10602" y="0"/>
                </a:moveTo>
                <a:cubicBezTo>
                  <a:pt x="10368" y="0"/>
                  <a:pt x="10107" y="52"/>
                  <a:pt x="9820" y="148"/>
                </a:cubicBezTo>
                <a:cubicBezTo>
                  <a:pt x="8982" y="436"/>
                  <a:pt x="0" y="4547"/>
                  <a:pt x="2069" y="6144"/>
                </a:cubicBezTo>
                <a:cubicBezTo>
                  <a:pt x="2100" y="6167"/>
                  <a:pt x="2139" y="6178"/>
                  <a:pt x="2187" y="6178"/>
                </a:cubicBezTo>
                <a:cubicBezTo>
                  <a:pt x="2780" y="6178"/>
                  <a:pt x="4569" y="4468"/>
                  <a:pt x="5054" y="4128"/>
                </a:cubicBezTo>
                <a:cubicBezTo>
                  <a:pt x="6808" y="2923"/>
                  <a:pt x="8406" y="2478"/>
                  <a:pt x="10474" y="2269"/>
                </a:cubicBezTo>
                <a:cubicBezTo>
                  <a:pt x="11522" y="2164"/>
                  <a:pt x="12281" y="1955"/>
                  <a:pt x="11810" y="907"/>
                </a:cubicBezTo>
                <a:cubicBezTo>
                  <a:pt x="11537" y="270"/>
                  <a:pt x="11137" y="0"/>
                  <a:pt x="10602" y="0"/>
                </a:cubicBezTo>
                <a:close/>
              </a:path>
            </a:pathLst>
          </a:custGeom>
          <a:solidFill>
            <a:srgbClr val="FFC2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16"/>
          <p:cNvSpPr/>
          <p:nvPr/>
        </p:nvSpPr>
        <p:spPr>
          <a:xfrm>
            <a:off x="5183213" y="2472325"/>
            <a:ext cx="84925" cy="55200"/>
          </a:xfrm>
          <a:custGeom>
            <a:avLst/>
            <a:gdLst/>
            <a:ahLst/>
            <a:cxnLst/>
            <a:rect l="l" t="t" r="r" b="b"/>
            <a:pathLst>
              <a:path w="3397" h="2208" extrusionOk="0">
                <a:moveTo>
                  <a:pt x="1709" y="0"/>
                </a:moveTo>
                <a:cubicBezTo>
                  <a:pt x="1425" y="0"/>
                  <a:pt x="1158" y="102"/>
                  <a:pt x="991" y="338"/>
                </a:cubicBezTo>
                <a:lnTo>
                  <a:pt x="1251" y="244"/>
                </a:lnTo>
                <a:lnTo>
                  <a:pt x="1251" y="244"/>
                </a:lnTo>
                <a:cubicBezTo>
                  <a:pt x="0" y="711"/>
                  <a:pt x="554" y="2207"/>
                  <a:pt x="1539" y="2207"/>
                </a:cubicBezTo>
                <a:cubicBezTo>
                  <a:pt x="1859" y="2207"/>
                  <a:pt x="2224" y="2050"/>
                  <a:pt x="2588" y="1647"/>
                </a:cubicBezTo>
                <a:cubicBezTo>
                  <a:pt x="3396" y="782"/>
                  <a:pt x="2494" y="0"/>
                  <a:pt x="1709" y="0"/>
                </a:cubicBezTo>
                <a:close/>
              </a:path>
            </a:pathLst>
          </a:custGeom>
          <a:solidFill>
            <a:srgbClr val="FFC2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16"/>
          <p:cNvSpPr/>
          <p:nvPr/>
        </p:nvSpPr>
        <p:spPr>
          <a:xfrm>
            <a:off x="5277363" y="2340700"/>
            <a:ext cx="253350" cy="123350"/>
          </a:xfrm>
          <a:custGeom>
            <a:avLst/>
            <a:gdLst/>
            <a:ahLst/>
            <a:cxnLst/>
            <a:rect l="l" t="t" r="r" b="b"/>
            <a:pathLst>
              <a:path w="10134" h="4934" extrusionOk="0">
                <a:moveTo>
                  <a:pt x="8979" y="0"/>
                </a:moveTo>
                <a:cubicBezTo>
                  <a:pt x="7908" y="0"/>
                  <a:pt x="6195" y="1378"/>
                  <a:pt x="5604" y="1702"/>
                </a:cubicBezTo>
                <a:cubicBezTo>
                  <a:pt x="4530" y="2304"/>
                  <a:pt x="3431" y="3037"/>
                  <a:pt x="2278" y="3508"/>
                </a:cubicBezTo>
                <a:cubicBezTo>
                  <a:pt x="1833" y="3692"/>
                  <a:pt x="0" y="4294"/>
                  <a:pt x="1283" y="4870"/>
                </a:cubicBezTo>
                <a:cubicBezTo>
                  <a:pt x="1389" y="4915"/>
                  <a:pt x="1514" y="4933"/>
                  <a:pt x="1649" y="4933"/>
                </a:cubicBezTo>
                <a:cubicBezTo>
                  <a:pt x="2149" y="4933"/>
                  <a:pt x="2792" y="4680"/>
                  <a:pt x="3143" y="4556"/>
                </a:cubicBezTo>
                <a:cubicBezTo>
                  <a:pt x="4138" y="4215"/>
                  <a:pt x="5054" y="3692"/>
                  <a:pt x="6023" y="3299"/>
                </a:cubicBezTo>
                <a:cubicBezTo>
                  <a:pt x="7044" y="2880"/>
                  <a:pt x="10134" y="1964"/>
                  <a:pt x="9820" y="707"/>
                </a:cubicBezTo>
                <a:cubicBezTo>
                  <a:pt x="9691" y="193"/>
                  <a:pt x="9380" y="0"/>
                  <a:pt x="8979" y="0"/>
                </a:cubicBezTo>
                <a:close/>
              </a:path>
            </a:pathLst>
          </a:custGeom>
          <a:solidFill>
            <a:srgbClr val="FFC2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16"/>
          <p:cNvSpPr/>
          <p:nvPr/>
        </p:nvSpPr>
        <p:spPr>
          <a:xfrm>
            <a:off x="5228913" y="1944000"/>
            <a:ext cx="94300" cy="97550"/>
          </a:xfrm>
          <a:custGeom>
            <a:avLst/>
            <a:gdLst/>
            <a:ahLst/>
            <a:cxnLst/>
            <a:rect l="l" t="t" r="r" b="b"/>
            <a:pathLst>
              <a:path w="3772" h="3902" extrusionOk="0">
                <a:moveTo>
                  <a:pt x="3771" y="1938"/>
                </a:moveTo>
                <a:cubicBezTo>
                  <a:pt x="3771" y="3011"/>
                  <a:pt x="2907" y="3901"/>
                  <a:pt x="1886" y="3901"/>
                </a:cubicBezTo>
                <a:cubicBezTo>
                  <a:pt x="839" y="3901"/>
                  <a:pt x="1" y="3011"/>
                  <a:pt x="1" y="1938"/>
                </a:cubicBezTo>
                <a:cubicBezTo>
                  <a:pt x="1" y="864"/>
                  <a:pt x="839" y="0"/>
                  <a:pt x="1886" y="0"/>
                </a:cubicBezTo>
                <a:cubicBezTo>
                  <a:pt x="2907" y="0"/>
                  <a:pt x="3771" y="864"/>
                  <a:pt x="3771" y="1938"/>
                </a:cubicBezTo>
                <a:close/>
              </a:path>
            </a:pathLst>
          </a:custGeom>
          <a:solidFill>
            <a:srgbClr val="7FA9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16"/>
          <p:cNvSpPr/>
          <p:nvPr/>
        </p:nvSpPr>
        <p:spPr>
          <a:xfrm>
            <a:off x="3126963" y="2954050"/>
            <a:ext cx="94300" cy="97550"/>
          </a:xfrm>
          <a:custGeom>
            <a:avLst/>
            <a:gdLst/>
            <a:ahLst/>
            <a:cxnLst/>
            <a:rect l="l" t="t" r="r" b="b"/>
            <a:pathLst>
              <a:path w="3772" h="3902" extrusionOk="0">
                <a:moveTo>
                  <a:pt x="3771" y="1964"/>
                </a:moveTo>
                <a:cubicBezTo>
                  <a:pt x="3771" y="3038"/>
                  <a:pt x="2907" y="3902"/>
                  <a:pt x="1886" y="3902"/>
                </a:cubicBezTo>
                <a:cubicBezTo>
                  <a:pt x="839" y="3902"/>
                  <a:pt x="1" y="3038"/>
                  <a:pt x="1" y="1964"/>
                </a:cubicBezTo>
                <a:cubicBezTo>
                  <a:pt x="1" y="891"/>
                  <a:pt x="839" y="0"/>
                  <a:pt x="1886" y="0"/>
                </a:cubicBezTo>
                <a:cubicBezTo>
                  <a:pt x="2907" y="0"/>
                  <a:pt x="3771" y="891"/>
                  <a:pt x="3771" y="1964"/>
                </a:cubicBezTo>
                <a:close/>
              </a:path>
            </a:pathLst>
          </a:custGeom>
          <a:solidFill>
            <a:srgbClr val="7FA9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16"/>
          <p:cNvSpPr/>
          <p:nvPr/>
        </p:nvSpPr>
        <p:spPr>
          <a:xfrm>
            <a:off x="5501238" y="1588525"/>
            <a:ext cx="93625" cy="97575"/>
          </a:xfrm>
          <a:custGeom>
            <a:avLst/>
            <a:gdLst/>
            <a:ahLst/>
            <a:cxnLst/>
            <a:rect l="l" t="t" r="r" b="b"/>
            <a:pathLst>
              <a:path w="3745" h="3903" extrusionOk="0">
                <a:moveTo>
                  <a:pt x="3745" y="1965"/>
                </a:moveTo>
                <a:cubicBezTo>
                  <a:pt x="3745" y="3038"/>
                  <a:pt x="2907" y="3902"/>
                  <a:pt x="1886" y="3902"/>
                </a:cubicBezTo>
                <a:cubicBezTo>
                  <a:pt x="838" y="3902"/>
                  <a:pt x="1" y="3038"/>
                  <a:pt x="1" y="1965"/>
                </a:cubicBezTo>
                <a:cubicBezTo>
                  <a:pt x="1" y="891"/>
                  <a:pt x="838" y="1"/>
                  <a:pt x="1886" y="1"/>
                </a:cubicBezTo>
                <a:cubicBezTo>
                  <a:pt x="2907" y="1"/>
                  <a:pt x="3745" y="891"/>
                  <a:pt x="3745" y="1965"/>
                </a:cubicBezTo>
                <a:close/>
              </a:path>
            </a:pathLst>
          </a:custGeom>
          <a:solidFill>
            <a:srgbClr val="7FA9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16"/>
          <p:cNvSpPr/>
          <p:nvPr/>
        </p:nvSpPr>
        <p:spPr>
          <a:xfrm>
            <a:off x="3520388" y="2635900"/>
            <a:ext cx="93625" cy="97575"/>
          </a:xfrm>
          <a:custGeom>
            <a:avLst/>
            <a:gdLst/>
            <a:ahLst/>
            <a:cxnLst/>
            <a:rect l="l" t="t" r="r" b="b"/>
            <a:pathLst>
              <a:path w="3745" h="3903" extrusionOk="0">
                <a:moveTo>
                  <a:pt x="3745" y="1939"/>
                </a:moveTo>
                <a:cubicBezTo>
                  <a:pt x="3745" y="3038"/>
                  <a:pt x="2907" y="3902"/>
                  <a:pt x="1886" y="3902"/>
                </a:cubicBezTo>
                <a:cubicBezTo>
                  <a:pt x="839" y="3902"/>
                  <a:pt x="1" y="3038"/>
                  <a:pt x="1" y="1939"/>
                </a:cubicBezTo>
                <a:cubicBezTo>
                  <a:pt x="1" y="865"/>
                  <a:pt x="839" y="1"/>
                  <a:pt x="1886" y="1"/>
                </a:cubicBezTo>
                <a:cubicBezTo>
                  <a:pt x="2907" y="1"/>
                  <a:pt x="3745" y="865"/>
                  <a:pt x="3745" y="1939"/>
                </a:cubicBezTo>
                <a:close/>
              </a:path>
            </a:pathLst>
          </a:custGeom>
          <a:solidFill>
            <a:srgbClr val="7FA9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16"/>
          <p:cNvSpPr/>
          <p:nvPr/>
        </p:nvSpPr>
        <p:spPr>
          <a:xfrm>
            <a:off x="3454938" y="3141275"/>
            <a:ext cx="93625" cy="98200"/>
          </a:xfrm>
          <a:custGeom>
            <a:avLst/>
            <a:gdLst/>
            <a:ahLst/>
            <a:cxnLst/>
            <a:rect l="l" t="t" r="r" b="b"/>
            <a:pathLst>
              <a:path w="3745" h="3928" extrusionOk="0">
                <a:moveTo>
                  <a:pt x="3745" y="1964"/>
                </a:moveTo>
                <a:cubicBezTo>
                  <a:pt x="3745" y="3038"/>
                  <a:pt x="2907" y="3928"/>
                  <a:pt x="1859" y="3928"/>
                </a:cubicBezTo>
                <a:cubicBezTo>
                  <a:pt x="838" y="3928"/>
                  <a:pt x="0" y="3038"/>
                  <a:pt x="0" y="1964"/>
                </a:cubicBezTo>
                <a:cubicBezTo>
                  <a:pt x="0" y="890"/>
                  <a:pt x="838" y="0"/>
                  <a:pt x="1859" y="0"/>
                </a:cubicBezTo>
                <a:cubicBezTo>
                  <a:pt x="2907" y="0"/>
                  <a:pt x="3745" y="890"/>
                  <a:pt x="3745" y="1964"/>
                </a:cubicBezTo>
                <a:close/>
              </a:path>
            </a:pathLst>
          </a:custGeom>
          <a:solidFill>
            <a:srgbClr val="7FA9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16"/>
          <p:cNvSpPr/>
          <p:nvPr/>
        </p:nvSpPr>
        <p:spPr>
          <a:xfrm>
            <a:off x="4891138" y="2054625"/>
            <a:ext cx="93650" cy="97550"/>
          </a:xfrm>
          <a:custGeom>
            <a:avLst/>
            <a:gdLst/>
            <a:ahLst/>
            <a:cxnLst/>
            <a:rect l="l" t="t" r="r" b="b"/>
            <a:pathLst>
              <a:path w="3746" h="3902" extrusionOk="0">
                <a:moveTo>
                  <a:pt x="1886" y="0"/>
                </a:moveTo>
                <a:cubicBezTo>
                  <a:pt x="839" y="0"/>
                  <a:pt x="1" y="864"/>
                  <a:pt x="1" y="1964"/>
                </a:cubicBezTo>
                <a:cubicBezTo>
                  <a:pt x="1" y="3038"/>
                  <a:pt x="839" y="3902"/>
                  <a:pt x="1886" y="3902"/>
                </a:cubicBezTo>
                <a:cubicBezTo>
                  <a:pt x="2907" y="3902"/>
                  <a:pt x="3745" y="3038"/>
                  <a:pt x="3745" y="1964"/>
                </a:cubicBezTo>
                <a:cubicBezTo>
                  <a:pt x="3745" y="864"/>
                  <a:pt x="2907" y="0"/>
                  <a:pt x="1886" y="0"/>
                </a:cubicBezTo>
                <a:close/>
              </a:path>
            </a:pathLst>
          </a:custGeom>
          <a:solidFill>
            <a:srgbClr val="006E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16"/>
          <p:cNvSpPr/>
          <p:nvPr/>
        </p:nvSpPr>
        <p:spPr>
          <a:xfrm>
            <a:off x="2984913" y="3394600"/>
            <a:ext cx="94300" cy="97575"/>
          </a:xfrm>
          <a:custGeom>
            <a:avLst/>
            <a:gdLst/>
            <a:ahLst/>
            <a:cxnLst/>
            <a:rect l="l" t="t" r="r" b="b"/>
            <a:pathLst>
              <a:path w="3772" h="3903" extrusionOk="0">
                <a:moveTo>
                  <a:pt x="3771" y="1938"/>
                </a:moveTo>
                <a:cubicBezTo>
                  <a:pt x="3771" y="3038"/>
                  <a:pt x="2933" y="3902"/>
                  <a:pt x="1886" y="3902"/>
                </a:cubicBezTo>
                <a:cubicBezTo>
                  <a:pt x="865" y="3902"/>
                  <a:pt x="1" y="3038"/>
                  <a:pt x="1" y="1938"/>
                </a:cubicBezTo>
                <a:cubicBezTo>
                  <a:pt x="1" y="865"/>
                  <a:pt x="865" y="1"/>
                  <a:pt x="1886" y="1"/>
                </a:cubicBezTo>
                <a:cubicBezTo>
                  <a:pt x="2933" y="1"/>
                  <a:pt x="3771" y="865"/>
                  <a:pt x="3771" y="1938"/>
                </a:cubicBezTo>
                <a:close/>
              </a:path>
            </a:pathLst>
          </a:custGeom>
          <a:solidFill>
            <a:srgbClr val="7FA9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16"/>
          <p:cNvSpPr/>
          <p:nvPr/>
        </p:nvSpPr>
        <p:spPr>
          <a:xfrm>
            <a:off x="3464088" y="3620450"/>
            <a:ext cx="93650" cy="98200"/>
          </a:xfrm>
          <a:custGeom>
            <a:avLst/>
            <a:gdLst/>
            <a:ahLst/>
            <a:cxnLst/>
            <a:rect l="l" t="t" r="r" b="b"/>
            <a:pathLst>
              <a:path w="3746" h="3928" extrusionOk="0">
                <a:moveTo>
                  <a:pt x="1886" y="0"/>
                </a:moveTo>
                <a:cubicBezTo>
                  <a:pt x="839" y="0"/>
                  <a:pt x="1" y="890"/>
                  <a:pt x="1" y="1964"/>
                </a:cubicBezTo>
                <a:cubicBezTo>
                  <a:pt x="1" y="3038"/>
                  <a:pt x="839" y="3928"/>
                  <a:pt x="1886" y="3928"/>
                </a:cubicBezTo>
                <a:cubicBezTo>
                  <a:pt x="2907" y="3928"/>
                  <a:pt x="3745" y="3038"/>
                  <a:pt x="3745" y="1964"/>
                </a:cubicBezTo>
                <a:cubicBezTo>
                  <a:pt x="3745" y="890"/>
                  <a:pt x="2907" y="0"/>
                  <a:pt x="1886" y="0"/>
                </a:cubicBezTo>
                <a:close/>
              </a:path>
            </a:pathLst>
          </a:custGeom>
          <a:solidFill>
            <a:srgbClr val="006E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16"/>
          <p:cNvSpPr/>
          <p:nvPr/>
        </p:nvSpPr>
        <p:spPr>
          <a:xfrm>
            <a:off x="5708088" y="2706600"/>
            <a:ext cx="93650" cy="97575"/>
          </a:xfrm>
          <a:custGeom>
            <a:avLst/>
            <a:gdLst/>
            <a:ahLst/>
            <a:cxnLst/>
            <a:rect l="l" t="t" r="r" b="b"/>
            <a:pathLst>
              <a:path w="3746" h="3903" extrusionOk="0">
                <a:moveTo>
                  <a:pt x="1860" y="1"/>
                </a:moveTo>
                <a:cubicBezTo>
                  <a:pt x="839" y="1"/>
                  <a:pt x="1" y="891"/>
                  <a:pt x="1" y="1965"/>
                </a:cubicBezTo>
                <a:cubicBezTo>
                  <a:pt x="1" y="3038"/>
                  <a:pt x="839" y="3902"/>
                  <a:pt x="1860" y="3902"/>
                </a:cubicBezTo>
                <a:cubicBezTo>
                  <a:pt x="2907" y="3902"/>
                  <a:pt x="3745" y="3038"/>
                  <a:pt x="3745" y="1965"/>
                </a:cubicBezTo>
                <a:cubicBezTo>
                  <a:pt x="3745" y="891"/>
                  <a:pt x="2907" y="1"/>
                  <a:pt x="1860" y="1"/>
                </a:cubicBezTo>
                <a:close/>
              </a:path>
            </a:pathLst>
          </a:custGeom>
          <a:solidFill>
            <a:srgbClr val="006E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16"/>
          <p:cNvSpPr/>
          <p:nvPr/>
        </p:nvSpPr>
        <p:spPr>
          <a:xfrm>
            <a:off x="2947613" y="3052900"/>
            <a:ext cx="93625" cy="97550"/>
          </a:xfrm>
          <a:custGeom>
            <a:avLst/>
            <a:gdLst/>
            <a:ahLst/>
            <a:cxnLst/>
            <a:rect l="l" t="t" r="r" b="b"/>
            <a:pathLst>
              <a:path w="3745" h="3902" extrusionOk="0">
                <a:moveTo>
                  <a:pt x="1886" y="0"/>
                </a:moveTo>
                <a:cubicBezTo>
                  <a:pt x="838" y="0"/>
                  <a:pt x="0" y="864"/>
                  <a:pt x="0" y="1938"/>
                </a:cubicBezTo>
                <a:cubicBezTo>
                  <a:pt x="0" y="3038"/>
                  <a:pt x="838" y="3902"/>
                  <a:pt x="1886" y="3902"/>
                </a:cubicBezTo>
                <a:cubicBezTo>
                  <a:pt x="2907" y="3902"/>
                  <a:pt x="3745" y="3038"/>
                  <a:pt x="3745" y="1938"/>
                </a:cubicBezTo>
                <a:cubicBezTo>
                  <a:pt x="3745" y="864"/>
                  <a:pt x="2907" y="0"/>
                  <a:pt x="1886" y="0"/>
                </a:cubicBezTo>
                <a:close/>
              </a:path>
            </a:pathLst>
          </a:custGeom>
          <a:solidFill>
            <a:srgbClr val="006E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16"/>
          <p:cNvSpPr/>
          <p:nvPr/>
        </p:nvSpPr>
        <p:spPr>
          <a:xfrm>
            <a:off x="3773713" y="2573725"/>
            <a:ext cx="94300" cy="97550"/>
          </a:xfrm>
          <a:custGeom>
            <a:avLst/>
            <a:gdLst/>
            <a:ahLst/>
            <a:cxnLst/>
            <a:rect l="l" t="t" r="r" b="b"/>
            <a:pathLst>
              <a:path w="3772" h="3902" extrusionOk="0">
                <a:moveTo>
                  <a:pt x="1886" y="0"/>
                </a:moveTo>
                <a:cubicBezTo>
                  <a:pt x="839" y="0"/>
                  <a:pt x="1" y="864"/>
                  <a:pt x="1" y="1964"/>
                </a:cubicBezTo>
                <a:cubicBezTo>
                  <a:pt x="1" y="3038"/>
                  <a:pt x="839" y="3902"/>
                  <a:pt x="1886" y="3902"/>
                </a:cubicBezTo>
                <a:cubicBezTo>
                  <a:pt x="2907" y="3902"/>
                  <a:pt x="3772" y="3038"/>
                  <a:pt x="3772" y="1964"/>
                </a:cubicBezTo>
                <a:cubicBezTo>
                  <a:pt x="3772" y="864"/>
                  <a:pt x="2907" y="0"/>
                  <a:pt x="1886" y="0"/>
                </a:cubicBezTo>
                <a:close/>
              </a:path>
            </a:pathLst>
          </a:custGeom>
          <a:solidFill>
            <a:srgbClr val="006E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16"/>
          <p:cNvSpPr/>
          <p:nvPr/>
        </p:nvSpPr>
        <p:spPr>
          <a:xfrm>
            <a:off x="3670288" y="3332425"/>
            <a:ext cx="94300" cy="97550"/>
          </a:xfrm>
          <a:custGeom>
            <a:avLst/>
            <a:gdLst/>
            <a:ahLst/>
            <a:cxnLst/>
            <a:rect l="l" t="t" r="r" b="b"/>
            <a:pathLst>
              <a:path w="3772" h="3902" extrusionOk="0">
                <a:moveTo>
                  <a:pt x="3771" y="1938"/>
                </a:moveTo>
                <a:cubicBezTo>
                  <a:pt x="3771" y="3037"/>
                  <a:pt x="2933" y="3902"/>
                  <a:pt x="1886" y="3902"/>
                </a:cubicBezTo>
                <a:cubicBezTo>
                  <a:pt x="839" y="3902"/>
                  <a:pt x="1" y="3037"/>
                  <a:pt x="1" y="1938"/>
                </a:cubicBezTo>
                <a:cubicBezTo>
                  <a:pt x="1" y="864"/>
                  <a:pt x="839" y="0"/>
                  <a:pt x="1886" y="0"/>
                </a:cubicBezTo>
                <a:cubicBezTo>
                  <a:pt x="2933" y="0"/>
                  <a:pt x="3771" y="864"/>
                  <a:pt x="3771" y="1938"/>
                </a:cubicBezTo>
                <a:close/>
              </a:path>
            </a:pathLst>
          </a:custGeom>
          <a:solidFill>
            <a:srgbClr val="7FA9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16"/>
          <p:cNvSpPr/>
          <p:nvPr/>
        </p:nvSpPr>
        <p:spPr>
          <a:xfrm>
            <a:off x="5886138" y="2529200"/>
            <a:ext cx="94300" cy="97575"/>
          </a:xfrm>
          <a:custGeom>
            <a:avLst/>
            <a:gdLst/>
            <a:ahLst/>
            <a:cxnLst/>
            <a:rect l="l" t="t" r="r" b="b"/>
            <a:pathLst>
              <a:path w="3772" h="3903" extrusionOk="0">
                <a:moveTo>
                  <a:pt x="1886" y="1"/>
                </a:moveTo>
                <a:cubicBezTo>
                  <a:pt x="839" y="1"/>
                  <a:pt x="1" y="891"/>
                  <a:pt x="1" y="1965"/>
                </a:cubicBezTo>
                <a:cubicBezTo>
                  <a:pt x="1" y="3038"/>
                  <a:pt x="839" y="3902"/>
                  <a:pt x="1886" y="3902"/>
                </a:cubicBezTo>
                <a:cubicBezTo>
                  <a:pt x="2907" y="3902"/>
                  <a:pt x="3771" y="3038"/>
                  <a:pt x="3771" y="1965"/>
                </a:cubicBezTo>
                <a:cubicBezTo>
                  <a:pt x="3771" y="891"/>
                  <a:pt x="2907" y="1"/>
                  <a:pt x="1886" y="1"/>
                </a:cubicBezTo>
                <a:close/>
              </a:path>
            </a:pathLst>
          </a:custGeom>
          <a:solidFill>
            <a:srgbClr val="006E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16"/>
          <p:cNvSpPr/>
          <p:nvPr/>
        </p:nvSpPr>
        <p:spPr>
          <a:xfrm>
            <a:off x="3327288" y="3864600"/>
            <a:ext cx="94275" cy="97575"/>
          </a:xfrm>
          <a:custGeom>
            <a:avLst/>
            <a:gdLst/>
            <a:ahLst/>
            <a:cxnLst/>
            <a:rect l="l" t="t" r="r" b="b"/>
            <a:pathLst>
              <a:path w="3771" h="3903" extrusionOk="0">
                <a:moveTo>
                  <a:pt x="1885" y="1"/>
                </a:moveTo>
                <a:cubicBezTo>
                  <a:pt x="838" y="1"/>
                  <a:pt x="0" y="865"/>
                  <a:pt x="0" y="1939"/>
                </a:cubicBezTo>
                <a:cubicBezTo>
                  <a:pt x="0" y="3012"/>
                  <a:pt x="838" y="3902"/>
                  <a:pt x="1885" y="3902"/>
                </a:cubicBezTo>
                <a:cubicBezTo>
                  <a:pt x="2933" y="3902"/>
                  <a:pt x="3771" y="3012"/>
                  <a:pt x="3771" y="1939"/>
                </a:cubicBezTo>
                <a:cubicBezTo>
                  <a:pt x="3771" y="865"/>
                  <a:pt x="2933" y="1"/>
                  <a:pt x="1885" y="1"/>
                </a:cubicBezTo>
                <a:close/>
              </a:path>
            </a:pathLst>
          </a:custGeom>
          <a:solidFill>
            <a:srgbClr val="006E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16"/>
          <p:cNvSpPr/>
          <p:nvPr/>
        </p:nvSpPr>
        <p:spPr>
          <a:xfrm>
            <a:off x="3032063" y="3727150"/>
            <a:ext cx="94275" cy="97550"/>
          </a:xfrm>
          <a:custGeom>
            <a:avLst/>
            <a:gdLst/>
            <a:ahLst/>
            <a:cxnLst/>
            <a:rect l="l" t="t" r="r" b="b"/>
            <a:pathLst>
              <a:path w="3771" h="3902" extrusionOk="0">
                <a:moveTo>
                  <a:pt x="3771" y="1964"/>
                </a:moveTo>
                <a:cubicBezTo>
                  <a:pt x="3771" y="3038"/>
                  <a:pt x="2907" y="3902"/>
                  <a:pt x="1885" y="3902"/>
                </a:cubicBezTo>
                <a:cubicBezTo>
                  <a:pt x="838" y="3902"/>
                  <a:pt x="0" y="3038"/>
                  <a:pt x="0" y="1964"/>
                </a:cubicBezTo>
                <a:cubicBezTo>
                  <a:pt x="0" y="864"/>
                  <a:pt x="838" y="0"/>
                  <a:pt x="1885" y="0"/>
                </a:cubicBezTo>
                <a:cubicBezTo>
                  <a:pt x="2907" y="0"/>
                  <a:pt x="3771" y="864"/>
                  <a:pt x="3771" y="1964"/>
                </a:cubicBezTo>
                <a:close/>
              </a:path>
            </a:pathLst>
          </a:custGeom>
          <a:solidFill>
            <a:srgbClr val="7FA9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16"/>
          <p:cNvSpPr/>
          <p:nvPr/>
        </p:nvSpPr>
        <p:spPr>
          <a:xfrm>
            <a:off x="4562538" y="2076875"/>
            <a:ext cx="93625" cy="97550"/>
          </a:xfrm>
          <a:custGeom>
            <a:avLst/>
            <a:gdLst/>
            <a:ahLst/>
            <a:cxnLst/>
            <a:rect l="l" t="t" r="r" b="b"/>
            <a:pathLst>
              <a:path w="3745" h="3902" extrusionOk="0">
                <a:moveTo>
                  <a:pt x="3744" y="1938"/>
                </a:moveTo>
                <a:cubicBezTo>
                  <a:pt x="3744" y="3038"/>
                  <a:pt x="2907" y="3902"/>
                  <a:pt x="1885" y="3902"/>
                </a:cubicBezTo>
                <a:cubicBezTo>
                  <a:pt x="838" y="3902"/>
                  <a:pt x="0" y="3038"/>
                  <a:pt x="0" y="1938"/>
                </a:cubicBezTo>
                <a:cubicBezTo>
                  <a:pt x="0" y="865"/>
                  <a:pt x="838" y="0"/>
                  <a:pt x="1885" y="0"/>
                </a:cubicBezTo>
                <a:cubicBezTo>
                  <a:pt x="2907" y="0"/>
                  <a:pt x="3744" y="865"/>
                  <a:pt x="3744" y="1938"/>
                </a:cubicBezTo>
                <a:close/>
              </a:path>
            </a:pathLst>
          </a:custGeom>
          <a:solidFill>
            <a:srgbClr val="7FA9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16"/>
          <p:cNvSpPr/>
          <p:nvPr/>
        </p:nvSpPr>
        <p:spPr>
          <a:xfrm>
            <a:off x="4233913" y="2364900"/>
            <a:ext cx="93625" cy="98225"/>
          </a:xfrm>
          <a:custGeom>
            <a:avLst/>
            <a:gdLst/>
            <a:ahLst/>
            <a:cxnLst/>
            <a:rect l="l" t="t" r="r" b="b"/>
            <a:pathLst>
              <a:path w="3745" h="3929" extrusionOk="0">
                <a:moveTo>
                  <a:pt x="1886" y="1"/>
                </a:moveTo>
                <a:cubicBezTo>
                  <a:pt x="838" y="1"/>
                  <a:pt x="1" y="891"/>
                  <a:pt x="1" y="1964"/>
                </a:cubicBezTo>
                <a:cubicBezTo>
                  <a:pt x="1" y="3038"/>
                  <a:pt x="838" y="3928"/>
                  <a:pt x="1886" y="3928"/>
                </a:cubicBezTo>
                <a:cubicBezTo>
                  <a:pt x="2907" y="3928"/>
                  <a:pt x="3745" y="3038"/>
                  <a:pt x="3745" y="1964"/>
                </a:cubicBezTo>
                <a:cubicBezTo>
                  <a:pt x="3745" y="891"/>
                  <a:pt x="2907" y="1"/>
                  <a:pt x="1886" y="1"/>
                </a:cubicBezTo>
                <a:close/>
              </a:path>
            </a:pathLst>
          </a:custGeom>
          <a:solidFill>
            <a:srgbClr val="006E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16"/>
          <p:cNvSpPr/>
          <p:nvPr/>
        </p:nvSpPr>
        <p:spPr>
          <a:xfrm>
            <a:off x="5313363" y="1819600"/>
            <a:ext cx="94300" cy="97575"/>
          </a:xfrm>
          <a:custGeom>
            <a:avLst/>
            <a:gdLst/>
            <a:ahLst/>
            <a:cxnLst/>
            <a:rect l="l" t="t" r="r" b="b"/>
            <a:pathLst>
              <a:path w="3772" h="3903" extrusionOk="0">
                <a:moveTo>
                  <a:pt x="1886" y="1"/>
                </a:moveTo>
                <a:cubicBezTo>
                  <a:pt x="838" y="1"/>
                  <a:pt x="1" y="865"/>
                  <a:pt x="1" y="1939"/>
                </a:cubicBezTo>
                <a:cubicBezTo>
                  <a:pt x="1" y="3012"/>
                  <a:pt x="838" y="3902"/>
                  <a:pt x="1886" y="3902"/>
                </a:cubicBezTo>
                <a:cubicBezTo>
                  <a:pt x="2933" y="3902"/>
                  <a:pt x="3771" y="3012"/>
                  <a:pt x="3771" y="1939"/>
                </a:cubicBezTo>
                <a:cubicBezTo>
                  <a:pt x="3771" y="865"/>
                  <a:pt x="2933" y="1"/>
                  <a:pt x="1886" y="1"/>
                </a:cubicBezTo>
                <a:close/>
              </a:path>
            </a:pathLst>
          </a:custGeom>
          <a:solidFill>
            <a:srgbClr val="006E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16"/>
          <p:cNvSpPr/>
          <p:nvPr/>
        </p:nvSpPr>
        <p:spPr>
          <a:xfrm>
            <a:off x="4050613" y="2414000"/>
            <a:ext cx="94300" cy="97550"/>
          </a:xfrm>
          <a:custGeom>
            <a:avLst/>
            <a:gdLst/>
            <a:ahLst/>
            <a:cxnLst/>
            <a:rect l="l" t="t" r="r" b="b"/>
            <a:pathLst>
              <a:path w="3772" h="3902" extrusionOk="0">
                <a:moveTo>
                  <a:pt x="3771" y="1964"/>
                </a:moveTo>
                <a:cubicBezTo>
                  <a:pt x="3771" y="3038"/>
                  <a:pt x="2934" y="3902"/>
                  <a:pt x="1886" y="3902"/>
                </a:cubicBezTo>
                <a:cubicBezTo>
                  <a:pt x="839" y="3902"/>
                  <a:pt x="1" y="3038"/>
                  <a:pt x="1" y="1964"/>
                </a:cubicBezTo>
                <a:cubicBezTo>
                  <a:pt x="1" y="864"/>
                  <a:pt x="839" y="0"/>
                  <a:pt x="1886" y="0"/>
                </a:cubicBezTo>
                <a:cubicBezTo>
                  <a:pt x="2934" y="0"/>
                  <a:pt x="3771" y="864"/>
                  <a:pt x="3771" y="1964"/>
                </a:cubicBezTo>
                <a:close/>
              </a:path>
            </a:pathLst>
          </a:custGeom>
          <a:solidFill>
            <a:srgbClr val="7FA9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16"/>
          <p:cNvSpPr/>
          <p:nvPr/>
        </p:nvSpPr>
        <p:spPr>
          <a:xfrm>
            <a:off x="4534388" y="2338725"/>
            <a:ext cx="93625" cy="97550"/>
          </a:xfrm>
          <a:custGeom>
            <a:avLst/>
            <a:gdLst/>
            <a:ahLst/>
            <a:cxnLst/>
            <a:rect l="l" t="t" r="r" b="b"/>
            <a:pathLst>
              <a:path w="3745" h="3902" extrusionOk="0">
                <a:moveTo>
                  <a:pt x="3745" y="1938"/>
                </a:moveTo>
                <a:cubicBezTo>
                  <a:pt x="3745" y="3011"/>
                  <a:pt x="2907" y="3902"/>
                  <a:pt x="1885" y="3902"/>
                </a:cubicBezTo>
                <a:cubicBezTo>
                  <a:pt x="838" y="3902"/>
                  <a:pt x="0" y="3011"/>
                  <a:pt x="0" y="1938"/>
                </a:cubicBezTo>
                <a:cubicBezTo>
                  <a:pt x="0" y="864"/>
                  <a:pt x="838" y="0"/>
                  <a:pt x="1885" y="0"/>
                </a:cubicBezTo>
                <a:cubicBezTo>
                  <a:pt x="2907" y="0"/>
                  <a:pt x="3745" y="864"/>
                  <a:pt x="3745" y="1938"/>
                </a:cubicBezTo>
                <a:close/>
              </a:path>
            </a:pathLst>
          </a:custGeom>
          <a:solidFill>
            <a:srgbClr val="7FA9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16"/>
          <p:cNvSpPr/>
          <p:nvPr/>
        </p:nvSpPr>
        <p:spPr>
          <a:xfrm>
            <a:off x="4806688" y="3212625"/>
            <a:ext cx="93650" cy="97550"/>
          </a:xfrm>
          <a:custGeom>
            <a:avLst/>
            <a:gdLst/>
            <a:ahLst/>
            <a:cxnLst/>
            <a:rect l="l" t="t" r="r" b="b"/>
            <a:pathLst>
              <a:path w="3746" h="3902" extrusionOk="0">
                <a:moveTo>
                  <a:pt x="3745" y="1938"/>
                </a:moveTo>
                <a:cubicBezTo>
                  <a:pt x="3745" y="3038"/>
                  <a:pt x="2907" y="3902"/>
                  <a:pt x="1860" y="3902"/>
                </a:cubicBezTo>
                <a:cubicBezTo>
                  <a:pt x="839" y="3902"/>
                  <a:pt x="1" y="3038"/>
                  <a:pt x="1" y="1938"/>
                </a:cubicBezTo>
                <a:cubicBezTo>
                  <a:pt x="1" y="864"/>
                  <a:pt x="839" y="0"/>
                  <a:pt x="1860" y="0"/>
                </a:cubicBezTo>
                <a:cubicBezTo>
                  <a:pt x="2907" y="0"/>
                  <a:pt x="3745" y="864"/>
                  <a:pt x="3745" y="1938"/>
                </a:cubicBezTo>
                <a:close/>
              </a:path>
            </a:pathLst>
          </a:custGeom>
          <a:solidFill>
            <a:srgbClr val="7FA9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16"/>
          <p:cNvSpPr/>
          <p:nvPr/>
        </p:nvSpPr>
        <p:spPr>
          <a:xfrm>
            <a:off x="5323188" y="2986125"/>
            <a:ext cx="93625" cy="97550"/>
          </a:xfrm>
          <a:custGeom>
            <a:avLst/>
            <a:gdLst/>
            <a:ahLst/>
            <a:cxnLst/>
            <a:rect l="l" t="t" r="r" b="b"/>
            <a:pathLst>
              <a:path w="3745" h="3902" extrusionOk="0">
                <a:moveTo>
                  <a:pt x="3745" y="1964"/>
                </a:moveTo>
                <a:cubicBezTo>
                  <a:pt x="3745" y="3038"/>
                  <a:pt x="2907" y="3902"/>
                  <a:pt x="1859" y="3902"/>
                </a:cubicBezTo>
                <a:cubicBezTo>
                  <a:pt x="838" y="3902"/>
                  <a:pt x="0" y="3038"/>
                  <a:pt x="0" y="1964"/>
                </a:cubicBezTo>
                <a:cubicBezTo>
                  <a:pt x="0" y="891"/>
                  <a:pt x="838" y="1"/>
                  <a:pt x="1859" y="1"/>
                </a:cubicBezTo>
                <a:cubicBezTo>
                  <a:pt x="2907" y="1"/>
                  <a:pt x="3745" y="891"/>
                  <a:pt x="3745" y="1964"/>
                </a:cubicBezTo>
                <a:close/>
              </a:path>
            </a:pathLst>
          </a:custGeom>
          <a:solidFill>
            <a:srgbClr val="7FA9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16"/>
          <p:cNvSpPr/>
          <p:nvPr/>
        </p:nvSpPr>
        <p:spPr>
          <a:xfrm>
            <a:off x="5801713" y="1765925"/>
            <a:ext cx="93625" cy="98225"/>
          </a:xfrm>
          <a:custGeom>
            <a:avLst/>
            <a:gdLst/>
            <a:ahLst/>
            <a:cxnLst/>
            <a:rect l="l" t="t" r="r" b="b"/>
            <a:pathLst>
              <a:path w="3745" h="3929" extrusionOk="0">
                <a:moveTo>
                  <a:pt x="3744" y="1965"/>
                </a:moveTo>
                <a:cubicBezTo>
                  <a:pt x="3744" y="3038"/>
                  <a:pt x="2907" y="3929"/>
                  <a:pt x="1885" y="3929"/>
                </a:cubicBezTo>
                <a:cubicBezTo>
                  <a:pt x="838" y="3929"/>
                  <a:pt x="0" y="3038"/>
                  <a:pt x="0" y="1965"/>
                </a:cubicBezTo>
                <a:cubicBezTo>
                  <a:pt x="0" y="891"/>
                  <a:pt x="838" y="1"/>
                  <a:pt x="1885" y="1"/>
                </a:cubicBezTo>
                <a:cubicBezTo>
                  <a:pt x="2907" y="1"/>
                  <a:pt x="3744" y="891"/>
                  <a:pt x="3744" y="1965"/>
                </a:cubicBezTo>
                <a:close/>
              </a:path>
            </a:pathLst>
          </a:custGeom>
          <a:solidFill>
            <a:srgbClr val="7FA9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16"/>
          <p:cNvSpPr/>
          <p:nvPr/>
        </p:nvSpPr>
        <p:spPr>
          <a:xfrm>
            <a:off x="4295438" y="3429300"/>
            <a:ext cx="94300" cy="97550"/>
          </a:xfrm>
          <a:custGeom>
            <a:avLst/>
            <a:gdLst/>
            <a:ahLst/>
            <a:cxnLst/>
            <a:rect l="l" t="t" r="r" b="b"/>
            <a:pathLst>
              <a:path w="3772" h="3902" extrusionOk="0">
                <a:moveTo>
                  <a:pt x="3771" y="1964"/>
                </a:moveTo>
                <a:cubicBezTo>
                  <a:pt x="3771" y="3038"/>
                  <a:pt x="2907" y="3902"/>
                  <a:pt x="1886" y="3902"/>
                </a:cubicBezTo>
                <a:cubicBezTo>
                  <a:pt x="839" y="3902"/>
                  <a:pt x="1" y="3038"/>
                  <a:pt x="1" y="1964"/>
                </a:cubicBezTo>
                <a:cubicBezTo>
                  <a:pt x="1" y="864"/>
                  <a:pt x="839" y="0"/>
                  <a:pt x="1886" y="0"/>
                </a:cubicBezTo>
                <a:cubicBezTo>
                  <a:pt x="2907" y="0"/>
                  <a:pt x="3771" y="864"/>
                  <a:pt x="3771" y="1964"/>
                </a:cubicBezTo>
                <a:close/>
              </a:path>
            </a:pathLst>
          </a:custGeom>
          <a:solidFill>
            <a:srgbClr val="7FA9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16"/>
          <p:cNvSpPr/>
          <p:nvPr/>
        </p:nvSpPr>
        <p:spPr>
          <a:xfrm>
            <a:off x="5397813" y="1668400"/>
            <a:ext cx="94275" cy="97550"/>
          </a:xfrm>
          <a:custGeom>
            <a:avLst/>
            <a:gdLst/>
            <a:ahLst/>
            <a:cxnLst/>
            <a:rect l="l" t="t" r="r" b="b"/>
            <a:pathLst>
              <a:path w="3771" h="3902" extrusionOk="0">
                <a:moveTo>
                  <a:pt x="3771" y="1964"/>
                </a:moveTo>
                <a:cubicBezTo>
                  <a:pt x="3771" y="3038"/>
                  <a:pt x="2933" y="3902"/>
                  <a:pt x="1886" y="3902"/>
                </a:cubicBezTo>
                <a:cubicBezTo>
                  <a:pt x="838" y="3902"/>
                  <a:pt x="0" y="3038"/>
                  <a:pt x="0" y="1964"/>
                </a:cubicBezTo>
                <a:cubicBezTo>
                  <a:pt x="0" y="891"/>
                  <a:pt x="838" y="0"/>
                  <a:pt x="1886" y="0"/>
                </a:cubicBezTo>
                <a:cubicBezTo>
                  <a:pt x="2933" y="0"/>
                  <a:pt x="3771" y="891"/>
                  <a:pt x="3771" y="1964"/>
                </a:cubicBezTo>
                <a:close/>
              </a:path>
            </a:pathLst>
          </a:custGeom>
          <a:solidFill>
            <a:srgbClr val="7FA9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16"/>
          <p:cNvSpPr/>
          <p:nvPr/>
        </p:nvSpPr>
        <p:spPr>
          <a:xfrm>
            <a:off x="6041288" y="2087850"/>
            <a:ext cx="114575" cy="89925"/>
          </a:xfrm>
          <a:custGeom>
            <a:avLst/>
            <a:gdLst/>
            <a:ahLst/>
            <a:cxnLst/>
            <a:rect l="l" t="t" r="r" b="b"/>
            <a:pathLst>
              <a:path w="4583" h="3597" extrusionOk="0">
                <a:moveTo>
                  <a:pt x="2412" y="1"/>
                </a:moveTo>
                <a:cubicBezTo>
                  <a:pt x="2178" y="1"/>
                  <a:pt x="1939" y="36"/>
                  <a:pt x="1703" y="111"/>
                </a:cubicBezTo>
                <a:cubicBezTo>
                  <a:pt x="603" y="452"/>
                  <a:pt x="1" y="1473"/>
                  <a:pt x="341" y="2416"/>
                </a:cubicBezTo>
                <a:cubicBezTo>
                  <a:pt x="588" y="3135"/>
                  <a:pt x="1351" y="3597"/>
                  <a:pt x="2188" y="3597"/>
                </a:cubicBezTo>
                <a:cubicBezTo>
                  <a:pt x="2416" y="3597"/>
                  <a:pt x="2650" y="3562"/>
                  <a:pt x="2881" y="3489"/>
                </a:cubicBezTo>
                <a:cubicBezTo>
                  <a:pt x="3954" y="3149"/>
                  <a:pt x="4583" y="2101"/>
                  <a:pt x="4242" y="1185"/>
                </a:cubicBezTo>
                <a:cubicBezTo>
                  <a:pt x="3997" y="449"/>
                  <a:pt x="3242" y="1"/>
                  <a:pt x="2412" y="1"/>
                </a:cubicBezTo>
                <a:close/>
              </a:path>
            </a:pathLst>
          </a:custGeom>
          <a:solidFill>
            <a:srgbClr val="0070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16"/>
          <p:cNvSpPr/>
          <p:nvPr/>
        </p:nvSpPr>
        <p:spPr>
          <a:xfrm>
            <a:off x="6176138" y="2436100"/>
            <a:ext cx="114575" cy="89350"/>
          </a:xfrm>
          <a:custGeom>
            <a:avLst/>
            <a:gdLst/>
            <a:ahLst/>
            <a:cxnLst/>
            <a:rect l="l" t="t" r="r" b="b"/>
            <a:pathLst>
              <a:path w="4583" h="3574" extrusionOk="0">
                <a:moveTo>
                  <a:pt x="2415" y="1"/>
                </a:moveTo>
                <a:cubicBezTo>
                  <a:pt x="2180" y="1"/>
                  <a:pt x="1939" y="36"/>
                  <a:pt x="1703" y="111"/>
                </a:cubicBezTo>
                <a:cubicBezTo>
                  <a:pt x="629" y="452"/>
                  <a:pt x="1" y="1473"/>
                  <a:pt x="341" y="2389"/>
                </a:cubicBezTo>
                <a:cubicBezTo>
                  <a:pt x="586" y="3125"/>
                  <a:pt x="1341" y="3573"/>
                  <a:pt x="2171" y="3573"/>
                </a:cubicBezTo>
                <a:cubicBezTo>
                  <a:pt x="2405" y="3573"/>
                  <a:pt x="2645" y="3538"/>
                  <a:pt x="2881" y="3463"/>
                </a:cubicBezTo>
                <a:cubicBezTo>
                  <a:pt x="3981" y="3123"/>
                  <a:pt x="4583" y="2101"/>
                  <a:pt x="4242" y="1159"/>
                </a:cubicBezTo>
                <a:cubicBezTo>
                  <a:pt x="3998" y="445"/>
                  <a:pt x="3244" y="1"/>
                  <a:pt x="2415" y="1"/>
                </a:cubicBezTo>
                <a:close/>
              </a:path>
            </a:pathLst>
          </a:custGeom>
          <a:solidFill>
            <a:srgbClr val="0070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16"/>
          <p:cNvSpPr/>
          <p:nvPr/>
        </p:nvSpPr>
        <p:spPr>
          <a:xfrm>
            <a:off x="5889413" y="1923550"/>
            <a:ext cx="113925" cy="89350"/>
          </a:xfrm>
          <a:custGeom>
            <a:avLst/>
            <a:gdLst/>
            <a:ahLst/>
            <a:cxnLst/>
            <a:rect l="l" t="t" r="r" b="b"/>
            <a:pathLst>
              <a:path w="4557" h="3574" extrusionOk="0">
                <a:moveTo>
                  <a:pt x="2397" y="1"/>
                </a:moveTo>
                <a:cubicBezTo>
                  <a:pt x="2161" y="1"/>
                  <a:pt x="1918" y="36"/>
                  <a:pt x="1677" y="111"/>
                </a:cubicBezTo>
                <a:cubicBezTo>
                  <a:pt x="603" y="451"/>
                  <a:pt x="1" y="1473"/>
                  <a:pt x="315" y="2415"/>
                </a:cubicBezTo>
                <a:cubicBezTo>
                  <a:pt x="580" y="3129"/>
                  <a:pt x="1323" y="3573"/>
                  <a:pt x="2158" y="3573"/>
                </a:cubicBezTo>
                <a:cubicBezTo>
                  <a:pt x="2394" y="3573"/>
                  <a:pt x="2638" y="3538"/>
                  <a:pt x="2881" y="3463"/>
                </a:cubicBezTo>
                <a:cubicBezTo>
                  <a:pt x="3955" y="3148"/>
                  <a:pt x="4557" y="2101"/>
                  <a:pt x="4243" y="1185"/>
                </a:cubicBezTo>
                <a:cubicBezTo>
                  <a:pt x="3977" y="449"/>
                  <a:pt x="3233" y="1"/>
                  <a:pt x="2397" y="1"/>
                </a:cubicBezTo>
                <a:close/>
              </a:path>
            </a:pathLst>
          </a:custGeom>
          <a:solidFill>
            <a:srgbClr val="0070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16"/>
          <p:cNvSpPr/>
          <p:nvPr/>
        </p:nvSpPr>
        <p:spPr>
          <a:xfrm>
            <a:off x="6203638" y="2016500"/>
            <a:ext cx="114575" cy="89350"/>
          </a:xfrm>
          <a:custGeom>
            <a:avLst/>
            <a:gdLst/>
            <a:ahLst/>
            <a:cxnLst/>
            <a:rect l="l" t="t" r="r" b="b"/>
            <a:pathLst>
              <a:path w="4583" h="3574" extrusionOk="0">
                <a:moveTo>
                  <a:pt x="2425" y="1"/>
                </a:moveTo>
                <a:cubicBezTo>
                  <a:pt x="2189" y="1"/>
                  <a:pt x="1945" y="36"/>
                  <a:pt x="1702" y="111"/>
                </a:cubicBezTo>
                <a:cubicBezTo>
                  <a:pt x="629" y="452"/>
                  <a:pt x="0" y="1473"/>
                  <a:pt x="341" y="2389"/>
                </a:cubicBezTo>
                <a:cubicBezTo>
                  <a:pt x="586" y="3125"/>
                  <a:pt x="1341" y="3573"/>
                  <a:pt x="2171" y="3573"/>
                </a:cubicBezTo>
                <a:cubicBezTo>
                  <a:pt x="2405" y="3573"/>
                  <a:pt x="2645" y="3538"/>
                  <a:pt x="2881" y="3463"/>
                </a:cubicBezTo>
                <a:cubicBezTo>
                  <a:pt x="3980" y="3122"/>
                  <a:pt x="4583" y="2101"/>
                  <a:pt x="4268" y="1159"/>
                </a:cubicBezTo>
                <a:cubicBezTo>
                  <a:pt x="4003" y="444"/>
                  <a:pt x="3261" y="1"/>
                  <a:pt x="2425" y="1"/>
                </a:cubicBezTo>
                <a:close/>
              </a:path>
            </a:pathLst>
          </a:custGeom>
          <a:solidFill>
            <a:srgbClr val="0070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16"/>
          <p:cNvSpPr/>
          <p:nvPr/>
        </p:nvSpPr>
        <p:spPr>
          <a:xfrm>
            <a:off x="6093013" y="2112225"/>
            <a:ext cx="93625" cy="97550"/>
          </a:xfrm>
          <a:custGeom>
            <a:avLst/>
            <a:gdLst/>
            <a:ahLst/>
            <a:cxnLst/>
            <a:rect l="l" t="t" r="r" b="b"/>
            <a:pathLst>
              <a:path w="3745" h="3902" extrusionOk="0">
                <a:moveTo>
                  <a:pt x="3745" y="1964"/>
                </a:moveTo>
                <a:cubicBezTo>
                  <a:pt x="3745" y="3038"/>
                  <a:pt x="2907" y="3902"/>
                  <a:pt x="1859" y="3902"/>
                </a:cubicBezTo>
                <a:cubicBezTo>
                  <a:pt x="838" y="3902"/>
                  <a:pt x="0" y="3038"/>
                  <a:pt x="0" y="1964"/>
                </a:cubicBezTo>
                <a:cubicBezTo>
                  <a:pt x="0" y="864"/>
                  <a:pt x="838" y="0"/>
                  <a:pt x="1859" y="0"/>
                </a:cubicBezTo>
                <a:cubicBezTo>
                  <a:pt x="2907" y="0"/>
                  <a:pt x="3745" y="864"/>
                  <a:pt x="3745" y="1964"/>
                </a:cubicBezTo>
                <a:close/>
              </a:path>
            </a:pathLst>
          </a:custGeom>
          <a:solidFill>
            <a:srgbClr val="7FA9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16"/>
          <p:cNvSpPr/>
          <p:nvPr/>
        </p:nvSpPr>
        <p:spPr>
          <a:xfrm>
            <a:off x="6341763" y="2220875"/>
            <a:ext cx="94275" cy="97575"/>
          </a:xfrm>
          <a:custGeom>
            <a:avLst/>
            <a:gdLst/>
            <a:ahLst/>
            <a:cxnLst/>
            <a:rect l="l" t="t" r="r" b="b"/>
            <a:pathLst>
              <a:path w="3771" h="3903" extrusionOk="0">
                <a:moveTo>
                  <a:pt x="3771" y="1965"/>
                </a:moveTo>
                <a:cubicBezTo>
                  <a:pt x="3771" y="3038"/>
                  <a:pt x="2933" y="3902"/>
                  <a:pt x="1886" y="3902"/>
                </a:cubicBezTo>
                <a:cubicBezTo>
                  <a:pt x="838" y="3902"/>
                  <a:pt x="0" y="3038"/>
                  <a:pt x="0" y="1965"/>
                </a:cubicBezTo>
                <a:cubicBezTo>
                  <a:pt x="0" y="891"/>
                  <a:pt x="838" y="1"/>
                  <a:pt x="1886" y="1"/>
                </a:cubicBezTo>
                <a:cubicBezTo>
                  <a:pt x="2933" y="1"/>
                  <a:pt x="3771" y="891"/>
                  <a:pt x="3771" y="1965"/>
                </a:cubicBezTo>
                <a:close/>
              </a:path>
            </a:pathLst>
          </a:custGeom>
          <a:solidFill>
            <a:srgbClr val="7FA9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16"/>
          <p:cNvSpPr/>
          <p:nvPr/>
        </p:nvSpPr>
        <p:spPr>
          <a:xfrm>
            <a:off x="5879613" y="2196675"/>
            <a:ext cx="93625" cy="97550"/>
          </a:xfrm>
          <a:custGeom>
            <a:avLst/>
            <a:gdLst/>
            <a:ahLst/>
            <a:cxnLst/>
            <a:rect l="l" t="t" r="r" b="b"/>
            <a:pathLst>
              <a:path w="3745" h="3902" extrusionOk="0">
                <a:moveTo>
                  <a:pt x="3744" y="1964"/>
                </a:moveTo>
                <a:cubicBezTo>
                  <a:pt x="3744" y="3038"/>
                  <a:pt x="2907" y="3902"/>
                  <a:pt x="1885" y="3902"/>
                </a:cubicBezTo>
                <a:cubicBezTo>
                  <a:pt x="838" y="3902"/>
                  <a:pt x="0" y="3038"/>
                  <a:pt x="0" y="1964"/>
                </a:cubicBezTo>
                <a:cubicBezTo>
                  <a:pt x="0" y="864"/>
                  <a:pt x="838" y="0"/>
                  <a:pt x="1885" y="0"/>
                </a:cubicBezTo>
                <a:cubicBezTo>
                  <a:pt x="2907" y="0"/>
                  <a:pt x="3744" y="864"/>
                  <a:pt x="3744" y="1964"/>
                </a:cubicBezTo>
                <a:close/>
              </a:path>
            </a:pathLst>
          </a:custGeom>
          <a:solidFill>
            <a:srgbClr val="7FA9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16"/>
          <p:cNvSpPr/>
          <p:nvPr/>
        </p:nvSpPr>
        <p:spPr>
          <a:xfrm>
            <a:off x="6072063" y="1944000"/>
            <a:ext cx="93625" cy="97550"/>
          </a:xfrm>
          <a:custGeom>
            <a:avLst/>
            <a:gdLst/>
            <a:ahLst/>
            <a:cxnLst/>
            <a:rect l="l" t="t" r="r" b="b"/>
            <a:pathLst>
              <a:path w="3745" h="3902" extrusionOk="0">
                <a:moveTo>
                  <a:pt x="3745" y="1938"/>
                </a:moveTo>
                <a:cubicBezTo>
                  <a:pt x="3745" y="3011"/>
                  <a:pt x="2907" y="3901"/>
                  <a:pt x="1886" y="3901"/>
                </a:cubicBezTo>
                <a:cubicBezTo>
                  <a:pt x="838" y="3901"/>
                  <a:pt x="0" y="3011"/>
                  <a:pt x="0" y="1938"/>
                </a:cubicBezTo>
                <a:cubicBezTo>
                  <a:pt x="0" y="864"/>
                  <a:pt x="838" y="0"/>
                  <a:pt x="1886" y="0"/>
                </a:cubicBezTo>
                <a:cubicBezTo>
                  <a:pt x="2907" y="0"/>
                  <a:pt x="3745" y="864"/>
                  <a:pt x="3745" y="1938"/>
                </a:cubicBezTo>
                <a:close/>
              </a:path>
            </a:pathLst>
          </a:custGeom>
          <a:solidFill>
            <a:srgbClr val="7FA9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16"/>
          <p:cNvSpPr/>
          <p:nvPr/>
        </p:nvSpPr>
        <p:spPr>
          <a:xfrm>
            <a:off x="3182613" y="3293125"/>
            <a:ext cx="94300" cy="97575"/>
          </a:xfrm>
          <a:custGeom>
            <a:avLst/>
            <a:gdLst/>
            <a:ahLst/>
            <a:cxnLst/>
            <a:rect l="l" t="t" r="r" b="b"/>
            <a:pathLst>
              <a:path w="3772" h="3903" extrusionOk="0">
                <a:moveTo>
                  <a:pt x="1886" y="1"/>
                </a:moveTo>
                <a:cubicBezTo>
                  <a:pt x="838" y="1"/>
                  <a:pt x="0" y="865"/>
                  <a:pt x="0" y="1939"/>
                </a:cubicBezTo>
                <a:cubicBezTo>
                  <a:pt x="0" y="3012"/>
                  <a:pt x="838" y="3902"/>
                  <a:pt x="1886" y="3902"/>
                </a:cubicBezTo>
                <a:cubicBezTo>
                  <a:pt x="2933" y="3902"/>
                  <a:pt x="3771" y="3012"/>
                  <a:pt x="3771" y="1939"/>
                </a:cubicBezTo>
                <a:cubicBezTo>
                  <a:pt x="3771" y="865"/>
                  <a:pt x="2933" y="1"/>
                  <a:pt x="1886" y="1"/>
                </a:cubicBezTo>
                <a:close/>
              </a:path>
            </a:pathLst>
          </a:custGeom>
          <a:solidFill>
            <a:srgbClr val="0070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16"/>
          <p:cNvSpPr/>
          <p:nvPr/>
        </p:nvSpPr>
        <p:spPr>
          <a:xfrm>
            <a:off x="3183263" y="3534700"/>
            <a:ext cx="94300" cy="98200"/>
          </a:xfrm>
          <a:custGeom>
            <a:avLst/>
            <a:gdLst/>
            <a:ahLst/>
            <a:cxnLst/>
            <a:rect l="l" t="t" r="r" b="b"/>
            <a:pathLst>
              <a:path w="3772" h="3928" extrusionOk="0">
                <a:moveTo>
                  <a:pt x="1886" y="0"/>
                </a:moveTo>
                <a:cubicBezTo>
                  <a:pt x="839" y="0"/>
                  <a:pt x="1" y="890"/>
                  <a:pt x="1" y="1964"/>
                </a:cubicBezTo>
                <a:cubicBezTo>
                  <a:pt x="1" y="3037"/>
                  <a:pt x="839" y="3928"/>
                  <a:pt x="1886" y="3928"/>
                </a:cubicBezTo>
                <a:cubicBezTo>
                  <a:pt x="2933" y="3928"/>
                  <a:pt x="3771" y="3037"/>
                  <a:pt x="3771" y="1964"/>
                </a:cubicBezTo>
                <a:cubicBezTo>
                  <a:pt x="3771" y="890"/>
                  <a:pt x="2933" y="0"/>
                  <a:pt x="1886" y="0"/>
                </a:cubicBezTo>
                <a:close/>
              </a:path>
            </a:pathLst>
          </a:custGeom>
          <a:solidFill>
            <a:srgbClr val="0070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16"/>
          <p:cNvSpPr/>
          <p:nvPr/>
        </p:nvSpPr>
        <p:spPr>
          <a:xfrm>
            <a:off x="3416963" y="2795625"/>
            <a:ext cx="94300" cy="97575"/>
          </a:xfrm>
          <a:custGeom>
            <a:avLst/>
            <a:gdLst/>
            <a:ahLst/>
            <a:cxnLst/>
            <a:rect l="l" t="t" r="r" b="b"/>
            <a:pathLst>
              <a:path w="3772" h="3903" extrusionOk="0">
                <a:moveTo>
                  <a:pt x="1886" y="1"/>
                </a:moveTo>
                <a:cubicBezTo>
                  <a:pt x="838" y="1"/>
                  <a:pt x="0" y="865"/>
                  <a:pt x="0" y="1939"/>
                </a:cubicBezTo>
                <a:cubicBezTo>
                  <a:pt x="0" y="3038"/>
                  <a:pt x="838" y="3902"/>
                  <a:pt x="1886" y="3902"/>
                </a:cubicBezTo>
                <a:cubicBezTo>
                  <a:pt x="2907" y="3902"/>
                  <a:pt x="3771" y="3038"/>
                  <a:pt x="3771" y="1939"/>
                </a:cubicBezTo>
                <a:cubicBezTo>
                  <a:pt x="3771" y="865"/>
                  <a:pt x="2907" y="1"/>
                  <a:pt x="1886" y="1"/>
                </a:cubicBezTo>
                <a:close/>
              </a:path>
            </a:pathLst>
          </a:custGeom>
          <a:solidFill>
            <a:srgbClr val="0070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16"/>
          <p:cNvSpPr/>
          <p:nvPr/>
        </p:nvSpPr>
        <p:spPr>
          <a:xfrm>
            <a:off x="3313538" y="3577900"/>
            <a:ext cx="94275" cy="97550"/>
          </a:xfrm>
          <a:custGeom>
            <a:avLst/>
            <a:gdLst/>
            <a:ahLst/>
            <a:cxnLst/>
            <a:rect l="l" t="t" r="r" b="b"/>
            <a:pathLst>
              <a:path w="3771" h="3902" extrusionOk="0">
                <a:moveTo>
                  <a:pt x="3771" y="1938"/>
                </a:moveTo>
                <a:cubicBezTo>
                  <a:pt x="3771" y="3011"/>
                  <a:pt x="2933" y="3902"/>
                  <a:pt x="1886" y="3902"/>
                </a:cubicBezTo>
                <a:cubicBezTo>
                  <a:pt x="838" y="3902"/>
                  <a:pt x="0" y="3011"/>
                  <a:pt x="0" y="1938"/>
                </a:cubicBezTo>
                <a:cubicBezTo>
                  <a:pt x="0" y="864"/>
                  <a:pt x="838" y="0"/>
                  <a:pt x="1886" y="0"/>
                </a:cubicBezTo>
                <a:cubicBezTo>
                  <a:pt x="2933" y="0"/>
                  <a:pt x="3771" y="864"/>
                  <a:pt x="3771" y="1938"/>
                </a:cubicBezTo>
                <a:close/>
              </a:path>
            </a:pathLst>
          </a:custGeom>
          <a:solidFill>
            <a:srgbClr val="7FA9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16"/>
          <p:cNvSpPr/>
          <p:nvPr/>
        </p:nvSpPr>
        <p:spPr>
          <a:xfrm>
            <a:off x="3797938" y="2517425"/>
            <a:ext cx="93650" cy="97550"/>
          </a:xfrm>
          <a:custGeom>
            <a:avLst/>
            <a:gdLst/>
            <a:ahLst/>
            <a:cxnLst/>
            <a:rect l="l" t="t" r="r" b="b"/>
            <a:pathLst>
              <a:path w="3746" h="3902" extrusionOk="0">
                <a:moveTo>
                  <a:pt x="3745" y="1938"/>
                </a:moveTo>
                <a:cubicBezTo>
                  <a:pt x="3745" y="3012"/>
                  <a:pt x="2907" y="3902"/>
                  <a:pt x="1860" y="3902"/>
                </a:cubicBezTo>
                <a:cubicBezTo>
                  <a:pt x="839" y="3902"/>
                  <a:pt x="1" y="3012"/>
                  <a:pt x="1" y="1938"/>
                </a:cubicBezTo>
                <a:cubicBezTo>
                  <a:pt x="1" y="865"/>
                  <a:pt x="839" y="1"/>
                  <a:pt x="1860" y="1"/>
                </a:cubicBezTo>
                <a:cubicBezTo>
                  <a:pt x="2907" y="1"/>
                  <a:pt x="3745" y="865"/>
                  <a:pt x="3745" y="1938"/>
                </a:cubicBezTo>
                <a:close/>
              </a:path>
            </a:pathLst>
          </a:custGeom>
          <a:solidFill>
            <a:srgbClr val="7FA9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16"/>
          <p:cNvSpPr/>
          <p:nvPr/>
        </p:nvSpPr>
        <p:spPr>
          <a:xfrm>
            <a:off x="4049313" y="2004525"/>
            <a:ext cx="386900" cy="393000"/>
          </a:xfrm>
          <a:custGeom>
            <a:avLst/>
            <a:gdLst/>
            <a:ahLst/>
            <a:cxnLst/>
            <a:rect l="l" t="t" r="r" b="b"/>
            <a:pathLst>
              <a:path w="15476" h="15720" extrusionOk="0">
                <a:moveTo>
                  <a:pt x="15231" y="1"/>
                </a:moveTo>
                <a:cubicBezTo>
                  <a:pt x="14601" y="1"/>
                  <a:pt x="13960" y="251"/>
                  <a:pt x="13381" y="459"/>
                </a:cubicBezTo>
                <a:cubicBezTo>
                  <a:pt x="10134" y="1664"/>
                  <a:pt x="6887" y="3052"/>
                  <a:pt x="3771" y="4596"/>
                </a:cubicBezTo>
                <a:cubicBezTo>
                  <a:pt x="3431" y="4754"/>
                  <a:pt x="1" y="6325"/>
                  <a:pt x="1022" y="6665"/>
                </a:cubicBezTo>
                <a:cubicBezTo>
                  <a:pt x="1083" y="6686"/>
                  <a:pt x="1156" y="6696"/>
                  <a:pt x="1237" y="6696"/>
                </a:cubicBezTo>
                <a:cubicBezTo>
                  <a:pt x="1848" y="6696"/>
                  <a:pt x="2945" y="6152"/>
                  <a:pt x="3431" y="6037"/>
                </a:cubicBezTo>
                <a:cubicBezTo>
                  <a:pt x="3949" y="5907"/>
                  <a:pt x="4500" y="5761"/>
                  <a:pt x="5029" y="5761"/>
                </a:cubicBezTo>
                <a:cubicBezTo>
                  <a:pt x="5462" y="5761"/>
                  <a:pt x="5882" y="5859"/>
                  <a:pt x="6259" y="6141"/>
                </a:cubicBezTo>
                <a:cubicBezTo>
                  <a:pt x="7515" y="7110"/>
                  <a:pt x="6259" y="8315"/>
                  <a:pt x="5447" y="9179"/>
                </a:cubicBezTo>
                <a:cubicBezTo>
                  <a:pt x="4164" y="10514"/>
                  <a:pt x="1964" y="12242"/>
                  <a:pt x="2986" y="14232"/>
                </a:cubicBezTo>
                <a:cubicBezTo>
                  <a:pt x="3494" y="15209"/>
                  <a:pt x="4367" y="15720"/>
                  <a:pt x="5365" y="15720"/>
                </a:cubicBezTo>
                <a:cubicBezTo>
                  <a:pt x="5704" y="15720"/>
                  <a:pt x="6057" y="15661"/>
                  <a:pt x="6416" y="15541"/>
                </a:cubicBezTo>
                <a:cubicBezTo>
                  <a:pt x="7804" y="15070"/>
                  <a:pt x="9741" y="14023"/>
                  <a:pt x="10422" y="12740"/>
                </a:cubicBezTo>
                <a:cubicBezTo>
                  <a:pt x="11181" y="11326"/>
                  <a:pt x="10527" y="9676"/>
                  <a:pt x="10527" y="8157"/>
                </a:cubicBezTo>
                <a:cubicBezTo>
                  <a:pt x="10527" y="7005"/>
                  <a:pt x="10762" y="6010"/>
                  <a:pt x="10946" y="4911"/>
                </a:cubicBezTo>
                <a:lnTo>
                  <a:pt x="10946" y="4911"/>
                </a:lnTo>
                <a:cubicBezTo>
                  <a:pt x="10903" y="4917"/>
                  <a:pt x="10860" y="4920"/>
                  <a:pt x="10816" y="4920"/>
                </a:cubicBezTo>
                <a:cubicBezTo>
                  <a:pt x="10295" y="4920"/>
                  <a:pt x="9721" y="4500"/>
                  <a:pt x="9794" y="3968"/>
                </a:cubicBezTo>
                <a:cubicBezTo>
                  <a:pt x="9846" y="3601"/>
                  <a:pt x="10291" y="3287"/>
                  <a:pt x="10579" y="3078"/>
                </a:cubicBezTo>
                <a:cubicBezTo>
                  <a:pt x="11077" y="2764"/>
                  <a:pt x="11574" y="2475"/>
                  <a:pt x="12072" y="2135"/>
                </a:cubicBezTo>
                <a:cubicBezTo>
                  <a:pt x="12726" y="1716"/>
                  <a:pt x="13381" y="1297"/>
                  <a:pt x="14062" y="878"/>
                </a:cubicBezTo>
                <a:cubicBezTo>
                  <a:pt x="14428" y="643"/>
                  <a:pt x="15318" y="407"/>
                  <a:pt x="15476" y="14"/>
                </a:cubicBezTo>
                <a:cubicBezTo>
                  <a:pt x="15394" y="5"/>
                  <a:pt x="15313" y="1"/>
                  <a:pt x="15231" y="1"/>
                </a:cubicBezTo>
                <a:close/>
              </a:path>
            </a:pathLst>
          </a:custGeom>
          <a:solidFill>
            <a:srgbClr val="005F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16"/>
          <p:cNvSpPr/>
          <p:nvPr/>
        </p:nvSpPr>
        <p:spPr>
          <a:xfrm>
            <a:off x="4089913" y="2080225"/>
            <a:ext cx="439250" cy="351125"/>
          </a:xfrm>
          <a:custGeom>
            <a:avLst/>
            <a:gdLst/>
            <a:ahLst/>
            <a:cxnLst/>
            <a:rect l="l" t="t" r="r" b="b"/>
            <a:pathLst>
              <a:path w="17570" h="14045" extrusionOk="0">
                <a:moveTo>
                  <a:pt x="13720" y="0"/>
                </a:moveTo>
                <a:cubicBezTo>
                  <a:pt x="13358" y="0"/>
                  <a:pt x="12959" y="137"/>
                  <a:pt x="12673" y="259"/>
                </a:cubicBezTo>
                <a:cubicBezTo>
                  <a:pt x="11423" y="784"/>
                  <a:pt x="10316" y="1811"/>
                  <a:pt x="8919" y="1811"/>
                </a:cubicBezTo>
                <a:cubicBezTo>
                  <a:pt x="8853" y="1811"/>
                  <a:pt x="8786" y="1809"/>
                  <a:pt x="8719" y="1804"/>
                </a:cubicBezTo>
                <a:cubicBezTo>
                  <a:pt x="8289" y="1779"/>
                  <a:pt x="7810" y="1068"/>
                  <a:pt x="7589" y="1068"/>
                </a:cubicBezTo>
                <a:cubicBezTo>
                  <a:pt x="7582" y="1068"/>
                  <a:pt x="7574" y="1069"/>
                  <a:pt x="7567" y="1071"/>
                </a:cubicBezTo>
                <a:cubicBezTo>
                  <a:pt x="6939" y="1228"/>
                  <a:pt x="7515" y="2590"/>
                  <a:pt x="7620" y="2851"/>
                </a:cubicBezTo>
                <a:cubicBezTo>
                  <a:pt x="7751" y="3244"/>
                  <a:pt x="8117" y="4082"/>
                  <a:pt x="7960" y="4501"/>
                </a:cubicBezTo>
                <a:cubicBezTo>
                  <a:pt x="7698" y="5208"/>
                  <a:pt x="6756" y="5339"/>
                  <a:pt x="6677" y="6255"/>
                </a:cubicBezTo>
                <a:cubicBezTo>
                  <a:pt x="6625" y="7015"/>
                  <a:pt x="7227" y="7957"/>
                  <a:pt x="7044" y="8717"/>
                </a:cubicBezTo>
                <a:cubicBezTo>
                  <a:pt x="6834" y="9659"/>
                  <a:pt x="4870" y="9764"/>
                  <a:pt x="4059" y="9869"/>
                </a:cubicBezTo>
                <a:cubicBezTo>
                  <a:pt x="3829" y="9896"/>
                  <a:pt x="3610" y="9909"/>
                  <a:pt x="3399" y="9909"/>
                </a:cubicBezTo>
                <a:cubicBezTo>
                  <a:pt x="2404" y="9909"/>
                  <a:pt x="1579" y="9620"/>
                  <a:pt x="628" y="9188"/>
                </a:cubicBezTo>
                <a:lnTo>
                  <a:pt x="628" y="9188"/>
                </a:lnTo>
                <a:cubicBezTo>
                  <a:pt x="0" y="9816"/>
                  <a:pt x="995" y="11676"/>
                  <a:pt x="1440" y="12225"/>
                </a:cubicBezTo>
                <a:cubicBezTo>
                  <a:pt x="2383" y="13351"/>
                  <a:pt x="3483" y="13954"/>
                  <a:pt x="5027" y="14032"/>
                </a:cubicBezTo>
                <a:cubicBezTo>
                  <a:pt x="5203" y="14040"/>
                  <a:pt x="5381" y="14044"/>
                  <a:pt x="5561" y="14044"/>
                </a:cubicBezTo>
                <a:cubicBezTo>
                  <a:pt x="8233" y="14044"/>
                  <a:pt x="11211" y="13135"/>
                  <a:pt x="13223" y="11466"/>
                </a:cubicBezTo>
                <a:cubicBezTo>
                  <a:pt x="14689" y="10209"/>
                  <a:pt x="15606" y="8403"/>
                  <a:pt x="16365" y="6753"/>
                </a:cubicBezTo>
                <a:cubicBezTo>
                  <a:pt x="16810" y="5758"/>
                  <a:pt x="17570" y="4344"/>
                  <a:pt x="17177" y="3218"/>
                </a:cubicBezTo>
                <a:cubicBezTo>
                  <a:pt x="16994" y="2668"/>
                  <a:pt x="16391" y="2354"/>
                  <a:pt x="15815" y="2354"/>
                </a:cubicBezTo>
                <a:cubicBezTo>
                  <a:pt x="15792" y="2353"/>
                  <a:pt x="15769" y="2353"/>
                  <a:pt x="15746" y="2353"/>
                </a:cubicBezTo>
                <a:cubicBezTo>
                  <a:pt x="15148" y="2353"/>
                  <a:pt x="14643" y="2669"/>
                  <a:pt x="14113" y="2694"/>
                </a:cubicBezTo>
                <a:cubicBezTo>
                  <a:pt x="14349" y="2171"/>
                  <a:pt x="14768" y="1019"/>
                  <a:pt x="14506" y="469"/>
                </a:cubicBezTo>
                <a:cubicBezTo>
                  <a:pt x="14355" y="117"/>
                  <a:pt x="14053" y="0"/>
                  <a:pt x="13720" y="0"/>
                </a:cubicBezTo>
                <a:close/>
              </a:path>
            </a:pathLst>
          </a:custGeom>
          <a:solidFill>
            <a:srgbClr val="006E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16"/>
          <p:cNvSpPr/>
          <p:nvPr/>
        </p:nvSpPr>
        <p:spPr>
          <a:xfrm>
            <a:off x="2544363" y="1384950"/>
            <a:ext cx="4246475" cy="2740300"/>
          </a:xfrm>
          <a:custGeom>
            <a:avLst/>
            <a:gdLst/>
            <a:ahLst/>
            <a:cxnLst/>
            <a:rect l="l" t="t" r="r" b="b"/>
            <a:pathLst>
              <a:path w="169859" h="109612" extrusionOk="0">
                <a:moveTo>
                  <a:pt x="129535" y="1126"/>
                </a:moveTo>
                <a:cubicBezTo>
                  <a:pt x="131499" y="1415"/>
                  <a:pt x="151922" y="5211"/>
                  <a:pt x="156950" y="19456"/>
                </a:cubicBezTo>
                <a:cubicBezTo>
                  <a:pt x="156950" y="19456"/>
                  <a:pt x="169859" y="25714"/>
                  <a:pt x="168733" y="40508"/>
                </a:cubicBezTo>
                <a:cubicBezTo>
                  <a:pt x="168288" y="40770"/>
                  <a:pt x="52788" y="106388"/>
                  <a:pt x="52710" y="106440"/>
                </a:cubicBezTo>
                <a:cubicBezTo>
                  <a:pt x="52225" y="106619"/>
                  <a:pt x="46060" y="108591"/>
                  <a:pt x="38007" y="108591"/>
                </a:cubicBezTo>
                <a:cubicBezTo>
                  <a:pt x="37803" y="108591"/>
                  <a:pt x="37598" y="108590"/>
                  <a:pt x="37392" y="108587"/>
                </a:cubicBezTo>
                <a:cubicBezTo>
                  <a:pt x="29484" y="108456"/>
                  <a:pt x="18199" y="106283"/>
                  <a:pt x="9349" y="96595"/>
                </a:cubicBezTo>
                <a:cubicBezTo>
                  <a:pt x="9061" y="95573"/>
                  <a:pt x="6704" y="87194"/>
                  <a:pt x="6704" y="77323"/>
                </a:cubicBezTo>
                <a:cubicBezTo>
                  <a:pt x="6704" y="69363"/>
                  <a:pt x="8249" y="60460"/>
                  <a:pt x="13564" y="53705"/>
                </a:cubicBezTo>
                <a:cubicBezTo>
                  <a:pt x="13721" y="53521"/>
                  <a:pt x="14350" y="53364"/>
                  <a:pt x="14559" y="53260"/>
                </a:cubicBezTo>
                <a:cubicBezTo>
                  <a:pt x="15502" y="52841"/>
                  <a:pt x="16445" y="52395"/>
                  <a:pt x="17387" y="51977"/>
                </a:cubicBezTo>
                <a:cubicBezTo>
                  <a:pt x="20791" y="50432"/>
                  <a:pt x="24195" y="48887"/>
                  <a:pt x="27599" y="47342"/>
                </a:cubicBezTo>
                <a:cubicBezTo>
                  <a:pt x="32548" y="45116"/>
                  <a:pt x="37497" y="42864"/>
                  <a:pt x="42446" y="40613"/>
                </a:cubicBezTo>
                <a:cubicBezTo>
                  <a:pt x="48311" y="37942"/>
                  <a:pt x="54124" y="34904"/>
                  <a:pt x="60146" y="32574"/>
                </a:cubicBezTo>
                <a:cubicBezTo>
                  <a:pt x="61283" y="32145"/>
                  <a:pt x="63089" y="31188"/>
                  <a:pt x="64539" y="31188"/>
                </a:cubicBezTo>
                <a:cubicBezTo>
                  <a:pt x="64859" y="31188"/>
                  <a:pt x="65161" y="31235"/>
                  <a:pt x="65435" y="31343"/>
                </a:cubicBezTo>
                <a:cubicBezTo>
                  <a:pt x="66326" y="31710"/>
                  <a:pt x="65854" y="32364"/>
                  <a:pt x="65331" y="32914"/>
                </a:cubicBezTo>
                <a:cubicBezTo>
                  <a:pt x="64440" y="33857"/>
                  <a:pt x="59465" y="37549"/>
                  <a:pt x="63367" y="38046"/>
                </a:cubicBezTo>
                <a:cubicBezTo>
                  <a:pt x="63692" y="38088"/>
                  <a:pt x="64023" y="38108"/>
                  <a:pt x="64359" y="38108"/>
                </a:cubicBezTo>
                <a:cubicBezTo>
                  <a:pt x="67162" y="38108"/>
                  <a:pt x="70283" y="36748"/>
                  <a:pt x="72715" y="35742"/>
                </a:cubicBezTo>
                <a:cubicBezTo>
                  <a:pt x="74391" y="35035"/>
                  <a:pt x="76145" y="34512"/>
                  <a:pt x="77690" y="33543"/>
                </a:cubicBezTo>
                <a:cubicBezTo>
                  <a:pt x="78816" y="32810"/>
                  <a:pt x="80282" y="30977"/>
                  <a:pt x="78449" y="30008"/>
                </a:cubicBezTo>
                <a:cubicBezTo>
                  <a:pt x="78127" y="29840"/>
                  <a:pt x="77812" y="29768"/>
                  <a:pt x="77505" y="29768"/>
                </a:cubicBezTo>
                <a:cubicBezTo>
                  <a:pt x="76141" y="29768"/>
                  <a:pt x="74938" y="31192"/>
                  <a:pt x="73998" y="31919"/>
                </a:cubicBezTo>
                <a:cubicBezTo>
                  <a:pt x="73413" y="32392"/>
                  <a:pt x="71281" y="34257"/>
                  <a:pt x="70061" y="34257"/>
                </a:cubicBezTo>
                <a:cubicBezTo>
                  <a:pt x="69861" y="34257"/>
                  <a:pt x="69686" y="34207"/>
                  <a:pt x="69546" y="34093"/>
                </a:cubicBezTo>
                <a:cubicBezTo>
                  <a:pt x="69049" y="33674"/>
                  <a:pt x="69442" y="33124"/>
                  <a:pt x="69808" y="32783"/>
                </a:cubicBezTo>
                <a:cubicBezTo>
                  <a:pt x="70672" y="31919"/>
                  <a:pt x="72060" y="31945"/>
                  <a:pt x="73186" y="31527"/>
                </a:cubicBezTo>
                <a:cubicBezTo>
                  <a:pt x="74260" y="31108"/>
                  <a:pt x="76459" y="29615"/>
                  <a:pt x="76485" y="28332"/>
                </a:cubicBezTo>
                <a:cubicBezTo>
                  <a:pt x="76493" y="27683"/>
                  <a:pt x="76192" y="27451"/>
                  <a:pt x="75748" y="27451"/>
                </a:cubicBezTo>
                <a:cubicBezTo>
                  <a:pt x="74739" y="27451"/>
                  <a:pt x="72990" y="28646"/>
                  <a:pt x="72427" y="28882"/>
                </a:cubicBezTo>
                <a:cubicBezTo>
                  <a:pt x="72079" y="29045"/>
                  <a:pt x="71301" y="29432"/>
                  <a:pt x="70764" y="29432"/>
                </a:cubicBezTo>
                <a:cubicBezTo>
                  <a:pt x="70614" y="29432"/>
                  <a:pt x="70482" y="29402"/>
                  <a:pt x="70384" y="29327"/>
                </a:cubicBezTo>
                <a:cubicBezTo>
                  <a:pt x="69625" y="28725"/>
                  <a:pt x="70751" y="28018"/>
                  <a:pt x="71196" y="27677"/>
                </a:cubicBezTo>
                <a:cubicBezTo>
                  <a:pt x="73684" y="25845"/>
                  <a:pt x="77087" y="24902"/>
                  <a:pt x="79915" y="23619"/>
                </a:cubicBezTo>
                <a:cubicBezTo>
                  <a:pt x="82927" y="22257"/>
                  <a:pt x="85964" y="20869"/>
                  <a:pt x="88975" y="19508"/>
                </a:cubicBezTo>
                <a:cubicBezTo>
                  <a:pt x="94552" y="16968"/>
                  <a:pt x="100130" y="14454"/>
                  <a:pt x="105707" y="11914"/>
                </a:cubicBezTo>
                <a:cubicBezTo>
                  <a:pt x="112986" y="8615"/>
                  <a:pt x="120266" y="5316"/>
                  <a:pt x="127519" y="2017"/>
                </a:cubicBezTo>
                <a:cubicBezTo>
                  <a:pt x="128199" y="1729"/>
                  <a:pt x="128880" y="1415"/>
                  <a:pt x="129535" y="1126"/>
                </a:cubicBezTo>
                <a:close/>
                <a:moveTo>
                  <a:pt x="129247" y="1"/>
                </a:moveTo>
                <a:cubicBezTo>
                  <a:pt x="129247" y="1"/>
                  <a:pt x="126340" y="1676"/>
                  <a:pt x="126340" y="1676"/>
                </a:cubicBezTo>
                <a:cubicBezTo>
                  <a:pt x="125974" y="1886"/>
                  <a:pt x="125529" y="2017"/>
                  <a:pt x="125162" y="2200"/>
                </a:cubicBezTo>
                <a:cubicBezTo>
                  <a:pt x="118354" y="5264"/>
                  <a:pt x="111546" y="8327"/>
                  <a:pt x="104764" y="11417"/>
                </a:cubicBezTo>
                <a:cubicBezTo>
                  <a:pt x="99266" y="13878"/>
                  <a:pt x="93767" y="16366"/>
                  <a:pt x="88268" y="18853"/>
                </a:cubicBezTo>
                <a:cubicBezTo>
                  <a:pt x="84995" y="20320"/>
                  <a:pt x="81775" y="21891"/>
                  <a:pt x="78475" y="23278"/>
                </a:cubicBezTo>
                <a:cubicBezTo>
                  <a:pt x="77140" y="23828"/>
                  <a:pt x="75857" y="24561"/>
                  <a:pt x="74574" y="25216"/>
                </a:cubicBezTo>
                <a:cubicBezTo>
                  <a:pt x="73631" y="25714"/>
                  <a:pt x="72846" y="26342"/>
                  <a:pt x="71929" y="26840"/>
                </a:cubicBezTo>
                <a:cubicBezTo>
                  <a:pt x="71196" y="27258"/>
                  <a:pt x="68630" y="28411"/>
                  <a:pt x="69389" y="29563"/>
                </a:cubicBezTo>
                <a:cubicBezTo>
                  <a:pt x="69614" y="29931"/>
                  <a:pt x="69995" y="30069"/>
                  <a:pt x="70439" y="30069"/>
                </a:cubicBezTo>
                <a:cubicBezTo>
                  <a:pt x="71447" y="30069"/>
                  <a:pt x="72780" y="29358"/>
                  <a:pt x="73343" y="29013"/>
                </a:cubicBezTo>
                <a:cubicBezTo>
                  <a:pt x="73653" y="28822"/>
                  <a:pt x="74375" y="28154"/>
                  <a:pt x="74857" y="28154"/>
                </a:cubicBezTo>
                <a:cubicBezTo>
                  <a:pt x="74905" y="28154"/>
                  <a:pt x="74950" y="28161"/>
                  <a:pt x="74993" y="28175"/>
                </a:cubicBezTo>
                <a:cubicBezTo>
                  <a:pt x="76538" y="28594"/>
                  <a:pt x="74338" y="30296"/>
                  <a:pt x="73841" y="30558"/>
                </a:cubicBezTo>
                <a:cubicBezTo>
                  <a:pt x="72610" y="31239"/>
                  <a:pt x="71248" y="31553"/>
                  <a:pt x="69965" y="32155"/>
                </a:cubicBezTo>
                <a:cubicBezTo>
                  <a:pt x="69285" y="32495"/>
                  <a:pt x="67556" y="33805"/>
                  <a:pt x="68002" y="34669"/>
                </a:cubicBezTo>
                <a:cubicBezTo>
                  <a:pt x="68248" y="35125"/>
                  <a:pt x="68671" y="35301"/>
                  <a:pt x="69174" y="35301"/>
                </a:cubicBezTo>
                <a:cubicBezTo>
                  <a:pt x="70546" y="35301"/>
                  <a:pt x="72514" y="33995"/>
                  <a:pt x="73107" y="33517"/>
                </a:cubicBezTo>
                <a:cubicBezTo>
                  <a:pt x="73768" y="33005"/>
                  <a:pt x="75833" y="30344"/>
                  <a:pt x="77271" y="30344"/>
                </a:cubicBezTo>
                <a:cubicBezTo>
                  <a:pt x="77600" y="30344"/>
                  <a:pt x="77896" y="30483"/>
                  <a:pt x="78135" y="30820"/>
                </a:cubicBezTo>
                <a:cubicBezTo>
                  <a:pt x="79418" y="32652"/>
                  <a:pt x="74076" y="34564"/>
                  <a:pt x="72950" y="35035"/>
                </a:cubicBezTo>
                <a:cubicBezTo>
                  <a:pt x="71931" y="35439"/>
                  <a:pt x="67195" y="37468"/>
                  <a:pt x="64795" y="37468"/>
                </a:cubicBezTo>
                <a:cubicBezTo>
                  <a:pt x="63928" y="37468"/>
                  <a:pt x="63365" y="37203"/>
                  <a:pt x="63393" y="36502"/>
                </a:cubicBezTo>
                <a:cubicBezTo>
                  <a:pt x="63419" y="35637"/>
                  <a:pt x="64912" y="34721"/>
                  <a:pt x="65514" y="34171"/>
                </a:cubicBezTo>
                <a:cubicBezTo>
                  <a:pt x="66169" y="33621"/>
                  <a:pt x="67033" y="32914"/>
                  <a:pt x="67164" y="32076"/>
                </a:cubicBezTo>
                <a:cubicBezTo>
                  <a:pt x="67370" y="30710"/>
                  <a:pt x="66536" y="30259"/>
                  <a:pt x="65339" y="30259"/>
                </a:cubicBezTo>
                <a:cubicBezTo>
                  <a:pt x="63350" y="30259"/>
                  <a:pt x="60358" y="31507"/>
                  <a:pt x="59492" y="31867"/>
                </a:cubicBezTo>
                <a:cubicBezTo>
                  <a:pt x="48520" y="36502"/>
                  <a:pt x="37759" y="41634"/>
                  <a:pt x="26918" y="46530"/>
                </a:cubicBezTo>
                <a:cubicBezTo>
                  <a:pt x="23488" y="48075"/>
                  <a:pt x="20084" y="49646"/>
                  <a:pt x="16654" y="51191"/>
                </a:cubicBezTo>
                <a:cubicBezTo>
                  <a:pt x="15711" y="51610"/>
                  <a:pt x="14769" y="52029"/>
                  <a:pt x="13826" y="52448"/>
                </a:cubicBezTo>
                <a:cubicBezTo>
                  <a:pt x="13590" y="52553"/>
                  <a:pt x="13014" y="52710"/>
                  <a:pt x="12857" y="52893"/>
                </a:cubicBezTo>
                <a:lnTo>
                  <a:pt x="12779" y="52998"/>
                </a:lnTo>
                <a:cubicBezTo>
                  <a:pt x="1" y="69049"/>
                  <a:pt x="8249" y="96726"/>
                  <a:pt x="8327" y="96987"/>
                </a:cubicBezTo>
                <a:lnTo>
                  <a:pt x="8380" y="97092"/>
                </a:lnTo>
                <a:lnTo>
                  <a:pt x="8432" y="97197"/>
                </a:lnTo>
                <a:cubicBezTo>
                  <a:pt x="17570" y="107252"/>
                  <a:pt x="29249" y="109504"/>
                  <a:pt x="37418" y="109608"/>
                </a:cubicBezTo>
                <a:cubicBezTo>
                  <a:pt x="37622" y="109611"/>
                  <a:pt x="37824" y="109612"/>
                  <a:pt x="38025" y="109612"/>
                </a:cubicBezTo>
                <a:cubicBezTo>
                  <a:pt x="46567" y="109612"/>
                  <a:pt x="52847" y="107486"/>
                  <a:pt x="53129" y="107409"/>
                </a:cubicBezTo>
                <a:lnTo>
                  <a:pt x="53181" y="107383"/>
                </a:lnTo>
                <a:lnTo>
                  <a:pt x="169571" y="40665"/>
                </a:lnTo>
                <a:cubicBezTo>
                  <a:pt x="169754" y="39722"/>
                  <a:pt x="169859" y="38544"/>
                  <a:pt x="169859" y="37654"/>
                </a:cubicBezTo>
                <a:cubicBezTo>
                  <a:pt x="169859" y="27206"/>
                  <a:pt x="159123" y="19560"/>
                  <a:pt x="157919" y="18670"/>
                </a:cubicBezTo>
                <a:cubicBezTo>
                  <a:pt x="152341" y="3326"/>
                  <a:pt x="129482" y="27"/>
                  <a:pt x="129247" y="1"/>
                </a:cubicBezTo>
                <a:close/>
              </a:path>
            </a:pathLst>
          </a:custGeom>
          <a:solidFill>
            <a:srgbClr val="ED1C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16"/>
          <p:cNvSpPr/>
          <p:nvPr/>
        </p:nvSpPr>
        <p:spPr>
          <a:xfrm>
            <a:off x="2998013" y="1896850"/>
            <a:ext cx="927600" cy="1090600"/>
          </a:xfrm>
          <a:custGeom>
            <a:avLst/>
            <a:gdLst/>
            <a:ahLst/>
            <a:cxnLst/>
            <a:rect l="l" t="t" r="r" b="b"/>
            <a:pathLst>
              <a:path w="37104" h="43624" fill="none" extrusionOk="0">
                <a:moveTo>
                  <a:pt x="0" y="1"/>
                </a:moveTo>
                <a:lnTo>
                  <a:pt x="37104" y="43624"/>
                </a:lnTo>
              </a:path>
            </a:pathLst>
          </a:custGeom>
          <a:noFill/>
          <a:ln w="9175" cap="flat" cmpd="sng">
            <a:solidFill>
              <a:srgbClr val="000000"/>
            </a:solidFill>
            <a:prstDash val="solid"/>
            <a:miter lim="2618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16"/>
          <p:cNvSpPr txBox="1"/>
          <p:nvPr/>
        </p:nvSpPr>
        <p:spPr>
          <a:xfrm>
            <a:off x="1962875" y="1639200"/>
            <a:ext cx="1512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Kalam"/>
                <a:ea typeface="Kalam"/>
                <a:cs typeface="Kalam"/>
                <a:sym typeface="Kalam"/>
              </a:rPr>
              <a:t>NUCLEOID</a:t>
            </a:r>
            <a:endParaRPr sz="9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914" name="Google Shape;914;p16"/>
          <p:cNvSpPr/>
          <p:nvPr/>
        </p:nvSpPr>
        <p:spPr>
          <a:xfrm>
            <a:off x="3651875" y="3590150"/>
            <a:ext cx="339600" cy="329100"/>
          </a:xfrm>
          <a:prstGeom prst="ellipse">
            <a:avLst/>
          </a:prstGeom>
          <a:noFill/>
          <a:ln w="38100" cap="flat" cmpd="sng">
            <a:solidFill>
              <a:srgbClr val="F209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16"/>
          <p:cNvSpPr/>
          <p:nvPr/>
        </p:nvSpPr>
        <p:spPr>
          <a:xfrm flipH="1">
            <a:off x="3944270" y="3926825"/>
            <a:ext cx="307029" cy="683424"/>
          </a:xfrm>
          <a:custGeom>
            <a:avLst/>
            <a:gdLst/>
            <a:ahLst/>
            <a:cxnLst/>
            <a:rect l="l" t="t" r="r" b="b"/>
            <a:pathLst>
              <a:path w="8694" h="10763" fill="none" extrusionOk="0">
                <a:moveTo>
                  <a:pt x="0" y="10762"/>
                </a:moveTo>
                <a:lnTo>
                  <a:pt x="8693" y="0"/>
                </a:lnTo>
              </a:path>
            </a:pathLst>
          </a:custGeom>
          <a:noFill/>
          <a:ln w="9175" cap="flat" cmpd="sng">
            <a:solidFill>
              <a:srgbClr val="000000"/>
            </a:solidFill>
            <a:prstDash val="solid"/>
            <a:miter lim="2618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16"/>
          <p:cNvSpPr txBox="1"/>
          <p:nvPr/>
        </p:nvSpPr>
        <p:spPr>
          <a:xfrm>
            <a:off x="3486613" y="4617825"/>
            <a:ext cx="1512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Kalam"/>
                <a:ea typeface="Kalam"/>
                <a:cs typeface="Kalam"/>
                <a:sym typeface="Kalam"/>
              </a:rPr>
              <a:t>PLASMID</a:t>
            </a:r>
            <a:endParaRPr sz="900">
              <a:latin typeface="Kalam"/>
              <a:ea typeface="Kalam"/>
              <a:cs typeface="Kalam"/>
              <a:sym typeface="Kala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22" name="Google Shape;922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A gene is a region of DNA that </a:t>
            </a:r>
            <a:r>
              <a:rPr lang="en" b="1">
                <a:solidFill>
                  <a:srgbClr val="CCCCCC"/>
                </a:solidFill>
              </a:rPr>
              <a:t>codes </a:t>
            </a:r>
            <a:r>
              <a:rPr lang="en">
                <a:solidFill>
                  <a:srgbClr val="CCCCCC"/>
                </a:solidFill>
              </a:rPr>
              <a:t>for a </a:t>
            </a:r>
            <a:r>
              <a:rPr lang="en" b="1">
                <a:solidFill>
                  <a:srgbClr val="CCCCCC"/>
                </a:solidFill>
              </a:rPr>
              <a:t>protein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The order of bases in a gene determines the </a:t>
            </a:r>
            <a:r>
              <a:rPr lang="en" b="1">
                <a:solidFill>
                  <a:srgbClr val="CCCCCC"/>
                </a:solidFill>
              </a:rPr>
              <a:t>order of amino acids</a:t>
            </a:r>
            <a:r>
              <a:rPr lang="en">
                <a:solidFill>
                  <a:srgbClr val="CCCCCC"/>
                </a:solidFill>
              </a:rPr>
              <a:t> in a protein.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Each amino acid is </a:t>
            </a:r>
            <a:r>
              <a:rPr lang="en" b="1">
                <a:solidFill>
                  <a:srgbClr val="CCCCCC"/>
                </a:solidFill>
              </a:rPr>
              <a:t>coded for </a:t>
            </a:r>
            <a:r>
              <a:rPr lang="en">
                <a:solidFill>
                  <a:srgbClr val="CCCCCC"/>
                </a:solidFill>
              </a:rPr>
              <a:t>by a sequence of </a:t>
            </a:r>
            <a:r>
              <a:rPr lang="en" b="1">
                <a:solidFill>
                  <a:srgbClr val="CCCCCC"/>
                </a:solidFill>
              </a:rPr>
              <a:t>three bases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■"/>
            </a:pPr>
            <a:r>
              <a:rPr lang="en">
                <a:solidFill>
                  <a:srgbClr val="CCCCCC"/>
                </a:solidFill>
              </a:rPr>
              <a:t>For example, the sequence </a:t>
            </a:r>
            <a:r>
              <a:rPr lang="en" b="1">
                <a:solidFill>
                  <a:srgbClr val="CCCCCC"/>
                </a:solidFill>
              </a:rPr>
              <a:t>GGA </a:t>
            </a:r>
            <a:r>
              <a:rPr lang="en">
                <a:solidFill>
                  <a:srgbClr val="CCCCCC"/>
                </a:solidFill>
              </a:rPr>
              <a:t>codes for the amino acid</a:t>
            </a:r>
            <a:r>
              <a:rPr lang="en" b="1">
                <a:solidFill>
                  <a:srgbClr val="CCCCCC"/>
                </a:solidFill>
              </a:rPr>
              <a:t> glycine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This is called a </a:t>
            </a:r>
            <a:r>
              <a:rPr lang="en" b="1">
                <a:solidFill>
                  <a:srgbClr val="CCCCCC"/>
                </a:solidFill>
              </a:rPr>
              <a:t>codon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A gene may also </a:t>
            </a:r>
            <a:r>
              <a:rPr lang="en" b="1">
                <a:solidFill>
                  <a:srgbClr val="CCCCCC"/>
                </a:solidFill>
              </a:rPr>
              <a:t>code </a:t>
            </a:r>
            <a:r>
              <a:rPr lang="en">
                <a:solidFill>
                  <a:srgbClr val="CCCCCC"/>
                </a:solidFill>
              </a:rPr>
              <a:t>for a section of </a:t>
            </a:r>
            <a:r>
              <a:rPr lang="en" b="1">
                <a:solidFill>
                  <a:srgbClr val="CCCCCC"/>
                </a:solidFill>
              </a:rPr>
              <a:t>functional RNA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These are RNA molecules </a:t>
            </a:r>
            <a:r>
              <a:rPr lang="en" b="1">
                <a:solidFill>
                  <a:srgbClr val="CCCCCC"/>
                </a:solidFill>
              </a:rPr>
              <a:t>other </a:t>
            </a:r>
            <a:r>
              <a:rPr lang="en">
                <a:solidFill>
                  <a:srgbClr val="CCCCCC"/>
                </a:solidFill>
              </a:rPr>
              <a:t>than </a:t>
            </a:r>
            <a:r>
              <a:rPr lang="en" b="1">
                <a:solidFill>
                  <a:srgbClr val="CCCCCC"/>
                </a:solidFill>
              </a:rPr>
              <a:t>messenger RNA </a:t>
            </a:r>
            <a:r>
              <a:rPr lang="en">
                <a:solidFill>
                  <a:srgbClr val="CCCCCC"/>
                </a:solidFill>
              </a:rPr>
              <a:t>(</a:t>
            </a:r>
            <a:r>
              <a:rPr lang="en" b="1">
                <a:solidFill>
                  <a:srgbClr val="CCCCCC"/>
                </a:solidFill>
              </a:rPr>
              <a:t>mRNA</a:t>
            </a:r>
            <a:r>
              <a:rPr lang="en">
                <a:solidFill>
                  <a:srgbClr val="CCCCCC"/>
                </a:solidFill>
              </a:rPr>
              <a:t>).</a:t>
            </a:r>
            <a:endParaRPr>
              <a:solidFill>
                <a:srgbClr val="CCCCCC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■"/>
            </a:pPr>
            <a:r>
              <a:rPr lang="en">
                <a:solidFill>
                  <a:srgbClr val="CCCCCC"/>
                </a:solidFill>
              </a:rPr>
              <a:t>mRNA is involved in the production of </a:t>
            </a:r>
            <a:r>
              <a:rPr lang="en" b="1">
                <a:solidFill>
                  <a:srgbClr val="CCCCCC"/>
                </a:solidFill>
              </a:rPr>
              <a:t>proteins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Examples of functional RNA molecules include </a:t>
            </a:r>
            <a:r>
              <a:rPr lang="en" b="1">
                <a:solidFill>
                  <a:srgbClr val="CCCCCC"/>
                </a:solidFill>
              </a:rPr>
              <a:t>transfer RNA </a:t>
            </a:r>
            <a:r>
              <a:rPr lang="en">
                <a:solidFill>
                  <a:srgbClr val="CCCCCC"/>
                </a:solidFill>
              </a:rPr>
              <a:t>(</a:t>
            </a:r>
            <a:r>
              <a:rPr lang="en" b="1">
                <a:solidFill>
                  <a:srgbClr val="CCCCCC"/>
                </a:solidFill>
              </a:rPr>
              <a:t>tRNA</a:t>
            </a:r>
            <a:r>
              <a:rPr lang="en">
                <a:solidFill>
                  <a:srgbClr val="CCCCCC"/>
                </a:solidFill>
              </a:rPr>
              <a:t>) and </a:t>
            </a:r>
            <a:r>
              <a:rPr lang="en" b="1">
                <a:solidFill>
                  <a:srgbClr val="CCCCCC"/>
                </a:solidFill>
              </a:rPr>
              <a:t>ribosomal RNA </a:t>
            </a:r>
            <a:r>
              <a:rPr lang="en">
                <a:solidFill>
                  <a:srgbClr val="CCCCCC"/>
                </a:solidFill>
              </a:rPr>
              <a:t>(</a:t>
            </a:r>
            <a:r>
              <a:rPr lang="en" b="1">
                <a:solidFill>
                  <a:srgbClr val="CCCCCC"/>
                </a:solidFill>
              </a:rPr>
              <a:t>rRNA</a:t>
            </a:r>
            <a:r>
              <a:rPr lang="en">
                <a:solidFill>
                  <a:srgbClr val="CCCCCC"/>
                </a:solidFill>
              </a:rPr>
              <a:t>).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The complete </a:t>
            </a:r>
            <a:r>
              <a:rPr lang="en" b="1">
                <a:solidFill>
                  <a:srgbClr val="CCCCCC"/>
                </a:solidFill>
              </a:rPr>
              <a:t>collection</a:t>
            </a:r>
            <a:r>
              <a:rPr lang="en">
                <a:solidFill>
                  <a:srgbClr val="CCCCCC"/>
                </a:solidFill>
              </a:rPr>
              <a:t> of an organism’s genes is called its </a:t>
            </a:r>
            <a:r>
              <a:rPr lang="en" b="1">
                <a:solidFill>
                  <a:srgbClr val="CCCCCC"/>
                </a:solidFill>
              </a:rPr>
              <a:t>genome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The complete </a:t>
            </a:r>
            <a:r>
              <a:rPr lang="en" b="1">
                <a:solidFill>
                  <a:srgbClr val="CCCCCC"/>
                </a:solidFill>
              </a:rPr>
              <a:t>collection </a:t>
            </a:r>
            <a:r>
              <a:rPr lang="en">
                <a:solidFill>
                  <a:srgbClr val="CCCCCC"/>
                </a:solidFill>
              </a:rPr>
              <a:t>of an organism’s proteins is called its </a:t>
            </a:r>
            <a:r>
              <a:rPr lang="en" b="1">
                <a:solidFill>
                  <a:srgbClr val="CCCCCC"/>
                </a:solidFill>
              </a:rPr>
              <a:t>proteome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</p:txBody>
      </p:sp>
      <p:sp>
        <p:nvSpPr>
          <p:cNvPr id="923" name="Google Shape;923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929" name="Google Shape;929;p18"/>
          <p:cNvSpPr txBox="1"/>
          <p:nvPr/>
        </p:nvSpPr>
        <p:spPr>
          <a:xfrm>
            <a:off x="5014519" y="2048400"/>
            <a:ext cx="3563575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Cambria"/>
                <a:ea typeface="Cambria"/>
                <a:cs typeface="Cambria"/>
                <a:sym typeface="Cambria"/>
              </a:rPr>
              <a:t>A prokaryotic plasmid is </a:t>
            </a:r>
            <a:r>
              <a:rPr lang="en" sz="1300" b="1" dirty="0">
                <a:latin typeface="Cambria"/>
                <a:ea typeface="Cambria"/>
                <a:cs typeface="Cambria"/>
                <a:sym typeface="Cambria"/>
              </a:rPr>
              <a:t>circular </a:t>
            </a:r>
            <a:r>
              <a:rPr lang="en" sz="1300" dirty="0">
                <a:latin typeface="Cambria"/>
                <a:ea typeface="Cambria"/>
                <a:cs typeface="Cambria"/>
                <a:sym typeface="Cambria"/>
              </a:rPr>
              <a:t>in nature. </a:t>
            </a:r>
            <a:endParaRPr sz="1300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Cambria"/>
                <a:ea typeface="Cambria"/>
                <a:cs typeface="Cambria"/>
                <a:sym typeface="Cambria"/>
              </a:rPr>
              <a:t>Each different coloured region represents a different functional</a:t>
            </a:r>
            <a:r>
              <a:rPr lang="en" sz="1300" b="1" dirty="0">
                <a:latin typeface="Cambria"/>
                <a:ea typeface="Cambria"/>
                <a:cs typeface="Cambria"/>
                <a:sym typeface="Cambria"/>
              </a:rPr>
              <a:t> gene</a:t>
            </a:r>
            <a:r>
              <a:rPr lang="en" sz="1300" dirty="0">
                <a:latin typeface="Cambria"/>
                <a:ea typeface="Cambria"/>
                <a:cs typeface="Cambria"/>
                <a:sym typeface="Cambria"/>
              </a:rPr>
              <a:t> coding for a </a:t>
            </a:r>
            <a:r>
              <a:rPr lang="en" sz="1300" b="1" dirty="0">
                <a:latin typeface="Cambria"/>
                <a:ea typeface="Cambria"/>
                <a:cs typeface="Cambria"/>
                <a:sym typeface="Cambria"/>
              </a:rPr>
              <a:t>protein</a:t>
            </a:r>
            <a:r>
              <a:rPr lang="en" sz="1300" dirty="0"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30" name="Google Shape;930;p18"/>
          <p:cNvSpPr/>
          <p:nvPr/>
        </p:nvSpPr>
        <p:spPr>
          <a:xfrm>
            <a:off x="4202230" y="1951856"/>
            <a:ext cx="332078" cy="667958"/>
          </a:xfrm>
          <a:custGeom>
            <a:avLst/>
            <a:gdLst/>
            <a:ahLst/>
            <a:cxnLst/>
            <a:rect l="l" t="t" r="r" b="b"/>
            <a:pathLst>
              <a:path w="14759" h="29687" extrusionOk="0">
                <a:moveTo>
                  <a:pt x="10216" y="0"/>
                </a:moveTo>
                <a:lnTo>
                  <a:pt x="1" y="3498"/>
                </a:lnTo>
                <a:cubicBezTo>
                  <a:pt x="2581" y="11047"/>
                  <a:pt x="3968" y="19130"/>
                  <a:pt x="3968" y="27553"/>
                </a:cubicBezTo>
                <a:cubicBezTo>
                  <a:pt x="3968" y="28172"/>
                  <a:pt x="3968" y="28790"/>
                  <a:pt x="3946" y="29409"/>
                </a:cubicBezTo>
                <a:lnTo>
                  <a:pt x="14737" y="29686"/>
                </a:lnTo>
                <a:cubicBezTo>
                  <a:pt x="14758" y="28982"/>
                  <a:pt x="14758" y="28257"/>
                  <a:pt x="14758" y="27553"/>
                </a:cubicBezTo>
                <a:cubicBezTo>
                  <a:pt x="14758" y="17914"/>
                  <a:pt x="13159" y="8637"/>
                  <a:pt x="10216" y="0"/>
                </a:cubicBezTo>
                <a:close/>
              </a:path>
            </a:pathLst>
          </a:custGeom>
          <a:solidFill>
            <a:srgbClr val="008C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18"/>
          <p:cNvSpPr/>
          <p:nvPr/>
        </p:nvSpPr>
        <p:spPr>
          <a:xfrm>
            <a:off x="4005513" y="2613447"/>
            <a:ext cx="528322" cy="1031198"/>
          </a:xfrm>
          <a:custGeom>
            <a:avLst/>
            <a:gdLst/>
            <a:ahLst/>
            <a:cxnLst/>
            <a:rect l="l" t="t" r="r" b="b"/>
            <a:pathLst>
              <a:path w="23481" h="45831" extrusionOk="0">
                <a:moveTo>
                  <a:pt x="12689" y="1"/>
                </a:moveTo>
                <a:cubicBezTo>
                  <a:pt x="12327" y="14737"/>
                  <a:pt x="7699" y="28386"/>
                  <a:pt x="0" y="39774"/>
                </a:cubicBezTo>
                <a:lnTo>
                  <a:pt x="8936" y="45831"/>
                </a:lnTo>
                <a:cubicBezTo>
                  <a:pt x="17765" y="32779"/>
                  <a:pt x="23075" y="17147"/>
                  <a:pt x="23480" y="278"/>
                </a:cubicBezTo>
                <a:lnTo>
                  <a:pt x="12689" y="1"/>
                </a:lnTo>
                <a:close/>
              </a:path>
            </a:pathLst>
          </a:custGeom>
          <a:solidFill>
            <a:srgbClr val="D9D2E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18"/>
          <p:cNvSpPr/>
          <p:nvPr/>
        </p:nvSpPr>
        <p:spPr>
          <a:xfrm>
            <a:off x="4054450" y="1587225"/>
            <a:ext cx="377663" cy="443385"/>
          </a:xfrm>
          <a:custGeom>
            <a:avLst/>
            <a:gdLst/>
            <a:ahLst/>
            <a:cxnLst/>
            <a:rect l="l" t="t" r="r" b="b"/>
            <a:pathLst>
              <a:path w="16785" h="19706" extrusionOk="0">
                <a:moveTo>
                  <a:pt x="9256" y="0"/>
                </a:moveTo>
                <a:lnTo>
                  <a:pt x="0" y="5545"/>
                </a:lnTo>
                <a:cubicBezTo>
                  <a:pt x="2666" y="9981"/>
                  <a:pt x="4863" y="14715"/>
                  <a:pt x="6569" y="19706"/>
                </a:cubicBezTo>
                <a:lnTo>
                  <a:pt x="16784" y="16208"/>
                </a:lnTo>
                <a:cubicBezTo>
                  <a:pt x="14843" y="10514"/>
                  <a:pt x="12306" y="5076"/>
                  <a:pt x="9256" y="0"/>
                </a:cubicBezTo>
                <a:close/>
              </a:path>
            </a:pathLst>
          </a:custGeom>
          <a:solidFill>
            <a:srgbClr val="FF822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18"/>
          <p:cNvSpPr/>
          <p:nvPr/>
        </p:nvSpPr>
        <p:spPr>
          <a:xfrm>
            <a:off x="3765100" y="1176047"/>
            <a:ext cx="497610" cy="536018"/>
          </a:xfrm>
          <a:custGeom>
            <a:avLst/>
            <a:gdLst/>
            <a:ahLst/>
            <a:cxnLst/>
            <a:rect l="l" t="t" r="r" b="b"/>
            <a:pathLst>
              <a:path w="22116" h="23823" extrusionOk="0">
                <a:moveTo>
                  <a:pt x="7401" y="1"/>
                </a:moveTo>
                <a:lnTo>
                  <a:pt x="1" y="7849"/>
                </a:lnTo>
                <a:cubicBezTo>
                  <a:pt x="4991" y="12541"/>
                  <a:pt x="9320" y="17915"/>
                  <a:pt x="12860" y="23822"/>
                </a:cubicBezTo>
                <a:lnTo>
                  <a:pt x="22116" y="18277"/>
                </a:lnTo>
                <a:cubicBezTo>
                  <a:pt x="18064" y="11517"/>
                  <a:pt x="13116" y="5354"/>
                  <a:pt x="7401" y="1"/>
                </a:cubicBezTo>
                <a:close/>
              </a:path>
            </a:pathLst>
          </a:custGeom>
          <a:solidFill>
            <a:srgbClr val="008C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18"/>
          <p:cNvSpPr/>
          <p:nvPr/>
        </p:nvSpPr>
        <p:spPr>
          <a:xfrm>
            <a:off x="3648505" y="3508219"/>
            <a:ext cx="558068" cy="573907"/>
          </a:xfrm>
          <a:custGeom>
            <a:avLst/>
            <a:gdLst/>
            <a:ahLst/>
            <a:cxnLst/>
            <a:rect l="l" t="t" r="r" b="b"/>
            <a:pathLst>
              <a:path w="24803" h="25507" extrusionOk="0">
                <a:moveTo>
                  <a:pt x="15867" y="1"/>
                </a:moveTo>
                <a:cubicBezTo>
                  <a:pt x="11495" y="6463"/>
                  <a:pt x="6143" y="12199"/>
                  <a:pt x="1" y="16998"/>
                </a:cubicBezTo>
                <a:lnTo>
                  <a:pt x="6654" y="25507"/>
                </a:lnTo>
                <a:cubicBezTo>
                  <a:pt x="13671" y="20026"/>
                  <a:pt x="19813" y="13458"/>
                  <a:pt x="24803" y="6058"/>
                </a:cubicBezTo>
                <a:lnTo>
                  <a:pt x="15867" y="1"/>
                </a:lnTo>
                <a:close/>
              </a:path>
            </a:pathLst>
          </a:custGeom>
          <a:solidFill>
            <a:srgbClr val="4D5C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18"/>
          <p:cNvSpPr/>
          <p:nvPr/>
        </p:nvSpPr>
        <p:spPr>
          <a:xfrm>
            <a:off x="3409060" y="882439"/>
            <a:ext cx="522563" cy="470250"/>
          </a:xfrm>
          <a:custGeom>
            <a:avLst/>
            <a:gdLst/>
            <a:ahLst/>
            <a:cxnLst/>
            <a:rect l="l" t="t" r="r" b="b"/>
            <a:pathLst>
              <a:path w="23225" h="20900" extrusionOk="0">
                <a:moveTo>
                  <a:pt x="5098" y="0"/>
                </a:moveTo>
                <a:lnTo>
                  <a:pt x="1" y="9512"/>
                </a:lnTo>
                <a:cubicBezTo>
                  <a:pt x="5780" y="12604"/>
                  <a:pt x="11090" y="16443"/>
                  <a:pt x="15825" y="20900"/>
                </a:cubicBezTo>
                <a:lnTo>
                  <a:pt x="23225" y="13052"/>
                </a:lnTo>
                <a:cubicBezTo>
                  <a:pt x="17808" y="7934"/>
                  <a:pt x="11709" y="3541"/>
                  <a:pt x="5098" y="0"/>
                </a:cubicBezTo>
                <a:close/>
              </a:path>
            </a:pathLst>
          </a:custGeom>
          <a:solidFill>
            <a:srgbClr val="FFD55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18"/>
          <p:cNvSpPr/>
          <p:nvPr/>
        </p:nvSpPr>
        <p:spPr>
          <a:xfrm>
            <a:off x="3209463" y="3890600"/>
            <a:ext cx="588780" cy="474593"/>
          </a:xfrm>
          <a:custGeom>
            <a:avLst/>
            <a:gdLst/>
            <a:ahLst/>
            <a:cxnLst/>
            <a:rect l="l" t="t" r="r" b="b"/>
            <a:pathLst>
              <a:path w="26168" h="21093" extrusionOk="0">
                <a:moveTo>
                  <a:pt x="19514" y="1"/>
                </a:moveTo>
                <a:cubicBezTo>
                  <a:pt x="13649" y="4586"/>
                  <a:pt x="7081" y="8318"/>
                  <a:pt x="0" y="10984"/>
                </a:cubicBezTo>
                <a:lnTo>
                  <a:pt x="3796" y="21092"/>
                </a:lnTo>
                <a:cubicBezTo>
                  <a:pt x="11922" y="18021"/>
                  <a:pt x="19450" y="13756"/>
                  <a:pt x="26167" y="8510"/>
                </a:cubicBezTo>
                <a:lnTo>
                  <a:pt x="19514" y="1"/>
                </a:lnTo>
                <a:close/>
              </a:path>
            </a:pathLst>
          </a:custGeom>
          <a:solidFill>
            <a:srgbClr val="FE6AFE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18"/>
          <p:cNvSpPr/>
          <p:nvPr/>
        </p:nvSpPr>
        <p:spPr>
          <a:xfrm>
            <a:off x="3041028" y="717402"/>
            <a:ext cx="482738" cy="379080"/>
          </a:xfrm>
          <a:custGeom>
            <a:avLst/>
            <a:gdLst/>
            <a:ahLst/>
            <a:cxnLst/>
            <a:rect l="l" t="t" r="r" b="b"/>
            <a:pathLst>
              <a:path w="21455" h="16848" extrusionOk="0">
                <a:moveTo>
                  <a:pt x="2731" y="0"/>
                </a:moveTo>
                <a:lnTo>
                  <a:pt x="1" y="10450"/>
                </a:lnTo>
                <a:cubicBezTo>
                  <a:pt x="5759" y="11943"/>
                  <a:pt x="11240" y="14097"/>
                  <a:pt x="16358" y="16848"/>
                </a:cubicBezTo>
                <a:lnTo>
                  <a:pt x="21455" y="7336"/>
                </a:lnTo>
                <a:cubicBezTo>
                  <a:pt x="15590" y="4180"/>
                  <a:pt x="9320" y="1706"/>
                  <a:pt x="2731" y="0"/>
                </a:cubicBezTo>
                <a:close/>
              </a:path>
            </a:pathLst>
          </a:custGeom>
          <a:solidFill>
            <a:srgbClr val="008C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18"/>
          <p:cNvSpPr/>
          <p:nvPr/>
        </p:nvSpPr>
        <p:spPr>
          <a:xfrm>
            <a:off x="2110158" y="4137684"/>
            <a:ext cx="1184737" cy="350303"/>
          </a:xfrm>
          <a:custGeom>
            <a:avLst/>
            <a:gdLst/>
            <a:ahLst/>
            <a:cxnLst/>
            <a:rect l="l" t="t" r="r" b="b"/>
            <a:pathLst>
              <a:path w="52655" h="15569" extrusionOk="0">
                <a:moveTo>
                  <a:pt x="48858" y="1"/>
                </a:moveTo>
                <a:cubicBezTo>
                  <a:pt x="40690" y="3072"/>
                  <a:pt x="31819" y="4757"/>
                  <a:pt x="22585" y="4757"/>
                </a:cubicBezTo>
                <a:cubicBezTo>
                  <a:pt x="15760" y="4757"/>
                  <a:pt x="9149" y="3839"/>
                  <a:pt x="2858" y="2133"/>
                </a:cubicBezTo>
                <a:lnTo>
                  <a:pt x="0" y="12541"/>
                </a:lnTo>
                <a:cubicBezTo>
                  <a:pt x="7187" y="14503"/>
                  <a:pt x="14758" y="15569"/>
                  <a:pt x="22585" y="15569"/>
                </a:cubicBezTo>
                <a:cubicBezTo>
                  <a:pt x="33162" y="15569"/>
                  <a:pt x="43314" y="13628"/>
                  <a:pt x="52654" y="10109"/>
                </a:cubicBezTo>
                <a:lnTo>
                  <a:pt x="48858" y="1"/>
                </a:lnTo>
                <a:close/>
              </a:path>
            </a:pathLst>
          </a:custGeom>
          <a:solidFill>
            <a:srgbClr val="008C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18"/>
          <p:cNvSpPr/>
          <p:nvPr/>
        </p:nvSpPr>
        <p:spPr>
          <a:xfrm>
            <a:off x="2228193" y="655513"/>
            <a:ext cx="874283" cy="297023"/>
          </a:xfrm>
          <a:custGeom>
            <a:avLst/>
            <a:gdLst/>
            <a:ahLst/>
            <a:cxnLst/>
            <a:rect l="l" t="t" r="r" b="b"/>
            <a:pathLst>
              <a:path w="38857" h="13201" extrusionOk="0">
                <a:moveTo>
                  <a:pt x="17339" y="0"/>
                </a:moveTo>
                <a:cubicBezTo>
                  <a:pt x="11389" y="0"/>
                  <a:pt x="5588" y="619"/>
                  <a:pt x="1" y="1770"/>
                </a:cubicBezTo>
                <a:lnTo>
                  <a:pt x="2197" y="12348"/>
                </a:lnTo>
                <a:cubicBezTo>
                  <a:pt x="7081" y="11324"/>
                  <a:pt x="12156" y="10791"/>
                  <a:pt x="17339" y="10791"/>
                </a:cubicBezTo>
                <a:cubicBezTo>
                  <a:pt x="23822" y="10791"/>
                  <a:pt x="30134" y="11623"/>
                  <a:pt x="36127" y="13201"/>
                </a:cubicBezTo>
                <a:lnTo>
                  <a:pt x="38857" y="2751"/>
                </a:lnTo>
                <a:cubicBezTo>
                  <a:pt x="31990" y="960"/>
                  <a:pt x="24760" y="0"/>
                  <a:pt x="17339" y="0"/>
                </a:cubicBezTo>
                <a:close/>
              </a:path>
            </a:pathLst>
          </a:custGeom>
          <a:solidFill>
            <a:srgbClr val="70B22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18"/>
          <p:cNvSpPr/>
          <p:nvPr/>
        </p:nvSpPr>
        <p:spPr>
          <a:xfrm>
            <a:off x="1773783" y="695332"/>
            <a:ext cx="503865" cy="373815"/>
          </a:xfrm>
          <a:custGeom>
            <a:avLst/>
            <a:gdLst/>
            <a:ahLst/>
            <a:cxnLst/>
            <a:rect l="l" t="t" r="r" b="b"/>
            <a:pathLst>
              <a:path w="22394" h="16614" extrusionOk="0">
                <a:moveTo>
                  <a:pt x="20197" y="0"/>
                </a:moveTo>
                <a:cubicBezTo>
                  <a:pt x="13116" y="1450"/>
                  <a:pt x="6335" y="3796"/>
                  <a:pt x="1" y="6910"/>
                </a:cubicBezTo>
                <a:lnTo>
                  <a:pt x="4757" y="16613"/>
                </a:lnTo>
                <a:cubicBezTo>
                  <a:pt x="10280" y="13883"/>
                  <a:pt x="16209" y="11836"/>
                  <a:pt x="22393" y="10578"/>
                </a:cubicBezTo>
                <a:lnTo>
                  <a:pt x="20197" y="0"/>
                </a:lnTo>
                <a:close/>
              </a:path>
            </a:pathLst>
          </a:custGeom>
          <a:solidFill>
            <a:srgbClr val="008C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18"/>
          <p:cNvSpPr/>
          <p:nvPr/>
        </p:nvSpPr>
        <p:spPr>
          <a:xfrm>
            <a:off x="910098" y="3331190"/>
            <a:ext cx="1264387" cy="1088775"/>
          </a:xfrm>
          <a:custGeom>
            <a:avLst/>
            <a:gdLst/>
            <a:ahLst/>
            <a:cxnLst/>
            <a:rect l="l" t="t" r="r" b="b"/>
            <a:pathLst>
              <a:path w="56195" h="48390" extrusionOk="0">
                <a:moveTo>
                  <a:pt x="9618" y="1"/>
                </a:moveTo>
                <a:lnTo>
                  <a:pt x="0" y="4906"/>
                </a:lnTo>
                <a:cubicBezTo>
                  <a:pt x="10748" y="26018"/>
                  <a:pt x="30048" y="42013"/>
                  <a:pt x="53336" y="48390"/>
                </a:cubicBezTo>
                <a:lnTo>
                  <a:pt x="56194" y="37982"/>
                </a:lnTo>
                <a:cubicBezTo>
                  <a:pt x="35849" y="32416"/>
                  <a:pt x="19002" y="18426"/>
                  <a:pt x="9618" y="1"/>
                </a:cubicBezTo>
                <a:close/>
              </a:path>
            </a:pathLst>
          </a:custGeom>
          <a:solidFill>
            <a:srgbClr val="45818E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18"/>
          <p:cNvSpPr/>
          <p:nvPr/>
        </p:nvSpPr>
        <p:spPr>
          <a:xfrm>
            <a:off x="1312667" y="850764"/>
            <a:ext cx="568148" cy="495698"/>
          </a:xfrm>
          <a:custGeom>
            <a:avLst/>
            <a:gdLst/>
            <a:ahLst/>
            <a:cxnLst/>
            <a:rect l="l" t="t" r="r" b="b"/>
            <a:pathLst>
              <a:path w="25251" h="22031" extrusionOk="0">
                <a:moveTo>
                  <a:pt x="20495" y="1"/>
                </a:moveTo>
                <a:cubicBezTo>
                  <a:pt x="12967" y="3690"/>
                  <a:pt x="6078" y="8467"/>
                  <a:pt x="1" y="14119"/>
                </a:cubicBezTo>
                <a:lnTo>
                  <a:pt x="7358" y="22031"/>
                </a:lnTo>
                <a:cubicBezTo>
                  <a:pt x="12647" y="17083"/>
                  <a:pt x="18682" y="12924"/>
                  <a:pt x="25251" y="9704"/>
                </a:cubicBezTo>
                <a:lnTo>
                  <a:pt x="20495" y="1"/>
                </a:lnTo>
                <a:close/>
              </a:path>
            </a:pathLst>
          </a:custGeom>
          <a:solidFill>
            <a:srgbClr val="FF100D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18"/>
          <p:cNvSpPr/>
          <p:nvPr/>
        </p:nvSpPr>
        <p:spPr>
          <a:xfrm>
            <a:off x="977260" y="1168376"/>
            <a:ext cx="500985" cy="538403"/>
          </a:xfrm>
          <a:custGeom>
            <a:avLst/>
            <a:gdLst/>
            <a:ahLst/>
            <a:cxnLst/>
            <a:rect l="l" t="t" r="r" b="b"/>
            <a:pathLst>
              <a:path w="22266" h="23929" extrusionOk="0">
                <a:moveTo>
                  <a:pt x="14908" y="1"/>
                </a:moveTo>
                <a:cubicBezTo>
                  <a:pt x="9128" y="5375"/>
                  <a:pt x="4095" y="11538"/>
                  <a:pt x="1" y="18341"/>
                </a:cubicBezTo>
                <a:lnTo>
                  <a:pt x="9235" y="23929"/>
                </a:lnTo>
                <a:cubicBezTo>
                  <a:pt x="12818" y="18000"/>
                  <a:pt x="17211" y="12604"/>
                  <a:pt x="22265" y="7913"/>
                </a:cubicBezTo>
                <a:lnTo>
                  <a:pt x="14908" y="1"/>
                </a:lnTo>
                <a:close/>
              </a:path>
            </a:pathLst>
          </a:custGeom>
          <a:solidFill>
            <a:srgbClr val="008C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18"/>
          <p:cNvSpPr/>
          <p:nvPr/>
        </p:nvSpPr>
        <p:spPr>
          <a:xfrm>
            <a:off x="806440" y="1580993"/>
            <a:ext cx="378608" cy="443385"/>
          </a:xfrm>
          <a:custGeom>
            <a:avLst/>
            <a:gdLst/>
            <a:ahLst/>
            <a:cxnLst/>
            <a:rect l="l" t="t" r="r" b="b"/>
            <a:pathLst>
              <a:path w="16827" h="19706" extrusionOk="0">
                <a:moveTo>
                  <a:pt x="7593" y="0"/>
                </a:moveTo>
                <a:cubicBezTo>
                  <a:pt x="4522" y="5076"/>
                  <a:pt x="1963" y="10493"/>
                  <a:pt x="1" y="16165"/>
                </a:cubicBezTo>
                <a:lnTo>
                  <a:pt x="10216" y="19705"/>
                </a:lnTo>
                <a:cubicBezTo>
                  <a:pt x="11922" y="14736"/>
                  <a:pt x="14161" y="10002"/>
                  <a:pt x="16827" y="5588"/>
                </a:cubicBezTo>
                <a:lnTo>
                  <a:pt x="7593" y="0"/>
                </a:lnTo>
                <a:close/>
              </a:path>
            </a:pathLst>
          </a:custGeom>
          <a:solidFill>
            <a:srgbClr val="FF822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18"/>
          <p:cNvSpPr/>
          <p:nvPr/>
        </p:nvSpPr>
        <p:spPr>
          <a:xfrm>
            <a:off x="701838" y="1944657"/>
            <a:ext cx="424688" cy="1497105"/>
          </a:xfrm>
          <a:custGeom>
            <a:avLst/>
            <a:gdLst/>
            <a:ahLst/>
            <a:cxnLst/>
            <a:rect l="l" t="t" r="r" b="b"/>
            <a:pathLst>
              <a:path w="18875" h="66538" extrusionOk="0">
                <a:moveTo>
                  <a:pt x="4650" y="0"/>
                </a:moveTo>
                <a:cubicBezTo>
                  <a:pt x="1643" y="8744"/>
                  <a:pt x="1" y="18106"/>
                  <a:pt x="1" y="27873"/>
                </a:cubicBezTo>
                <a:cubicBezTo>
                  <a:pt x="1" y="41799"/>
                  <a:pt x="3327" y="54936"/>
                  <a:pt x="9256" y="66538"/>
                </a:cubicBezTo>
                <a:lnTo>
                  <a:pt x="18874" y="61633"/>
                </a:lnTo>
                <a:cubicBezTo>
                  <a:pt x="13713" y="51503"/>
                  <a:pt x="10792" y="40029"/>
                  <a:pt x="10792" y="27873"/>
                </a:cubicBezTo>
                <a:cubicBezTo>
                  <a:pt x="10792" y="19343"/>
                  <a:pt x="12220" y="11154"/>
                  <a:pt x="14865" y="3540"/>
                </a:cubicBezTo>
                <a:lnTo>
                  <a:pt x="4650" y="0"/>
                </a:lnTo>
                <a:close/>
              </a:path>
            </a:pathLst>
          </a:custGeom>
          <a:solidFill>
            <a:srgbClr val="008C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Introns and Exons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51" name="Google Shape;951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Much of the DNA in eukaryotes </a:t>
            </a:r>
            <a:r>
              <a:rPr lang="en" b="1">
                <a:solidFill>
                  <a:srgbClr val="CCCCCC"/>
                </a:solidFill>
              </a:rPr>
              <a:t>does not </a:t>
            </a:r>
            <a:r>
              <a:rPr lang="en">
                <a:solidFill>
                  <a:srgbClr val="CCCCCC"/>
                </a:solidFill>
              </a:rPr>
              <a:t>code for protein.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These are referred to as </a:t>
            </a:r>
            <a:r>
              <a:rPr lang="en" b="1">
                <a:solidFill>
                  <a:srgbClr val="CCCCCC"/>
                </a:solidFill>
              </a:rPr>
              <a:t>non-coding </a:t>
            </a:r>
            <a:r>
              <a:rPr lang="en">
                <a:solidFill>
                  <a:srgbClr val="CCCCCC"/>
                </a:solidFill>
              </a:rPr>
              <a:t>regions.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Non-coding regions of a </a:t>
            </a:r>
            <a:r>
              <a:rPr lang="en" b="1">
                <a:solidFill>
                  <a:srgbClr val="CCCCCC"/>
                </a:solidFill>
              </a:rPr>
              <a:t>gene </a:t>
            </a:r>
            <a:r>
              <a:rPr lang="en">
                <a:solidFill>
                  <a:srgbClr val="CCCCCC"/>
                </a:solidFill>
              </a:rPr>
              <a:t>are called </a:t>
            </a:r>
            <a:r>
              <a:rPr lang="en" b="1">
                <a:solidFill>
                  <a:srgbClr val="CCCCCC"/>
                </a:solidFill>
              </a:rPr>
              <a:t>introns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The true purpose of introns is currently </a:t>
            </a:r>
            <a:r>
              <a:rPr lang="en" b="1">
                <a:solidFill>
                  <a:srgbClr val="CCCCCC"/>
                </a:solidFill>
              </a:rPr>
              <a:t>unknown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Introns are </a:t>
            </a:r>
            <a:r>
              <a:rPr lang="en" b="1">
                <a:solidFill>
                  <a:srgbClr val="CCCCCC"/>
                </a:solidFill>
              </a:rPr>
              <a:t>removed </a:t>
            </a:r>
            <a:r>
              <a:rPr lang="en">
                <a:solidFill>
                  <a:srgbClr val="CCCCCC"/>
                </a:solidFill>
              </a:rPr>
              <a:t>during </a:t>
            </a:r>
            <a:r>
              <a:rPr lang="en" b="1">
                <a:solidFill>
                  <a:srgbClr val="CCCCCC"/>
                </a:solidFill>
              </a:rPr>
              <a:t>protein synthesis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Prokaryotic DNA </a:t>
            </a:r>
            <a:r>
              <a:rPr lang="en" b="1">
                <a:solidFill>
                  <a:srgbClr val="CCCCCC"/>
                </a:solidFill>
              </a:rPr>
              <a:t>does not </a:t>
            </a:r>
            <a:r>
              <a:rPr lang="en">
                <a:solidFill>
                  <a:srgbClr val="CCCCCC"/>
                </a:solidFill>
              </a:rPr>
              <a:t>contain introns.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The regions of a gene that </a:t>
            </a:r>
            <a:r>
              <a:rPr lang="en" b="1">
                <a:solidFill>
                  <a:srgbClr val="CCCCCC"/>
                </a:solidFill>
              </a:rPr>
              <a:t>do code </a:t>
            </a:r>
            <a:r>
              <a:rPr lang="en">
                <a:solidFill>
                  <a:srgbClr val="CCCCCC"/>
                </a:solidFill>
              </a:rPr>
              <a:t>for proteins are called </a:t>
            </a:r>
            <a:r>
              <a:rPr lang="en" b="1">
                <a:solidFill>
                  <a:srgbClr val="CCCCCC"/>
                </a:solidFill>
              </a:rPr>
              <a:t>exons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Eukaryotic DNA also contains </a:t>
            </a:r>
            <a:r>
              <a:rPr lang="en" b="1">
                <a:solidFill>
                  <a:srgbClr val="CCCCCC"/>
                </a:solidFill>
              </a:rPr>
              <a:t>repeating regions </a:t>
            </a:r>
            <a:r>
              <a:rPr lang="en">
                <a:solidFill>
                  <a:srgbClr val="CCCCCC"/>
                </a:solidFill>
              </a:rPr>
              <a:t>of DNA that are located </a:t>
            </a:r>
            <a:r>
              <a:rPr lang="en" b="1">
                <a:solidFill>
                  <a:srgbClr val="CCCCCC"/>
                </a:solidFill>
              </a:rPr>
              <a:t>outside </a:t>
            </a:r>
            <a:r>
              <a:rPr lang="en">
                <a:solidFill>
                  <a:srgbClr val="CCCCCC"/>
                </a:solidFill>
              </a:rPr>
              <a:t>of genes.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These areas are referred to as </a:t>
            </a:r>
            <a:r>
              <a:rPr lang="en" b="1">
                <a:solidFill>
                  <a:srgbClr val="CCCCCC"/>
                </a:solidFill>
              </a:rPr>
              <a:t>short tandem repeats </a:t>
            </a:r>
            <a:r>
              <a:rPr lang="en">
                <a:solidFill>
                  <a:srgbClr val="CCCCCC"/>
                </a:solidFill>
              </a:rPr>
              <a:t>or </a:t>
            </a:r>
            <a:r>
              <a:rPr lang="en" b="1">
                <a:solidFill>
                  <a:srgbClr val="CCCCCC"/>
                </a:solidFill>
              </a:rPr>
              <a:t>microsatellites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These regions are also </a:t>
            </a:r>
            <a:r>
              <a:rPr lang="en" b="1">
                <a:solidFill>
                  <a:srgbClr val="CCCCCC"/>
                </a:solidFill>
              </a:rPr>
              <a:t>non-coding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</p:txBody>
      </p:sp>
      <p:sp>
        <p:nvSpPr>
          <p:cNvPr id="952" name="Google Shape;952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Alleles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58" name="Google Shape;958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2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A gene can exist in </a:t>
            </a:r>
            <a:r>
              <a:rPr lang="en" b="1">
                <a:solidFill>
                  <a:srgbClr val="CCCCCC"/>
                </a:solidFill>
              </a:rPr>
              <a:t>multiple forms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These forms are called </a:t>
            </a:r>
            <a:r>
              <a:rPr lang="en" b="1">
                <a:solidFill>
                  <a:srgbClr val="CCCCCC"/>
                </a:solidFill>
              </a:rPr>
              <a:t>alleles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Humans usually have </a:t>
            </a:r>
            <a:r>
              <a:rPr lang="en" b="1">
                <a:solidFill>
                  <a:srgbClr val="CCCCCC"/>
                </a:solidFill>
              </a:rPr>
              <a:t>2 alleles </a:t>
            </a:r>
            <a:r>
              <a:rPr lang="en">
                <a:solidFill>
                  <a:srgbClr val="CCCCCC"/>
                </a:solidFill>
              </a:rPr>
              <a:t>of the same gene, one on each chromosome.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The base sequence of 2 alleles of the same gene may be </a:t>
            </a:r>
            <a:r>
              <a:rPr lang="en" b="1">
                <a:solidFill>
                  <a:srgbClr val="CCCCCC"/>
                </a:solidFill>
              </a:rPr>
              <a:t>slightly different </a:t>
            </a:r>
            <a:r>
              <a:rPr lang="en">
                <a:solidFill>
                  <a:srgbClr val="CCCCCC"/>
                </a:solidFill>
              </a:rPr>
              <a:t>to one another.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This may lead to slightly </a:t>
            </a:r>
            <a:r>
              <a:rPr lang="en" b="1">
                <a:solidFill>
                  <a:srgbClr val="CCCCCC"/>
                </a:solidFill>
              </a:rPr>
              <a:t>different </a:t>
            </a:r>
            <a:r>
              <a:rPr lang="en">
                <a:solidFill>
                  <a:srgbClr val="CCCCCC"/>
                </a:solidFill>
              </a:rPr>
              <a:t>proteins being made.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For example, different alleles for </a:t>
            </a:r>
            <a:r>
              <a:rPr lang="en" b="1">
                <a:solidFill>
                  <a:srgbClr val="CCCCCC"/>
                </a:solidFill>
              </a:rPr>
              <a:t>eye colour </a:t>
            </a:r>
            <a:r>
              <a:rPr lang="en">
                <a:solidFill>
                  <a:srgbClr val="CCCCCC"/>
                </a:solidFill>
              </a:rPr>
              <a:t>may produce </a:t>
            </a:r>
            <a:r>
              <a:rPr lang="en" b="1">
                <a:solidFill>
                  <a:srgbClr val="00A5FF"/>
                </a:solidFill>
              </a:rPr>
              <a:t>blue</a:t>
            </a:r>
            <a:r>
              <a:rPr lang="en" b="1">
                <a:solidFill>
                  <a:srgbClr val="6FA8DC"/>
                </a:solidFill>
              </a:rPr>
              <a:t> </a:t>
            </a:r>
            <a:r>
              <a:rPr lang="en">
                <a:solidFill>
                  <a:srgbClr val="CCCCCC"/>
                </a:solidFill>
              </a:rPr>
              <a:t>proteins or </a:t>
            </a:r>
            <a:r>
              <a:rPr lang="en" b="1">
                <a:solidFill>
                  <a:srgbClr val="B45F06"/>
                </a:solidFill>
              </a:rPr>
              <a:t>brown </a:t>
            </a:r>
            <a:r>
              <a:rPr lang="en">
                <a:solidFill>
                  <a:srgbClr val="CCCCCC"/>
                </a:solidFill>
              </a:rPr>
              <a:t>proteins.</a:t>
            </a:r>
            <a:endParaRPr>
              <a:solidFill>
                <a:srgbClr val="CCCCCC"/>
              </a:solidFill>
            </a:endParaRPr>
          </a:p>
        </p:txBody>
      </p:sp>
      <p:sp>
        <p:nvSpPr>
          <p:cNvPr id="959" name="Google Shape;95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960" name="Google Shape;960;p20"/>
          <p:cNvGrpSpPr/>
          <p:nvPr/>
        </p:nvGrpSpPr>
        <p:grpSpPr>
          <a:xfrm rot="-5400000">
            <a:off x="2990890" y="2344299"/>
            <a:ext cx="611921" cy="3050608"/>
            <a:chOff x="3272800" y="3595450"/>
            <a:chExt cx="271350" cy="1295375"/>
          </a:xfrm>
        </p:grpSpPr>
        <p:sp>
          <p:nvSpPr>
            <p:cNvPr id="961" name="Google Shape;961;p20"/>
            <p:cNvSpPr/>
            <p:nvPr/>
          </p:nvSpPr>
          <p:spPr>
            <a:xfrm>
              <a:off x="3419575" y="3595450"/>
              <a:ext cx="124575" cy="1295375"/>
            </a:xfrm>
            <a:custGeom>
              <a:avLst/>
              <a:gdLst/>
              <a:ahLst/>
              <a:cxnLst/>
              <a:rect l="l" t="t" r="r" b="b"/>
              <a:pathLst>
                <a:path w="4983" h="51815" extrusionOk="0">
                  <a:moveTo>
                    <a:pt x="2497" y="0"/>
                  </a:moveTo>
                  <a:cubicBezTo>
                    <a:pt x="1115" y="0"/>
                    <a:pt x="1" y="836"/>
                    <a:pt x="1" y="1875"/>
                  </a:cubicBezTo>
                  <a:lnTo>
                    <a:pt x="1" y="19822"/>
                  </a:lnTo>
                  <a:cubicBezTo>
                    <a:pt x="1" y="20668"/>
                    <a:pt x="740" y="21375"/>
                    <a:pt x="1769" y="21611"/>
                  </a:cubicBezTo>
                  <a:lnTo>
                    <a:pt x="1769" y="21975"/>
                  </a:lnTo>
                  <a:cubicBezTo>
                    <a:pt x="783" y="22211"/>
                    <a:pt x="54" y="22908"/>
                    <a:pt x="54" y="23754"/>
                  </a:cubicBezTo>
                  <a:lnTo>
                    <a:pt x="54" y="49950"/>
                  </a:lnTo>
                  <a:cubicBezTo>
                    <a:pt x="54" y="50979"/>
                    <a:pt x="1147" y="51815"/>
                    <a:pt x="2497" y="51815"/>
                  </a:cubicBezTo>
                  <a:cubicBezTo>
                    <a:pt x="3847" y="51815"/>
                    <a:pt x="4929" y="50979"/>
                    <a:pt x="4929" y="49950"/>
                  </a:cubicBezTo>
                  <a:lnTo>
                    <a:pt x="4929" y="23754"/>
                  </a:lnTo>
                  <a:cubicBezTo>
                    <a:pt x="4929" y="22918"/>
                    <a:pt x="4212" y="22211"/>
                    <a:pt x="3226" y="21975"/>
                  </a:cubicBezTo>
                  <a:lnTo>
                    <a:pt x="3226" y="21600"/>
                  </a:lnTo>
                  <a:cubicBezTo>
                    <a:pt x="4244" y="21365"/>
                    <a:pt x="4983" y="20668"/>
                    <a:pt x="4983" y="19822"/>
                  </a:cubicBezTo>
                  <a:lnTo>
                    <a:pt x="4983" y="1875"/>
                  </a:lnTo>
                  <a:cubicBezTo>
                    <a:pt x="4983" y="836"/>
                    <a:pt x="3869" y="0"/>
                    <a:pt x="249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0"/>
            <p:cNvSpPr/>
            <p:nvPr/>
          </p:nvSpPr>
          <p:spPr>
            <a:xfrm>
              <a:off x="3272800" y="3595450"/>
              <a:ext cx="124575" cy="1295375"/>
            </a:xfrm>
            <a:custGeom>
              <a:avLst/>
              <a:gdLst/>
              <a:ahLst/>
              <a:cxnLst/>
              <a:rect l="l" t="t" r="r" b="b"/>
              <a:pathLst>
                <a:path w="4983" h="51815" extrusionOk="0">
                  <a:moveTo>
                    <a:pt x="2497" y="0"/>
                  </a:moveTo>
                  <a:cubicBezTo>
                    <a:pt x="1115" y="0"/>
                    <a:pt x="0" y="836"/>
                    <a:pt x="0" y="1875"/>
                  </a:cubicBezTo>
                  <a:lnTo>
                    <a:pt x="0" y="19822"/>
                  </a:lnTo>
                  <a:cubicBezTo>
                    <a:pt x="0" y="20668"/>
                    <a:pt x="740" y="21375"/>
                    <a:pt x="1768" y="21611"/>
                  </a:cubicBezTo>
                  <a:lnTo>
                    <a:pt x="1768" y="21975"/>
                  </a:lnTo>
                  <a:cubicBezTo>
                    <a:pt x="783" y="22211"/>
                    <a:pt x="54" y="22908"/>
                    <a:pt x="54" y="23754"/>
                  </a:cubicBezTo>
                  <a:lnTo>
                    <a:pt x="54" y="49950"/>
                  </a:lnTo>
                  <a:cubicBezTo>
                    <a:pt x="54" y="50979"/>
                    <a:pt x="1136" y="51815"/>
                    <a:pt x="2497" y="51815"/>
                  </a:cubicBezTo>
                  <a:cubicBezTo>
                    <a:pt x="3847" y="51815"/>
                    <a:pt x="4929" y="50979"/>
                    <a:pt x="4929" y="49950"/>
                  </a:cubicBezTo>
                  <a:lnTo>
                    <a:pt x="4929" y="23754"/>
                  </a:lnTo>
                  <a:cubicBezTo>
                    <a:pt x="4929" y="22918"/>
                    <a:pt x="4211" y="22211"/>
                    <a:pt x="3225" y="21975"/>
                  </a:cubicBezTo>
                  <a:lnTo>
                    <a:pt x="3225" y="21600"/>
                  </a:lnTo>
                  <a:cubicBezTo>
                    <a:pt x="4243" y="21365"/>
                    <a:pt x="4983" y="20668"/>
                    <a:pt x="4983" y="19822"/>
                  </a:cubicBezTo>
                  <a:lnTo>
                    <a:pt x="4983" y="1875"/>
                  </a:lnTo>
                  <a:cubicBezTo>
                    <a:pt x="4983" y="836"/>
                    <a:pt x="3868" y="0"/>
                    <a:pt x="249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0"/>
            <p:cNvSpPr/>
            <p:nvPr/>
          </p:nvSpPr>
          <p:spPr>
            <a:xfrm>
              <a:off x="3276550" y="4538575"/>
              <a:ext cx="117075" cy="121625"/>
            </a:xfrm>
            <a:custGeom>
              <a:avLst/>
              <a:gdLst/>
              <a:ahLst/>
              <a:cxnLst/>
              <a:rect l="l" t="t" r="r" b="b"/>
              <a:pathLst>
                <a:path w="4683" h="4865" extrusionOk="0">
                  <a:moveTo>
                    <a:pt x="0" y="0"/>
                  </a:moveTo>
                  <a:lnTo>
                    <a:pt x="4683" y="0"/>
                  </a:lnTo>
                  <a:lnTo>
                    <a:pt x="4683" y="4865"/>
                  </a:lnTo>
                  <a:lnTo>
                    <a:pt x="0" y="4865"/>
                  </a:lnTo>
                  <a:close/>
                </a:path>
              </a:pathLst>
            </a:custGeom>
            <a:solidFill>
              <a:srgbClr val="00A5FF"/>
            </a:solidFill>
            <a:ln w="2675" cap="flat" cmpd="sng">
              <a:solidFill>
                <a:schemeClr val="dk1"/>
              </a:solidFill>
              <a:prstDash val="solid"/>
              <a:miter lim="107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A5FF"/>
                </a:solidFill>
              </a:endParaRPr>
            </a:p>
          </p:txBody>
        </p:sp>
      </p:grpSp>
      <p:sp>
        <p:nvSpPr>
          <p:cNvPr id="964" name="Google Shape;964;p20"/>
          <p:cNvSpPr txBox="1"/>
          <p:nvPr/>
        </p:nvSpPr>
        <p:spPr>
          <a:xfrm>
            <a:off x="4822163" y="3561825"/>
            <a:ext cx="2550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 chromosome with 2 different alleles of the same gene.</a:t>
            </a:r>
            <a:endParaRPr sz="13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65" name="Google Shape;965;p20"/>
          <p:cNvSpPr/>
          <p:nvPr/>
        </p:nvSpPr>
        <p:spPr>
          <a:xfrm rot="-5400000">
            <a:off x="4006297" y="3559971"/>
            <a:ext cx="264016" cy="286427"/>
          </a:xfrm>
          <a:custGeom>
            <a:avLst/>
            <a:gdLst/>
            <a:ahLst/>
            <a:cxnLst/>
            <a:rect l="l" t="t" r="r" b="b"/>
            <a:pathLst>
              <a:path w="4683" h="4865" extrusionOk="0">
                <a:moveTo>
                  <a:pt x="0" y="0"/>
                </a:moveTo>
                <a:lnTo>
                  <a:pt x="4683" y="0"/>
                </a:lnTo>
                <a:lnTo>
                  <a:pt x="4683" y="4865"/>
                </a:lnTo>
                <a:lnTo>
                  <a:pt x="0" y="4865"/>
                </a:lnTo>
                <a:close/>
              </a:path>
            </a:pathLst>
          </a:custGeom>
          <a:solidFill>
            <a:srgbClr val="B45F06"/>
          </a:solidFill>
          <a:ln w="2675" cap="flat" cmpd="sng">
            <a:solidFill>
              <a:schemeClr val="dk1"/>
            </a:solidFill>
            <a:prstDash val="solid"/>
            <a:miter lim="1071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A5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971" name="Google Shape;971;p21"/>
          <p:cNvGrpSpPr/>
          <p:nvPr/>
        </p:nvGrpSpPr>
        <p:grpSpPr>
          <a:xfrm>
            <a:off x="1039625" y="2073357"/>
            <a:ext cx="7064760" cy="1537681"/>
            <a:chOff x="1039625" y="2672244"/>
            <a:chExt cx="7064760" cy="1537681"/>
          </a:xfrm>
        </p:grpSpPr>
        <p:grpSp>
          <p:nvGrpSpPr>
            <p:cNvPr id="972" name="Google Shape;972;p21"/>
            <p:cNvGrpSpPr/>
            <p:nvPr/>
          </p:nvGrpSpPr>
          <p:grpSpPr>
            <a:xfrm>
              <a:off x="1039625" y="2672244"/>
              <a:ext cx="7064760" cy="1198975"/>
              <a:chOff x="1198350" y="2069700"/>
              <a:chExt cx="5887300" cy="1013675"/>
            </a:xfrm>
          </p:grpSpPr>
          <p:sp>
            <p:nvSpPr>
              <p:cNvPr id="973" name="Google Shape;973;p21"/>
              <p:cNvSpPr/>
              <p:nvPr/>
            </p:nvSpPr>
            <p:spPr>
              <a:xfrm>
                <a:off x="1963950" y="2844825"/>
                <a:ext cx="644015" cy="238550"/>
              </a:xfrm>
              <a:custGeom>
                <a:avLst/>
                <a:gdLst/>
                <a:ahLst/>
                <a:cxnLst/>
                <a:rect l="l" t="t" r="r" b="b"/>
                <a:pathLst>
                  <a:path w="16220" h="9542" extrusionOk="0">
                    <a:moveTo>
                      <a:pt x="1" y="1"/>
                    </a:moveTo>
                    <a:lnTo>
                      <a:pt x="1" y="9541"/>
                    </a:lnTo>
                    <a:lnTo>
                      <a:pt x="16219" y="9541"/>
                    </a:lnTo>
                    <a:lnTo>
                      <a:pt x="16219" y="1"/>
                    </a:lnTo>
                    <a:close/>
                  </a:path>
                </a:pathLst>
              </a:custGeom>
              <a:solidFill>
                <a:srgbClr val="00A5FF"/>
              </a:solidFill>
              <a:ln w="119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974" name="Google Shape;974;p21"/>
              <p:cNvSpPr/>
              <p:nvPr/>
            </p:nvSpPr>
            <p:spPr>
              <a:xfrm>
                <a:off x="3341075" y="2844825"/>
                <a:ext cx="703625" cy="238550"/>
              </a:xfrm>
              <a:custGeom>
                <a:avLst/>
                <a:gdLst/>
                <a:ahLst/>
                <a:cxnLst/>
                <a:rect l="l" t="t" r="r" b="b"/>
                <a:pathLst>
                  <a:path w="28145" h="9542" extrusionOk="0">
                    <a:moveTo>
                      <a:pt x="1" y="1"/>
                    </a:moveTo>
                    <a:lnTo>
                      <a:pt x="1" y="9541"/>
                    </a:lnTo>
                    <a:lnTo>
                      <a:pt x="28145" y="9541"/>
                    </a:lnTo>
                    <a:lnTo>
                      <a:pt x="28145" y="1"/>
                    </a:lnTo>
                    <a:close/>
                  </a:path>
                </a:pathLst>
              </a:custGeom>
              <a:solidFill>
                <a:srgbClr val="00A5FF"/>
              </a:solidFill>
              <a:ln w="119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975" name="Google Shape;975;p21"/>
              <p:cNvSpPr/>
              <p:nvPr/>
            </p:nvSpPr>
            <p:spPr>
              <a:xfrm>
                <a:off x="6847125" y="2844825"/>
                <a:ext cx="238525" cy="238550"/>
              </a:xfrm>
              <a:custGeom>
                <a:avLst/>
                <a:gdLst/>
                <a:ahLst/>
                <a:cxnLst/>
                <a:rect l="l" t="t" r="r" b="b"/>
                <a:pathLst>
                  <a:path w="9541" h="9542" extrusionOk="0">
                    <a:moveTo>
                      <a:pt x="1" y="1"/>
                    </a:moveTo>
                    <a:lnTo>
                      <a:pt x="1" y="9541"/>
                    </a:lnTo>
                    <a:lnTo>
                      <a:pt x="9541" y="9541"/>
                    </a:lnTo>
                    <a:lnTo>
                      <a:pt x="9541" y="1"/>
                    </a:lnTo>
                    <a:close/>
                  </a:path>
                </a:pathLst>
              </a:custGeom>
              <a:solidFill>
                <a:srgbClr val="666666"/>
              </a:solidFill>
              <a:ln w="119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976" name="Google Shape;976;p21"/>
              <p:cNvSpPr/>
              <p:nvPr/>
            </p:nvSpPr>
            <p:spPr>
              <a:xfrm>
                <a:off x="6334350" y="2844825"/>
                <a:ext cx="512800" cy="238550"/>
              </a:xfrm>
              <a:custGeom>
                <a:avLst/>
                <a:gdLst/>
                <a:ahLst/>
                <a:cxnLst/>
                <a:rect l="l" t="t" r="r" b="b"/>
                <a:pathLst>
                  <a:path w="20512" h="9542" extrusionOk="0">
                    <a:moveTo>
                      <a:pt x="0" y="1"/>
                    </a:moveTo>
                    <a:lnTo>
                      <a:pt x="0" y="9541"/>
                    </a:lnTo>
                    <a:lnTo>
                      <a:pt x="20512" y="9541"/>
                    </a:lnTo>
                    <a:lnTo>
                      <a:pt x="20512" y="1"/>
                    </a:lnTo>
                    <a:close/>
                  </a:path>
                </a:pathLst>
              </a:custGeom>
              <a:solidFill>
                <a:srgbClr val="00A5FF"/>
              </a:solidFill>
              <a:ln w="119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977" name="Google Shape;977;p21"/>
              <p:cNvSpPr/>
              <p:nvPr/>
            </p:nvSpPr>
            <p:spPr>
              <a:xfrm>
                <a:off x="2607925" y="2844825"/>
                <a:ext cx="733175" cy="238550"/>
              </a:xfrm>
              <a:custGeom>
                <a:avLst/>
                <a:gdLst/>
                <a:ahLst/>
                <a:cxnLst/>
                <a:rect l="l" t="t" r="r" b="b"/>
                <a:pathLst>
                  <a:path w="29327" h="9542" extrusionOk="0">
                    <a:moveTo>
                      <a:pt x="0" y="1"/>
                    </a:moveTo>
                    <a:lnTo>
                      <a:pt x="0" y="9541"/>
                    </a:lnTo>
                    <a:lnTo>
                      <a:pt x="29327" y="9541"/>
                    </a:lnTo>
                    <a:lnTo>
                      <a:pt x="29327" y="1"/>
                    </a:lnTo>
                    <a:close/>
                  </a:path>
                </a:pathLst>
              </a:custGeom>
              <a:solidFill>
                <a:srgbClr val="FD1313"/>
              </a:solidFill>
              <a:ln w="119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978" name="Google Shape;978;p21"/>
              <p:cNvSpPr/>
              <p:nvPr/>
            </p:nvSpPr>
            <p:spPr>
              <a:xfrm>
                <a:off x="4044675" y="2844825"/>
                <a:ext cx="2289700" cy="238550"/>
              </a:xfrm>
              <a:custGeom>
                <a:avLst/>
                <a:gdLst/>
                <a:ahLst/>
                <a:cxnLst/>
                <a:rect l="l" t="t" r="r" b="b"/>
                <a:pathLst>
                  <a:path w="91588" h="9542" extrusionOk="0">
                    <a:moveTo>
                      <a:pt x="1" y="1"/>
                    </a:moveTo>
                    <a:lnTo>
                      <a:pt x="1" y="9541"/>
                    </a:lnTo>
                    <a:lnTo>
                      <a:pt x="91587" y="9541"/>
                    </a:lnTo>
                    <a:lnTo>
                      <a:pt x="91587" y="1"/>
                    </a:lnTo>
                    <a:close/>
                  </a:path>
                </a:pathLst>
              </a:custGeom>
              <a:solidFill>
                <a:srgbClr val="FD1313"/>
              </a:solidFill>
              <a:ln w="119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979" name="Google Shape;979;p21"/>
              <p:cNvSpPr/>
              <p:nvPr/>
            </p:nvSpPr>
            <p:spPr>
              <a:xfrm>
                <a:off x="1200725" y="2844825"/>
                <a:ext cx="143125" cy="23855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9542" extrusionOk="0">
                    <a:moveTo>
                      <a:pt x="1" y="1"/>
                    </a:moveTo>
                    <a:lnTo>
                      <a:pt x="1" y="9541"/>
                    </a:lnTo>
                    <a:lnTo>
                      <a:pt x="5725" y="9541"/>
                    </a:lnTo>
                    <a:lnTo>
                      <a:pt x="5725" y="1"/>
                    </a:lnTo>
                    <a:close/>
                  </a:path>
                </a:pathLst>
              </a:custGeom>
              <a:solidFill>
                <a:srgbClr val="666666"/>
              </a:solidFill>
              <a:ln w="119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980" name="Google Shape;980;p21"/>
              <p:cNvSpPr/>
              <p:nvPr/>
            </p:nvSpPr>
            <p:spPr>
              <a:xfrm>
                <a:off x="1343825" y="2844825"/>
                <a:ext cx="620150" cy="238550"/>
              </a:xfrm>
              <a:custGeom>
                <a:avLst/>
                <a:gdLst/>
                <a:ahLst/>
                <a:cxnLst/>
                <a:rect l="l" t="t" r="r" b="b"/>
                <a:pathLst>
                  <a:path w="24806" h="9542" extrusionOk="0">
                    <a:moveTo>
                      <a:pt x="1" y="1"/>
                    </a:moveTo>
                    <a:lnTo>
                      <a:pt x="1" y="9541"/>
                    </a:lnTo>
                    <a:lnTo>
                      <a:pt x="24805" y="9541"/>
                    </a:lnTo>
                    <a:lnTo>
                      <a:pt x="24805" y="1"/>
                    </a:lnTo>
                    <a:close/>
                  </a:path>
                </a:pathLst>
              </a:custGeom>
              <a:solidFill>
                <a:srgbClr val="FD1313"/>
              </a:solidFill>
              <a:ln w="119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981" name="Google Shape;981;p21"/>
              <p:cNvSpPr/>
              <p:nvPr/>
            </p:nvSpPr>
            <p:spPr>
              <a:xfrm>
                <a:off x="2047425" y="2069700"/>
                <a:ext cx="143125" cy="125475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5019" extrusionOk="0">
                    <a:moveTo>
                      <a:pt x="0" y="0"/>
                    </a:moveTo>
                    <a:lnTo>
                      <a:pt x="0" y="5018"/>
                    </a:lnTo>
                    <a:lnTo>
                      <a:pt x="5725" y="5018"/>
                    </a:lnTo>
                    <a:lnTo>
                      <a:pt x="5725" y="0"/>
                    </a:lnTo>
                    <a:close/>
                  </a:path>
                </a:pathLst>
              </a:custGeom>
              <a:solidFill>
                <a:srgbClr val="666666"/>
              </a:solidFill>
              <a:ln w="119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982" name="Google Shape;982;p21"/>
              <p:cNvSpPr/>
              <p:nvPr/>
            </p:nvSpPr>
            <p:spPr>
              <a:xfrm>
                <a:off x="2190525" y="2069700"/>
                <a:ext cx="644015" cy="125475"/>
              </a:xfrm>
              <a:custGeom>
                <a:avLst/>
                <a:gdLst/>
                <a:ahLst/>
                <a:cxnLst/>
                <a:rect l="l" t="t" r="r" b="b"/>
                <a:pathLst>
                  <a:path w="16220" h="5019" extrusionOk="0">
                    <a:moveTo>
                      <a:pt x="1" y="0"/>
                    </a:moveTo>
                    <a:lnTo>
                      <a:pt x="1" y="5018"/>
                    </a:lnTo>
                    <a:lnTo>
                      <a:pt x="16219" y="5018"/>
                    </a:lnTo>
                    <a:lnTo>
                      <a:pt x="16219" y="0"/>
                    </a:lnTo>
                    <a:close/>
                  </a:path>
                </a:pathLst>
              </a:custGeom>
              <a:solidFill>
                <a:srgbClr val="00A5FF"/>
              </a:solidFill>
              <a:ln w="119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983" name="Google Shape;983;p21"/>
              <p:cNvSpPr/>
              <p:nvPr/>
            </p:nvSpPr>
            <p:spPr>
              <a:xfrm>
                <a:off x="2834500" y="2069700"/>
                <a:ext cx="703625" cy="125475"/>
              </a:xfrm>
              <a:custGeom>
                <a:avLst/>
                <a:gdLst/>
                <a:ahLst/>
                <a:cxnLst/>
                <a:rect l="l" t="t" r="r" b="b"/>
                <a:pathLst>
                  <a:path w="28145" h="5019" extrusionOk="0">
                    <a:moveTo>
                      <a:pt x="0" y="0"/>
                    </a:moveTo>
                    <a:lnTo>
                      <a:pt x="0" y="5018"/>
                    </a:lnTo>
                    <a:lnTo>
                      <a:pt x="28144" y="5018"/>
                    </a:lnTo>
                    <a:lnTo>
                      <a:pt x="28144" y="0"/>
                    </a:lnTo>
                    <a:close/>
                  </a:path>
                </a:pathLst>
              </a:custGeom>
              <a:solidFill>
                <a:srgbClr val="00A5FF"/>
              </a:solidFill>
              <a:ln w="119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984" name="Google Shape;984;p21"/>
              <p:cNvSpPr/>
              <p:nvPr/>
            </p:nvSpPr>
            <p:spPr>
              <a:xfrm>
                <a:off x="4050875" y="2069700"/>
                <a:ext cx="238525" cy="125475"/>
              </a:xfrm>
              <a:custGeom>
                <a:avLst/>
                <a:gdLst/>
                <a:ahLst/>
                <a:cxnLst/>
                <a:rect l="l" t="t" r="r" b="b"/>
                <a:pathLst>
                  <a:path w="9541" h="5019" extrusionOk="0">
                    <a:moveTo>
                      <a:pt x="1" y="0"/>
                    </a:moveTo>
                    <a:lnTo>
                      <a:pt x="1" y="5018"/>
                    </a:lnTo>
                    <a:lnTo>
                      <a:pt x="9541" y="5018"/>
                    </a:lnTo>
                    <a:lnTo>
                      <a:pt x="9541" y="0"/>
                    </a:lnTo>
                    <a:close/>
                  </a:path>
                </a:pathLst>
              </a:custGeom>
              <a:solidFill>
                <a:srgbClr val="666666"/>
              </a:solidFill>
              <a:ln w="119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985" name="Google Shape;985;p21"/>
              <p:cNvSpPr/>
              <p:nvPr/>
            </p:nvSpPr>
            <p:spPr>
              <a:xfrm>
                <a:off x="3538100" y="2069700"/>
                <a:ext cx="512800" cy="125475"/>
              </a:xfrm>
              <a:custGeom>
                <a:avLst/>
                <a:gdLst/>
                <a:ahLst/>
                <a:cxnLst/>
                <a:rect l="l" t="t" r="r" b="b"/>
                <a:pathLst>
                  <a:path w="20512" h="5019" extrusionOk="0">
                    <a:moveTo>
                      <a:pt x="0" y="0"/>
                    </a:moveTo>
                    <a:lnTo>
                      <a:pt x="0" y="5018"/>
                    </a:lnTo>
                    <a:lnTo>
                      <a:pt x="20512" y="5018"/>
                    </a:lnTo>
                    <a:lnTo>
                      <a:pt x="20512" y="0"/>
                    </a:lnTo>
                    <a:close/>
                  </a:path>
                </a:pathLst>
              </a:custGeom>
              <a:solidFill>
                <a:srgbClr val="00A5FF"/>
              </a:solidFill>
              <a:ln w="119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986" name="Google Shape;986;p21"/>
              <p:cNvSpPr/>
              <p:nvPr/>
            </p:nvSpPr>
            <p:spPr>
              <a:xfrm>
                <a:off x="1198350" y="2814775"/>
                <a:ext cx="14325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440" fill="none" extrusionOk="0">
                    <a:moveTo>
                      <a:pt x="0" y="440"/>
                    </a:moveTo>
                    <a:lnTo>
                      <a:pt x="573" y="1"/>
                    </a:lnTo>
                  </a:path>
                </a:pathLst>
              </a:custGeom>
              <a:noFill/>
              <a:ln w="119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987" name="Google Shape;987;p21"/>
              <p:cNvSpPr/>
              <p:nvPr/>
            </p:nvSpPr>
            <p:spPr>
              <a:xfrm>
                <a:off x="1240800" y="2216150"/>
                <a:ext cx="778025" cy="577675"/>
              </a:xfrm>
              <a:custGeom>
                <a:avLst/>
                <a:gdLst/>
                <a:ahLst/>
                <a:cxnLst/>
                <a:rect l="l" t="t" r="r" b="b"/>
                <a:pathLst>
                  <a:path w="31121" h="23107" fill="none" extrusionOk="0">
                    <a:moveTo>
                      <a:pt x="0" y="23106"/>
                    </a:moveTo>
                    <a:lnTo>
                      <a:pt x="31121" y="0"/>
                    </a:lnTo>
                  </a:path>
                </a:pathLst>
              </a:custGeom>
              <a:noFill/>
              <a:ln w="119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988" name="Google Shape;988;p21"/>
              <p:cNvSpPr/>
              <p:nvPr/>
            </p:nvSpPr>
            <p:spPr>
              <a:xfrm>
                <a:off x="2033125" y="2195150"/>
                <a:ext cx="1432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573" h="421" fill="none" extrusionOk="0">
                    <a:moveTo>
                      <a:pt x="0" y="420"/>
                    </a:moveTo>
                    <a:lnTo>
                      <a:pt x="572" y="0"/>
                    </a:lnTo>
                  </a:path>
                </a:pathLst>
              </a:custGeom>
              <a:noFill/>
              <a:ln w="119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989" name="Google Shape;989;p21"/>
              <p:cNvSpPr/>
              <p:nvPr/>
            </p:nvSpPr>
            <p:spPr>
              <a:xfrm>
                <a:off x="1343825" y="2833875"/>
                <a:ext cx="13850" cy="1097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39" fill="none" extrusionOk="0">
                    <a:moveTo>
                      <a:pt x="1" y="439"/>
                    </a:moveTo>
                    <a:lnTo>
                      <a:pt x="554" y="0"/>
                    </a:lnTo>
                  </a:path>
                </a:pathLst>
              </a:custGeom>
              <a:noFill/>
              <a:ln w="119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990" name="Google Shape;990;p21"/>
              <p:cNvSpPr/>
              <p:nvPr/>
            </p:nvSpPr>
            <p:spPr>
              <a:xfrm>
                <a:off x="1386275" y="2216625"/>
                <a:ext cx="775650" cy="595800"/>
              </a:xfrm>
              <a:custGeom>
                <a:avLst/>
                <a:gdLst/>
                <a:ahLst/>
                <a:cxnLst/>
                <a:rect l="l" t="t" r="r" b="b"/>
                <a:pathLst>
                  <a:path w="31026" h="23832" fill="none" extrusionOk="0">
                    <a:moveTo>
                      <a:pt x="1" y="23831"/>
                    </a:moveTo>
                    <a:lnTo>
                      <a:pt x="31026" y="0"/>
                    </a:lnTo>
                  </a:path>
                </a:pathLst>
              </a:custGeom>
              <a:noFill/>
              <a:ln w="119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991" name="Google Shape;991;p21"/>
              <p:cNvSpPr/>
              <p:nvPr/>
            </p:nvSpPr>
            <p:spPr>
              <a:xfrm>
                <a:off x="2176225" y="2195150"/>
                <a:ext cx="1432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573" h="421" fill="none" extrusionOk="0">
                    <a:moveTo>
                      <a:pt x="0" y="420"/>
                    </a:moveTo>
                    <a:lnTo>
                      <a:pt x="573" y="0"/>
                    </a:lnTo>
                  </a:path>
                </a:pathLst>
              </a:custGeom>
              <a:noFill/>
              <a:ln w="119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992" name="Google Shape;992;p21"/>
              <p:cNvSpPr/>
              <p:nvPr/>
            </p:nvSpPr>
            <p:spPr>
              <a:xfrm>
                <a:off x="2184325" y="2195150"/>
                <a:ext cx="622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249" h="669" fill="none" extrusionOk="0">
                    <a:moveTo>
                      <a:pt x="249" y="0"/>
                    </a:moveTo>
                    <a:lnTo>
                      <a:pt x="1" y="668"/>
                    </a:lnTo>
                  </a:path>
                </a:pathLst>
              </a:custGeom>
              <a:noFill/>
              <a:ln w="119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993" name="Google Shape;993;p21"/>
              <p:cNvSpPr/>
              <p:nvPr/>
            </p:nvSpPr>
            <p:spPr>
              <a:xfrm>
                <a:off x="1975400" y="2244275"/>
                <a:ext cx="197975" cy="567675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22707" fill="none" extrusionOk="0">
                    <a:moveTo>
                      <a:pt x="7919" y="1"/>
                    </a:moveTo>
                    <a:lnTo>
                      <a:pt x="0" y="22706"/>
                    </a:lnTo>
                  </a:path>
                </a:pathLst>
              </a:custGeom>
              <a:noFill/>
              <a:ln w="119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994" name="Google Shape;994;p21"/>
              <p:cNvSpPr/>
              <p:nvPr/>
            </p:nvSpPr>
            <p:spPr>
              <a:xfrm>
                <a:off x="1963950" y="2828150"/>
                <a:ext cx="575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668" fill="none" extrusionOk="0">
                    <a:moveTo>
                      <a:pt x="229" y="0"/>
                    </a:moveTo>
                    <a:lnTo>
                      <a:pt x="0" y="668"/>
                    </a:lnTo>
                  </a:path>
                </a:pathLst>
              </a:custGeom>
              <a:noFill/>
              <a:ln w="119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995" name="Google Shape;995;p21"/>
              <p:cNvSpPr/>
              <p:nvPr/>
            </p:nvSpPr>
            <p:spPr>
              <a:xfrm>
                <a:off x="2607925" y="2828150"/>
                <a:ext cx="575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668" fill="none" extrusionOk="0">
                    <a:moveTo>
                      <a:pt x="0" y="668"/>
                    </a:moveTo>
                    <a:lnTo>
                      <a:pt x="229" y="0"/>
                    </a:lnTo>
                  </a:path>
                </a:pathLst>
              </a:custGeom>
              <a:noFill/>
              <a:ln w="119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996" name="Google Shape;996;p21"/>
              <p:cNvSpPr/>
              <p:nvPr/>
            </p:nvSpPr>
            <p:spPr>
              <a:xfrm>
                <a:off x="2625075" y="2228075"/>
                <a:ext cx="197525" cy="567650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22706" fill="none" extrusionOk="0">
                    <a:moveTo>
                      <a:pt x="1" y="22706"/>
                    </a:moveTo>
                    <a:lnTo>
                      <a:pt x="7900" y="0"/>
                    </a:lnTo>
                  </a:path>
                </a:pathLst>
              </a:custGeom>
              <a:noFill/>
              <a:ln w="119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997" name="Google Shape;997;p21"/>
              <p:cNvSpPr/>
              <p:nvPr/>
            </p:nvSpPr>
            <p:spPr>
              <a:xfrm>
                <a:off x="2828300" y="2195150"/>
                <a:ext cx="622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249" h="669" fill="none" extrusionOk="0">
                    <a:moveTo>
                      <a:pt x="0" y="668"/>
                    </a:moveTo>
                    <a:lnTo>
                      <a:pt x="248" y="0"/>
                    </a:lnTo>
                  </a:path>
                </a:pathLst>
              </a:custGeom>
              <a:noFill/>
              <a:ln w="119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998" name="Google Shape;998;p21"/>
              <p:cNvSpPr/>
              <p:nvPr/>
            </p:nvSpPr>
            <p:spPr>
              <a:xfrm>
                <a:off x="2834500" y="2195150"/>
                <a:ext cx="11000" cy="1385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554" fill="none" extrusionOk="0">
                    <a:moveTo>
                      <a:pt x="0" y="0"/>
                    </a:moveTo>
                    <a:lnTo>
                      <a:pt x="439" y="554"/>
                    </a:lnTo>
                  </a:path>
                </a:pathLst>
              </a:custGeom>
              <a:noFill/>
              <a:ln w="119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999" name="Google Shape;999;p21"/>
              <p:cNvSpPr/>
              <p:nvPr/>
            </p:nvSpPr>
            <p:spPr>
              <a:xfrm>
                <a:off x="2868850" y="2238075"/>
                <a:ext cx="453175" cy="564800"/>
              </a:xfrm>
              <a:custGeom>
                <a:avLst/>
                <a:gdLst/>
                <a:ahLst/>
                <a:cxnLst/>
                <a:rect l="l" t="t" r="r" b="b"/>
                <a:pathLst>
                  <a:path w="18127" h="22592" fill="none" extrusionOk="0">
                    <a:moveTo>
                      <a:pt x="0" y="1"/>
                    </a:moveTo>
                    <a:lnTo>
                      <a:pt x="18127" y="22592"/>
                    </a:lnTo>
                  </a:path>
                </a:pathLst>
              </a:custGeom>
              <a:noFill/>
              <a:ln w="119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1000" name="Google Shape;1000;p21"/>
              <p:cNvSpPr/>
              <p:nvPr/>
            </p:nvSpPr>
            <p:spPr>
              <a:xfrm>
                <a:off x="3333450" y="2817650"/>
                <a:ext cx="11475" cy="13850"/>
              </a:xfrm>
              <a:custGeom>
                <a:avLst/>
                <a:gdLst/>
                <a:ahLst/>
                <a:cxnLst/>
                <a:rect l="l" t="t" r="r" b="b"/>
                <a:pathLst>
                  <a:path w="459" h="554" fill="none" extrusionOk="0">
                    <a:moveTo>
                      <a:pt x="1" y="0"/>
                    </a:moveTo>
                    <a:lnTo>
                      <a:pt x="458" y="554"/>
                    </a:lnTo>
                  </a:path>
                </a:pathLst>
              </a:custGeom>
              <a:noFill/>
              <a:ln w="119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1001" name="Google Shape;1001;p21"/>
              <p:cNvSpPr/>
              <p:nvPr/>
            </p:nvSpPr>
            <p:spPr>
              <a:xfrm>
                <a:off x="3538100" y="2195150"/>
                <a:ext cx="10975" cy="1385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554" fill="none" extrusionOk="0">
                    <a:moveTo>
                      <a:pt x="0" y="0"/>
                    </a:moveTo>
                    <a:lnTo>
                      <a:pt x="439" y="554"/>
                    </a:lnTo>
                  </a:path>
                </a:pathLst>
              </a:custGeom>
              <a:noFill/>
              <a:ln w="119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1002" name="Google Shape;1002;p21"/>
              <p:cNvSpPr/>
              <p:nvPr/>
            </p:nvSpPr>
            <p:spPr>
              <a:xfrm>
                <a:off x="3570050" y="2236175"/>
                <a:ext cx="453175" cy="581025"/>
              </a:xfrm>
              <a:custGeom>
                <a:avLst/>
                <a:gdLst/>
                <a:ahLst/>
                <a:cxnLst/>
                <a:rect l="l" t="t" r="r" b="b"/>
                <a:pathLst>
                  <a:path w="18127" h="23241" fill="none" extrusionOk="0">
                    <a:moveTo>
                      <a:pt x="1" y="0"/>
                    </a:moveTo>
                    <a:lnTo>
                      <a:pt x="18127" y="23240"/>
                    </a:lnTo>
                  </a:path>
                </a:pathLst>
              </a:custGeom>
              <a:noFill/>
              <a:ln w="119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1003" name="Google Shape;1003;p21"/>
              <p:cNvSpPr/>
              <p:nvPr/>
            </p:nvSpPr>
            <p:spPr>
              <a:xfrm>
                <a:off x="4033700" y="2831000"/>
                <a:ext cx="11000" cy="1385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554" fill="none" extrusionOk="0">
                    <a:moveTo>
                      <a:pt x="1" y="1"/>
                    </a:moveTo>
                    <a:lnTo>
                      <a:pt x="440" y="554"/>
                    </a:lnTo>
                  </a:path>
                </a:pathLst>
              </a:custGeom>
              <a:noFill/>
              <a:ln w="119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1004" name="Google Shape;1004;p21"/>
              <p:cNvSpPr/>
              <p:nvPr/>
            </p:nvSpPr>
            <p:spPr>
              <a:xfrm>
                <a:off x="4295100" y="2195150"/>
                <a:ext cx="17675" cy="38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154" fill="none" extrusionOk="0">
                    <a:moveTo>
                      <a:pt x="1" y="0"/>
                    </a:moveTo>
                    <a:lnTo>
                      <a:pt x="707" y="153"/>
                    </a:lnTo>
                  </a:path>
                </a:pathLst>
              </a:custGeom>
              <a:noFill/>
              <a:ln w="119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1005" name="Google Shape;1005;p21"/>
              <p:cNvSpPr/>
              <p:nvPr/>
            </p:nvSpPr>
            <p:spPr>
              <a:xfrm>
                <a:off x="4347575" y="2207075"/>
                <a:ext cx="2703275" cy="629675"/>
              </a:xfrm>
              <a:custGeom>
                <a:avLst/>
                <a:gdLst/>
                <a:ahLst/>
                <a:cxnLst/>
                <a:rect l="l" t="t" r="r" b="b"/>
                <a:pathLst>
                  <a:path w="108131" h="25187" fill="none" extrusionOk="0">
                    <a:moveTo>
                      <a:pt x="1" y="0"/>
                    </a:moveTo>
                    <a:lnTo>
                      <a:pt x="108130" y="25187"/>
                    </a:lnTo>
                  </a:path>
                </a:pathLst>
              </a:custGeom>
              <a:noFill/>
              <a:ln w="119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1006" name="Google Shape;1006;p21"/>
              <p:cNvSpPr/>
              <p:nvPr/>
            </p:nvSpPr>
            <p:spPr>
              <a:xfrm>
                <a:off x="7068475" y="2841025"/>
                <a:ext cx="17175" cy="3825"/>
              </a:xfrm>
              <a:custGeom>
                <a:avLst/>
                <a:gdLst/>
                <a:ahLst/>
                <a:cxnLst/>
                <a:rect l="l" t="t" r="r" b="b"/>
                <a:pathLst>
                  <a:path w="687" h="153" fill="none" extrusionOk="0">
                    <a:moveTo>
                      <a:pt x="0" y="0"/>
                    </a:moveTo>
                    <a:lnTo>
                      <a:pt x="687" y="153"/>
                    </a:lnTo>
                  </a:path>
                </a:pathLst>
              </a:custGeom>
              <a:noFill/>
              <a:ln w="119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1007" name="Google Shape;1007;p21"/>
              <p:cNvSpPr/>
              <p:nvPr/>
            </p:nvSpPr>
            <p:spPr>
              <a:xfrm>
                <a:off x="6317175" y="2841025"/>
                <a:ext cx="17200" cy="3825"/>
              </a:xfrm>
              <a:custGeom>
                <a:avLst/>
                <a:gdLst/>
                <a:ahLst/>
                <a:cxnLst/>
                <a:rect l="l" t="t" r="r" b="b"/>
                <a:pathLst>
                  <a:path w="688" h="153" fill="none" extrusionOk="0">
                    <a:moveTo>
                      <a:pt x="687" y="153"/>
                    </a:moveTo>
                    <a:lnTo>
                      <a:pt x="0" y="0"/>
                    </a:lnTo>
                  </a:path>
                </a:pathLst>
              </a:custGeom>
              <a:noFill/>
              <a:ln w="119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1008" name="Google Shape;1008;p21"/>
              <p:cNvSpPr/>
              <p:nvPr/>
            </p:nvSpPr>
            <p:spPr>
              <a:xfrm>
                <a:off x="3572900" y="2203250"/>
                <a:ext cx="2709000" cy="629675"/>
              </a:xfrm>
              <a:custGeom>
                <a:avLst/>
                <a:gdLst/>
                <a:ahLst/>
                <a:cxnLst/>
                <a:rect l="l" t="t" r="r" b="b"/>
                <a:pathLst>
                  <a:path w="108360" h="25187" fill="none" extrusionOk="0">
                    <a:moveTo>
                      <a:pt x="108359" y="25187"/>
                    </a:moveTo>
                    <a:lnTo>
                      <a:pt x="1" y="1"/>
                    </a:lnTo>
                  </a:path>
                </a:pathLst>
              </a:custGeom>
              <a:noFill/>
              <a:ln w="119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1009" name="Google Shape;1009;p21"/>
              <p:cNvSpPr/>
              <p:nvPr/>
            </p:nvSpPr>
            <p:spPr>
              <a:xfrm>
                <a:off x="3538100" y="2195150"/>
                <a:ext cx="17175" cy="38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154" fill="none" extrusionOk="0">
                    <a:moveTo>
                      <a:pt x="687" y="153"/>
                    </a:moveTo>
                    <a:lnTo>
                      <a:pt x="0" y="0"/>
                    </a:lnTo>
                  </a:path>
                </a:pathLst>
              </a:custGeom>
              <a:noFill/>
              <a:ln w="119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</p:grpSp>
        <p:sp>
          <p:nvSpPr>
            <p:cNvPr id="1010" name="Google Shape;1010;p21"/>
            <p:cNvSpPr txBox="1"/>
            <p:nvPr/>
          </p:nvSpPr>
          <p:spPr>
            <a:xfrm>
              <a:off x="1195975" y="3871225"/>
              <a:ext cx="744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D1313"/>
                  </a:solidFill>
                  <a:latin typeface="Kalam"/>
                  <a:ea typeface="Kalam"/>
                  <a:cs typeface="Kalam"/>
                  <a:sym typeface="Kalam"/>
                </a:rPr>
                <a:t>INTRON</a:t>
              </a:r>
              <a:endParaRPr sz="1000">
                <a:solidFill>
                  <a:srgbClr val="FD1313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011" name="Google Shape;1011;p21"/>
            <p:cNvSpPr txBox="1"/>
            <p:nvPr/>
          </p:nvSpPr>
          <p:spPr>
            <a:xfrm>
              <a:off x="2808025" y="3871225"/>
              <a:ext cx="744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D1313"/>
                  </a:solidFill>
                  <a:latin typeface="Kalam"/>
                  <a:ea typeface="Kalam"/>
                  <a:cs typeface="Kalam"/>
                  <a:sym typeface="Kalam"/>
                </a:rPr>
                <a:t>INTRON</a:t>
              </a:r>
              <a:endParaRPr sz="1000">
                <a:solidFill>
                  <a:srgbClr val="FD1313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012" name="Google Shape;1012;p21"/>
            <p:cNvSpPr txBox="1"/>
            <p:nvPr/>
          </p:nvSpPr>
          <p:spPr>
            <a:xfrm>
              <a:off x="5361775" y="3871225"/>
              <a:ext cx="744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D1313"/>
                  </a:solidFill>
                  <a:latin typeface="Kalam"/>
                  <a:ea typeface="Kalam"/>
                  <a:cs typeface="Kalam"/>
                  <a:sym typeface="Kalam"/>
                </a:rPr>
                <a:t>INTRON</a:t>
              </a:r>
              <a:endParaRPr sz="1000">
                <a:solidFill>
                  <a:srgbClr val="FD1313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013" name="Google Shape;1013;p21"/>
            <p:cNvSpPr txBox="1"/>
            <p:nvPr/>
          </p:nvSpPr>
          <p:spPr>
            <a:xfrm>
              <a:off x="1939975" y="3871225"/>
              <a:ext cx="8061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0A5FF"/>
                  </a:solidFill>
                  <a:latin typeface="Kalam"/>
                  <a:ea typeface="Kalam"/>
                  <a:cs typeface="Kalam"/>
                  <a:sym typeface="Kalam"/>
                </a:rPr>
                <a:t>EXON</a:t>
              </a:r>
              <a:endParaRPr sz="1000">
                <a:solidFill>
                  <a:srgbClr val="00A5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014" name="Google Shape;1014;p21"/>
            <p:cNvSpPr txBox="1"/>
            <p:nvPr/>
          </p:nvSpPr>
          <p:spPr>
            <a:xfrm>
              <a:off x="3628813" y="3871225"/>
              <a:ext cx="8283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0A5FF"/>
                  </a:solidFill>
                  <a:latin typeface="Kalam"/>
                  <a:ea typeface="Kalam"/>
                  <a:cs typeface="Kalam"/>
                  <a:sym typeface="Kalam"/>
                </a:rPr>
                <a:t>EXON</a:t>
              </a:r>
              <a:endParaRPr sz="1000">
                <a:solidFill>
                  <a:srgbClr val="00A5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015" name="Google Shape;1015;p21"/>
            <p:cNvSpPr txBox="1"/>
            <p:nvPr/>
          </p:nvSpPr>
          <p:spPr>
            <a:xfrm>
              <a:off x="7096013" y="3871225"/>
              <a:ext cx="8283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0A5FF"/>
                  </a:solidFill>
                  <a:latin typeface="Kalam"/>
                  <a:ea typeface="Kalam"/>
                  <a:cs typeface="Kalam"/>
                  <a:sym typeface="Kalam"/>
                </a:rPr>
                <a:t>EXON</a:t>
              </a:r>
              <a:endParaRPr sz="1000">
                <a:solidFill>
                  <a:srgbClr val="00A5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1016" name="Google Shape;1016;p21"/>
          <p:cNvSpPr txBox="1"/>
          <p:nvPr/>
        </p:nvSpPr>
        <p:spPr>
          <a:xfrm>
            <a:off x="1039650" y="373950"/>
            <a:ext cx="7064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Introns are </a:t>
            </a:r>
            <a:r>
              <a:rPr lang="en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non-coding </a:t>
            </a: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regions of DNA. In this </a:t>
            </a:r>
            <a:r>
              <a:rPr lang="en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gene</a:t>
            </a: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, they have been removed by </a:t>
            </a:r>
            <a:r>
              <a:rPr lang="en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splicing</a:t>
            </a: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. This occurs </a:t>
            </a:r>
            <a:r>
              <a:rPr lang="en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before </a:t>
            </a: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the mRNA leaves the </a:t>
            </a:r>
            <a:r>
              <a:rPr lang="en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nucleus</a:t>
            </a: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17" name="Google Shape;1017;p21"/>
          <p:cNvSpPr txBox="1"/>
          <p:nvPr/>
        </p:nvSpPr>
        <p:spPr>
          <a:xfrm>
            <a:off x="420035" y="2980328"/>
            <a:ext cx="744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DNA</a:t>
            </a:r>
            <a:endParaRPr sz="11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018" name="Google Shape;1018;p21"/>
          <p:cNvSpPr txBox="1"/>
          <p:nvPr/>
        </p:nvSpPr>
        <p:spPr>
          <a:xfrm>
            <a:off x="1424895" y="1997717"/>
            <a:ext cx="744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mRNA</a:t>
            </a:r>
            <a:endParaRPr sz="1100" dirty="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674</Words>
  <Application>Microsoft Office PowerPoint</Application>
  <PresentationFormat>On-screen Show (16:9)</PresentationFormat>
  <Paragraphs>90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Kalam</vt:lpstr>
      <vt:lpstr>Arial</vt:lpstr>
      <vt:lpstr>Cambria</vt:lpstr>
      <vt:lpstr>Times New Roman</vt:lpstr>
      <vt:lpstr>gg sans</vt:lpstr>
      <vt:lpstr>Simple Dark</vt:lpstr>
      <vt:lpstr>AQA A Level Biology 27 - DNA, Genes and Chromosomes</vt:lpstr>
      <vt:lpstr>DNA Storage  </vt:lpstr>
      <vt:lpstr>PowerPoint Presentation</vt:lpstr>
      <vt:lpstr>PowerPoint Presentation</vt:lpstr>
      <vt:lpstr>Genes  </vt:lpstr>
      <vt:lpstr>PowerPoint Presentation</vt:lpstr>
      <vt:lpstr>Introns and Exons  </vt:lpstr>
      <vt:lpstr>Alleles  </vt:lpstr>
      <vt:lpstr>PowerPoint Presentation</vt:lpstr>
      <vt:lpstr>Homologous Chromosomes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AQA A Level Biology 27 - DNA, Genes and Chromosomes</dc:title>
  <cp:lastModifiedBy>Chezka Mae Madrona</cp:lastModifiedBy>
  <cp:revision>2</cp:revision>
  <dcterms:modified xsi:type="dcterms:W3CDTF">2025-07-25T10:36:20Z</dcterms:modified>
</cp:coreProperties>
</file>