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gg sans" panose="00000800000000000000" pitchFamily="2" charset="0"/>
      <p:bold r:id="rId25"/>
    </p:embeddedFont>
    <p:embeddedFont>
      <p:font typeface="Kalam" panose="020B0604020202020204" charset="0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b9a9b9e66b_0_7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gb9a9b9e66b_0_7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gb9a9b9e66b_0_8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9" name="Google Shape;1129;gb9a9b9e66b_0_8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b9a9b9e66b_0_1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b9a9b9e66b_0_1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gb9a9b9e66b_0_1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3" name="Google Shape;1573;gb9a9b9e66b_0_1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b9a9b9e66b_0_1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b9a9b9e66b_0_1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gb9892a0f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0" name="Google Shape;1780;gb9892a0f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3" name="Google Shape;1953;gb9892a0f1d_0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4" name="Google Shape;1954;gb9892a0f1d_0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b9892a0f1d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b9892a0f1d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gb9892a0f1d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8" name="Google Shape;1968;gb9892a0f1d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7864f5274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7864f5274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afe4f79cc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afe4f79cc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afe4f79cc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afe4f79cc6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3b71a8243a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3b71a8243a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b9a9b9e66b_0_6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b9a9b9e66b_0_6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b9a9b9e66b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b9a9b9e66b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g13b71a8243a_0_9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7" name="Google Shape;1067;g13b71a8243a_0_9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b9a9b9e66b_0_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4" name="Google Shape;1114;gb9a9b9e66b_0_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5261057-FBFD-B82B-FA3A-C9C134E682FC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65E63A-FD37-B50F-1272-077465154561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E6F1CA-EED9-789E-C8BC-E41D823FF81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498F90-3A94-2F24-D231-2E0001C4118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16F00"/>
                </a:solidFill>
              </a:rPr>
              <a:t>AQA A Level Biology</a:t>
            </a:r>
            <a:br>
              <a:rPr lang="en">
                <a:solidFill>
                  <a:srgbClr val="216F00"/>
                </a:solidFill>
              </a:rPr>
            </a:br>
            <a:r>
              <a:rPr lang="en" sz="3500"/>
              <a:t>26 </a:t>
            </a:r>
            <a:r>
              <a:rPr lang="en" sz="3500" dirty="0"/>
              <a:t>- Xylem and Phloem</a:t>
            </a:r>
            <a:endParaRPr sz="3500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Mass Transport in Plants</a:t>
            </a:r>
            <a:endParaRPr sz="2500"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3" name="Google Shape;1123;p22"/>
          <p:cNvPicPr preferRelativeResize="0"/>
          <p:nvPr/>
        </p:nvPicPr>
        <p:blipFill rotWithShape="1">
          <a:blip r:embed="rId3">
            <a:alphaModFix/>
          </a:blip>
          <a:srcRect t="19692" b="10474"/>
          <a:stretch/>
        </p:blipFill>
        <p:spPr>
          <a:xfrm>
            <a:off x="0" y="751050"/>
            <a:ext cx="9144000" cy="4392452"/>
          </a:xfrm>
          <a:prstGeom prst="rect">
            <a:avLst/>
          </a:prstGeom>
          <a:noFill/>
          <a:ln>
            <a:noFill/>
          </a:ln>
        </p:spPr>
      </p:pic>
      <p:sp>
        <p:nvSpPr>
          <p:cNvPr id="1124" name="Google Shape;112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125" name="Google Shape;1125;p22"/>
          <p:cNvSpPr txBox="1"/>
          <p:nvPr/>
        </p:nvSpPr>
        <p:spPr>
          <a:xfrm>
            <a:off x="1320850" y="188425"/>
            <a:ext cx="656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Plants and trees in tropical locations will experience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high rates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transpiration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126" name="Google Shape;1126;p22"/>
          <p:cNvCxnSpPr/>
          <p:nvPr/>
        </p:nvCxnSpPr>
        <p:spPr>
          <a:xfrm rot="10800000">
            <a:off x="300" y="751050"/>
            <a:ext cx="91434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Potometer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32" name="Google Shape;1132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 potometer is used to measure the </a:t>
            </a:r>
            <a:r>
              <a:rPr lang="en" b="1">
                <a:solidFill>
                  <a:srgbClr val="CCCCCC"/>
                </a:solidFill>
              </a:rPr>
              <a:t>rate </a:t>
            </a:r>
            <a:r>
              <a:rPr lang="en">
                <a:solidFill>
                  <a:srgbClr val="CCCCCC"/>
                </a:solidFill>
              </a:rPr>
              <a:t>of </a:t>
            </a:r>
            <a:r>
              <a:rPr lang="en" b="1">
                <a:solidFill>
                  <a:srgbClr val="CCCCCC"/>
                </a:solidFill>
              </a:rPr>
              <a:t>transpiration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/>
            </a:pPr>
            <a:r>
              <a:rPr lang="en">
                <a:solidFill>
                  <a:srgbClr val="CCCCCC"/>
                </a:solidFill>
              </a:rPr>
              <a:t>A plant shoot is cut </a:t>
            </a:r>
            <a:r>
              <a:rPr lang="en" b="1">
                <a:solidFill>
                  <a:srgbClr val="CCCCCC"/>
                </a:solidFill>
              </a:rPr>
              <a:t>underwater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This is to ensure that an air bubble does not become </a:t>
            </a:r>
            <a:r>
              <a:rPr lang="en" b="1">
                <a:solidFill>
                  <a:srgbClr val="CCCCCC"/>
                </a:solidFill>
              </a:rPr>
              <a:t>trapped </a:t>
            </a:r>
            <a:r>
              <a:rPr lang="en">
                <a:solidFill>
                  <a:srgbClr val="CCCCCC"/>
                </a:solidFill>
              </a:rPr>
              <a:t>in the xylem.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/>
            </a:pPr>
            <a:r>
              <a:rPr lang="en">
                <a:solidFill>
                  <a:srgbClr val="CCCCCC"/>
                </a:solidFill>
              </a:rPr>
              <a:t>The potometer is assembled.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This is also done underwater so no air can enter.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/>
            </a:pPr>
            <a:r>
              <a:rPr lang="en">
                <a:solidFill>
                  <a:srgbClr val="CCCCCC"/>
                </a:solidFill>
              </a:rPr>
              <a:t>The apparatus is checked to see if it is </a:t>
            </a:r>
            <a:r>
              <a:rPr lang="en" b="1">
                <a:solidFill>
                  <a:srgbClr val="CCCCCC"/>
                </a:solidFill>
              </a:rPr>
              <a:t>airtight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This is to ensure that water </a:t>
            </a:r>
            <a:r>
              <a:rPr lang="en" b="1">
                <a:solidFill>
                  <a:srgbClr val="CCCCCC"/>
                </a:solidFill>
              </a:rPr>
              <a:t>only </a:t>
            </a:r>
            <a:r>
              <a:rPr lang="en">
                <a:solidFill>
                  <a:srgbClr val="CCCCCC"/>
                </a:solidFill>
              </a:rPr>
              <a:t>evaporates through the leaves.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133" name="Google Shape;1133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pSp>
        <p:nvGrpSpPr>
          <p:cNvPr id="1134" name="Google Shape;1134;p23"/>
          <p:cNvGrpSpPr/>
          <p:nvPr/>
        </p:nvGrpSpPr>
        <p:grpSpPr>
          <a:xfrm>
            <a:off x="4645152" y="658368"/>
            <a:ext cx="3831400" cy="3913743"/>
            <a:chOff x="5000900" y="655128"/>
            <a:chExt cx="3831400" cy="3913743"/>
          </a:xfrm>
        </p:grpSpPr>
        <p:grpSp>
          <p:nvGrpSpPr>
            <p:cNvPr id="1135" name="Google Shape;1135;p23"/>
            <p:cNvGrpSpPr/>
            <p:nvPr/>
          </p:nvGrpSpPr>
          <p:grpSpPr>
            <a:xfrm>
              <a:off x="5763067" y="655128"/>
              <a:ext cx="2237914" cy="3913743"/>
              <a:chOff x="2349800" y="302475"/>
              <a:chExt cx="2913950" cy="5098675"/>
            </a:xfrm>
          </p:grpSpPr>
          <p:sp>
            <p:nvSpPr>
              <p:cNvPr id="1136" name="Google Shape;1136;p23"/>
              <p:cNvSpPr/>
              <p:nvPr/>
            </p:nvSpPr>
            <p:spPr>
              <a:xfrm>
                <a:off x="2524575" y="2703025"/>
                <a:ext cx="217350" cy="66300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2652" extrusionOk="0">
                    <a:moveTo>
                      <a:pt x="733" y="1"/>
                    </a:moveTo>
                    <a:cubicBezTo>
                      <a:pt x="337" y="1"/>
                      <a:pt x="0" y="337"/>
                      <a:pt x="0" y="733"/>
                    </a:cubicBezTo>
                    <a:lnTo>
                      <a:pt x="0" y="971"/>
                    </a:lnTo>
                    <a:cubicBezTo>
                      <a:pt x="0" y="1367"/>
                      <a:pt x="337" y="1704"/>
                      <a:pt x="733" y="1704"/>
                    </a:cubicBezTo>
                    <a:lnTo>
                      <a:pt x="7961" y="1704"/>
                    </a:lnTo>
                    <a:cubicBezTo>
                      <a:pt x="8303" y="1704"/>
                      <a:pt x="8601" y="2652"/>
                      <a:pt x="8676" y="2652"/>
                    </a:cubicBezTo>
                    <a:cubicBezTo>
                      <a:pt x="8687" y="2652"/>
                      <a:pt x="8693" y="2628"/>
                      <a:pt x="8693" y="2575"/>
                    </a:cubicBezTo>
                    <a:lnTo>
                      <a:pt x="8693" y="733"/>
                    </a:lnTo>
                    <a:cubicBezTo>
                      <a:pt x="8693" y="337"/>
                      <a:pt x="8357" y="1"/>
                      <a:pt x="7961" y="1"/>
                    </a:cubicBezTo>
                    <a:close/>
                  </a:path>
                </a:pathLst>
              </a:custGeom>
              <a:solidFill>
                <a:srgbClr val="757678"/>
              </a:solidFill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23"/>
              <p:cNvSpPr/>
              <p:nvPr/>
            </p:nvSpPr>
            <p:spPr>
              <a:xfrm>
                <a:off x="2524575" y="2774200"/>
                <a:ext cx="217350" cy="57575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2303" extrusionOk="0">
                    <a:moveTo>
                      <a:pt x="8660" y="1"/>
                    </a:moveTo>
                    <a:cubicBezTo>
                      <a:pt x="8567" y="1"/>
                      <a:pt x="8283" y="579"/>
                      <a:pt x="7961" y="579"/>
                    </a:cubicBezTo>
                    <a:lnTo>
                      <a:pt x="733" y="579"/>
                    </a:lnTo>
                    <a:cubicBezTo>
                      <a:pt x="337" y="579"/>
                      <a:pt x="0" y="916"/>
                      <a:pt x="0" y="1312"/>
                    </a:cubicBezTo>
                    <a:lnTo>
                      <a:pt x="0" y="1550"/>
                    </a:lnTo>
                    <a:cubicBezTo>
                      <a:pt x="0" y="1966"/>
                      <a:pt x="337" y="2302"/>
                      <a:pt x="733" y="2302"/>
                    </a:cubicBezTo>
                    <a:lnTo>
                      <a:pt x="7961" y="2302"/>
                    </a:lnTo>
                    <a:cubicBezTo>
                      <a:pt x="8357" y="2302"/>
                      <a:pt x="8693" y="1966"/>
                      <a:pt x="8693" y="1550"/>
                    </a:cubicBezTo>
                    <a:lnTo>
                      <a:pt x="8693" y="104"/>
                    </a:lnTo>
                    <a:cubicBezTo>
                      <a:pt x="8693" y="31"/>
                      <a:pt x="8682" y="1"/>
                      <a:pt x="8660" y="1"/>
                    </a:cubicBezTo>
                    <a:close/>
                  </a:path>
                </a:pathLst>
              </a:custGeom>
              <a:solidFill>
                <a:srgbClr val="757678"/>
              </a:solidFill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23"/>
              <p:cNvSpPr/>
              <p:nvPr/>
            </p:nvSpPr>
            <p:spPr>
              <a:xfrm>
                <a:off x="4534500" y="1130350"/>
                <a:ext cx="729250" cy="369200"/>
              </a:xfrm>
              <a:custGeom>
                <a:avLst/>
                <a:gdLst/>
                <a:ahLst/>
                <a:cxnLst/>
                <a:rect l="l" t="t" r="r" b="b"/>
                <a:pathLst>
                  <a:path w="29170" h="14768" extrusionOk="0">
                    <a:moveTo>
                      <a:pt x="14551" y="1"/>
                    </a:moveTo>
                    <a:cubicBezTo>
                      <a:pt x="13359" y="1"/>
                      <a:pt x="12159" y="156"/>
                      <a:pt x="10892" y="391"/>
                    </a:cubicBezTo>
                    <a:cubicBezTo>
                      <a:pt x="8892" y="767"/>
                      <a:pt x="1031" y="2055"/>
                      <a:pt x="4298" y="7876"/>
                    </a:cubicBezTo>
                    <a:cubicBezTo>
                      <a:pt x="2536" y="9084"/>
                      <a:pt x="1209" y="11084"/>
                      <a:pt x="1" y="13283"/>
                    </a:cubicBezTo>
                    <a:lnTo>
                      <a:pt x="318" y="14768"/>
                    </a:lnTo>
                    <a:cubicBezTo>
                      <a:pt x="1605" y="12193"/>
                      <a:pt x="2338" y="10015"/>
                      <a:pt x="4615" y="8372"/>
                    </a:cubicBezTo>
                    <a:cubicBezTo>
                      <a:pt x="8949" y="9955"/>
                      <a:pt x="11720" y="10595"/>
                      <a:pt x="14796" y="10595"/>
                    </a:cubicBezTo>
                    <a:cubicBezTo>
                      <a:pt x="15528" y="10595"/>
                      <a:pt x="16278" y="10559"/>
                      <a:pt x="17071" y="10490"/>
                    </a:cubicBezTo>
                    <a:cubicBezTo>
                      <a:pt x="21783" y="10094"/>
                      <a:pt x="24774" y="6510"/>
                      <a:pt x="29170" y="4946"/>
                    </a:cubicBezTo>
                    <a:cubicBezTo>
                      <a:pt x="26259" y="4629"/>
                      <a:pt x="23645" y="3381"/>
                      <a:pt x="21170" y="1916"/>
                    </a:cubicBezTo>
                    <a:cubicBezTo>
                      <a:pt x="18772" y="495"/>
                      <a:pt x="16675" y="1"/>
                      <a:pt x="14551" y="1"/>
                    </a:cubicBezTo>
                    <a:close/>
                  </a:path>
                </a:pathLst>
              </a:custGeom>
              <a:solidFill>
                <a:srgbClr val="80A81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23"/>
              <p:cNvSpPr/>
              <p:nvPr/>
            </p:nvSpPr>
            <p:spPr>
              <a:xfrm>
                <a:off x="4534500" y="1122800"/>
                <a:ext cx="729250" cy="376750"/>
              </a:xfrm>
              <a:custGeom>
                <a:avLst/>
                <a:gdLst/>
                <a:ahLst/>
                <a:cxnLst/>
                <a:rect l="l" t="t" r="r" b="b"/>
                <a:pathLst>
                  <a:path w="29170" h="15070" fill="none" extrusionOk="0">
                    <a:moveTo>
                      <a:pt x="1" y="13585"/>
                    </a:moveTo>
                    <a:cubicBezTo>
                      <a:pt x="1209" y="11386"/>
                      <a:pt x="2536" y="9386"/>
                      <a:pt x="4298" y="8178"/>
                    </a:cubicBezTo>
                    <a:cubicBezTo>
                      <a:pt x="1031" y="2357"/>
                      <a:pt x="8892" y="1069"/>
                      <a:pt x="10892" y="693"/>
                    </a:cubicBezTo>
                    <a:cubicBezTo>
                      <a:pt x="14417" y="40"/>
                      <a:pt x="17427" y="0"/>
                      <a:pt x="21170" y="2218"/>
                    </a:cubicBezTo>
                    <a:cubicBezTo>
                      <a:pt x="23645" y="3683"/>
                      <a:pt x="26259" y="4931"/>
                      <a:pt x="29170" y="5248"/>
                    </a:cubicBezTo>
                    <a:cubicBezTo>
                      <a:pt x="24774" y="6812"/>
                      <a:pt x="21783" y="10396"/>
                      <a:pt x="17071" y="10792"/>
                    </a:cubicBezTo>
                    <a:cubicBezTo>
                      <a:pt x="12952" y="11149"/>
                      <a:pt x="9981" y="10634"/>
                      <a:pt x="4615" y="8674"/>
                    </a:cubicBezTo>
                    <a:cubicBezTo>
                      <a:pt x="2338" y="10317"/>
                      <a:pt x="1605" y="12495"/>
                      <a:pt x="318" y="15070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23"/>
              <p:cNvSpPr/>
              <p:nvPr/>
            </p:nvSpPr>
            <p:spPr>
              <a:xfrm>
                <a:off x="4377075" y="1142600"/>
                <a:ext cx="89150" cy="140625"/>
              </a:xfrm>
              <a:custGeom>
                <a:avLst/>
                <a:gdLst/>
                <a:ahLst/>
                <a:cxnLst/>
                <a:rect l="l" t="t" r="r" b="b"/>
                <a:pathLst>
                  <a:path w="3566" h="5625" extrusionOk="0">
                    <a:moveTo>
                      <a:pt x="80" y="0"/>
                    </a:moveTo>
                    <a:cubicBezTo>
                      <a:pt x="20" y="99"/>
                      <a:pt x="1" y="178"/>
                      <a:pt x="40" y="277"/>
                    </a:cubicBezTo>
                    <a:lnTo>
                      <a:pt x="298" y="1901"/>
                    </a:lnTo>
                    <a:lnTo>
                      <a:pt x="278" y="1901"/>
                    </a:lnTo>
                    <a:cubicBezTo>
                      <a:pt x="242" y="1891"/>
                      <a:pt x="213" y="1886"/>
                      <a:pt x="190" y="1886"/>
                    </a:cubicBezTo>
                    <a:cubicBezTo>
                      <a:pt x="124" y="1886"/>
                      <a:pt x="110" y="1927"/>
                      <a:pt x="139" y="2000"/>
                    </a:cubicBezTo>
                    <a:cubicBezTo>
                      <a:pt x="991" y="3228"/>
                      <a:pt x="1862" y="4416"/>
                      <a:pt x="2753" y="5624"/>
                    </a:cubicBezTo>
                    <a:lnTo>
                      <a:pt x="3565" y="4456"/>
                    </a:lnTo>
                    <a:cubicBezTo>
                      <a:pt x="2674" y="3089"/>
                      <a:pt x="1189" y="1268"/>
                      <a:pt x="80" y="0"/>
                    </a:cubicBezTo>
                    <a:close/>
                  </a:path>
                </a:pathLst>
              </a:custGeom>
              <a:solidFill>
                <a:srgbClr val="80A81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23"/>
              <p:cNvSpPr/>
              <p:nvPr/>
            </p:nvSpPr>
            <p:spPr>
              <a:xfrm>
                <a:off x="4377075" y="1142600"/>
                <a:ext cx="89150" cy="140625"/>
              </a:xfrm>
              <a:custGeom>
                <a:avLst/>
                <a:gdLst/>
                <a:ahLst/>
                <a:cxnLst/>
                <a:rect l="l" t="t" r="r" b="b"/>
                <a:pathLst>
                  <a:path w="3566" h="5625" fill="none" extrusionOk="0">
                    <a:moveTo>
                      <a:pt x="2753" y="5624"/>
                    </a:moveTo>
                    <a:cubicBezTo>
                      <a:pt x="1862" y="4416"/>
                      <a:pt x="991" y="3228"/>
                      <a:pt x="139" y="2000"/>
                    </a:cubicBezTo>
                    <a:cubicBezTo>
                      <a:pt x="100" y="1901"/>
                      <a:pt x="139" y="1862"/>
                      <a:pt x="278" y="1901"/>
                    </a:cubicBezTo>
                    <a:lnTo>
                      <a:pt x="298" y="1901"/>
                    </a:lnTo>
                    <a:lnTo>
                      <a:pt x="40" y="277"/>
                    </a:lnTo>
                    <a:cubicBezTo>
                      <a:pt x="1" y="178"/>
                      <a:pt x="20" y="99"/>
                      <a:pt x="80" y="0"/>
                    </a:cubicBezTo>
                    <a:cubicBezTo>
                      <a:pt x="1189" y="1268"/>
                      <a:pt x="2674" y="3089"/>
                      <a:pt x="3565" y="4456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23"/>
              <p:cNvSpPr/>
              <p:nvPr/>
            </p:nvSpPr>
            <p:spPr>
              <a:xfrm>
                <a:off x="3950175" y="541675"/>
                <a:ext cx="523950" cy="270725"/>
              </a:xfrm>
              <a:custGeom>
                <a:avLst/>
                <a:gdLst/>
                <a:ahLst/>
                <a:cxnLst/>
                <a:rect l="l" t="t" r="r" b="b"/>
                <a:pathLst>
                  <a:path w="20958" h="10829" extrusionOk="0">
                    <a:moveTo>
                      <a:pt x="13409" y="0"/>
                    </a:moveTo>
                    <a:cubicBezTo>
                      <a:pt x="7700" y="0"/>
                      <a:pt x="1" y="5672"/>
                      <a:pt x="27" y="10829"/>
                    </a:cubicBezTo>
                    <a:cubicBezTo>
                      <a:pt x="939" y="9172"/>
                      <a:pt x="3007" y="8729"/>
                      <a:pt x="5452" y="8729"/>
                    </a:cubicBezTo>
                    <a:cubicBezTo>
                      <a:pt x="8264" y="8729"/>
                      <a:pt x="11576" y="9315"/>
                      <a:pt x="14202" y="9315"/>
                    </a:cubicBezTo>
                    <a:cubicBezTo>
                      <a:pt x="16824" y="9315"/>
                      <a:pt x="18763" y="8731"/>
                      <a:pt x="18839" y="6393"/>
                    </a:cubicBezTo>
                    <a:cubicBezTo>
                      <a:pt x="19037" y="6099"/>
                      <a:pt x="19251" y="5981"/>
                      <a:pt x="19465" y="5981"/>
                    </a:cubicBezTo>
                    <a:cubicBezTo>
                      <a:pt x="20001" y="5981"/>
                      <a:pt x="20536" y="6718"/>
                      <a:pt x="20819" y="7284"/>
                    </a:cubicBezTo>
                    <a:lnTo>
                      <a:pt x="20958" y="6472"/>
                    </a:lnTo>
                    <a:cubicBezTo>
                      <a:pt x="20638" y="5833"/>
                      <a:pt x="19943" y="5479"/>
                      <a:pt x="19416" y="5479"/>
                    </a:cubicBezTo>
                    <a:cubicBezTo>
                      <a:pt x="19388" y="5479"/>
                      <a:pt x="19361" y="5480"/>
                      <a:pt x="19334" y="5482"/>
                    </a:cubicBezTo>
                    <a:cubicBezTo>
                      <a:pt x="18812" y="1537"/>
                      <a:pt x="16380" y="0"/>
                      <a:pt x="13409" y="0"/>
                    </a:cubicBezTo>
                    <a:close/>
                  </a:path>
                </a:pathLst>
              </a:custGeom>
              <a:solidFill>
                <a:srgbClr val="80A81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23"/>
              <p:cNvSpPr/>
              <p:nvPr/>
            </p:nvSpPr>
            <p:spPr>
              <a:xfrm>
                <a:off x="3949850" y="390600"/>
                <a:ext cx="524275" cy="478750"/>
              </a:xfrm>
              <a:custGeom>
                <a:avLst/>
                <a:gdLst/>
                <a:ahLst/>
                <a:cxnLst/>
                <a:rect l="l" t="t" r="r" b="b"/>
                <a:pathLst>
                  <a:path w="20971" h="19150" fill="none" extrusionOk="0">
                    <a:moveTo>
                      <a:pt x="20832" y="13327"/>
                    </a:moveTo>
                    <a:cubicBezTo>
                      <a:pt x="20436" y="12535"/>
                      <a:pt x="19545" y="11406"/>
                      <a:pt x="18852" y="12436"/>
                    </a:cubicBezTo>
                    <a:cubicBezTo>
                      <a:pt x="18634" y="19149"/>
                      <a:pt x="3050" y="11406"/>
                      <a:pt x="40" y="16872"/>
                    </a:cubicBezTo>
                    <a:cubicBezTo>
                      <a:pt x="0" y="9030"/>
                      <a:pt x="17822" y="0"/>
                      <a:pt x="19347" y="11525"/>
                    </a:cubicBezTo>
                    <a:cubicBezTo>
                      <a:pt x="19882" y="11486"/>
                      <a:pt x="20634" y="11842"/>
                      <a:pt x="20971" y="12515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23"/>
              <p:cNvSpPr/>
              <p:nvPr/>
            </p:nvSpPr>
            <p:spPr>
              <a:xfrm>
                <a:off x="4326100" y="585650"/>
                <a:ext cx="111900" cy="165875"/>
              </a:xfrm>
              <a:custGeom>
                <a:avLst/>
                <a:gdLst/>
                <a:ahLst/>
                <a:cxnLst/>
                <a:rect l="l" t="t" r="r" b="b"/>
                <a:pathLst>
                  <a:path w="4476" h="6635" fill="none" extrusionOk="0">
                    <a:moveTo>
                      <a:pt x="1327" y="0"/>
                    </a:moveTo>
                    <a:cubicBezTo>
                      <a:pt x="2238" y="1545"/>
                      <a:pt x="4475" y="6634"/>
                      <a:pt x="0" y="6119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23"/>
              <p:cNvSpPr/>
              <p:nvPr/>
            </p:nvSpPr>
            <p:spPr>
              <a:xfrm>
                <a:off x="4241425" y="549000"/>
                <a:ext cx="104500" cy="18717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7487" fill="none" extrusionOk="0">
                    <a:moveTo>
                      <a:pt x="258" y="734"/>
                    </a:moveTo>
                    <a:cubicBezTo>
                      <a:pt x="3446" y="1"/>
                      <a:pt x="4179" y="6793"/>
                      <a:pt x="1" y="7486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23"/>
              <p:cNvSpPr/>
              <p:nvPr/>
            </p:nvSpPr>
            <p:spPr>
              <a:xfrm>
                <a:off x="4142425" y="604950"/>
                <a:ext cx="120825" cy="141625"/>
              </a:xfrm>
              <a:custGeom>
                <a:avLst/>
                <a:gdLst/>
                <a:ahLst/>
                <a:cxnLst/>
                <a:rect l="l" t="t" r="r" b="b"/>
                <a:pathLst>
                  <a:path w="4833" h="5665" fill="none" extrusionOk="0">
                    <a:moveTo>
                      <a:pt x="80" y="476"/>
                    </a:moveTo>
                    <a:cubicBezTo>
                      <a:pt x="4832" y="1"/>
                      <a:pt x="1228" y="4615"/>
                      <a:pt x="0" y="5664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23"/>
              <p:cNvSpPr/>
              <p:nvPr/>
            </p:nvSpPr>
            <p:spPr>
              <a:xfrm>
                <a:off x="4051825" y="651975"/>
                <a:ext cx="797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3189" h="4041" fill="none" extrusionOk="0">
                    <a:moveTo>
                      <a:pt x="0" y="1"/>
                    </a:moveTo>
                    <a:cubicBezTo>
                      <a:pt x="3189" y="476"/>
                      <a:pt x="2397" y="2417"/>
                      <a:pt x="0" y="4041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23"/>
              <p:cNvSpPr/>
              <p:nvPr/>
            </p:nvSpPr>
            <p:spPr>
              <a:xfrm>
                <a:off x="3981525" y="715850"/>
                <a:ext cx="436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149" fill="none" extrusionOk="0">
                    <a:moveTo>
                      <a:pt x="1" y="238"/>
                    </a:moveTo>
                    <a:cubicBezTo>
                      <a:pt x="694" y="0"/>
                      <a:pt x="1743" y="99"/>
                      <a:pt x="1664" y="1149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23"/>
              <p:cNvSpPr/>
              <p:nvPr/>
            </p:nvSpPr>
            <p:spPr>
              <a:xfrm>
                <a:off x="3979550" y="622275"/>
                <a:ext cx="444575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17783" h="5645" fill="none" extrusionOk="0">
                    <a:moveTo>
                      <a:pt x="0" y="5644"/>
                    </a:moveTo>
                    <a:cubicBezTo>
                      <a:pt x="3208" y="1228"/>
                      <a:pt x="14476" y="1"/>
                      <a:pt x="17783" y="2476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23"/>
              <p:cNvSpPr/>
              <p:nvPr/>
            </p:nvSpPr>
            <p:spPr>
              <a:xfrm>
                <a:off x="4556300" y="834925"/>
                <a:ext cx="147550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5902" h="4070" extrusionOk="0">
                    <a:moveTo>
                      <a:pt x="5163" y="0"/>
                    </a:moveTo>
                    <a:cubicBezTo>
                      <a:pt x="3103" y="0"/>
                      <a:pt x="1860" y="2738"/>
                      <a:pt x="0" y="3198"/>
                    </a:cubicBezTo>
                    <a:lnTo>
                      <a:pt x="0" y="4069"/>
                    </a:lnTo>
                    <a:cubicBezTo>
                      <a:pt x="1327" y="3614"/>
                      <a:pt x="2020" y="3059"/>
                      <a:pt x="2990" y="2069"/>
                    </a:cubicBezTo>
                    <a:cubicBezTo>
                      <a:pt x="3229" y="1831"/>
                      <a:pt x="4829" y="377"/>
                      <a:pt x="5600" y="377"/>
                    </a:cubicBezTo>
                    <a:cubicBezTo>
                      <a:pt x="5725" y="377"/>
                      <a:pt x="5829" y="416"/>
                      <a:pt x="5901" y="505"/>
                    </a:cubicBezTo>
                    <a:lnTo>
                      <a:pt x="5644" y="49"/>
                    </a:lnTo>
                    <a:cubicBezTo>
                      <a:pt x="5478" y="16"/>
                      <a:pt x="5318" y="0"/>
                      <a:pt x="5163" y="0"/>
                    </a:cubicBezTo>
                    <a:close/>
                  </a:path>
                </a:pathLst>
              </a:custGeom>
              <a:solidFill>
                <a:srgbClr val="80A81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23"/>
              <p:cNvSpPr/>
              <p:nvPr/>
            </p:nvSpPr>
            <p:spPr>
              <a:xfrm>
                <a:off x="4556300" y="824275"/>
                <a:ext cx="147550" cy="112400"/>
              </a:xfrm>
              <a:custGeom>
                <a:avLst/>
                <a:gdLst/>
                <a:ahLst/>
                <a:cxnLst/>
                <a:rect l="l" t="t" r="r" b="b"/>
                <a:pathLst>
                  <a:path w="5902" h="4496" fill="none" extrusionOk="0">
                    <a:moveTo>
                      <a:pt x="0" y="3624"/>
                    </a:moveTo>
                    <a:cubicBezTo>
                      <a:pt x="2000" y="3129"/>
                      <a:pt x="3287" y="0"/>
                      <a:pt x="5644" y="475"/>
                    </a:cubicBezTo>
                    <a:lnTo>
                      <a:pt x="5901" y="931"/>
                    </a:lnTo>
                    <a:cubicBezTo>
                      <a:pt x="5386" y="297"/>
                      <a:pt x="3268" y="2218"/>
                      <a:pt x="2990" y="2495"/>
                    </a:cubicBezTo>
                    <a:cubicBezTo>
                      <a:pt x="2020" y="3485"/>
                      <a:pt x="1327" y="4040"/>
                      <a:pt x="0" y="4495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23"/>
              <p:cNvSpPr/>
              <p:nvPr/>
            </p:nvSpPr>
            <p:spPr>
              <a:xfrm>
                <a:off x="4648325" y="703275"/>
                <a:ext cx="587225" cy="241300"/>
              </a:xfrm>
              <a:custGeom>
                <a:avLst/>
                <a:gdLst/>
                <a:ahLst/>
                <a:cxnLst/>
                <a:rect l="l" t="t" r="r" b="b"/>
                <a:pathLst>
                  <a:path w="23489" h="9652" extrusionOk="0">
                    <a:moveTo>
                      <a:pt x="7923" y="0"/>
                    </a:moveTo>
                    <a:cubicBezTo>
                      <a:pt x="3432" y="0"/>
                      <a:pt x="1" y="1259"/>
                      <a:pt x="656" y="5890"/>
                    </a:cubicBezTo>
                    <a:cubicBezTo>
                      <a:pt x="1044" y="8689"/>
                      <a:pt x="2718" y="9651"/>
                      <a:pt x="5192" y="9651"/>
                    </a:cubicBezTo>
                    <a:cubicBezTo>
                      <a:pt x="6883" y="9651"/>
                      <a:pt x="8947" y="9202"/>
                      <a:pt x="11230" y="8583"/>
                    </a:cubicBezTo>
                    <a:cubicBezTo>
                      <a:pt x="16320" y="7216"/>
                      <a:pt x="18795" y="3711"/>
                      <a:pt x="23488" y="1791"/>
                    </a:cubicBezTo>
                    <a:lnTo>
                      <a:pt x="23488" y="1791"/>
                    </a:lnTo>
                    <a:cubicBezTo>
                      <a:pt x="23451" y="1791"/>
                      <a:pt x="23413" y="1791"/>
                      <a:pt x="23375" y="1791"/>
                    </a:cubicBezTo>
                    <a:cubicBezTo>
                      <a:pt x="20142" y="1791"/>
                      <a:pt x="13279" y="0"/>
                      <a:pt x="7923" y="0"/>
                    </a:cubicBezTo>
                    <a:close/>
                  </a:path>
                </a:pathLst>
              </a:custGeom>
              <a:solidFill>
                <a:srgbClr val="80A813"/>
              </a:solidFill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23"/>
              <p:cNvSpPr/>
              <p:nvPr/>
            </p:nvSpPr>
            <p:spPr>
              <a:xfrm>
                <a:off x="4720150" y="688625"/>
                <a:ext cx="127750" cy="165375"/>
              </a:xfrm>
              <a:custGeom>
                <a:avLst/>
                <a:gdLst/>
                <a:ahLst/>
                <a:cxnLst/>
                <a:rect l="l" t="t" r="r" b="b"/>
                <a:pathLst>
                  <a:path w="5110" h="6615" fill="none" extrusionOk="0">
                    <a:moveTo>
                      <a:pt x="5110" y="1664"/>
                    </a:moveTo>
                    <a:cubicBezTo>
                      <a:pt x="1347" y="0"/>
                      <a:pt x="912" y="4891"/>
                      <a:pt x="1" y="6614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23"/>
              <p:cNvSpPr/>
              <p:nvPr/>
            </p:nvSpPr>
            <p:spPr>
              <a:xfrm>
                <a:off x="4693925" y="736650"/>
                <a:ext cx="534675" cy="131200"/>
              </a:xfrm>
              <a:custGeom>
                <a:avLst/>
                <a:gdLst/>
                <a:ahLst/>
                <a:cxnLst/>
                <a:rect l="l" t="t" r="r" b="b"/>
                <a:pathLst>
                  <a:path w="21387" h="5248" fill="none" extrusionOk="0">
                    <a:moveTo>
                      <a:pt x="891" y="4812"/>
                    </a:moveTo>
                    <a:cubicBezTo>
                      <a:pt x="555" y="4911"/>
                      <a:pt x="258" y="5050"/>
                      <a:pt x="0" y="5248"/>
                    </a:cubicBezTo>
                    <a:cubicBezTo>
                      <a:pt x="3089" y="3584"/>
                      <a:pt x="9684" y="852"/>
                      <a:pt x="14832" y="218"/>
                    </a:cubicBezTo>
                    <a:cubicBezTo>
                      <a:pt x="16614" y="0"/>
                      <a:pt x="17921" y="1248"/>
                      <a:pt x="21387" y="436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23"/>
              <p:cNvSpPr/>
              <p:nvPr/>
            </p:nvSpPr>
            <p:spPr>
              <a:xfrm>
                <a:off x="4987975" y="725250"/>
                <a:ext cx="76775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1249" fill="none" extrusionOk="0">
                    <a:moveTo>
                      <a:pt x="3070" y="1"/>
                    </a:moveTo>
                    <a:cubicBezTo>
                      <a:pt x="2080" y="397"/>
                      <a:pt x="337" y="100"/>
                      <a:pt x="1" y="1248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23"/>
              <p:cNvSpPr/>
              <p:nvPr/>
            </p:nvSpPr>
            <p:spPr>
              <a:xfrm>
                <a:off x="4814725" y="727225"/>
                <a:ext cx="105450" cy="84700"/>
              </a:xfrm>
              <a:custGeom>
                <a:avLst/>
                <a:gdLst/>
                <a:ahLst/>
                <a:cxnLst/>
                <a:rect l="l" t="t" r="r" b="b"/>
                <a:pathLst>
                  <a:path w="4218" h="3388" fill="none" extrusionOk="0">
                    <a:moveTo>
                      <a:pt x="4218" y="1"/>
                    </a:moveTo>
                    <a:cubicBezTo>
                      <a:pt x="3762" y="1367"/>
                      <a:pt x="0" y="1526"/>
                      <a:pt x="178" y="3387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23"/>
              <p:cNvSpPr/>
              <p:nvPr/>
            </p:nvSpPr>
            <p:spPr>
              <a:xfrm>
                <a:off x="4765700" y="836650"/>
                <a:ext cx="104975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4199" h="2219" fill="none" extrusionOk="0">
                    <a:moveTo>
                      <a:pt x="4199" y="2218"/>
                    </a:moveTo>
                    <a:cubicBezTo>
                      <a:pt x="2931" y="1782"/>
                      <a:pt x="476" y="1842"/>
                      <a:pt x="1" y="0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23"/>
              <p:cNvSpPr/>
              <p:nvPr/>
            </p:nvSpPr>
            <p:spPr>
              <a:xfrm>
                <a:off x="4883025" y="789125"/>
                <a:ext cx="147075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446" fill="none" extrusionOk="0">
                    <a:moveTo>
                      <a:pt x="4535" y="990"/>
                    </a:moveTo>
                    <a:cubicBezTo>
                      <a:pt x="5882" y="970"/>
                      <a:pt x="991" y="1446"/>
                      <a:pt x="1" y="0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23"/>
              <p:cNvSpPr/>
              <p:nvPr/>
            </p:nvSpPr>
            <p:spPr>
              <a:xfrm>
                <a:off x="5022650" y="751000"/>
                <a:ext cx="539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654" fill="none" extrusionOk="0">
                    <a:moveTo>
                      <a:pt x="2158" y="317"/>
                    </a:moveTo>
                    <a:cubicBezTo>
                      <a:pt x="1406" y="436"/>
                      <a:pt x="574" y="654"/>
                      <a:pt x="0" y="0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23"/>
              <p:cNvSpPr/>
              <p:nvPr/>
            </p:nvSpPr>
            <p:spPr>
              <a:xfrm>
                <a:off x="4672625" y="1214375"/>
                <a:ext cx="587675" cy="113900"/>
              </a:xfrm>
              <a:custGeom>
                <a:avLst/>
                <a:gdLst/>
                <a:ahLst/>
                <a:cxnLst/>
                <a:rect l="l" t="t" r="r" b="b"/>
                <a:pathLst>
                  <a:path w="23507" h="4556" fill="none" extrusionOk="0">
                    <a:moveTo>
                      <a:pt x="1" y="4555"/>
                    </a:moveTo>
                    <a:cubicBezTo>
                      <a:pt x="6773" y="1"/>
                      <a:pt x="15922" y="1961"/>
                      <a:pt x="23506" y="1644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23"/>
              <p:cNvSpPr/>
              <p:nvPr/>
            </p:nvSpPr>
            <p:spPr>
              <a:xfrm>
                <a:off x="4745400" y="1173775"/>
                <a:ext cx="166875" cy="166875"/>
              </a:xfrm>
              <a:custGeom>
                <a:avLst/>
                <a:gdLst/>
                <a:ahLst/>
                <a:cxnLst/>
                <a:rect l="l" t="t" r="r" b="b"/>
                <a:pathLst>
                  <a:path w="6675" h="6675" fill="none" extrusionOk="0">
                    <a:moveTo>
                      <a:pt x="5763" y="1"/>
                    </a:moveTo>
                    <a:cubicBezTo>
                      <a:pt x="278" y="2832"/>
                      <a:pt x="1" y="6456"/>
                      <a:pt x="6674" y="6674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23"/>
              <p:cNvSpPr/>
              <p:nvPr/>
            </p:nvSpPr>
            <p:spPr>
              <a:xfrm>
                <a:off x="4860750" y="1186150"/>
                <a:ext cx="214400" cy="131725"/>
              </a:xfrm>
              <a:custGeom>
                <a:avLst/>
                <a:gdLst/>
                <a:ahLst/>
                <a:cxnLst/>
                <a:rect l="l" t="t" r="r" b="b"/>
                <a:pathLst>
                  <a:path w="8576" h="5269" fill="none" extrusionOk="0">
                    <a:moveTo>
                      <a:pt x="6753" y="1"/>
                    </a:moveTo>
                    <a:cubicBezTo>
                      <a:pt x="1" y="1704"/>
                      <a:pt x="4733" y="4278"/>
                      <a:pt x="8575" y="5268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23"/>
              <p:cNvSpPr/>
              <p:nvPr/>
            </p:nvSpPr>
            <p:spPr>
              <a:xfrm>
                <a:off x="5061750" y="1254975"/>
                <a:ext cx="43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664" fill="none" extrusionOk="0">
                    <a:moveTo>
                      <a:pt x="1743" y="1565"/>
                    </a:moveTo>
                    <a:cubicBezTo>
                      <a:pt x="1050" y="1664"/>
                      <a:pt x="0" y="575"/>
                      <a:pt x="594" y="0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23"/>
              <p:cNvSpPr/>
              <p:nvPr/>
            </p:nvSpPr>
            <p:spPr>
              <a:xfrm>
                <a:off x="5044425" y="1205950"/>
                <a:ext cx="36650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883" fill="none" extrusionOk="0">
                    <a:moveTo>
                      <a:pt x="1466" y="1"/>
                    </a:moveTo>
                    <a:cubicBezTo>
                      <a:pt x="753" y="991"/>
                      <a:pt x="99" y="1328"/>
                      <a:pt x="0" y="1882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23"/>
              <p:cNvSpPr/>
              <p:nvPr/>
            </p:nvSpPr>
            <p:spPr>
              <a:xfrm>
                <a:off x="4672125" y="1208925"/>
                <a:ext cx="19825" cy="106475"/>
              </a:xfrm>
              <a:custGeom>
                <a:avLst/>
                <a:gdLst/>
                <a:ahLst/>
                <a:cxnLst/>
                <a:rect l="l" t="t" r="r" b="b"/>
                <a:pathLst>
                  <a:path w="793" h="4259" fill="none" extrusionOk="0">
                    <a:moveTo>
                      <a:pt x="496" y="1"/>
                    </a:moveTo>
                    <a:cubicBezTo>
                      <a:pt x="1" y="1209"/>
                      <a:pt x="654" y="3644"/>
                      <a:pt x="793" y="4258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23"/>
              <p:cNvSpPr/>
              <p:nvPr/>
            </p:nvSpPr>
            <p:spPr>
              <a:xfrm>
                <a:off x="3893900" y="1021150"/>
                <a:ext cx="598050" cy="431675"/>
              </a:xfrm>
              <a:custGeom>
                <a:avLst/>
                <a:gdLst/>
                <a:ahLst/>
                <a:cxnLst/>
                <a:rect l="l" t="t" r="r" b="b"/>
                <a:pathLst>
                  <a:path w="23922" h="17267" extrusionOk="0">
                    <a:moveTo>
                      <a:pt x="13286" y="0"/>
                    </a:moveTo>
                    <a:cubicBezTo>
                      <a:pt x="11270" y="0"/>
                      <a:pt x="9225" y="716"/>
                      <a:pt x="8159" y="1373"/>
                    </a:cubicBezTo>
                    <a:cubicBezTo>
                      <a:pt x="3486" y="4244"/>
                      <a:pt x="911" y="12264"/>
                      <a:pt x="1" y="17255"/>
                    </a:cubicBezTo>
                    <a:cubicBezTo>
                      <a:pt x="104" y="17262"/>
                      <a:pt x="219" y="17266"/>
                      <a:pt x="347" y="17266"/>
                    </a:cubicBezTo>
                    <a:cubicBezTo>
                      <a:pt x="3078" y="17266"/>
                      <a:pt x="11156" y="15455"/>
                      <a:pt x="15545" y="12542"/>
                    </a:cubicBezTo>
                    <a:cubicBezTo>
                      <a:pt x="18001" y="10918"/>
                      <a:pt x="23922" y="2343"/>
                      <a:pt x="17704" y="1967"/>
                    </a:cubicBezTo>
                    <a:cubicBezTo>
                      <a:pt x="16647" y="504"/>
                      <a:pt x="14976" y="0"/>
                      <a:pt x="13286" y="0"/>
                    </a:cubicBezTo>
                    <a:close/>
                  </a:path>
                </a:pathLst>
              </a:custGeom>
              <a:solidFill>
                <a:srgbClr val="80A813"/>
              </a:solidFill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23"/>
              <p:cNvSpPr/>
              <p:nvPr/>
            </p:nvSpPr>
            <p:spPr>
              <a:xfrm>
                <a:off x="4281050" y="1077750"/>
                <a:ext cx="67825" cy="11982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4793" fill="none" extrusionOk="0">
                    <a:moveTo>
                      <a:pt x="1822" y="0"/>
                    </a:moveTo>
                    <a:cubicBezTo>
                      <a:pt x="2713" y="832"/>
                      <a:pt x="574" y="4436"/>
                      <a:pt x="0" y="4792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23"/>
              <p:cNvSpPr/>
              <p:nvPr/>
            </p:nvSpPr>
            <p:spPr>
              <a:xfrm>
                <a:off x="4175100" y="1044575"/>
                <a:ext cx="107450" cy="48050"/>
              </a:xfrm>
              <a:custGeom>
                <a:avLst/>
                <a:gdLst/>
                <a:ahLst/>
                <a:cxnLst/>
                <a:rect l="l" t="t" r="r" b="b"/>
                <a:pathLst>
                  <a:path w="4298" h="1922" fill="none" extrusionOk="0">
                    <a:moveTo>
                      <a:pt x="4297" y="1842"/>
                    </a:moveTo>
                    <a:cubicBezTo>
                      <a:pt x="4139" y="0"/>
                      <a:pt x="278" y="198"/>
                      <a:pt x="0" y="1921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23"/>
              <p:cNvSpPr/>
              <p:nvPr/>
            </p:nvSpPr>
            <p:spPr>
              <a:xfrm>
                <a:off x="4195875" y="1122800"/>
                <a:ext cx="52025" cy="170325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6813" fill="none" extrusionOk="0">
                    <a:moveTo>
                      <a:pt x="496" y="257"/>
                    </a:moveTo>
                    <a:cubicBezTo>
                      <a:pt x="2080" y="0"/>
                      <a:pt x="991" y="4673"/>
                      <a:pt x="1" y="6812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23"/>
              <p:cNvSpPr/>
              <p:nvPr/>
            </p:nvSpPr>
            <p:spPr>
              <a:xfrm>
                <a:off x="4031025" y="1120800"/>
                <a:ext cx="126275" cy="74800"/>
              </a:xfrm>
              <a:custGeom>
                <a:avLst/>
                <a:gdLst/>
                <a:ahLst/>
                <a:cxnLst/>
                <a:rect l="l" t="t" r="r" b="b"/>
                <a:pathLst>
                  <a:path w="5051" h="2992" fill="none" extrusionOk="0">
                    <a:moveTo>
                      <a:pt x="5050" y="1823"/>
                    </a:moveTo>
                    <a:cubicBezTo>
                      <a:pt x="4100" y="1"/>
                      <a:pt x="436" y="1427"/>
                      <a:pt x="1" y="2991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23"/>
              <p:cNvSpPr/>
              <p:nvPr/>
            </p:nvSpPr>
            <p:spPr>
              <a:xfrm>
                <a:off x="4101825" y="1211900"/>
                <a:ext cx="35675" cy="11982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4793" fill="none" extrusionOk="0">
                    <a:moveTo>
                      <a:pt x="416" y="1"/>
                    </a:moveTo>
                    <a:cubicBezTo>
                      <a:pt x="1426" y="1684"/>
                      <a:pt x="1288" y="3288"/>
                      <a:pt x="1" y="4793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23"/>
              <p:cNvSpPr/>
              <p:nvPr/>
            </p:nvSpPr>
            <p:spPr>
              <a:xfrm>
                <a:off x="4011725" y="1310925"/>
                <a:ext cx="13875" cy="534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2139" fill="none" extrusionOk="0">
                    <a:moveTo>
                      <a:pt x="337" y="0"/>
                    </a:moveTo>
                    <a:cubicBezTo>
                      <a:pt x="100" y="317"/>
                      <a:pt x="555" y="1505"/>
                      <a:pt x="0" y="2139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23"/>
              <p:cNvSpPr/>
              <p:nvPr/>
            </p:nvSpPr>
            <p:spPr>
              <a:xfrm>
                <a:off x="3975100" y="1211400"/>
                <a:ext cx="91100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3644" h="4516" fill="none" extrusionOk="0">
                    <a:moveTo>
                      <a:pt x="3644" y="1862"/>
                    </a:moveTo>
                    <a:cubicBezTo>
                      <a:pt x="2753" y="1"/>
                      <a:pt x="178" y="4001"/>
                      <a:pt x="0" y="4516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23"/>
              <p:cNvSpPr/>
              <p:nvPr/>
            </p:nvSpPr>
            <p:spPr>
              <a:xfrm>
                <a:off x="3899850" y="1070300"/>
                <a:ext cx="436650" cy="374800"/>
              </a:xfrm>
              <a:custGeom>
                <a:avLst/>
                <a:gdLst/>
                <a:ahLst/>
                <a:cxnLst/>
                <a:rect l="l" t="t" r="r" b="b"/>
                <a:pathLst>
                  <a:path w="17466" h="14992" fill="none" extrusionOk="0">
                    <a:moveTo>
                      <a:pt x="17466" y="1"/>
                    </a:moveTo>
                    <a:cubicBezTo>
                      <a:pt x="8753" y="2694"/>
                      <a:pt x="5961" y="9209"/>
                      <a:pt x="0" y="14991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23"/>
              <p:cNvSpPr/>
              <p:nvPr/>
            </p:nvSpPr>
            <p:spPr>
              <a:xfrm>
                <a:off x="4571450" y="1613900"/>
                <a:ext cx="161600" cy="177750"/>
              </a:xfrm>
              <a:custGeom>
                <a:avLst/>
                <a:gdLst/>
                <a:ahLst/>
                <a:cxnLst/>
                <a:rect l="l" t="t" r="r" b="b"/>
                <a:pathLst>
                  <a:path w="6464" h="7110" extrusionOk="0">
                    <a:moveTo>
                      <a:pt x="5612" y="0"/>
                    </a:moveTo>
                    <a:cubicBezTo>
                      <a:pt x="5612" y="0"/>
                      <a:pt x="4662" y="1129"/>
                      <a:pt x="4662" y="1129"/>
                    </a:cubicBezTo>
                    <a:cubicBezTo>
                      <a:pt x="3236" y="2099"/>
                      <a:pt x="1394" y="3525"/>
                      <a:pt x="28" y="4852"/>
                    </a:cubicBezTo>
                    <a:lnTo>
                      <a:pt x="10" y="6904"/>
                    </a:lnTo>
                    <a:lnTo>
                      <a:pt x="10" y="6904"/>
                    </a:lnTo>
                    <a:cubicBezTo>
                      <a:pt x="202" y="5324"/>
                      <a:pt x="4269" y="2487"/>
                      <a:pt x="5216" y="1862"/>
                    </a:cubicBezTo>
                    <a:lnTo>
                      <a:pt x="6464" y="1208"/>
                    </a:lnTo>
                    <a:lnTo>
                      <a:pt x="5612" y="0"/>
                    </a:lnTo>
                    <a:close/>
                    <a:moveTo>
                      <a:pt x="10" y="6904"/>
                    </a:moveTo>
                    <a:cubicBezTo>
                      <a:pt x="1" y="6975"/>
                      <a:pt x="0" y="7044"/>
                      <a:pt x="8" y="7109"/>
                    </a:cubicBezTo>
                    <a:lnTo>
                      <a:pt x="10" y="6904"/>
                    </a:lnTo>
                    <a:close/>
                  </a:path>
                </a:pathLst>
              </a:custGeom>
              <a:solidFill>
                <a:srgbClr val="80A81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23"/>
              <p:cNvSpPr/>
              <p:nvPr/>
            </p:nvSpPr>
            <p:spPr>
              <a:xfrm>
                <a:off x="4567175" y="1613900"/>
                <a:ext cx="165875" cy="177750"/>
              </a:xfrm>
              <a:custGeom>
                <a:avLst/>
                <a:gdLst/>
                <a:ahLst/>
                <a:cxnLst/>
                <a:rect l="l" t="t" r="r" b="b"/>
                <a:pathLst>
                  <a:path w="6635" h="7110" fill="none" extrusionOk="0">
                    <a:moveTo>
                      <a:pt x="179" y="7109"/>
                    </a:moveTo>
                    <a:cubicBezTo>
                      <a:pt x="1" y="5584"/>
                      <a:pt x="4397" y="2515"/>
                      <a:pt x="5387" y="1862"/>
                    </a:cubicBezTo>
                    <a:lnTo>
                      <a:pt x="6635" y="1208"/>
                    </a:lnTo>
                    <a:lnTo>
                      <a:pt x="5783" y="0"/>
                    </a:lnTo>
                    <a:cubicBezTo>
                      <a:pt x="5783" y="0"/>
                      <a:pt x="4833" y="1129"/>
                      <a:pt x="4833" y="1129"/>
                    </a:cubicBezTo>
                    <a:cubicBezTo>
                      <a:pt x="3407" y="2099"/>
                      <a:pt x="1565" y="3525"/>
                      <a:pt x="199" y="4852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23"/>
              <p:cNvSpPr/>
              <p:nvPr/>
            </p:nvSpPr>
            <p:spPr>
              <a:xfrm>
                <a:off x="4680050" y="1565800"/>
                <a:ext cx="458500" cy="604075"/>
              </a:xfrm>
              <a:custGeom>
                <a:avLst/>
                <a:gdLst/>
                <a:ahLst/>
                <a:cxnLst/>
                <a:rect l="l" t="t" r="r" b="b"/>
                <a:pathLst>
                  <a:path w="18340" h="24163" extrusionOk="0">
                    <a:moveTo>
                      <a:pt x="3418" y="1"/>
                    </a:moveTo>
                    <a:cubicBezTo>
                      <a:pt x="2055" y="1"/>
                      <a:pt x="721" y="788"/>
                      <a:pt x="120" y="2637"/>
                    </a:cubicBezTo>
                    <a:cubicBezTo>
                      <a:pt x="1" y="2993"/>
                      <a:pt x="199" y="3053"/>
                      <a:pt x="377" y="3132"/>
                    </a:cubicBezTo>
                    <a:cubicBezTo>
                      <a:pt x="1565" y="3627"/>
                      <a:pt x="3050" y="8815"/>
                      <a:pt x="5169" y="12538"/>
                    </a:cubicBezTo>
                    <a:cubicBezTo>
                      <a:pt x="8140" y="17707"/>
                      <a:pt x="12199" y="22756"/>
                      <a:pt x="14912" y="24162"/>
                    </a:cubicBezTo>
                    <a:cubicBezTo>
                      <a:pt x="18081" y="19400"/>
                      <a:pt x="18340" y="951"/>
                      <a:pt x="11612" y="951"/>
                    </a:cubicBezTo>
                    <a:cubicBezTo>
                      <a:pt x="10394" y="951"/>
                      <a:pt x="8948" y="1555"/>
                      <a:pt x="7248" y="2954"/>
                    </a:cubicBezTo>
                    <a:cubicBezTo>
                      <a:pt x="6750" y="1146"/>
                      <a:pt x="5063" y="1"/>
                      <a:pt x="3418" y="1"/>
                    </a:cubicBezTo>
                    <a:close/>
                  </a:path>
                </a:pathLst>
              </a:custGeom>
              <a:solidFill>
                <a:srgbClr val="80A813"/>
              </a:solidFill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23"/>
              <p:cNvSpPr/>
              <p:nvPr/>
            </p:nvSpPr>
            <p:spPr>
              <a:xfrm>
                <a:off x="4842925" y="1639625"/>
                <a:ext cx="213400" cy="530250"/>
              </a:xfrm>
              <a:custGeom>
                <a:avLst/>
                <a:gdLst/>
                <a:ahLst/>
                <a:cxnLst/>
                <a:rect l="l" t="t" r="r" b="b"/>
                <a:pathLst>
                  <a:path w="8536" h="21210" fill="none" extrusionOk="0">
                    <a:moveTo>
                      <a:pt x="694" y="1"/>
                    </a:moveTo>
                    <a:cubicBezTo>
                      <a:pt x="1" y="2021"/>
                      <a:pt x="4278" y="6140"/>
                      <a:pt x="5070" y="7684"/>
                    </a:cubicBezTo>
                    <a:cubicBezTo>
                      <a:pt x="6753" y="10872"/>
                      <a:pt x="8536" y="17427"/>
                      <a:pt x="8397" y="21209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23"/>
              <p:cNvSpPr/>
              <p:nvPr/>
            </p:nvSpPr>
            <p:spPr>
              <a:xfrm>
                <a:off x="4992450" y="1954500"/>
                <a:ext cx="23275" cy="92100"/>
              </a:xfrm>
              <a:custGeom>
                <a:avLst/>
                <a:gdLst/>
                <a:ahLst/>
                <a:cxnLst/>
                <a:rect l="l" t="t" r="r" b="b"/>
                <a:pathLst>
                  <a:path w="931" h="3684" fill="none" extrusionOk="0">
                    <a:moveTo>
                      <a:pt x="931" y="0"/>
                    </a:moveTo>
                    <a:cubicBezTo>
                      <a:pt x="614" y="693"/>
                      <a:pt x="0" y="3307"/>
                      <a:pt x="772" y="3684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23"/>
              <p:cNvSpPr/>
              <p:nvPr/>
            </p:nvSpPr>
            <p:spPr>
              <a:xfrm>
                <a:off x="4919175" y="1822800"/>
                <a:ext cx="43575" cy="110425"/>
              </a:xfrm>
              <a:custGeom>
                <a:avLst/>
                <a:gdLst/>
                <a:ahLst/>
                <a:cxnLst/>
                <a:rect l="l" t="t" r="r" b="b"/>
                <a:pathLst>
                  <a:path w="1743" h="4417" fill="none" extrusionOk="0">
                    <a:moveTo>
                      <a:pt x="1743" y="1"/>
                    </a:moveTo>
                    <a:cubicBezTo>
                      <a:pt x="832" y="1427"/>
                      <a:pt x="0" y="2694"/>
                      <a:pt x="0" y="4417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23"/>
              <p:cNvSpPr/>
              <p:nvPr/>
            </p:nvSpPr>
            <p:spPr>
              <a:xfrm>
                <a:off x="4846900" y="1749550"/>
                <a:ext cx="61900" cy="50025"/>
              </a:xfrm>
              <a:custGeom>
                <a:avLst/>
                <a:gdLst/>
                <a:ahLst/>
                <a:cxnLst/>
                <a:rect l="l" t="t" r="r" b="b"/>
                <a:pathLst>
                  <a:path w="2476" h="2001" fill="none" extrusionOk="0">
                    <a:moveTo>
                      <a:pt x="2475" y="99"/>
                    </a:moveTo>
                    <a:cubicBezTo>
                      <a:pt x="1505" y="0"/>
                      <a:pt x="317" y="1168"/>
                      <a:pt x="0" y="2000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23"/>
              <p:cNvSpPr/>
              <p:nvPr/>
            </p:nvSpPr>
            <p:spPr>
              <a:xfrm>
                <a:off x="4926100" y="1770325"/>
                <a:ext cx="88650" cy="574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2298" fill="none" extrusionOk="0">
                    <a:moveTo>
                      <a:pt x="1" y="1"/>
                    </a:moveTo>
                    <a:cubicBezTo>
                      <a:pt x="1545" y="555"/>
                      <a:pt x="2793" y="733"/>
                      <a:pt x="3545" y="2298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23"/>
              <p:cNvSpPr/>
              <p:nvPr/>
            </p:nvSpPr>
            <p:spPr>
              <a:xfrm>
                <a:off x="4872625" y="1643100"/>
                <a:ext cx="63900" cy="61900"/>
              </a:xfrm>
              <a:custGeom>
                <a:avLst/>
                <a:gdLst/>
                <a:ahLst/>
                <a:cxnLst/>
                <a:rect l="l" t="t" r="r" b="b"/>
                <a:pathLst>
                  <a:path w="2556" h="2476" fill="none" extrusionOk="0">
                    <a:moveTo>
                      <a:pt x="1" y="2139"/>
                    </a:moveTo>
                    <a:cubicBezTo>
                      <a:pt x="476" y="2476"/>
                      <a:pt x="1961" y="0"/>
                      <a:pt x="2555" y="2298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23"/>
              <p:cNvSpPr/>
              <p:nvPr/>
            </p:nvSpPr>
            <p:spPr>
              <a:xfrm>
                <a:off x="4797875" y="1715375"/>
                <a:ext cx="93100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3724" h="912" fill="none" extrusionOk="0">
                    <a:moveTo>
                      <a:pt x="3724" y="496"/>
                    </a:moveTo>
                    <a:cubicBezTo>
                      <a:pt x="2931" y="496"/>
                      <a:pt x="100" y="1"/>
                      <a:pt x="1" y="912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23"/>
              <p:cNvSpPr/>
              <p:nvPr/>
            </p:nvSpPr>
            <p:spPr>
              <a:xfrm>
                <a:off x="4785500" y="1624275"/>
                <a:ext cx="7677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1863" fill="none" extrusionOk="0">
                    <a:moveTo>
                      <a:pt x="3070" y="1862"/>
                    </a:moveTo>
                    <a:cubicBezTo>
                      <a:pt x="1506" y="1506"/>
                      <a:pt x="1902" y="397"/>
                      <a:pt x="1" y="1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23"/>
              <p:cNvSpPr/>
              <p:nvPr/>
            </p:nvSpPr>
            <p:spPr>
              <a:xfrm>
                <a:off x="3931025" y="1696075"/>
                <a:ext cx="608950" cy="392600"/>
              </a:xfrm>
              <a:custGeom>
                <a:avLst/>
                <a:gdLst/>
                <a:ahLst/>
                <a:cxnLst/>
                <a:rect l="l" t="t" r="r" b="b"/>
                <a:pathLst>
                  <a:path w="24358" h="15704" extrusionOk="0">
                    <a:moveTo>
                      <a:pt x="1" y="753"/>
                    </a:moveTo>
                    <a:lnTo>
                      <a:pt x="1" y="753"/>
                    </a:lnTo>
                    <a:cubicBezTo>
                      <a:pt x="3506" y="4555"/>
                      <a:pt x="2100" y="8773"/>
                      <a:pt x="6694" y="11664"/>
                    </a:cubicBezTo>
                    <a:cubicBezTo>
                      <a:pt x="9422" y="13374"/>
                      <a:pt x="11108" y="14033"/>
                      <a:pt x="12813" y="14033"/>
                    </a:cubicBezTo>
                    <a:cubicBezTo>
                      <a:pt x="14524" y="14033"/>
                      <a:pt x="16253" y="13369"/>
                      <a:pt x="19070" y="12436"/>
                    </a:cubicBezTo>
                    <a:cubicBezTo>
                      <a:pt x="19823" y="12991"/>
                      <a:pt x="20694" y="13704"/>
                      <a:pt x="21249" y="15704"/>
                    </a:cubicBezTo>
                    <a:lnTo>
                      <a:pt x="21546" y="14674"/>
                    </a:lnTo>
                    <a:cubicBezTo>
                      <a:pt x="21229" y="12971"/>
                      <a:pt x="20793" y="12733"/>
                      <a:pt x="19387" y="11704"/>
                    </a:cubicBezTo>
                    <a:cubicBezTo>
                      <a:pt x="24358" y="0"/>
                      <a:pt x="4417" y="3763"/>
                      <a:pt x="1" y="753"/>
                    </a:cubicBezTo>
                    <a:close/>
                  </a:path>
                </a:pathLst>
              </a:custGeom>
              <a:solidFill>
                <a:srgbClr val="80A81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23"/>
              <p:cNvSpPr/>
              <p:nvPr/>
            </p:nvSpPr>
            <p:spPr>
              <a:xfrm>
                <a:off x="3931025" y="1696075"/>
                <a:ext cx="608950" cy="392600"/>
              </a:xfrm>
              <a:custGeom>
                <a:avLst/>
                <a:gdLst/>
                <a:ahLst/>
                <a:cxnLst/>
                <a:rect l="l" t="t" r="r" b="b"/>
                <a:pathLst>
                  <a:path w="24358" h="15704" fill="none" extrusionOk="0">
                    <a:moveTo>
                      <a:pt x="21546" y="14674"/>
                    </a:moveTo>
                    <a:cubicBezTo>
                      <a:pt x="21229" y="12971"/>
                      <a:pt x="20793" y="12733"/>
                      <a:pt x="19387" y="11704"/>
                    </a:cubicBezTo>
                    <a:cubicBezTo>
                      <a:pt x="24358" y="0"/>
                      <a:pt x="4417" y="3763"/>
                      <a:pt x="1" y="753"/>
                    </a:cubicBezTo>
                    <a:cubicBezTo>
                      <a:pt x="3506" y="4555"/>
                      <a:pt x="2100" y="8773"/>
                      <a:pt x="6694" y="11664"/>
                    </a:cubicBezTo>
                    <a:cubicBezTo>
                      <a:pt x="12159" y="15090"/>
                      <a:pt x="13447" y="14298"/>
                      <a:pt x="19070" y="12436"/>
                    </a:cubicBezTo>
                    <a:lnTo>
                      <a:pt x="19070" y="12436"/>
                    </a:lnTo>
                    <a:cubicBezTo>
                      <a:pt x="19823" y="12991"/>
                      <a:pt x="20694" y="13704"/>
                      <a:pt x="21249" y="15704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23"/>
              <p:cNvSpPr/>
              <p:nvPr/>
            </p:nvSpPr>
            <p:spPr>
              <a:xfrm>
                <a:off x="4336000" y="1862400"/>
                <a:ext cx="27250" cy="653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2615" fill="none" extrusionOk="0">
                    <a:moveTo>
                      <a:pt x="0" y="1"/>
                    </a:moveTo>
                    <a:cubicBezTo>
                      <a:pt x="79" y="674"/>
                      <a:pt x="1089" y="2120"/>
                      <a:pt x="416" y="2615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23"/>
              <p:cNvSpPr/>
              <p:nvPr/>
            </p:nvSpPr>
            <p:spPr>
              <a:xfrm>
                <a:off x="4247375" y="1946075"/>
                <a:ext cx="113400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4536" h="2318" fill="none" extrusionOk="0">
                    <a:moveTo>
                      <a:pt x="4535" y="1"/>
                    </a:moveTo>
                    <a:cubicBezTo>
                      <a:pt x="3248" y="1209"/>
                      <a:pt x="1723" y="1961"/>
                      <a:pt x="0" y="2318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23"/>
              <p:cNvSpPr/>
              <p:nvPr/>
            </p:nvSpPr>
            <p:spPr>
              <a:xfrm>
                <a:off x="3942425" y="1723800"/>
                <a:ext cx="428250" cy="231700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9268" fill="none" extrusionOk="0">
                    <a:moveTo>
                      <a:pt x="17129" y="9268"/>
                    </a:moveTo>
                    <a:cubicBezTo>
                      <a:pt x="15783" y="6812"/>
                      <a:pt x="3109" y="3109"/>
                      <a:pt x="0" y="0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23"/>
              <p:cNvSpPr/>
              <p:nvPr/>
            </p:nvSpPr>
            <p:spPr>
              <a:xfrm>
                <a:off x="4066175" y="1763400"/>
                <a:ext cx="5002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2100" fill="none" extrusionOk="0">
                    <a:moveTo>
                      <a:pt x="1" y="0"/>
                    </a:moveTo>
                    <a:cubicBezTo>
                      <a:pt x="813" y="832"/>
                      <a:pt x="2001" y="911"/>
                      <a:pt x="2001" y="2100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23"/>
              <p:cNvSpPr/>
              <p:nvPr/>
            </p:nvSpPr>
            <p:spPr>
              <a:xfrm>
                <a:off x="3999350" y="1795575"/>
                <a:ext cx="61400" cy="25775"/>
              </a:xfrm>
              <a:custGeom>
                <a:avLst/>
                <a:gdLst/>
                <a:ahLst/>
                <a:cxnLst/>
                <a:rect l="l" t="t" r="r" b="b"/>
                <a:pathLst>
                  <a:path w="2456" h="1031" fill="none" extrusionOk="0">
                    <a:moveTo>
                      <a:pt x="2456" y="1"/>
                    </a:moveTo>
                    <a:cubicBezTo>
                      <a:pt x="1723" y="951"/>
                      <a:pt x="931" y="258"/>
                      <a:pt x="0" y="1030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23"/>
              <p:cNvSpPr/>
              <p:nvPr/>
            </p:nvSpPr>
            <p:spPr>
              <a:xfrm>
                <a:off x="4055775" y="1846075"/>
                <a:ext cx="117850" cy="544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179" fill="none" extrusionOk="0">
                    <a:moveTo>
                      <a:pt x="1" y="2179"/>
                    </a:moveTo>
                    <a:cubicBezTo>
                      <a:pt x="2041" y="2020"/>
                      <a:pt x="3249" y="1406"/>
                      <a:pt x="4714" y="1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23"/>
              <p:cNvSpPr/>
              <p:nvPr/>
            </p:nvSpPr>
            <p:spPr>
              <a:xfrm>
                <a:off x="4166675" y="1782700"/>
                <a:ext cx="45075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3229" fill="none" extrusionOk="0">
                    <a:moveTo>
                      <a:pt x="1803" y="3229"/>
                    </a:moveTo>
                    <a:cubicBezTo>
                      <a:pt x="1110" y="2397"/>
                      <a:pt x="1763" y="238"/>
                      <a:pt x="1" y="1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23"/>
              <p:cNvSpPr/>
              <p:nvPr/>
            </p:nvSpPr>
            <p:spPr>
              <a:xfrm>
                <a:off x="4282525" y="1795575"/>
                <a:ext cx="40125" cy="103500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4140" fill="none" extrusionOk="0">
                    <a:moveTo>
                      <a:pt x="0" y="1"/>
                    </a:moveTo>
                    <a:cubicBezTo>
                      <a:pt x="575" y="1149"/>
                      <a:pt x="1604" y="3169"/>
                      <a:pt x="337" y="4139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23"/>
              <p:cNvSpPr/>
              <p:nvPr/>
            </p:nvSpPr>
            <p:spPr>
              <a:xfrm>
                <a:off x="4075600" y="1885175"/>
                <a:ext cx="185650" cy="89150"/>
              </a:xfrm>
              <a:custGeom>
                <a:avLst/>
                <a:gdLst/>
                <a:ahLst/>
                <a:cxnLst/>
                <a:rect l="l" t="t" r="r" b="b"/>
                <a:pathLst>
                  <a:path w="7426" h="3566" fill="none" extrusionOk="0">
                    <a:moveTo>
                      <a:pt x="7426" y="1"/>
                    </a:moveTo>
                    <a:cubicBezTo>
                      <a:pt x="7188" y="3565"/>
                      <a:pt x="1782" y="2239"/>
                      <a:pt x="0" y="1981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23"/>
              <p:cNvSpPr/>
              <p:nvPr/>
            </p:nvSpPr>
            <p:spPr>
              <a:xfrm>
                <a:off x="5006800" y="1901525"/>
                <a:ext cx="78725" cy="62400"/>
              </a:xfrm>
              <a:custGeom>
                <a:avLst/>
                <a:gdLst/>
                <a:ahLst/>
                <a:cxnLst/>
                <a:rect l="l" t="t" r="r" b="b"/>
                <a:pathLst>
                  <a:path w="3149" h="2496" fill="none" extrusionOk="0">
                    <a:moveTo>
                      <a:pt x="0" y="555"/>
                    </a:moveTo>
                    <a:cubicBezTo>
                      <a:pt x="535" y="0"/>
                      <a:pt x="1406" y="377"/>
                      <a:pt x="1882" y="773"/>
                    </a:cubicBezTo>
                    <a:cubicBezTo>
                      <a:pt x="2515" y="1268"/>
                      <a:pt x="2674" y="1901"/>
                      <a:pt x="3149" y="2496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23"/>
              <p:cNvSpPr/>
              <p:nvPr/>
            </p:nvSpPr>
            <p:spPr>
              <a:xfrm>
                <a:off x="4427075" y="302475"/>
                <a:ext cx="217350" cy="2160475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86419" extrusionOk="0">
                    <a:moveTo>
                      <a:pt x="5367" y="0"/>
                    </a:moveTo>
                    <a:cubicBezTo>
                      <a:pt x="4615" y="3149"/>
                      <a:pt x="3941" y="6971"/>
                      <a:pt x="5625" y="8694"/>
                    </a:cubicBezTo>
                    <a:cubicBezTo>
                      <a:pt x="6417" y="9525"/>
                      <a:pt x="6238" y="9981"/>
                      <a:pt x="5466" y="10753"/>
                    </a:cubicBezTo>
                    <a:cubicBezTo>
                      <a:pt x="4694" y="11525"/>
                      <a:pt x="3090" y="13842"/>
                      <a:pt x="2476" y="14555"/>
                    </a:cubicBezTo>
                    <a:cubicBezTo>
                      <a:pt x="1" y="17466"/>
                      <a:pt x="4833" y="23229"/>
                      <a:pt x="3783" y="26357"/>
                    </a:cubicBezTo>
                    <a:cubicBezTo>
                      <a:pt x="2476" y="30160"/>
                      <a:pt x="1565" y="34754"/>
                      <a:pt x="1169" y="38061"/>
                    </a:cubicBezTo>
                    <a:lnTo>
                      <a:pt x="753" y="39130"/>
                    </a:lnTo>
                    <a:cubicBezTo>
                      <a:pt x="813" y="44853"/>
                      <a:pt x="3981" y="49566"/>
                      <a:pt x="4120" y="55229"/>
                    </a:cubicBezTo>
                    <a:cubicBezTo>
                      <a:pt x="4337" y="64636"/>
                      <a:pt x="1189" y="65626"/>
                      <a:pt x="1327" y="71071"/>
                    </a:cubicBezTo>
                    <a:cubicBezTo>
                      <a:pt x="1446" y="75943"/>
                      <a:pt x="1327" y="81488"/>
                      <a:pt x="1288" y="86418"/>
                    </a:cubicBezTo>
                    <a:lnTo>
                      <a:pt x="3070" y="85349"/>
                    </a:lnTo>
                    <a:cubicBezTo>
                      <a:pt x="3070" y="80478"/>
                      <a:pt x="2892" y="74794"/>
                      <a:pt x="3189" y="70497"/>
                    </a:cubicBezTo>
                    <a:cubicBezTo>
                      <a:pt x="3506" y="66378"/>
                      <a:pt x="6575" y="60200"/>
                      <a:pt x="6040" y="56715"/>
                    </a:cubicBezTo>
                    <a:cubicBezTo>
                      <a:pt x="5189" y="51229"/>
                      <a:pt x="5090" y="47467"/>
                      <a:pt x="3070" y="42338"/>
                    </a:cubicBezTo>
                    <a:cubicBezTo>
                      <a:pt x="951" y="36932"/>
                      <a:pt x="4377" y="30061"/>
                      <a:pt x="6040" y="25070"/>
                    </a:cubicBezTo>
                    <a:lnTo>
                      <a:pt x="6060" y="25011"/>
                    </a:lnTo>
                    <a:cubicBezTo>
                      <a:pt x="1288" y="17506"/>
                      <a:pt x="2892" y="15050"/>
                      <a:pt x="7684" y="9367"/>
                    </a:cubicBezTo>
                    <a:lnTo>
                      <a:pt x="8100" y="9169"/>
                    </a:lnTo>
                    <a:lnTo>
                      <a:pt x="8694" y="7723"/>
                    </a:lnTo>
                    <a:lnTo>
                      <a:pt x="7130" y="8694"/>
                    </a:lnTo>
                    <a:cubicBezTo>
                      <a:pt x="6997" y="8728"/>
                      <a:pt x="6873" y="8744"/>
                      <a:pt x="6758" y="8744"/>
                    </a:cubicBezTo>
                    <a:cubicBezTo>
                      <a:pt x="5055" y="8744"/>
                      <a:pt x="5090" y="5254"/>
                      <a:pt x="5090" y="3882"/>
                    </a:cubicBezTo>
                    <a:cubicBezTo>
                      <a:pt x="5090" y="2416"/>
                      <a:pt x="5367" y="1"/>
                      <a:pt x="5367" y="0"/>
                    </a:cubicBezTo>
                    <a:close/>
                  </a:path>
                </a:pathLst>
              </a:custGeom>
              <a:solidFill>
                <a:srgbClr val="C9940E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23"/>
              <p:cNvSpPr/>
              <p:nvPr/>
            </p:nvSpPr>
            <p:spPr>
              <a:xfrm>
                <a:off x="4427075" y="302475"/>
                <a:ext cx="217350" cy="2160475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86419" fill="none" extrusionOk="0">
                    <a:moveTo>
                      <a:pt x="3070" y="85349"/>
                    </a:moveTo>
                    <a:cubicBezTo>
                      <a:pt x="3070" y="80478"/>
                      <a:pt x="2892" y="74794"/>
                      <a:pt x="3189" y="70497"/>
                    </a:cubicBezTo>
                    <a:cubicBezTo>
                      <a:pt x="3506" y="66378"/>
                      <a:pt x="6575" y="60200"/>
                      <a:pt x="6040" y="56715"/>
                    </a:cubicBezTo>
                    <a:cubicBezTo>
                      <a:pt x="5189" y="51229"/>
                      <a:pt x="5090" y="47467"/>
                      <a:pt x="3070" y="42338"/>
                    </a:cubicBezTo>
                    <a:cubicBezTo>
                      <a:pt x="951" y="36932"/>
                      <a:pt x="4377" y="30061"/>
                      <a:pt x="6040" y="25070"/>
                    </a:cubicBezTo>
                    <a:lnTo>
                      <a:pt x="6060" y="25011"/>
                    </a:lnTo>
                    <a:cubicBezTo>
                      <a:pt x="1288" y="17506"/>
                      <a:pt x="2892" y="15050"/>
                      <a:pt x="7684" y="9367"/>
                    </a:cubicBezTo>
                    <a:lnTo>
                      <a:pt x="8100" y="9169"/>
                    </a:lnTo>
                    <a:lnTo>
                      <a:pt x="8694" y="7723"/>
                    </a:lnTo>
                    <a:lnTo>
                      <a:pt x="7130" y="8694"/>
                    </a:lnTo>
                    <a:cubicBezTo>
                      <a:pt x="5050" y="9228"/>
                      <a:pt x="5090" y="5347"/>
                      <a:pt x="5090" y="3882"/>
                    </a:cubicBezTo>
                    <a:cubicBezTo>
                      <a:pt x="5090" y="2416"/>
                      <a:pt x="5367" y="0"/>
                      <a:pt x="5367" y="0"/>
                    </a:cubicBezTo>
                    <a:cubicBezTo>
                      <a:pt x="4615" y="3149"/>
                      <a:pt x="3941" y="6971"/>
                      <a:pt x="5625" y="8694"/>
                    </a:cubicBezTo>
                    <a:cubicBezTo>
                      <a:pt x="6417" y="9525"/>
                      <a:pt x="6238" y="9981"/>
                      <a:pt x="5466" y="10753"/>
                    </a:cubicBezTo>
                    <a:cubicBezTo>
                      <a:pt x="4694" y="11525"/>
                      <a:pt x="3090" y="13842"/>
                      <a:pt x="2476" y="14555"/>
                    </a:cubicBezTo>
                    <a:cubicBezTo>
                      <a:pt x="1" y="17466"/>
                      <a:pt x="4833" y="23229"/>
                      <a:pt x="3783" y="26357"/>
                    </a:cubicBezTo>
                    <a:cubicBezTo>
                      <a:pt x="2476" y="30160"/>
                      <a:pt x="1565" y="34754"/>
                      <a:pt x="1169" y="38061"/>
                    </a:cubicBezTo>
                    <a:lnTo>
                      <a:pt x="753" y="39130"/>
                    </a:lnTo>
                    <a:cubicBezTo>
                      <a:pt x="813" y="44853"/>
                      <a:pt x="3981" y="49566"/>
                      <a:pt x="4120" y="55229"/>
                    </a:cubicBezTo>
                    <a:cubicBezTo>
                      <a:pt x="4337" y="64636"/>
                      <a:pt x="1189" y="65626"/>
                      <a:pt x="1327" y="71071"/>
                    </a:cubicBezTo>
                    <a:cubicBezTo>
                      <a:pt x="1446" y="75943"/>
                      <a:pt x="1327" y="81488"/>
                      <a:pt x="1288" y="86418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23"/>
              <p:cNvSpPr/>
              <p:nvPr/>
            </p:nvSpPr>
            <p:spPr>
              <a:xfrm>
                <a:off x="4521425" y="335400"/>
                <a:ext cx="605200" cy="250775"/>
              </a:xfrm>
              <a:custGeom>
                <a:avLst/>
                <a:gdLst/>
                <a:ahLst/>
                <a:cxnLst/>
                <a:rect l="l" t="t" r="r" b="b"/>
                <a:pathLst>
                  <a:path w="24208" h="10031" extrusionOk="0">
                    <a:moveTo>
                      <a:pt x="18557" y="1"/>
                    </a:moveTo>
                    <a:cubicBezTo>
                      <a:pt x="11138" y="1"/>
                      <a:pt x="0" y="1469"/>
                      <a:pt x="3732" y="7674"/>
                    </a:cubicBezTo>
                    <a:cubicBezTo>
                      <a:pt x="4749" y="9361"/>
                      <a:pt x="6155" y="10030"/>
                      <a:pt x="7768" y="10030"/>
                    </a:cubicBezTo>
                    <a:cubicBezTo>
                      <a:pt x="13251" y="10030"/>
                      <a:pt x="21114" y="2294"/>
                      <a:pt x="24128" y="565"/>
                    </a:cubicBezTo>
                    <a:lnTo>
                      <a:pt x="24208" y="406"/>
                    </a:lnTo>
                    <a:cubicBezTo>
                      <a:pt x="23334" y="184"/>
                      <a:pt x="21178" y="1"/>
                      <a:pt x="18557" y="1"/>
                    </a:cubicBezTo>
                    <a:close/>
                  </a:path>
                </a:pathLst>
              </a:custGeom>
              <a:solidFill>
                <a:srgbClr val="80A81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23"/>
              <p:cNvSpPr/>
              <p:nvPr/>
            </p:nvSpPr>
            <p:spPr>
              <a:xfrm>
                <a:off x="4488475" y="317325"/>
                <a:ext cx="638150" cy="395575"/>
              </a:xfrm>
              <a:custGeom>
                <a:avLst/>
                <a:gdLst/>
                <a:ahLst/>
                <a:cxnLst/>
                <a:rect l="l" t="t" r="r" b="b"/>
                <a:pathLst>
                  <a:path w="25526" h="15823" fill="none" extrusionOk="0">
                    <a:moveTo>
                      <a:pt x="25446" y="1288"/>
                    </a:moveTo>
                    <a:cubicBezTo>
                      <a:pt x="21545" y="3525"/>
                      <a:pt x="9525" y="15823"/>
                      <a:pt x="5050" y="8397"/>
                    </a:cubicBezTo>
                    <a:cubicBezTo>
                      <a:pt x="0" y="0"/>
                      <a:pt x="22179" y="278"/>
                      <a:pt x="25526" y="1129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23"/>
              <p:cNvSpPr/>
              <p:nvPr/>
            </p:nvSpPr>
            <p:spPr>
              <a:xfrm>
                <a:off x="4610750" y="367325"/>
                <a:ext cx="414875" cy="146075"/>
              </a:xfrm>
              <a:custGeom>
                <a:avLst/>
                <a:gdLst/>
                <a:ahLst/>
                <a:cxnLst/>
                <a:rect l="l" t="t" r="r" b="b"/>
                <a:pathLst>
                  <a:path w="16595" h="5843" fill="none" extrusionOk="0">
                    <a:moveTo>
                      <a:pt x="0" y="5842"/>
                    </a:moveTo>
                    <a:cubicBezTo>
                      <a:pt x="5367" y="4872"/>
                      <a:pt x="10971" y="0"/>
                      <a:pt x="16595" y="0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23"/>
              <p:cNvSpPr/>
              <p:nvPr/>
            </p:nvSpPr>
            <p:spPr>
              <a:xfrm>
                <a:off x="4868175" y="345550"/>
                <a:ext cx="62900" cy="81200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3248" fill="none" extrusionOk="0">
                    <a:moveTo>
                      <a:pt x="1862" y="0"/>
                    </a:moveTo>
                    <a:cubicBezTo>
                      <a:pt x="1743" y="1980"/>
                      <a:pt x="1" y="1822"/>
                      <a:pt x="2516" y="3248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23"/>
              <p:cNvSpPr/>
              <p:nvPr/>
            </p:nvSpPr>
            <p:spPr>
              <a:xfrm>
                <a:off x="4806800" y="429700"/>
                <a:ext cx="97050" cy="614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2457" fill="none" extrusionOk="0">
                    <a:moveTo>
                      <a:pt x="3881" y="971"/>
                    </a:moveTo>
                    <a:cubicBezTo>
                      <a:pt x="2376" y="1"/>
                      <a:pt x="1763" y="2456"/>
                      <a:pt x="0" y="377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23"/>
              <p:cNvSpPr/>
              <p:nvPr/>
            </p:nvSpPr>
            <p:spPr>
              <a:xfrm>
                <a:off x="4714225" y="480700"/>
                <a:ext cx="119325" cy="68825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753" fill="none" extrusionOk="0">
                    <a:moveTo>
                      <a:pt x="4773" y="1307"/>
                    </a:moveTo>
                    <a:cubicBezTo>
                      <a:pt x="3723" y="733"/>
                      <a:pt x="0" y="2753"/>
                      <a:pt x="79" y="0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23"/>
              <p:cNvSpPr/>
              <p:nvPr/>
            </p:nvSpPr>
            <p:spPr>
              <a:xfrm>
                <a:off x="4732050" y="383175"/>
                <a:ext cx="90125" cy="89125"/>
              </a:xfrm>
              <a:custGeom>
                <a:avLst/>
                <a:gdLst/>
                <a:ahLst/>
                <a:cxnLst/>
                <a:rect l="l" t="t" r="r" b="b"/>
                <a:pathLst>
                  <a:path w="3605" h="3565" fill="none" extrusionOk="0">
                    <a:moveTo>
                      <a:pt x="3604" y="337"/>
                    </a:moveTo>
                    <a:cubicBezTo>
                      <a:pt x="2951" y="772"/>
                      <a:pt x="139" y="0"/>
                      <a:pt x="0" y="3565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23"/>
              <p:cNvSpPr/>
              <p:nvPr/>
            </p:nvSpPr>
            <p:spPr>
              <a:xfrm>
                <a:off x="4645900" y="431175"/>
                <a:ext cx="63875" cy="76275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3051" fill="none" extrusionOk="0">
                    <a:moveTo>
                      <a:pt x="2555" y="1"/>
                    </a:moveTo>
                    <a:cubicBezTo>
                      <a:pt x="1446" y="140"/>
                      <a:pt x="119" y="1981"/>
                      <a:pt x="0" y="3051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23"/>
              <p:cNvSpPr/>
              <p:nvPr/>
            </p:nvSpPr>
            <p:spPr>
              <a:xfrm>
                <a:off x="4634500" y="512375"/>
                <a:ext cx="125775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5031" h="1684" fill="none" extrusionOk="0">
                    <a:moveTo>
                      <a:pt x="5031" y="1169"/>
                    </a:moveTo>
                    <a:cubicBezTo>
                      <a:pt x="4219" y="1684"/>
                      <a:pt x="278" y="1209"/>
                      <a:pt x="1" y="1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23"/>
              <p:cNvSpPr/>
              <p:nvPr/>
            </p:nvSpPr>
            <p:spPr>
              <a:xfrm>
                <a:off x="3788450" y="43600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23"/>
              <p:cNvSpPr/>
              <p:nvPr/>
            </p:nvSpPr>
            <p:spPr>
              <a:xfrm>
                <a:off x="3788450" y="1895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23"/>
              <p:cNvSpPr/>
              <p:nvPr/>
            </p:nvSpPr>
            <p:spPr>
              <a:xfrm>
                <a:off x="3757750" y="1895575"/>
                <a:ext cx="61925" cy="2464450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98578" extrusionOk="0">
                    <a:moveTo>
                      <a:pt x="991" y="1"/>
                    </a:moveTo>
                    <a:lnTo>
                      <a:pt x="1" y="11249"/>
                    </a:lnTo>
                    <a:lnTo>
                      <a:pt x="1" y="98578"/>
                    </a:lnTo>
                    <a:lnTo>
                      <a:pt x="2476" y="98578"/>
                    </a:lnTo>
                    <a:lnTo>
                      <a:pt x="2476" y="11249"/>
                    </a:lnTo>
                    <a:lnTo>
                      <a:pt x="1486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23"/>
              <p:cNvSpPr/>
              <p:nvPr/>
            </p:nvSpPr>
            <p:spPr>
              <a:xfrm>
                <a:off x="3110225" y="5165475"/>
                <a:ext cx="990150" cy="235675"/>
              </a:xfrm>
              <a:custGeom>
                <a:avLst/>
                <a:gdLst/>
                <a:ahLst/>
                <a:cxnLst/>
                <a:rect l="l" t="t" r="r" b="b"/>
                <a:pathLst>
                  <a:path w="39606" h="9427" extrusionOk="0">
                    <a:moveTo>
                      <a:pt x="19803" y="0"/>
                    </a:moveTo>
                    <a:cubicBezTo>
                      <a:pt x="14753" y="0"/>
                      <a:pt x="10159" y="456"/>
                      <a:pt x="6654" y="1188"/>
                    </a:cubicBezTo>
                    <a:lnTo>
                      <a:pt x="0" y="1228"/>
                    </a:lnTo>
                    <a:lnTo>
                      <a:pt x="0" y="4911"/>
                    </a:lnTo>
                    <a:lnTo>
                      <a:pt x="20" y="4911"/>
                    </a:lnTo>
                    <a:cubicBezTo>
                      <a:pt x="456" y="7426"/>
                      <a:pt x="9149" y="9426"/>
                      <a:pt x="19803" y="9426"/>
                    </a:cubicBezTo>
                    <a:cubicBezTo>
                      <a:pt x="30734" y="9426"/>
                      <a:pt x="39605" y="7307"/>
                      <a:pt x="39605" y="4713"/>
                    </a:cubicBezTo>
                    <a:lnTo>
                      <a:pt x="39605" y="1050"/>
                    </a:lnTo>
                    <a:lnTo>
                      <a:pt x="32397" y="1089"/>
                    </a:lnTo>
                    <a:cubicBezTo>
                      <a:pt x="28971" y="416"/>
                      <a:pt x="24595" y="0"/>
                      <a:pt x="19803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23"/>
              <p:cNvSpPr/>
              <p:nvPr/>
            </p:nvSpPr>
            <p:spPr>
              <a:xfrm>
                <a:off x="3568150" y="1634675"/>
                <a:ext cx="74275" cy="3390225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135609" extrusionOk="0">
                    <a:moveTo>
                      <a:pt x="1347" y="1"/>
                    </a:moveTo>
                    <a:cubicBezTo>
                      <a:pt x="931" y="1"/>
                      <a:pt x="595" y="80"/>
                      <a:pt x="377" y="139"/>
                    </a:cubicBezTo>
                    <a:cubicBezTo>
                      <a:pt x="139" y="219"/>
                      <a:pt x="1" y="278"/>
                      <a:pt x="1" y="278"/>
                    </a:cubicBezTo>
                    <a:lnTo>
                      <a:pt x="1" y="67943"/>
                    </a:lnTo>
                    <a:lnTo>
                      <a:pt x="1" y="135608"/>
                    </a:lnTo>
                    <a:lnTo>
                      <a:pt x="2971" y="135608"/>
                    </a:lnTo>
                    <a:lnTo>
                      <a:pt x="2971" y="67943"/>
                    </a:lnTo>
                    <a:lnTo>
                      <a:pt x="2971" y="278"/>
                    </a:lnTo>
                    <a:cubicBezTo>
                      <a:pt x="2971" y="278"/>
                      <a:pt x="2773" y="219"/>
                      <a:pt x="2476" y="139"/>
                    </a:cubicBezTo>
                    <a:cubicBezTo>
                      <a:pt x="2159" y="80"/>
                      <a:pt x="1763" y="1"/>
                      <a:pt x="1347" y="1"/>
                    </a:cubicBezTo>
                    <a:close/>
                  </a:path>
                </a:pathLst>
              </a:custGeom>
              <a:solidFill>
                <a:srgbClr val="C6C7C9"/>
              </a:solidFill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23"/>
              <p:cNvSpPr/>
              <p:nvPr/>
            </p:nvSpPr>
            <p:spPr>
              <a:xfrm>
                <a:off x="3623600" y="4474775"/>
                <a:ext cx="362900" cy="205250"/>
              </a:xfrm>
              <a:custGeom>
                <a:avLst/>
                <a:gdLst/>
                <a:ahLst/>
                <a:cxnLst/>
                <a:rect l="l" t="t" r="r" b="b"/>
                <a:pathLst>
                  <a:path w="14516" h="8210" extrusionOk="0">
                    <a:moveTo>
                      <a:pt x="7319" y="0"/>
                    </a:moveTo>
                    <a:cubicBezTo>
                      <a:pt x="7295" y="0"/>
                      <a:pt x="7272" y="1"/>
                      <a:pt x="7248" y="4"/>
                    </a:cubicBezTo>
                    <a:lnTo>
                      <a:pt x="6496" y="83"/>
                    </a:lnTo>
                    <a:cubicBezTo>
                      <a:pt x="6100" y="142"/>
                      <a:pt x="5783" y="499"/>
                      <a:pt x="5803" y="915"/>
                    </a:cubicBezTo>
                    <a:lnTo>
                      <a:pt x="6020" y="4657"/>
                    </a:lnTo>
                    <a:cubicBezTo>
                      <a:pt x="6040" y="5073"/>
                      <a:pt x="5743" y="5430"/>
                      <a:pt x="5327" y="5489"/>
                    </a:cubicBezTo>
                    <a:lnTo>
                      <a:pt x="693" y="6004"/>
                    </a:lnTo>
                    <a:cubicBezTo>
                      <a:pt x="297" y="6044"/>
                      <a:pt x="0" y="6400"/>
                      <a:pt x="40" y="6816"/>
                    </a:cubicBezTo>
                    <a:lnTo>
                      <a:pt x="119" y="7549"/>
                    </a:lnTo>
                    <a:cubicBezTo>
                      <a:pt x="155" y="7929"/>
                      <a:pt x="473" y="8210"/>
                      <a:pt x="830" y="8210"/>
                    </a:cubicBezTo>
                    <a:cubicBezTo>
                      <a:pt x="863" y="8210"/>
                      <a:pt x="897" y="8207"/>
                      <a:pt x="931" y="8202"/>
                    </a:cubicBezTo>
                    <a:lnTo>
                      <a:pt x="13822" y="6796"/>
                    </a:lnTo>
                    <a:cubicBezTo>
                      <a:pt x="14219" y="6756"/>
                      <a:pt x="14516" y="6380"/>
                      <a:pt x="14476" y="5964"/>
                    </a:cubicBezTo>
                    <a:lnTo>
                      <a:pt x="14397" y="5232"/>
                    </a:lnTo>
                    <a:cubicBezTo>
                      <a:pt x="14341" y="4859"/>
                      <a:pt x="14023" y="4575"/>
                      <a:pt x="13639" y="4575"/>
                    </a:cubicBezTo>
                    <a:cubicBezTo>
                      <a:pt x="13615" y="4575"/>
                      <a:pt x="13590" y="4576"/>
                      <a:pt x="13565" y="4578"/>
                    </a:cubicBezTo>
                    <a:lnTo>
                      <a:pt x="9030" y="5073"/>
                    </a:lnTo>
                    <a:cubicBezTo>
                      <a:pt x="8995" y="5078"/>
                      <a:pt x="8959" y="5081"/>
                      <a:pt x="8925" y="5081"/>
                    </a:cubicBezTo>
                    <a:cubicBezTo>
                      <a:pt x="8556" y="5081"/>
                      <a:pt x="8256" y="4800"/>
                      <a:pt x="8238" y="4420"/>
                    </a:cubicBezTo>
                    <a:lnTo>
                      <a:pt x="8020" y="677"/>
                    </a:lnTo>
                    <a:cubicBezTo>
                      <a:pt x="8002" y="286"/>
                      <a:pt x="7686" y="0"/>
                      <a:pt x="7319" y="0"/>
                    </a:cubicBezTo>
                    <a:close/>
                  </a:path>
                </a:pathLst>
              </a:custGeom>
              <a:solidFill>
                <a:srgbClr val="0085BD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23"/>
              <p:cNvSpPr/>
              <p:nvPr/>
            </p:nvSpPr>
            <p:spPr>
              <a:xfrm>
                <a:off x="3623600" y="4473875"/>
                <a:ext cx="362900" cy="207450"/>
              </a:xfrm>
              <a:custGeom>
                <a:avLst/>
                <a:gdLst/>
                <a:ahLst/>
                <a:cxnLst/>
                <a:rect l="l" t="t" r="r" b="b"/>
                <a:pathLst>
                  <a:path w="14516" h="8298" fill="none" extrusionOk="0">
                    <a:moveTo>
                      <a:pt x="9030" y="5109"/>
                    </a:moveTo>
                    <a:cubicBezTo>
                      <a:pt x="8614" y="5169"/>
                      <a:pt x="8258" y="4872"/>
                      <a:pt x="8238" y="4456"/>
                    </a:cubicBezTo>
                    <a:lnTo>
                      <a:pt x="8020" y="713"/>
                    </a:lnTo>
                    <a:cubicBezTo>
                      <a:pt x="8001" y="297"/>
                      <a:pt x="7644" y="0"/>
                      <a:pt x="7248" y="40"/>
                    </a:cubicBezTo>
                    <a:lnTo>
                      <a:pt x="6496" y="119"/>
                    </a:lnTo>
                    <a:cubicBezTo>
                      <a:pt x="6100" y="178"/>
                      <a:pt x="5783" y="535"/>
                      <a:pt x="5803" y="951"/>
                    </a:cubicBezTo>
                    <a:lnTo>
                      <a:pt x="6020" y="4693"/>
                    </a:lnTo>
                    <a:cubicBezTo>
                      <a:pt x="6040" y="5109"/>
                      <a:pt x="5743" y="5466"/>
                      <a:pt x="5327" y="5525"/>
                    </a:cubicBezTo>
                    <a:lnTo>
                      <a:pt x="693" y="6040"/>
                    </a:lnTo>
                    <a:cubicBezTo>
                      <a:pt x="297" y="6080"/>
                      <a:pt x="0" y="6436"/>
                      <a:pt x="40" y="6852"/>
                    </a:cubicBezTo>
                    <a:lnTo>
                      <a:pt x="119" y="7585"/>
                    </a:lnTo>
                    <a:cubicBezTo>
                      <a:pt x="159" y="8000"/>
                      <a:pt x="535" y="8297"/>
                      <a:pt x="931" y="8238"/>
                    </a:cubicBezTo>
                    <a:lnTo>
                      <a:pt x="13822" y="6832"/>
                    </a:lnTo>
                    <a:cubicBezTo>
                      <a:pt x="14219" y="6792"/>
                      <a:pt x="14516" y="6416"/>
                      <a:pt x="14476" y="6000"/>
                    </a:cubicBezTo>
                    <a:lnTo>
                      <a:pt x="14397" y="5268"/>
                    </a:lnTo>
                    <a:cubicBezTo>
                      <a:pt x="14337" y="4872"/>
                      <a:pt x="13981" y="4575"/>
                      <a:pt x="13565" y="4614"/>
                    </a:cubicBezTo>
                    <a:close/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23"/>
              <p:cNvSpPr/>
              <p:nvPr/>
            </p:nvSpPr>
            <p:spPr>
              <a:xfrm>
                <a:off x="2349800" y="2167375"/>
                <a:ext cx="598075" cy="925300"/>
              </a:xfrm>
              <a:custGeom>
                <a:avLst/>
                <a:gdLst/>
                <a:ahLst/>
                <a:cxnLst/>
                <a:rect l="l" t="t" r="r" b="b"/>
                <a:pathLst>
                  <a:path w="23923" h="37012" extrusionOk="0">
                    <a:moveTo>
                      <a:pt x="11961" y="0"/>
                    </a:moveTo>
                    <a:cubicBezTo>
                      <a:pt x="7466" y="0"/>
                      <a:pt x="377" y="1426"/>
                      <a:pt x="377" y="1426"/>
                    </a:cubicBezTo>
                    <a:cubicBezTo>
                      <a:pt x="120" y="1486"/>
                      <a:pt x="1" y="1723"/>
                      <a:pt x="139" y="1961"/>
                    </a:cubicBezTo>
                    <a:lnTo>
                      <a:pt x="10219" y="19545"/>
                    </a:lnTo>
                    <a:cubicBezTo>
                      <a:pt x="10357" y="19783"/>
                      <a:pt x="10476" y="20199"/>
                      <a:pt x="10476" y="20476"/>
                    </a:cubicBezTo>
                    <a:lnTo>
                      <a:pt x="10476" y="36516"/>
                    </a:lnTo>
                    <a:cubicBezTo>
                      <a:pt x="10476" y="36793"/>
                      <a:pt x="10694" y="37011"/>
                      <a:pt x="10971" y="37011"/>
                    </a:cubicBezTo>
                    <a:lnTo>
                      <a:pt x="12971" y="37011"/>
                    </a:lnTo>
                    <a:cubicBezTo>
                      <a:pt x="13249" y="37011"/>
                      <a:pt x="13466" y="36793"/>
                      <a:pt x="13466" y="36516"/>
                    </a:cubicBezTo>
                    <a:lnTo>
                      <a:pt x="13466" y="20476"/>
                    </a:lnTo>
                    <a:cubicBezTo>
                      <a:pt x="13466" y="20199"/>
                      <a:pt x="13565" y="19783"/>
                      <a:pt x="13704" y="19545"/>
                    </a:cubicBezTo>
                    <a:lnTo>
                      <a:pt x="23783" y="1961"/>
                    </a:lnTo>
                    <a:cubicBezTo>
                      <a:pt x="23922" y="1723"/>
                      <a:pt x="23823" y="1486"/>
                      <a:pt x="23546" y="1426"/>
                    </a:cubicBezTo>
                    <a:cubicBezTo>
                      <a:pt x="23546" y="1426"/>
                      <a:pt x="16476" y="0"/>
                      <a:pt x="119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23"/>
              <p:cNvSpPr/>
              <p:nvPr/>
            </p:nvSpPr>
            <p:spPr>
              <a:xfrm>
                <a:off x="2457725" y="2383225"/>
                <a:ext cx="382700" cy="709450"/>
              </a:xfrm>
              <a:custGeom>
                <a:avLst/>
                <a:gdLst/>
                <a:ahLst/>
                <a:cxnLst/>
                <a:rect l="l" t="t" r="r" b="b"/>
                <a:pathLst>
                  <a:path w="15308" h="28378" extrusionOk="0">
                    <a:moveTo>
                      <a:pt x="7644" y="0"/>
                    </a:moveTo>
                    <a:cubicBezTo>
                      <a:pt x="6278" y="0"/>
                      <a:pt x="4951" y="60"/>
                      <a:pt x="3664" y="159"/>
                    </a:cubicBezTo>
                    <a:cubicBezTo>
                      <a:pt x="2377" y="258"/>
                      <a:pt x="1149" y="416"/>
                      <a:pt x="1" y="594"/>
                    </a:cubicBezTo>
                    <a:lnTo>
                      <a:pt x="2951" y="5763"/>
                    </a:lnTo>
                    <a:lnTo>
                      <a:pt x="5902" y="10911"/>
                    </a:lnTo>
                    <a:cubicBezTo>
                      <a:pt x="5981" y="11030"/>
                      <a:pt x="6040" y="11189"/>
                      <a:pt x="6080" y="11367"/>
                    </a:cubicBezTo>
                    <a:cubicBezTo>
                      <a:pt x="6120" y="11525"/>
                      <a:pt x="6159" y="11703"/>
                      <a:pt x="6159" y="11842"/>
                    </a:cubicBezTo>
                    <a:lnTo>
                      <a:pt x="6159" y="19862"/>
                    </a:lnTo>
                    <a:lnTo>
                      <a:pt x="6159" y="27882"/>
                    </a:lnTo>
                    <a:cubicBezTo>
                      <a:pt x="6159" y="28021"/>
                      <a:pt x="6219" y="28140"/>
                      <a:pt x="6298" y="28239"/>
                    </a:cubicBezTo>
                    <a:cubicBezTo>
                      <a:pt x="6397" y="28318"/>
                      <a:pt x="6516" y="28377"/>
                      <a:pt x="6654" y="28377"/>
                    </a:cubicBezTo>
                    <a:lnTo>
                      <a:pt x="8654" y="28377"/>
                    </a:lnTo>
                    <a:cubicBezTo>
                      <a:pt x="8793" y="28377"/>
                      <a:pt x="8912" y="28318"/>
                      <a:pt x="8991" y="28239"/>
                    </a:cubicBezTo>
                    <a:cubicBezTo>
                      <a:pt x="9090" y="28140"/>
                      <a:pt x="9149" y="28021"/>
                      <a:pt x="9149" y="27882"/>
                    </a:cubicBezTo>
                    <a:lnTo>
                      <a:pt x="9149" y="19862"/>
                    </a:lnTo>
                    <a:lnTo>
                      <a:pt x="9149" y="11842"/>
                    </a:lnTo>
                    <a:cubicBezTo>
                      <a:pt x="9149" y="11703"/>
                      <a:pt x="9169" y="11525"/>
                      <a:pt x="9209" y="11367"/>
                    </a:cubicBezTo>
                    <a:cubicBezTo>
                      <a:pt x="9268" y="11189"/>
                      <a:pt x="9328" y="11030"/>
                      <a:pt x="9387" y="10911"/>
                    </a:cubicBezTo>
                    <a:lnTo>
                      <a:pt x="12357" y="5763"/>
                    </a:lnTo>
                    <a:lnTo>
                      <a:pt x="15308" y="594"/>
                    </a:lnTo>
                    <a:cubicBezTo>
                      <a:pt x="14140" y="416"/>
                      <a:pt x="12912" y="258"/>
                      <a:pt x="11645" y="159"/>
                    </a:cubicBezTo>
                    <a:cubicBezTo>
                      <a:pt x="10357" y="60"/>
                      <a:pt x="9031" y="0"/>
                      <a:pt x="7644" y="0"/>
                    </a:cubicBezTo>
                    <a:close/>
                  </a:path>
                </a:pathLst>
              </a:custGeom>
              <a:solidFill>
                <a:srgbClr val="0085BD"/>
              </a:solidFill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23"/>
              <p:cNvSpPr/>
              <p:nvPr/>
            </p:nvSpPr>
            <p:spPr>
              <a:xfrm>
                <a:off x="3273600" y="2515900"/>
                <a:ext cx="100697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40279" h="2971" extrusionOk="0">
                    <a:moveTo>
                      <a:pt x="396" y="0"/>
                    </a:moveTo>
                    <a:cubicBezTo>
                      <a:pt x="396" y="0"/>
                      <a:pt x="0" y="495"/>
                      <a:pt x="0" y="1505"/>
                    </a:cubicBezTo>
                    <a:cubicBezTo>
                      <a:pt x="0" y="2535"/>
                      <a:pt x="396" y="2971"/>
                      <a:pt x="396" y="2971"/>
                    </a:cubicBezTo>
                    <a:lnTo>
                      <a:pt x="40278" y="2971"/>
                    </a:lnTo>
                    <a:lnTo>
                      <a:pt x="40278" y="0"/>
                    </a:lnTo>
                    <a:close/>
                  </a:path>
                </a:pathLst>
              </a:custGeom>
              <a:solidFill>
                <a:srgbClr val="C6C7C9"/>
              </a:solidFill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23"/>
              <p:cNvSpPr/>
              <p:nvPr/>
            </p:nvSpPr>
            <p:spPr>
              <a:xfrm>
                <a:off x="2814675" y="2730250"/>
                <a:ext cx="109607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43843" h="2972" extrusionOk="0">
                    <a:moveTo>
                      <a:pt x="0" y="1"/>
                    </a:moveTo>
                    <a:lnTo>
                      <a:pt x="0" y="2971"/>
                    </a:lnTo>
                    <a:lnTo>
                      <a:pt x="43506" y="2971"/>
                    </a:lnTo>
                    <a:cubicBezTo>
                      <a:pt x="43506" y="2971"/>
                      <a:pt x="43843" y="2516"/>
                      <a:pt x="43843" y="1427"/>
                    </a:cubicBezTo>
                    <a:cubicBezTo>
                      <a:pt x="43843" y="337"/>
                      <a:pt x="43506" y="1"/>
                      <a:pt x="43506" y="1"/>
                    </a:cubicBezTo>
                    <a:close/>
                  </a:path>
                </a:pathLst>
              </a:custGeom>
              <a:solidFill>
                <a:srgbClr val="C6C7C9"/>
              </a:solidFill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23"/>
              <p:cNvSpPr/>
              <p:nvPr/>
            </p:nvSpPr>
            <p:spPr>
              <a:xfrm>
                <a:off x="3537450" y="2705000"/>
                <a:ext cx="136175" cy="137175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5487" extrusionOk="0">
                    <a:moveTo>
                      <a:pt x="991" y="1"/>
                    </a:moveTo>
                    <a:cubicBezTo>
                      <a:pt x="714" y="1"/>
                      <a:pt x="496" y="238"/>
                      <a:pt x="496" y="496"/>
                    </a:cubicBezTo>
                    <a:cubicBezTo>
                      <a:pt x="496" y="773"/>
                      <a:pt x="714" y="991"/>
                      <a:pt x="991" y="991"/>
                    </a:cubicBezTo>
                    <a:lnTo>
                      <a:pt x="991" y="3209"/>
                    </a:lnTo>
                    <a:cubicBezTo>
                      <a:pt x="991" y="3466"/>
                      <a:pt x="753" y="3704"/>
                      <a:pt x="496" y="3704"/>
                    </a:cubicBezTo>
                    <a:cubicBezTo>
                      <a:pt x="219" y="3704"/>
                      <a:pt x="1" y="3922"/>
                      <a:pt x="1" y="4199"/>
                    </a:cubicBezTo>
                    <a:lnTo>
                      <a:pt x="1" y="4991"/>
                    </a:lnTo>
                    <a:cubicBezTo>
                      <a:pt x="1" y="5268"/>
                      <a:pt x="219" y="5486"/>
                      <a:pt x="496" y="5486"/>
                    </a:cubicBezTo>
                    <a:lnTo>
                      <a:pt x="1585" y="5486"/>
                    </a:lnTo>
                    <a:lnTo>
                      <a:pt x="1585" y="4298"/>
                    </a:lnTo>
                    <a:lnTo>
                      <a:pt x="3842" y="4298"/>
                    </a:lnTo>
                    <a:lnTo>
                      <a:pt x="3842" y="5486"/>
                    </a:lnTo>
                    <a:lnTo>
                      <a:pt x="4951" y="5486"/>
                    </a:lnTo>
                    <a:cubicBezTo>
                      <a:pt x="5209" y="5486"/>
                      <a:pt x="5446" y="5268"/>
                      <a:pt x="5446" y="4991"/>
                    </a:cubicBezTo>
                    <a:lnTo>
                      <a:pt x="5446" y="4199"/>
                    </a:lnTo>
                    <a:cubicBezTo>
                      <a:pt x="5446" y="3922"/>
                      <a:pt x="5209" y="3704"/>
                      <a:pt x="4951" y="3704"/>
                    </a:cubicBezTo>
                    <a:cubicBezTo>
                      <a:pt x="4674" y="3704"/>
                      <a:pt x="4456" y="3466"/>
                      <a:pt x="4456" y="3209"/>
                    </a:cubicBezTo>
                    <a:lnTo>
                      <a:pt x="4456" y="991"/>
                    </a:lnTo>
                    <a:cubicBezTo>
                      <a:pt x="4714" y="991"/>
                      <a:pt x="4951" y="773"/>
                      <a:pt x="4951" y="496"/>
                    </a:cubicBezTo>
                    <a:cubicBezTo>
                      <a:pt x="4951" y="238"/>
                      <a:pt x="4714" y="1"/>
                      <a:pt x="4456" y="1"/>
                    </a:cubicBezTo>
                    <a:close/>
                  </a:path>
                </a:pathLst>
              </a:custGeom>
              <a:solidFill>
                <a:srgbClr val="757678"/>
              </a:solidFill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23"/>
              <p:cNvSpPr/>
              <p:nvPr/>
            </p:nvSpPr>
            <p:spPr>
              <a:xfrm>
                <a:off x="3560225" y="2729750"/>
                <a:ext cx="89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566" h="1" fill="none" extrusionOk="0">
                    <a:moveTo>
                      <a:pt x="1" y="1"/>
                    </a:moveTo>
                    <a:lnTo>
                      <a:pt x="3565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23"/>
              <p:cNvSpPr/>
              <p:nvPr/>
            </p:nvSpPr>
            <p:spPr>
              <a:xfrm>
                <a:off x="3593900" y="2759950"/>
                <a:ext cx="2477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992" extrusionOk="0">
                    <a:moveTo>
                      <a:pt x="495" y="1"/>
                    </a:moveTo>
                    <a:cubicBezTo>
                      <a:pt x="238" y="1"/>
                      <a:pt x="0" y="219"/>
                      <a:pt x="0" y="496"/>
                    </a:cubicBezTo>
                    <a:cubicBezTo>
                      <a:pt x="0" y="773"/>
                      <a:pt x="238" y="991"/>
                      <a:pt x="495" y="991"/>
                    </a:cubicBezTo>
                    <a:cubicBezTo>
                      <a:pt x="773" y="991"/>
                      <a:pt x="990" y="773"/>
                      <a:pt x="990" y="496"/>
                    </a:cubicBezTo>
                    <a:cubicBezTo>
                      <a:pt x="990" y="219"/>
                      <a:pt x="773" y="1"/>
                      <a:pt x="49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23"/>
              <p:cNvSpPr/>
              <p:nvPr/>
            </p:nvSpPr>
            <p:spPr>
              <a:xfrm>
                <a:off x="2550800" y="2716400"/>
                <a:ext cx="2886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11546" h="4080" extrusionOk="0">
                    <a:moveTo>
                      <a:pt x="9506" y="0"/>
                    </a:moveTo>
                    <a:cubicBezTo>
                      <a:pt x="8694" y="0"/>
                      <a:pt x="8139" y="614"/>
                      <a:pt x="8139" y="614"/>
                    </a:cubicBezTo>
                    <a:cubicBezTo>
                      <a:pt x="7882" y="931"/>
                      <a:pt x="7327" y="1169"/>
                      <a:pt x="6912" y="1169"/>
                    </a:cubicBezTo>
                    <a:lnTo>
                      <a:pt x="753" y="1169"/>
                    </a:lnTo>
                    <a:cubicBezTo>
                      <a:pt x="337" y="1169"/>
                      <a:pt x="1" y="1505"/>
                      <a:pt x="1" y="1921"/>
                    </a:cubicBezTo>
                    <a:lnTo>
                      <a:pt x="1" y="2139"/>
                    </a:lnTo>
                    <a:cubicBezTo>
                      <a:pt x="1" y="2555"/>
                      <a:pt x="337" y="2891"/>
                      <a:pt x="753" y="2891"/>
                    </a:cubicBezTo>
                    <a:lnTo>
                      <a:pt x="6912" y="2891"/>
                    </a:lnTo>
                    <a:cubicBezTo>
                      <a:pt x="7327" y="2891"/>
                      <a:pt x="7882" y="3149"/>
                      <a:pt x="8139" y="3446"/>
                    </a:cubicBezTo>
                    <a:cubicBezTo>
                      <a:pt x="8139" y="3446"/>
                      <a:pt x="8694" y="4080"/>
                      <a:pt x="9506" y="4080"/>
                    </a:cubicBezTo>
                    <a:cubicBezTo>
                      <a:pt x="10634" y="4080"/>
                      <a:pt x="11545" y="3169"/>
                      <a:pt x="11545" y="2040"/>
                    </a:cubicBezTo>
                    <a:cubicBezTo>
                      <a:pt x="11545" y="911"/>
                      <a:pt x="10634" y="0"/>
                      <a:pt x="9506" y="0"/>
                    </a:cubicBezTo>
                    <a:close/>
                  </a:path>
                </a:pathLst>
              </a:custGeom>
              <a:solidFill>
                <a:srgbClr val="757678"/>
              </a:solidFill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23"/>
              <p:cNvSpPr/>
              <p:nvPr/>
            </p:nvSpPr>
            <p:spPr>
              <a:xfrm>
                <a:off x="3537450" y="2491150"/>
                <a:ext cx="136175" cy="137150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5486" extrusionOk="0">
                    <a:moveTo>
                      <a:pt x="991" y="0"/>
                    </a:moveTo>
                    <a:cubicBezTo>
                      <a:pt x="714" y="0"/>
                      <a:pt x="496" y="218"/>
                      <a:pt x="496" y="495"/>
                    </a:cubicBezTo>
                    <a:cubicBezTo>
                      <a:pt x="496" y="772"/>
                      <a:pt x="714" y="990"/>
                      <a:pt x="991" y="990"/>
                    </a:cubicBezTo>
                    <a:lnTo>
                      <a:pt x="991" y="3188"/>
                    </a:lnTo>
                    <a:cubicBezTo>
                      <a:pt x="991" y="3466"/>
                      <a:pt x="753" y="3683"/>
                      <a:pt x="496" y="3683"/>
                    </a:cubicBezTo>
                    <a:cubicBezTo>
                      <a:pt x="219" y="3683"/>
                      <a:pt x="1" y="3921"/>
                      <a:pt x="1" y="4178"/>
                    </a:cubicBezTo>
                    <a:lnTo>
                      <a:pt x="1" y="4990"/>
                    </a:lnTo>
                    <a:cubicBezTo>
                      <a:pt x="1" y="5248"/>
                      <a:pt x="219" y="5485"/>
                      <a:pt x="496" y="5485"/>
                    </a:cubicBezTo>
                    <a:lnTo>
                      <a:pt x="1585" y="5485"/>
                    </a:lnTo>
                    <a:lnTo>
                      <a:pt x="1585" y="4277"/>
                    </a:lnTo>
                    <a:lnTo>
                      <a:pt x="3842" y="4277"/>
                    </a:lnTo>
                    <a:lnTo>
                      <a:pt x="3842" y="5485"/>
                    </a:lnTo>
                    <a:lnTo>
                      <a:pt x="4951" y="5485"/>
                    </a:lnTo>
                    <a:cubicBezTo>
                      <a:pt x="5209" y="5485"/>
                      <a:pt x="5446" y="5248"/>
                      <a:pt x="5446" y="4990"/>
                    </a:cubicBezTo>
                    <a:lnTo>
                      <a:pt x="5446" y="4178"/>
                    </a:lnTo>
                    <a:cubicBezTo>
                      <a:pt x="5446" y="3921"/>
                      <a:pt x="5209" y="3683"/>
                      <a:pt x="4951" y="3683"/>
                    </a:cubicBezTo>
                    <a:cubicBezTo>
                      <a:pt x="4674" y="3683"/>
                      <a:pt x="4456" y="3466"/>
                      <a:pt x="4456" y="3188"/>
                    </a:cubicBezTo>
                    <a:lnTo>
                      <a:pt x="4456" y="990"/>
                    </a:lnTo>
                    <a:cubicBezTo>
                      <a:pt x="4714" y="990"/>
                      <a:pt x="4951" y="772"/>
                      <a:pt x="4951" y="495"/>
                    </a:cubicBezTo>
                    <a:cubicBezTo>
                      <a:pt x="4951" y="218"/>
                      <a:pt x="4714" y="0"/>
                      <a:pt x="4456" y="0"/>
                    </a:cubicBezTo>
                    <a:close/>
                  </a:path>
                </a:pathLst>
              </a:custGeom>
              <a:solidFill>
                <a:srgbClr val="757678"/>
              </a:solidFill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23"/>
              <p:cNvSpPr/>
              <p:nvPr/>
            </p:nvSpPr>
            <p:spPr>
              <a:xfrm>
                <a:off x="3560225" y="2515900"/>
                <a:ext cx="89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566" h="1" fill="none" extrusionOk="0">
                    <a:moveTo>
                      <a:pt x="1" y="0"/>
                    </a:moveTo>
                    <a:lnTo>
                      <a:pt x="3565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23"/>
              <p:cNvSpPr/>
              <p:nvPr/>
            </p:nvSpPr>
            <p:spPr>
              <a:xfrm>
                <a:off x="3593900" y="2546100"/>
                <a:ext cx="24775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971" extrusionOk="0">
                    <a:moveTo>
                      <a:pt x="495" y="0"/>
                    </a:moveTo>
                    <a:cubicBezTo>
                      <a:pt x="238" y="0"/>
                      <a:pt x="0" y="218"/>
                      <a:pt x="0" y="495"/>
                    </a:cubicBezTo>
                    <a:cubicBezTo>
                      <a:pt x="0" y="753"/>
                      <a:pt x="238" y="971"/>
                      <a:pt x="495" y="971"/>
                    </a:cubicBezTo>
                    <a:cubicBezTo>
                      <a:pt x="773" y="971"/>
                      <a:pt x="990" y="753"/>
                      <a:pt x="990" y="495"/>
                    </a:cubicBezTo>
                    <a:cubicBezTo>
                      <a:pt x="990" y="218"/>
                      <a:pt x="773" y="0"/>
                      <a:pt x="49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23"/>
              <p:cNvSpPr/>
              <p:nvPr/>
            </p:nvSpPr>
            <p:spPr>
              <a:xfrm>
                <a:off x="2776050" y="2755000"/>
                <a:ext cx="2477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972" extrusionOk="0">
                    <a:moveTo>
                      <a:pt x="496" y="1"/>
                    </a:moveTo>
                    <a:cubicBezTo>
                      <a:pt x="218" y="1"/>
                      <a:pt x="1" y="219"/>
                      <a:pt x="1" y="496"/>
                    </a:cubicBezTo>
                    <a:cubicBezTo>
                      <a:pt x="1" y="753"/>
                      <a:pt x="218" y="971"/>
                      <a:pt x="496" y="971"/>
                    </a:cubicBezTo>
                    <a:cubicBezTo>
                      <a:pt x="773" y="971"/>
                      <a:pt x="991" y="753"/>
                      <a:pt x="991" y="496"/>
                    </a:cubicBezTo>
                    <a:cubicBezTo>
                      <a:pt x="991" y="219"/>
                      <a:pt x="773" y="1"/>
                      <a:pt x="4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23"/>
              <p:cNvSpPr/>
              <p:nvPr/>
            </p:nvSpPr>
            <p:spPr>
              <a:xfrm>
                <a:off x="3283500" y="2553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FFFFFF"/>
              </a:solidFill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23"/>
              <p:cNvSpPr/>
              <p:nvPr/>
            </p:nvSpPr>
            <p:spPr>
              <a:xfrm>
                <a:off x="3788450" y="4358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0085BD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23"/>
              <p:cNvSpPr/>
              <p:nvPr/>
            </p:nvSpPr>
            <p:spPr>
              <a:xfrm>
                <a:off x="3788450" y="2274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0085BD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23"/>
              <p:cNvSpPr/>
              <p:nvPr/>
            </p:nvSpPr>
            <p:spPr>
              <a:xfrm>
                <a:off x="3757750" y="2274300"/>
                <a:ext cx="61925" cy="2083750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83350" extrusionOk="0">
                    <a:moveTo>
                      <a:pt x="1" y="1"/>
                    </a:moveTo>
                    <a:lnTo>
                      <a:pt x="1" y="83349"/>
                    </a:lnTo>
                    <a:lnTo>
                      <a:pt x="2476" y="83349"/>
                    </a:lnTo>
                    <a:lnTo>
                      <a:pt x="2476" y="1"/>
                    </a:lnTo>
                    <a:close/>
                  </a:path>
                </a:pathLst>
              </a:custGeom>
              <a:solidFill>
                <a:srgbClr val="0085BD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23"/>
              <p:cNvSpPr/>
              <p:nvPr/>
            </p:nvSpPr>
            <p:spPr>
              <a:xfrm>
                <a:off x="3760725" y="21921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23"/>
              <p:cNvSpPr/>
              <p:nvPr/>
            </p:nvSpPr>
            <p:spPr>
              <a:xfrm>
                <a:off x="3760725" y="22228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23"/>
              <p:cNvSpPr/>
              <p:nvPr/>
            </p:nvSpPr>
            <p:spPr>
              <a:xfrm>
                <a:off x="3760725" y="225400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23"/>
              <p:cNvSpPr/>
              <p:nvPr/>
            </p:nvSpPr>
            <p:spPr>
              <a:xfrm>
                <a:off x="3760725" y="228470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23"/>
              <p:cNvSpPr/>
              <p:nvPr/>
            </p:nvSpPr>
            <p:spPr>
              <a:xfrm>
                <a:off x="3760725" y="231590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23"/>
              <p:cNvSpPr/>
              <p:nvPr/>
            </p:nvSpPr>
            <p:spPr>
              <a:xfrm>
                <a:off x="3760725" y="234657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23"/>
              <p:cNvSpPr/>
              <p:nvPr/>
            </p:nvSpPr>
            <p:spPr>
              <a:xfrm>
                <a:off x="3760725" y="237777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23"/>
              <p:cNvSpPr/>
              <p:nvPr/>
            </p:nvSpPr>
            <p:spPr>
              <a:xfrm>
                <a:off x="3760725" y="240847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23"/>
              <p:cNvSpPr/>
              <p:nvPr/>
            </p:nvSpPr>
            <p:spPr>
              <a:xfrm>
                <a:off x="3760725" y="243965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23"/>
              <p:cNvSpPr/>
              <p:nvPr/>
            </p:nvSpPr>
            <p:spPr>
              <a:xfrm>
                <a:off x="3760725" y="247035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23"/>
              <p:cNvSpPr/>
              <p:nvPr/>
            </p:nvSpPr>
            <p:spPr>
              <a:xfrm>
                <a:off x="3760725" y="250155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23"/>
              <p:cNvSpPr/>
              <p:nvPr/>
            </p:nvSpPr>
            <p:spPr>
              <a:xfrm>
                <a:off x="3760725" y="25322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23"/>
              <p:cNvSpPr/>
              <p:nvPr/>
            </p:nvSpPr>
            <p:spPr>
              <a:xfrm>
                <a:off x="3760725" y="25634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3"/>
              <p:cNvSpPr/>
              <p:nvPr/>
            </p:nvSpPr>
            <p:spPr>
              <a:xfrm>
                <a:off x="3760725" y="25941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3"/>
              <p:cNvSpPr/>
              <p:nvPr/>
            </p:nvSpPr>
            <p:spPr>
              <a:xfrm>
                <a:off x="3760725" y="262530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3"/>
              <p:cNvSpPr/>
              <p:nvPr/>
            </p:nvSpPr>
            <p:spPr>
              <a:xfrm>
                <a:off x="3760725" y="265600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3"/>
              <p:cNvSpPr/>
              <p:nvPr/>
            </p:nvSpPr>
            <p:spPr>
              <a:xfrm>
                <a:off x="3760725" y="268717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3"/>
              <p:cNvSpPr/>
              <p:nvPr/>
            </p:nvSpPr>
            <p:spPr>
              <a:xfrm>
                <a:off x="3760725" y="271787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23"/>
              <p:cNvSpPr/>
              <p:nvPr/>
            </p:nvSpPr>
            <p:spPr>
              <a:xfrm>
                <a:off x="3760725" y="274907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23"/>
              <p:cNvSpPr/>
              <p:nvPr/>
            </p:nvSpPr>
            <p:spPr>
              <a:xfrm>
                <a:off x="3760725" y="277977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23"/>
              <p:cNvSpPr/>
              <p:nvPr/>
            </p:nvSpPr>
            <p:spPr>
              <a:xfrm>
                <a:off x="3760725" y="281095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23"/>
              <p:cNvSpPr/>
              <p:nvPr/>
            </p:nvSpPr>
            <p:spPr>
              <a:xfrm>
                <a:off x="3760725" y="284165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23"/>
              <p:cNvSpPr/>
              <p:nvPr/>
            </p:nvSpPr>
            <p:spPr>
              <a:xfrm>
                <a:off x="3760725" y="28728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23"/>
              <p:cNvSpPr/>
              <p:nvPr/>
            </p:nvSpPr>
            <p:spPr>
              <a:xfrm>
                <a:off x="3760725" y="29035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23"/>
              <p:cNvSpPr/>
              <p:nvPr/>
            </p:nvSpPr>
            <p:spPr>
              <a:xfrm>
                <a:off x="3760725" y="29347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23"/>
              <p:cNvSpPr/>
              <p:nvPr/>
            </p:nvSpPr>
            <p:spPr>
              <a:xfrm>
                <a:off x="3760725" y="296540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23"/>
              <p:cNvSpPr/>
              <p:nvPr/>
            </p:nvSpPr>
            <p:spPr>
              <a:xfrm>
                <a:off x="3760725" y="299660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23"/>
              <p:cNvSpPr/>
              <p:nvPr/>
            </p:nvSpPr>
            <p:spPr>
              <a:xfrm>
                <a:off x="3760725" y="302730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23"/>
              <p:cNvSpPr/>
              <p:nvPr/>
            </p:nvSpPr>
            <p:spPr>
              <a:xfrm>
                <a:off x="3760725" y="305847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3"/>
              <p:cNvSpPr/>
              <p:nvPr/>
            </p:nvSpPr>
            <p:spPr>
              <a:xfrm>
                <a:off x="3760725" y="308917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23"/>
              <p:cNvSpPr/>
              <p:nvPr/>
            </p:nvSpPr>
            <p:spPr>
              <a:xfrm>
                <a:off x="3760725" y="312037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23"/>
              <p:cNvSpPr/>
              <p:nvPr/>
            </p:nvSpPr>
            <p:spPr>
              <a:xfrm>
                <a:off x="3760725" y="315105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23"/>
              <p:cNvSpPr/>
              <p:nvPr/>
            </p:nvSpPr>
            <p:spPr>
              <a:xfrm>
                <a:off x="3760725" y="318225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23"/>
              <p:cNvSpPr/>
              <p:nvPr/>
            </p:nvSpPr>
            <p:spPr>
              <a:xfrm>
                <a:off x="3760725" y="321295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23"/>
              <p:cNvSpPr/>
              <p:nvPr/>
            </p:nvSpPr>
            <p:spPr>
              <a:xfrm>
                <a:off x="3760725" y="32441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23"/>
              <p:cNvSpPr/>
              <p:nvPr/>
            </p:nvSpPr>
            <p:spPr>
              <a:xfrm>
                <a:off x="3760725" y="32748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23"/>
              <p:cNvSpPr/>
              <p:nvPr/>
            </p:nvSpPr>
            <p:spPr>
              <a:xfrm>
                <a:off x="3760725" y="33060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23"/>
              <p:cNvSpPr/>
              <p:nvPr/>
            </p:nvSpPr>
            <p:spPr>
              <a:xfrm>
                <a:off x="3760725" y="333670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23"/>
              <p:cNvSpPr/>
              <p:nvPr/>
            </p:nvSpPr>
            <p:spPr>
              <a:xfrm>
                <a:off x="3760725" y="336790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23"/>
              <p:cNvSpPr/>
              <p:nvPr/>
            </p:nvSpPr>
            <p:spPr>
              <a:xfrm>
                <a:off x="3760725" y="339860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23"/>
              <p:cNvSpPr/>
              <p:nvPr/>
            </p:nvSpPr>
            <p:spPr>
              <a:xfrm>
                <a:off x="3760725" y="342977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23"/>
              <p:cNvSpPr/>
              <p:nvPr/>
            </p:nvSpPr>
            <p:spPr>
              <a:xfrm>
                <a:off x="3760725" y="346047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23"/>
              <p:cNvSpPr/>
              <p:nvPr/>
            </p:nvSpPr>
            <p:spPr>
              <a:xfrm>
                <a:off x="3760725" y="3491675"/>
                <a:ext cx="247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99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23"/>
              <p:cNvSpPr/>
              <p:nvPr/>
            </p:nvSpPr>
            <p:spPr>
              <a:xfrm>
                <a:off x="3760725" y="352235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23"/>
              <p:cNvSpPr/>
              <p:nvPr/>
            </p:nvSpPr>
            <p:spPr>
              <a:xfrm>
                <a:off x="3760725" y="355355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23"/>
              <p:cNvSpPr/>
              <p:nvPr/>
            </p:nvSpPr>
            <p:spPr>
              <a:xfrm>
                <a:off x="3760725" y="358425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23"/>
              <p:cNvSpPr/>
              <p:nvPr/>
            </p:nvSpPr>
            <p:spPr>
              <a:xfrm>
                <a:off x="3760725" y="36154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23"/>
              <p:cNvSpPr/>
              <p:nvPr/>
            </p:nvSpPr>
            <p:spPr>
              <a:xfrm>
                <a:off x="3760725" y="36461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23"/>
              <p:cNvSpPr/>
              <p:nvPr/>
            </p:nvSpPr>
            <p:spPr>
              <a:xfrm>
                <a:off x="3760725" y="367730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23"/>
              <p:cNvSpPr/>
              <p:nvPr/>
            </p:nvSpPr>
            <p:spPr>
              <a:xfrm>
                <a:off x="3760725" y="370800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23"/>
              <p:cNvSpPr/>
              <p:nvPr/>
            </p:nvSpPr>
            <p:spPr>
              <a:xfrm>
                <a:off x="3760725" y="373920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23"/>
              <p:cNvSpPr/>
              <p:nvPr/>
            </p:nvSpPr>
            <p:spPr>
              <a:xfrm>
                <a:off x="3760725" y="3769900"/>
                <a:ext cx="247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99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23"/>
              <p:cNvSpPr/>
              <p:nvPr/>
            </p:nvSpPr>
            <p:spPr>
              <a:xfrm>
                <a:off x="3760725" y="380107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23"/>
              <p:cNvSpPr/>
              <p:nvPr/>
            </p:nvSpPr>
            <p:spPr>
              <a:xfrm>
                <a:off x="3760725" y="383177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23"/>
              <p:cNvSpPr/>
              <p:nvPr/>
            </p:nvSpPr>
            <p:spPr>
              <a:xfrm>
                <a:off x="3760725" y="386295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23"/>
              <p:cNvSpPr/>
              <p:nvPr/>
            </p:nvSpPr>
            <p:spPr>
              <a:xfrm>
                <a:off x="3760725" y="389365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23"/>
              <p:cNvSpPr/>
              <p:nvPr/>
            </p:nvSpPr>
            <p:spPr>
              <a:xfrm>
                <a:off x="3760725" y="392485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23"/>
              <p:cNvSpPr/>
              <p:nvPr/>
            </p:nvSpPr>
            <p:spPr>
              <a:xfrm>
                <a:off x="3760725" y="39555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23"/>
              <p:cNvSpPr/>
              <p:nvPr/>
            </p:nvSpPr>
            <p:spPr>
              <a:xfrm>
                <a:off x="3760725" y="39867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23"/>
              <p:cNvSpPr/>
              <p:nvPr/>
            </p:nvSpPr>
            <p:spPr>
              <a:xfrm>
                <a:off x="3760725" y="40174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23"/>
              <p:cNvSpPr/>
              <p:nvPr/>
            </p:nvSpPr>
            <p:spPr>
              <a:xfrm>
                <a:off x="3760725" y="404860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23"/>
              <p:cNvSpPr/>
              <p:nvPr/>
            </p:nvSpPr>
            <p:spPr>
              <a:xfrm>
                <a:off x="3760725" y="407930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23"/>
              <p:cNvSpPr/>
              <p:nvPr/>
            </p:nvSpPr>
            <p:spPr>
              <a:xfrm>
                <a:off x="3760725" y="411050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23"/>
              <p:cNvSpPr/>
              <p:nvPr/>
            </p:nvSpPr>
            <p:spPr>
              <a:xfrm>
                <a:off x="3760725" y="414117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23"/>
              <p:cNvSpPr/>
              <p:nvPr/>
            </p:nvSpPr>
            <p:spPr>
              <a:xfrm>
                <a:off x="3760725" y="417237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23"/>
              <p:cNvSpPr/>
              <p:nvPr/>
            </p:nvSpPr>
            <p:spPr>
              <a:xfrm>
                <a:off x="3760725" y="420307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23"/>
              <p:cNvSpPr/>
              <p:nvPr/>
            </p:nvSpPr>
            <p:spPr>
              <a:xfrm>
                <a:off x="3760725" y="423425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23"/>
              <p:cNvSpPr/>
              <p:nvPr/>
            </p:nvSpPr>
            <p:spPr>
              <a:xfrm>
                <a:off x="3760725" y="426495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23"/>
              <p:cNvSpPr/>
              <p:nvPr/>
            </p:nvSpPr>
            <p:spPr>
              <a:xfrm>
                <a:off x="3760725" y="429615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23"/>
              <p:cNvSpPr/>
              <p:nvPr/>
            </p:nvSpPr>
            <p:spPr>
              <a:xfrm>
                <a:off x="3760725" y="43268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23"/>
              <p:cNvSpPr/>
              <p:nvPr/>
            </p:nvSpPr>
            <p:spPr>
              <a:xfrm>
                <a:off x="3760725" y="43580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23"/>
              <p:cNvSpPr/>
              <p:nvPr/>
            </p:nvSpPr>
            <p:spPr>
              <a:xfrm>
                <a:off x="3780525" y="21921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23"/>
              <p:cNvSpPr/>
              <p:nvPr/>
            </p:nvSpPr>
            <p:spPr>
              <a:xfrm>
                <a:off x="3780525" y="250155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23"/>
              <p:cNvSpPr/>
              <p:nvPr/>
            </p:nvSpPr>
            <p:spPr>
              <a:xfrm>
                <a:off x="3780525" y="281095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23"/>
              <p:cNvSpPr/>
              <p:nvPr/>
            </p:nvSpPr>
            <p:spPr>
              <a:xfrm>
                <a:off x="3780525" y="312037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23"/>
              <p:cNvSpPr/>
              <p:nvPr/>
            </p:nvSpPr>
            <p:spPr>
              <a:xfrm>
                <a:off x="3780525" y="342977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23"/>
              <p:cNvSpPr/>
              <p:nvPr/>
            </p:nvSpPr>
            <p:spPr>
              <a:xfrm>
                <a:off x="3780525" y="373920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23"/>
              <p:cNvSpPr/>
              <p:nvPr/>
            </p:nvSpPr>
            <p:spPr>
              <a:xfrm>
                <a:off x="3780525" y="404860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23"/>
              <p:cNvSpPr/>
              <p:nvPr/>
            </p:nvSpPr>
            <p:spPr>
              <a:xfrm>
                <a:off x="3780525" y="43580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23"/>
              <p:cNvSpPr/>
              <p:nvPr/>
            </p:nvSpPr>
            <p:spPr>
              <a:xfrm>
                <a:off x="3397350" y="3905525"/>
                <a:ext cx="73800" cy="70825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2833" extrusionOk="0">
                    <a:moveTo>
                      <a:pt x="813" y="1"/>
                    </a:moveTo>
                    <a:cubicBezTo>
                      <a:pt x="357" y="1"/>
                      <a:pt x="1" y="635"/>
                      <a:pt x="1" y="1427"/>
                    </a:cubicBezTo>
                    <a:cubicBezTo>
                      <a:pt x="1" y="2199"/>
                      <a:pt x="357" y="2833"/>
                      <a:pt x="813" y="2833"/>
                    </a:cubicBezTo>
                    <a:cubicBezTo>
                      <a:pt x="1149" y="2833"/>
                      <a:pt x="1367" y="2357"/>
                      <a:pt x="1367" y="2357"/>
                    </a:cubicBezTo>
                    <a:cubicBezTo>
                      <a:pt x="1466" y="2100"/>
                      <a:pt x="1783" y="1902"/>
                      <a:pt x="2060" y="1902"/>
                    </a:cubicBezTo>
                    <a:lnTo>
                      <a:pt x="2456" y="1902"/>
                    </a:lnTo>
                    <a:cubicBezTo>
                      <a:pt x="2714" y="1902"/>
                      <a:pt x="2951" y="1684"/>
                      <a:pt x="2951" y="1427"/>
                    </a:cubicBezTo>
                    <a:cubicBezTo>
                      <a:pt x="2951" y="1149"/>
                      <a:pt x="2714" y="932"/>
                      <a:pt x="2456" y="932"/>
                    </a:cubicBezTo>
                    <a:lnTo>
                      <a:pt x="2060" y="932"/>
                    </a:lnTo>
                    <a:cubicBezTo>
                      <a:pt x="1783" y="932"/>
                      <a:pt x="1466" y="734"/>
                      <a:pt x="1367" y="476"/>
                    </a:cubicBezTo>
                    <a:cubicBezTo>
                      <a:pt x="1367" y="476"/>
                      <a:pt x="1149" y="1"/>
                      <a:pt x="813" y="1"/>
                    </a:cubicBezTo>
                    <a:close/>
                  </a:path>
                </a:pathLst>
              </a:custGeom>
              <a:solidFill>
                <a:srgbClr val="75767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23"/>
              <p:cNvSpPr/>
              <p:nvPr/>
            </p:nvSpPr>
            <p:spPr>
              <a:xfrm>
                <a:off x="3397350" y="3905525"/>
                <a:ext cx="73800" cy="70825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2833" fill="none" extrusionOk="0">
                    <a:moveTo>
                      <a:pt x="2951" y="1427"/>
                    </a:moveTo>
                    <a:cubicBezTo>
                      <a:pt x="2951" y="1149"/>
                      <a:pt x="2714" y="932"/>
                      <a:pt x="2456" y="932"/>
                    </a:cubicBezTo>
                    <a:lnTo>
                      <a:pt x="2060" y="932"/>
                    </a:lnTo>
                    <a:cubicBezTo>
                      <a:pt x="1783" y="932"/>
                      <a:pt x="1466" y="734"/>
                      <a:pt x="1367" y="476"/>
                    </a:cubicBezTo>
                    <a:cubicBezTo>
                      <a:pt x="1367" y="476"/>
                      <a:pt x="1149" y="1"/>
                      <a:pt x="813" y="1"/>
                    </a:cubicBezTo>
                    <a:cubicBezTo>
                      <a:pt x="357" y="1"/>
                      <a:pt x="1" y="635"/>
                      <a:pt x="1" y="1427"/>
                    </a:cubicBezTo>
                    <a:cubicBezTo>
                      <a:pt x="1" y="2199"/>
                      <a:pt x="357" y="2833"/>
                      <a:pt x="813" y="2833"/>
                    </a:cubicBezTo>
                    <a:cubicBezTo>
                      <a:pt x="1149" y="2833"/>
                      <a:pt x="1367" y="2357"/>
                      <a:pt x="1367" y="2357"/>
                    </a:cubicBezTo>
                    <a:cubicBezTo>
                      <a:pt x="1466" y="2100"/>
                      <a:pt x="1783" y="1902"/>
                      <a:pt x="2060" y="1902"/>
                    </a:cubicBezTo>
                    <a:lnTo>
                      <a:pt x="2456" y="1902"/>
                    </a:lnTo>
                    <a:cubicBezTo>
                      <a:pt x="2714" y="1902"/>
                      <a:pt x="2951" y="1684"/>
                      <a:pt x="2951" y="1427"/>
                    </a:cubicBezTo>
                    <a:close/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23"/>
              <p:cNvSpPr/>
              <p:nvPr/>
            </p:nvSpPr>
            <p:spPr>
              <a:xfrm>
                <a:off x="3730025" y="3912950"/>
                <a:ext cx="46075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2239" extrusionOk="0">
                    <a:moveTo>
                      <a:pt x="496" y="1"/>
                    </a:moveTo>
                    <a:cubicBezTo>
                      <a:pt x="219" y="1"/>
                      <a:pt x="1" y="239"/>
                      <a:pt x="1" y="496"/>
                    </a:cubicBezTo>
                    <a:lnTo>
                      <a:pt x="1" y="1744"/>
                    </a:lnTo>
                    <a:cubicBezTo>
                      <a:pt x="1" y="2021"/>
                      <a:pt x="219" y="2239"/>
                      <a:pt x="496" y="2239"/>
                    </a:cubicBezTo>
                    <a:lnTo>
                      <a:pt x="1347" y="2239"/>
                    </a:lnTo>
                    <a:cubicBezTo>
                      <a:pt x="1625" y="2239"/>
                      <a:pt x="1843" y="2021"/>
                      <a:pt x="1843" y="1744"/>
                    </a:cubicBezTo>
                    <a:lnTo>
                      <a:pt x="1843" y="496"/>
                    </a:lnTo>
                    <a:cubicBezTo>
                      <a:pt x="1843" y="239"/>
                      <a:pt x="1625" y="1"/>
                      <a:pt x="1347" y="1"/>
                    </a:cubicBezTo>
                    <a:close/>
                  </a:path>
                </a:pathLst>
              </a:custGeom>
              <a:solidFill>
                <a:srgbClr val="75767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23"/>
              <p:cNvSpPr/>
              <p:nvPr/>
            </p:nvSpPr>
            <p:spPr>
              <a:xfrm>
                <a:off x="3730025" y="3912950"/>
                <a:ext cx="46075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2239" fill="none" extrusionOk="0">
                    <a:moveTo>
                      <a:pt x="1843" y="1744"/>
                    </a:moveTo>
                    <a:cubicBezTo>
                      <a:pt x="1843" y="2021"/>
                      <a:pt x="1625" y="2239"/>
                      <a:pt x="1347" y="2239"/>
                    </a:cubicBezTo>
                    <a:lnTo>
                      <a:pt x="496" y="2239"/>
                    </a:lnTo>
                    <a:cubicBezTo>
                      <a:pt x="219" y="2239"/>
                      <a:pt x="1" y="2021"/>
                      <a:pt x="1" y="1744"/>
                    </a:cubicBezTo>
                    <a:lnTo>
                      <a:pt x="1" y="496"/>
                    </a:lnTo>
                    <a:cubicBezTo>
                      <a:pt x="1" y="239"/>
                      <a:pt x="219" y="1"/>
                      <a:pt x="496" y="1"/>
                    </a:cubicBezTo>
                    <a:lnTo>
                      <a:pt x="1347" y="1"/>
                    </a:lnTo>
                    <a:cubicBezTo>
                      <a:pt x="1625" y="1"/>
                      <a:pt x="1843" y="239"/>
                      <a:pt x="1843" y="496"/>
                    </a:cubicBezTo>
                    <a:close/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23"/>
              <p:cNvSpPr/>
              <p:nvPr/>
            </p:nvSpPr>
            <p:spPr>
              <a:xfrm>
                <a:off x="3461725" y="3887700"/>
                <a:ext cx="277750" cy="106475"/>
              </a:xfrm>
              <a:custGeom>
                <a:avLst/>
                <a:gdLst/>
                <a:ahLst/>
                <a:cxnLst/>
                <a:rect l="l" t="t" r="r" b="b"/>
                <a:pathLst>
                  <a:path w="11110" h="4259" extrusionOk="0">
                    <a:moveTo>
                      <a:pt x="7228" y="1"/>
                    </a:moveTo>
                    <a:cubicBezTo>
                      <a:pt x="6951" y="1"/>
                      <a:pt x="6515" y="60"/>
                      <a:pt x="6258" y="140"/>
                    </a:cubicBezTo>
                    <a:lnTo>
                      <a:pt x="3069" y="1011"/>
                    </a:lnTo>
                    <a:cubicBezTo>
                      <a:pt x="2792" y="1070"/>
                      <a:pt x="2356" y="1130"/>
                      <a:pt x="2099" y="1130"/>
                    </a:cubicBezTo>
                    <a:lnTo>
                      <a:pt x="495" y="1130"/>
                    </a:lnTo>
                    <a:cubicBezTo>
                      <a:pt x="218" y="1130"/>
                      <a:pt x="0" y="1348"/>
                      <a:pt x="0" y="1625"/>
                    </a:cubicBezTo>
                    <a:lnTo>
                      <a:pt x="0" y="2635"/>
                    </a:lnTo>
                    <a:cubicBezTo>
                      <a:pt x="0" y="2912"/>
                      <a:pt x="218" y="3130"/>
                      <a:pt x="495" y="3130"/>
                    </a:cubicBezTo>
                    <a:lnTo>
                      <a:pt x="2099" y="3130"/>
                    </a:lnTo>
                    <a:cubicBezTo>
                      <a:pt x="2356" y="3130"/>
                      <a:pt x="2792" y="3189"/>
                      <a:pt x="3069" y="3268"/>
                    </a:cubicBezTo>
                    <a:lnTo>
                      <a:pt x="6258" y="4120"/>
                    </a:lnTo>
                    <a:cubicBezTo>
                      <a:pt x="6515" y="4199"/>
                      <a:pt x="6951" y="4259"/>
                      <a:pt x="7228" y="4259"/>
                    </a:cubicBezTo>
                    <a:lnTo>
                      <a:pt x="10614" y="4259"/>
                    </a:lnTo>
                    <a:cubicBezTo>
                      <a:pt x="10891" y="4259"/>
                      <a:pt x="11109" y="4041"/>
                      <a:pt x="11109" y="3763"/>
                    </a:cubicBezTo>
                    <a:lnTo>
                      <a:pt x="11109" y="496"/>
                    </a:lnTo>
                    <a:cubicBezTo>
                      <a:pt x="11109" y="219"/>
                      <a:pt x="10891" y="1"/>
                      <a:pt x="10614" y="1"/>
                    </a:cubicBezTo>
                    <a:close/>
                  </a:path>
                </a:pathLst>
              </a:custGeom>
              <a:solidFill>
                <a:srgbClr val="75767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23"/>
              <p:cNvSpPr/>
              <p:nvPr/>
            </p:nvSpPr>
            <p:spPr>
              <a:xfrm>
                <a:off x="3461725" y="3887700"/>
                <a:ext cx="277750" cy="106475"/>
              </a:xfrm>
              <a:custGeom>
                <a:avLst/>
                <a:gdLst/>
                <a:ahLst/>
                <a:cxnLst/>
                <a:rect l="l" t="t" r="r" b="b"/>
                <a:pathLst>
                  <a:path w="11110" h="4259" fill="none" extrusionOk="0">
                    <a:moveTo>
                      <a:pt x="7228" y="1"/>
                    </a:moveTo>
                    <a:cubicBezTo>
                      <a:pt x="6951" y="1"/>
                      <a:pt x="6515" y="60"/>
                      <a:pt x="6258" y="140"/>
                    </a:cubicBezTo>
                    <a:lnTo>
                      <a:pt x="3069" y="1011"/>
                    </a:lnTo>
                    <a:cubicBezTo>
                      <a:pt x="2792" y="1070"/>
                      <a:pt x="2356" y="1130"/>
                      <a:pt x="2099" y="1130"/>
                    </a:cubicBezTo>
                    <a:lnTo>
                      <a:pt x="495" y="1130"/>
                    </a:lnTo>
                    <a:cubicBezTo>
                      <a:pt x="218" y="1130"/>
                      <a:pt x="0" y="1348"/>
                      <a:pt x="0" y="1625"/>
                    </a:cubicBezTo>
                    <a:lnTo>
                      <a:pt x="0" y="2635"/>
                    </a:lnTo>
                    <a:cubicBezTo>
                      <a:pt x="0" y="2912"/>
                      <a:pt x="218" y="3130"/>
                      <a:pt x="495" y="3130"/>
                    </a:cubicBezTo>
                    <a:lnTo>
                      <a:pt x="2099" y="3130"/>
                    </a:lnTo>
                    <a:cubicBezTo>
                      <a:pt x="2356" y="3130"/>
                      <a:pt x="2792" y="3189"/>
                      <a:pt x="3069" y="3268"/>
                    </a:cubicBezTo>
                    <a:lnTo>
                      <a:pt x="6258" y="4120"/>
                    </a:lnTo>
                    <a:cubicBezTo>
                      <a:pt x="6515" y="4199"/>
                      <a:pt x="6951" y="4259"/>
                      <a:pt x="7228" y="4259"/>
                    </a:cubicBezTo>
                    <a:lnTo>
                      <a:pt x="10614" y="4259"/>
                    </a:lnTo>
                    <a:cubicBezTo>
                      <a:pt x="10891" y="4259"/>
                      <a:pt x="11109" y="4041"/>
                      <a:pt x="11109" y="3763"/>
                    </a:cubicBezTo>
                    <a:lnTo>
                      <a:pt x="11109" y="496"/>
                    </a:lnTo>
                    <a:cubicBezTo>
                      <a:pt x="11109" y="219"/>
                      <a:pt x="10891" y="1"/>
                      <a:pt x="10614" y="1"/>
                    </a:cubicBezTo>
                    <a:close/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23"/>
              <p:cNvSpPr/>
              <p:nvPr/>
            </p:nvSpPr>
            <p:spPr>
              <a:xfrm>
                <a:off x="3798850" y="3889700"/>
                <a:ext cx="58925" cy="102500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4100" extrusionOk="0">
                    <a:moveTo>
                      <a:pt x="1387" y="0"/>
                    </a:moveTo>
                    <a:cubicBezTo>
                      <a:pt x="1109" y="0"/>
                      <a:pt x="892" y="218"/>
                      <a:pt x="892" y="495"/>
                    </a:cubicBezTo>
                    <a:lnTo>
                      <a:pt x="892" y="634"/>
                    </a:lnTo>
                    <a:cubicBezTo>
                      <a:pt x="892" y="891"/>
                      <a:pt x="694" y="1129"/>
                      <a:pt x="456" y="1129"/>
                    </a:cubicBezTo>
                    <a:cubicBezTo>
                      <a:pt x="198" y="1129"/>
                      <a:pt x="0" y="1347"/>
                      <a:pt x="0" y="1624"/>
                    </a:cubicBezTo>
                    <a:lnTo>
                      <a:pt x="0" y="2476"/>
                    </a:lnTo>
                    <a:cubicBezTo>
                      <a:pt x="0" y="2753"/>
                      <a:pt x="198" y="2971"/>
                      <a:pt x="456" y="2971"/>
                    </a:cubicBezTo>
                    <a:cubicBezTo>
                      <a:pt x="694" y="2971"/>
                      <a:pt x="892" y="3208"/>
                      <a:pt x="892" y="3466"/>
                    </a:cubicBezTo>
                    <a:lnTo>
                      <a:pt x="892" y="3604"/>
                    </a:lnTo>
                    <a:cubicBezTo>
                      <a:pt x="892" y="3881"/>
                      <a:pt x="1109" y="4099"/>
                      <a:pt x="1387" y="4099"/>
                    </a:cubicBezTo>
                    <a:lnTo>
                      <a:pt x="1862" y="4099"/>
                    </a:lnTo>
                    <a:cubicBezTo>
                      <a:pt x="2139" y="4099"/>
                      <a:pt x="2357" y="3881"/>
                      <a:pt x="2357" y="3604"/>
                    </a:cubicBezTo>
                    <a:lnTo>
                      <a:pt x="2357" y="495"/>
                    </a:lnTo>
                    <a:cubicBezTo>
                      <a:pt x="2357" y="218"/>
                      <a:pt x="2139" y="0"/>
                      <a:pt x="1862" y="0"/>
                    </a:cubicBezTo>
                    <a:close/>
                  </a:path>
                </a:pathLst>
              </a:custGeom>
              <a:solidFill>
                <a:srgbClr val="75767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23"/>
              <p:cNvSpPr/>
              <p:nvPr/>
            </p:nvSpPr>
            <p:spPr>
              <a:xfrm>
                <a:off x="3798850" y="3889700"/>
                <a:ext cx="58925" cy="102500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4100" fill="none" extrusionOk="0">
                    <a:moveTo>
                      <a:pt x="1387" y="0"/>
                    </a:moveTo>
                    <a:cubicBezTo>
                      <a:pt x="1109" y="0"/>
                      <a:pt x="892" y="218"/>
                      <a:pt x="892" y="495"/>
                    </a:cubicBezTo>
                    <a:lnTo>
                      <a:pt x="892" y="634"/>
                    </a:lnTo>
                    <a:cubicBezTo>
                      <a:pt x="892" y="891"/>
                      <a:pt x="694" y="1129"/>
                      <a:pt x="456" y="1129"/>
                    </a:cubicBezTo>
                    <a:cubicBezTo>
                      <a:pt x="198" y="1129"/>
                      <a:pt x="0" y="1347"/>
                      <a:pt x="0" y="1624"/>
                    </a:cubicBezTo>
                    <a:lnTo>
                      <a:pt x="0" y="2476"/>
                    </a:lnTo>
                    <a:cubicBezTo>
                      <a:pt x="0" y="2753"/>
                      <a:pt x="198" y="2971"/>
                      <a:pt x="456" y="2971"/>
                    </a:cubicBezTo>
                    <a:cubicBezTo>
                      <a:pt x="694" y="2971"/>
                      <a:pt x="892" y="3208"/>
                      <a:pt x="892" y="3466"/>
                    </a:cubicBezTo>
                    <a:lnTo>
                      <a:pt x="892" y="3604"/>
                    </a:lnTo>
                    <a:cubicBezTo>
                      <a:pt x="892" y="3881"/>
                      <a:pt x="1109" y="4099"/>
                      <a:pt x="1387" y="4099"/>
                    </a:cubicBezTo>
                    <a:lnTo>
                      <a:pt x="1862" y="4099"/>
                    </a:lnTo>
                    <a:cubicBezTo>
                      <a:pt x="2139" y="4099"/>
                      <a:pt x="2357" y="3881"/>
                      <a:pt x="2357" y="3604"/>
                    </a:cubicBezTo>
                    <a:lnTo>
                      <a:pt x="2357" y="495"/>
                    </a:lnTo>
                    <a:cubicBezTo>
                      <a:pt x="2357" y="218"/>
                      <a:pt x="2139" y="0"/>
                      <a:pt x="1862" y="0"/>
                    </a:cubicBezTo>
                    <a:lnTo>
                      <a:pt x="1387" y="0"/>
                    </a:lnTo>
                    <a:close/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23"/>
              <p:cNvSpPr/>
              <p:nvPr/>
            </p:nvSpPr>
            <p:spPr>
              <a:xfrm>
                <a:off x="3637950" y="50432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23"/>
              <p:cNvSpPr/>
              <p:nvPr/>
            </p:nvSpPr>
            <p:spPr>
              <a:xfrm>
                <a:off x="4095875" y="45753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CBDBD"/>
              </a:solidFill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23"/>
              <p:cNvSpPr/>
              <p:nvPr/>
            </p:nvSpPr>
            <p:spPr>
              <a:xfrm>
                <a:off x="2595350" y="2369350"/>
                <a:ext cx="1975825" cy="2321375"/>
              </a:xfrm>
              <a:custGeom>
                <a:avLst/>
                <a:gdLst/>
                <a:ahLst/>
                <a:cxnLst/>
                <a:rect l="l" t="t" r="r" b="b"/>
                <a:pathLst>
                  <a:path w="79033" h="92855" extrusionOk="0">
                    <a:moveTo>
                      <a:pt x="74953" y="1"/>
                    </a:moveTo>
                    <a:cubicBezTo>
                      <a:pt x="74557" y="1"/>
                      <a:pt x="74220" y="337"/>
                      <a:pt x="74220" y="733"/>
                    </a:cubicBezTo>
                    <a:cubicBezTo>
                      <a:pt x="74181" y="4793"/>
                      <a:pt x="74478" y="15902"/>
                      <a:pt x="75587" y="27962"/>
                    </a:cubicBezTo>
                    <a:cubicBezTo>
                      <a:pt x="76240" y="35051"/>
                      <a:pt x="76557" y="41329"/>
                      <a:pt x="76557" y="46873"/>
                    </a:cubicBezTo>
                    <a:cubicBezTo>
                      <a:pt x="76557" y="63448"/>
                      <a:pt x="73785" y="73567"/>
                      <a:pt x="69369" y="79646"/>
                    </a:cubicBezTo>
                    <a:cubicBezTo>
                      <a:pt x="67151" y="82696"/>
                      <a:pt x="64537" y="84775"/>
                      <a:pt x="61566" y="86221"/>
                    </a:cubicBezTo>
                    <a:cubicBezTo>
                      <a:pt x="60081" y="86934"/>
                      <a:pt x="58477" y="87429"/>
                      <a:pt x="56834" y="87904"/>
                    </a:cubicBezTo>
                    <a:cubicBezTo>
                      <a:pt x="56537" y="88003"/>
                      <a:pt x="56339" y="88043"/>
                      <a:pt x="56339" y="88043"/>
                    </a:cubicBezTo>
                    <a:cubicBezTo>
                      <a:pt x="56128" y="88106"/>
                      <a:pt x="55952" y="88152"/>
                      <a:pt x="55823" y="88152"/>
                    </a:cubicBezTo>
                    <a:cubicBezTo>
                      <a:pt x="55710" y="88152"/>
                      <a:pt x="55634" y="88116"/>
                      <a:pt x="55606" y="88023"/>
                    </a:cubicBezTo>
                    <a:cubicBezTo>
                      <a:pt x="55570" y="87924"/>
                      <a:pt x="55494" y="87891"/>
                      <a:pt x="55391" y="87891"/>
                    </a:cubicBezTo>
                    <a:cubicBezTo>
                      <a:pt x="55268" y="87891"/>
                      <a:pt x="55106" y="87940"/>
                      <a:pt x="54933" y="87983"/>
                    </a:cubicBezTo>
                    <a:cubicBezTo>
                      <a:pt x="54933" y="87983"/>
                      <a:pt x="51546" y="88676"/>
                      <a:pt x="51447" y="88676"/>
                    </a:cubicBezTo>
                    <a:cubicBezTo>
                      <a:pt x="51210" y="88716"/>
                      <a:pt x="51230" y="88954"/>
                      <a:pt x="51249" y="89072"/>
                    </a:cubicBezTo>
                    <a:cubicBezTo>
                      <a:pt x="51269" y="89211"/>
                      <a:pt x="51269" y="89191"/>
                      <a:pt x="51329" y="89409"/>
                    </a:cubicBezTo>
                    <a:cubicBezTo>
                      <a:pt x="51388" y="89647"/>
                      <a:pt x="51784" y="91072"/>
                      <a:pt x="51883" y="91389"/>
                    </a:cubicBezTo>
                    <a:cubicBezTo>
                      <a:pt x="51943" y="91616"/>
                      <a:pt x="52081" y="91677"/>
                      <a:pt x="52273" y="91677"/>
                    </a:cubicBezTo>
                    <a:cubicBezTo>
                      <a:pt x="52400" y="91677"/>
                      <a:pt x="52549" y="91651"/>
                      <a:pt x="52715" y="91627"/>
                    </a:cubicBezTo>
                    <a:lnTo>
                      <a:pt x="55250" y="91191"/>
                    </a:lnTo>
                    <a:cubicBezTo>
                      <a:pt x="55665" y="91112"/>
                      <a:pt x="56022" y="91152"/>
                      <a:pt x="55962" y="90855"/>
                    </a:cubicBezTo>
                    <a:cubicBezTo>
                      <a:pt x="55903" y="90597"/>
                      <a:pt x="56279" y="90617"/>
                      <a:pt x="56675" y="90518"/>
                    </a:cubicBezTo>
                    <a:cubicBezTo>
                      <a:pt x="56675" y="90518"/>
                      <a:pt x="56913" y="90439"/>
                      <a:pt x="57289" y="90340"/>
                    </a:cubicBezTo>
                    <a:cubicBezTo>
                      <a:pt x="59131" y="89805"/>
                      <a:pt x="60933" y="89270"/>
                      <a:pt x="62636" y="88439"/>
                    </a:cubicBezTo>
                    <a:cubicBezTo>
                      <a:pt x="67626" y="86043"/>
                      <a:pt x="71804" y="81904"/>
                      <a:pt x="74636" y="75270"/>
                    </a:cubicBezTo>
                    <a:cubicBezTo>
                      <a:pt x="77468" y="68636"/>
                      <a:pt x="79012" y="59507"/>
                      <a:pt x="79032" y="46873"/>
                    </a:cubicBezTo>
                    <a:cubicBezTo>
                      <a:pt x="79032" y="41230"/>
                      <a:pt x="78715" y="34873"/>
                      <a:pt x="78042" y="27724"/>
                    </a:cubicBezTo>
                    <a:cubicBezTo>
                      <a:pt x="76933" y="15764"/>
                      <a:pt x="76656" y="4734"/>
                      <a:pt x="76696" y="733"/>
                    </a:cubicBezTo>
                    <a:cubicBezTo>
                      <a:pt x="76696" y="337"/>
                      <a:pt x="76359" y="1"/>
                      <a:pt x="75943" y="1"/>
                    </a:cubicBezTo>
                    <a:close/>
                    <a:moveTo>
                      <a:pt x="496" y="24358"/>
                    </a:moveTo>
                    <a:cubicBezTo>
                      <a:pt x="238" y="24358"/>
                      <a:pt x="1" y="24576"/>
                      <a:pt x="1" y="24853"/>
                    </a:cubicBezTo>
                    <a:lnTo>
                      <a:pt x="1" y="28437"/>
                    </a:lnTo>
                    <a:cubicBezTo>
                      <a:pt x="1" y="28714"/>
                      <a:pt x="238" y="28932"/>
                      <a:pt x="496" y="28932"/>
                    </a:cubicBezTo>
                    <a:lnTo>
                      <a:pt x="714" y="28932"/>
                    </a:lnTo>
                    <a:cubicBezTo>
                      <a:pt x="714" y="28932"/>
                      <a:pt x="832" y="28932"/>
                      <a:pt x="912" y="29031"/>
                    </a:cubicBezTo>
                    <a:cubicBezTo>
                      <a:pt x="991" y="29110"/>
                      <a:pt x="991" y="29269"/>
                      <a:pt x="991" y="29328"/>
                    </a:cubicBezTo>
                    <a:cubicBezTo>
                      <a:pt x="1130" y="34576"/>
                      <a:pt x="1486" y="39566"/>
                      <a:pt x="2100" y="44240"/>
                    </a:cubicBezTo>
                    <a:cubicBezTo>
                      <a:pt x="2318" y="45863"/>
                      <a:pt x="1466" y="47863"/>
                      <a:pt x="1724" y="49408"/>
                    </a:cubicBezTo>
                    <a:cubicBezTo>
                      <a:pt x="2040" y="51190"/>
                      <a:pt x="3466" y="52517"/>
                      <a:pt x="3842" y="54200"/>
                    </a:cubicBezTo>
                    <a:cubicBezTo>
                      <a:pt x="5605" y="61943"/>
                      <a:pt x="8140" y="68656"/>
                      <a:pt x="11407" y="74240"/>
                    </a:cubicBezTo>
                    <a:cubicBezTo>
                      <a:pt x="14833" y="80062"/>
                      <a:pt x="19090" y="84637"/>
                      <a:pt x="24120" y="87746"/>
                    </a:cubicBezTo>
                    <a:cubicBezTo>
                      <a:pt x="28813" y="90657"/>
                      <a:pt x="34160" y="92459"/>
                      <a:pt x="40041" y="92459"/>
                    </a:cubicBezTo>
                    <a:cubicBezTo>
                      <a:pt x="40131" y="92459"/>
                      <a:pt x="40219" y="92458"/>
                      <a:pt x="40303" y="92458"/>
                    </a:cubicBezTo>
                    <a:cubicBezTo>
                      <a:pt x="40680" y="92458"/>
                      <a:pt x="40972" y="92471"/>
                      <a:pt x="40972" y="92617"/>
                    </a:cubicBezTo>
                    <a:cubicBezTo>
                      <a:pt x="40992" y="92736"/>
                      <a:pt x="41051" y="92855"/>
                      <a:pt x="41111" y="92855"/>
                    </a:cubicBezTo>
                    <a:lnTo>
                      <a:pt x="42081" y="92855"/>
                    </a:lnTo>
                    <a:cubicBezTo>
                      <a:pt x="42081" y="92855"/>
                      <a:pt x="43229" y="92835"/>
                      <a:pt x="44200" y="92756"/>
                    </a:cubicBezTo>
                    <a:cubicBezTo>
                      <a:pt x="44833" y="92716"/>
                      <a:pt x="45348" y="92657"/>
                      <a:pt x="45348" y="92657"/>
                    </a:cubicBezTo>
                    <a:cubicBezTo>
                      <a:pt x="45764" y="92617"/>
                      <a:pt x="46061" y="92261"/>
                      <a:pt x="46022" y="91845"/>
                    </a:cubicBezTo>
                    <a:lnTo>
                      <a:pt x="45863" y="90122"/>
                    </a:lnTo>
                    <a:cubicBezTo>
                      <a:pt x="45826" y="89731"/>
                      <a:pt x="45491" y="89445"/>
                      <a:pt x="45122" y="89445"/>
                    </a:cubicBezTo>
                    <a:cubicBezTo>
                      <a:pt x="45099" y="89445"/>
                      <a:pt x="45075" y="89446"/>
                      <a:pt x="45051" y="89449"/>
                    </a:cubicBezTo>
                    <a:cubicBezTo>
                      <a:pt x="45051" y="89449"/>
                      <a:pt x="44576" y="89508"/>
                      <a:pt x="43962" y="89548"/>
                    </a:cubicBezTo>
                    <a:cubicBezTo>
                      <a:pt x="43071" y="89607"/>
                      <a:pt x="42200" y="89647"/>
                      <a:pt x="41348" y="89647"/>
                    </a:cubicBezTo>
                    <a:lnTo>
                      <a:pt x="41130" y="89647"/>
                    </a:lnTo>
                    <a:cubicBezTo>
                      <a:pt x="40913" y="89647"/>
                      <a:pt x="40754" y="89726"/>
                      <a:pt x="40754" y="89825"/>
                    </a:cubicBezTo>
                    <a:cubicBezTo>
                      <a:pt x="40754" y="89963"/>
                      <a:pt x="40477" y="89983"/>
                      <a:pt x="40101" y="89983"/>
                    </a:cubicBezTo>
                    <a:cubicBezTo>
                      <a:pt x="34615" y="89963"/>
                      <a:pt x="29744" y="88300"/>
                      <a:pt x="25427" y="85647"/>
                    </a:cubicBezTo>
                    <a:cubicBezTo>
                      <a:pt x="18476" y="81349"/>
                      <a:pt x="12971" y="73923"/>
                      <a:pt x="9209" y="63705"/>
                    </a:cubicBezTo>
                    <a:cubicBezTo>
                      <a:pt x="8060" y="60616"/>
                      <a:pt x="7090" y="57270"/>
                      <a:pt x="6278" y="53666"/>
                    </a:cubicBezTo>
                    <a:cubicBezTo>
                      <a:pt x="5922" y="52161"/>
                      <a:pt x="6536" y="50279"/>
                      <a:pt x="6258" y="48695"/>
                    </a:cubicBezTo>
                    <a:cubicBezTo>
                      <a:pt x="5961" y="47012"/>
                      <a:pt x="4773" y="45626"/>
                      <a:pt x="4555" y="43863"/>
                    </a:cubicBezTo>
                    <a:cubicBezTo>
                      <a:pt x="3961" y="39269"/>
                      <a:pt x="3585" y="34398"/>
                      <a:pt x="3466" y="29229"/>
                    </a:cubicBezTo>
                    <a:cubicBezTo>
                      <a:pt x="3466" y="29190"/>
                      <a:pt x="3446" y="29091"/>
                      <a:pt x="3486" y="29031"/>
                    </a:cubicBezTo>
                    <a:cubicBezTo>
                      <a:pt x="3526" y="28952"/>
                      <a:pt x="3625" y="28932"/>
                      <a:pt x="3625" y="28932"/>
                    </a:cubicBezTo>
                    <a:lnTo>
                      <a:pt x="3783" y="28932"/>
                    </a:lnTo>
                    <a:cubicBezTo>
                      <a:pt x="4060" y="28932"/>
                      <a:pt x="4278" y="28714"/>
                      <a:pt x="4278" y="28437"/>
                    </a:cubicBezTo>
                    <a:lnTo>
                      <a:pt x="4278" y="24853"/>
                    </a:lnTo>
                    <a:cubicBezTo>
                      <a:pt x="4278" y="24576"/>
                      <a:pt x="4060" y="24358"/>
                      <a:pt x="3783" y="24358"/>
                    </a:cubicBezTo>
                    <a:close/>
                  </a:path>
                </a:pathLst>
              </a:custGeom>
              <a:solidFill>
                <a:srgbClr val="B60000"/>
              </a:solidFill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23"/>
              <p:cNvSpPr/>
              <p:nvPr/>
            </p:nvSpPr>
            <p:spPr>
              <a:xfrm>
                <a:off x="4136475" y="2491150"/>
                <a:ext cx="406475" cy="119825"/>
              </a:xfrm>
              <a:custGeom>
                <a:avLst/>
                <a:gdLst/>
                <a:ahLst/>
                <a:cxnLst/>
                <a:rect l="l" t="t" r="r" b="b"/>
                <a:pathLst>
                  <a:path w="16259" h="4793" extrusionOk="0">
                    <a:moveTo>
                      <a:pt x="11288" y="0"/>
                    </a:moveTo>
                    <a:cubicBezTo>
                      <a:pt x="10892" y="0"/>
                      <a:pt x="10555" y="337"/>
                      <a:pt x="10555" y="733"/>
                    </a:cubicBezTo>
                    <a:lnTo>
                      <a:pt x="10555" y="1505"/>
                    </a:lnTo>
                    <a:lnTo>
                      <a:pt x="6337" y="1347"/>
                    </a:lnTo>
                    <a:lnTo>
                      <a:pt x="6337" y="1069"/>
                    </a:lnTo>
                    <a:cubicBezTo>
                      <a:pt x="6337" y="673"/>
                      <a:pt x="6001" y="337"/>
                      <a:pt x="5605" y="337"/>
                    </a:cubicBezTo>
                    <a:lnTo>
                      <a:pt x="733" y="337"/>
                    </a:lnTo>
                    <a:cubicBezTo>
                      <a:pt x="318" y="337"/>
                      <a:pt x="1" y="673"/>
                      <a:pt x="1" y="1069"/>
                    </a:cubicBezTo>
                    <a:lnTo>
                      <a:pt x="1" y="3723"/>
                    </a:lnTo>
                    <a:cubicBezTo>
                      <a:pt x="1" y="4139"/>
                      <a:pt x="318" y="4456"/>
                      <a:pt x="733" y="4456"/>
                    </a:cubicBezTo>
                    <a:lnTo>
                      <a:pt x="5605" y="4456"/>
                    </a:lnTo>
                    <a:cubicBezTo>
                      <a:pt x="6001" y="4456"/>
                      <a:pt x="6337" y="4139"/>
                      <a:pt x="6337" y="3723"/>
                    </a:cubicBezTo>
                    <a:lnTo>
                      <a:pt x="6337" y="3446"/>
                    </a:lnTo>
                    <a:lnTo>
                      <a:pt x="10555" y="3287"/>
                    </a:lnTo>
                    <a:lnTo>
                      <a:pt x="10555" y="4060"/>
                    </a:lnTo>
                    <a:cubicBezTo>
                      <a:pt x="10555" y="4456"/>
                      <a:pt x="10892" y="4792"/>
                      <a:pt x="11288" y="4792"/>
                    </a:cubicBezTo>
                    <a:lnTo>
                      <a:pt x="15526" y="4792"/>
                    </a:lnTo>
                    <a:cubicBezTo>
                      <a:pt x="15942" y="4792"/>
                      <a:pt x="16258" y="4456"/>
                      <a:pt x="16258" y="4060"/>
                    </a:cubicBezTo>
                    <a:lnTo>
                      <a:pt x="16258" y="733"/>
                    </a:lnTo>
                    <a:cubicBezTo>
                      <a:pt x="16258" y="337"/>
                      <a:pt x="15942" y="0"/>
                      <a:pt x="15526" y="0"/>
                    </a:cubicBezTo>
                    <a:close/>
                  </a:path>
                </a:pathLst>
              </a:custGeom>
              <a:solidFill>
                <a:srgbClr val="757678"/>
              </a:solidFill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23"/>
              <p:cNvSpPr/>
              <p:nvPr/>
            </p:nvSpPr>
            <p:spPr>
              <a:xfrm>
                <a:off x="4294900" y="2571825"/>
                <a:ext cx="142600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5704" h="219" fill="none" extrusionOk="0">
                    <a:moveTo>
                      <a:pt x="0" y="219"/>
                    </a:moveTo>
                    <a:lnTo>
                      <a:pt x="5704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23"/>
              <p:cNvSpPr/>
              <p:nvPr/>
            </p:nvSpPr>
            <p:spPr>
              <a:xfrm>
                <a:off x="4294900" y="2524800"/>
                <a:ext cx="142600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5704" h="219" fill="none" extrusionOk="0">
                    <a:moveTo>
                      <a:pt x="5704" y="219"/>
                    </a:moveTo>
                    <a:lnTo>
                      <a:pt x="0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23"/>
              <p:cNvSpPr/>
              <p:nvPr/>
            </p:nvSpPr>
            <p:spPr>
              <a:xfrm>
                <a:off x="4205800" y="2538675"/>
                <a:ext cx="2477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991" extrusionOk="0">
                    <a:moveTo>
                      <a:pt x="495" y="0"/>
                    </a:moveTo>
                    <a:cubicBezTo>
                      <a:pt x="218" y="0"/>
                      <a:pt x="0" y="218"/>
                      <a:pt x="0" y="495"/>
                    </a:cubicBezTo>
                    <a:cubicBezTo>
                      <a:pt x="0" y="772"/>
                      <a:pt x="218" y="990"/>
                      <a:pt x="495" y="990"/>
                    </a:cubicBezTo>
                    <a:cubicBezTo>
                      <a:pt x="772" y="990"/>
                      <a:pt x="990" y="772"/>
                      <a:pt x="990" y="495"/>
                    </a:cubicBezTo>
                    <a:cubicBezTo>
                      <a:pt x="990" y="218"/>
                      <a:pt x="772" y="0"/>
                      <a:pt x="49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23"/>
              <p:cNvSpPr/>
              <p:nvPr/>
            </p:nvSpPr>
            <p:spPr>
              <a:xfrm>
                <a:off x="4503825" y="2516875"/>
                <a:ext cx="396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912" extrusionOk="0">
                    <a:moveTo>
                      <a:pt x="376" y="1"/>
                    </a:moveTo>
                    <a:cubicBezTo>
                      <a:pt x="178" y="1"/>
                      <a:pt x="0" y="159"/>
                      <a:pt x="0" y="357"/>
                    </a:cubicBezTo>
                    <a:lnTo>
                      <a:pt x="0" y="536"/>
                    </a:lnTo>
                    <a:cubicBezTo>
                      <a:pt x="0" y="734"/>
                      <a:pt x="178" y="912"/>
                      <a:pt x="376" y="912"/>
                    </a:cubicBezTo>
                    <a:lnTo>
                      <a:pt x="1208" y="912"/>
                    </a:lnTo>
                    <a:cubicBezTo>
                      <a:pt x="1406" y="912"/>
                      <a:pt x="1584" y="734"/>
                      <a:pt x="1584" y="536"/>
                    </a:cubicBezTo>
                    <a:lnTo>
                      <a:pt x="1584" y="357"/>
                    </a:lnTo>
                    <a:cubicBezTo>
                      <a:pt x="1584" y="159"/>
                      <a:pt x="1406" y="1"/>
                      <a:pt x="12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23"/>
              <p:cNvSpPr/>
              <p:nvPr/>
            </p:nvSpPr>
            <p:spPr>
              <a:xfrm>
                <a:off x="4503825" y="2516875"/>
                <a:ext cx="396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912" extrusionOk="0">
                    <a:moveTo>
                      <a:pt x="376" y="1"/>
                    </a:moveTo>
                    <a:cubicBezTo>
                      <a:pt x="178" y="1"/>
                      <a:pt x="0" y="159"/>
                      <a:pt x="0" y="357"/>
                    </a:cubicBezTo>
                    <a:lnTo>
                      <a:pt x="0" y="536"/>
                    </a:lnTo>
                    <a:cubicBezTo>
                      <a:pt x="0" y="734"/>
                      <a:pt x="178" y="912"/>
                      <a:pt x="376" y="912"/>
                    </a:cubicBezTo>
                    <a:lnTo>
                      <a:pt x="1208" y="912"/>
                    </a:lnTo>
                    <a:cubicBezTo>
                      <a:pt x="1406" y="912"/>
                      <a:pt x="1584" y="734"/>
                      <a:pt x="1584" y="536"/>
                    </a:cubicBezTo>
                    <a:lnTo>
                      <a:pt x="1584" y="357"/>
                    </a:lnTo>
                    <a:cubicBezTo>
                      <a:pt x="1584" y="159"/>
                      <a:pt x="1406" y="1"/>
                      <a:pt x="1208" y="1"/>
                    </a:cubicBezTo>
                    <a:close/>
                  </a:path>
                </a:pathLst>
              </a:custGeom>
              <a:solidFill>
                <a:srgbClr val="757678"/>
              </a:solidFill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23"/>
              <p:cNvSpPr/>
              <p:nvPr/>
            </p:nvSpPr>
            <p:spPr>
              <a:xfrm>
                <a:off x="4503825" y="2562425"/>
                <a:ext cx="3912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1565" h="932" extrusionOk="0">
                    <a:moveTo>
                      <a:pt x="376" y="1"/>
                    </a:moveTo>
                    <a:cubicBezTo>
                      <a:pt x="178" y="1"/>
                      <a:pt x="0" y="179"/>
                      <a:pt x="0" y="377"/>
                    </a:cubicBezTo>
                    <a:lnTo>
                      <a:pt x="0" y="555"/>
                    </a:lnTo>
                    <a:cubicBezTo>
                      <a:pt x="0" y="753"/>
                      <a:pt x="178" y="931"/>
                      <a:pt x="376" y="931"/>
                    </a:cubicBezTo>
                    <a:lnTo>
                      <a:pt x="1208" y="931"/>
                    </a:lnTo>
                    <a:cubicBezTo>
                      <a:pt x="1406" y="931"/>
                      <a:pt x="1564" y="753"/>
                      <a:pt x="1564" y="555"/>
                    </a:cubicBezTo>
                    <a:lnTo>
                      <a:pt x="1564" y="377"/>
                    </a:lnTo>
                    <a:cubicBezTo>
                      <a:pt x="1564" y="179"/>
                      <a:pt x="1406" y="1"/>
                      <a:pt x="12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23"/>
              <p:cNvSpPr/>
              <p:nvPr/>
            </p:nvSpPr>
            <p:spPr>
              <a:xfrm>
                <a:off x="4503825" y="2562425"/>
                <a:ext cx="3912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1565" h="932" extrusionOk="0">
                    <a:moveTo>
                      <a:pt x="376" y="1"/>
                    </a:moveTo>
                    <a:cubicBezTo>
                      <a:pt x="178" y="1"/>
                      <a:pt x="0" y="179"/>
                      <a:pt x="0" y="377"/>
                    </a:cubicBezTo>
                    <a:lnTo>
                      <a:pt x="0" y="555"/>
                    </a:lnTo>
                    <a:cubicBezTo>
                      <a:pt x="0" y="753"/>
                      <a:pt x="178" y="931"/>
                      <a:pt x="376" y="931"/>
                    </a:cubicBezTo>
                    <a:lnTo>
                      <a:pt x="1208" y="931"/>
                    </a:lnTo>
                    <a:cubicBezTo>
                      <a:pt x="1406" y="931"/>
                      <a:pt x="1564" y="753"/>
                      <a:pt x="1564" y="555"/>
                    </a:cubicBezTo>
                    <a:lnTo>
                      <a:pt x="1564" y="377"/>
                    </a:lnTo>
                    <a:cubicBezTo>
                      <a:pt x="1564" y="179"/>
                      <a:pt x="1406" y="1"/>
                      <a:pt x="1208" y="1"/>
                    </a:cubicBezTo>
                    <a:close/>
                  </a:path>
                </a:pathLst>
              </a:custGeom>
              <a:solidFill>
                <a:srgbClr val="757678"/>
              </a:solidFill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23"/>
              <p:cNvSpPr/>
              <p:nvPr/>
            </p:nvSpPr>
            <p:spPr>
              <a:xfrm>
                <a:off x="4534025" y="2553025"/>
                <a:ext cx="8925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357" h="753" fill="none" extrusionOk="0">
                    <a:moveTo>
                      <a:pt x="0" y="377"/>
                    </a:moveTo>
                    <a:cubicBezTo>
                      <a:pt x="198" y="377"/>
                      <a:pt x="356" y="555"/>
                      <a:pt x="356" y="753"/>
                    </a:cubicBezTo>
                    <a:lnTo>
                      <a:pt x="356" y="0"/>
                    </a:lnTo>
                    <a:cubicBezTo>
                      <a:pt x="356" y="218"/>
                      <a:pt x="198" y="377"/>
                      <a:pt x="0" y="377"/>
                    </a:cubicBezTo>
                    <a:close/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23"/>
              <p:cNvSpPr/>
              <p:nvPr/>
            </p:nvSpPr>
            <p:spPr>
              <a:xfrm>
                <a:off x="4534025" y="2530250"/>
                <a:ext cx="8925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754" fill="none" extrusionOk="0">
                    <a:moveTo>
                      <a:pt x="0" y="377"/>
                    </a:moveTo>
                    <a:cubicBezTo>
                      <a:pt x="198" y="377"/>
                      <a:pt x="356" y="535"/>
                      <a:pt x="356" y="753"/>
                    </a:cubicBezTo>
                    <a:lnTo>
                      <a:pt x="356" y="1"/>
                    </a:lnTo>
                    <a:cubicBezTo>
                      <a:pt x="356" y="199"/>
                      <a:pt x="198" y="377"/>
                      <a:pt x="0" y="377"/>
                    </a:cubicBezTo>
                    <a:close/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23"/>
              <p:cNvSpPr/>
              <p:nvPr/>
            </p:nvSpPr>
            <p:spPr>
              <a:xfrm>
                <a:off x="4136475" y="2491150"/>
                <a:ext cx="406475" cy="119825"/>
              </a:xfrm>
              <a:custGeom>
                <a:avLst/>
                <a:gdLst/>
                <a:ahLst/>
                <a:cxnLst/>
                <a:rect l="l" t="t" r="r" b="b"/>
                <a:pathLst>
                  <a:path w="16259" h="4793" fill="none" extrusionOk="0">
                    <a:moveTo>
                      <a:pt x="16258" y="1386"/>
                    </a:moveTo>
                    <a:lnTo>
                      <a:pt x="16258" y="733"/>
                    </a:lnTo>
                    <a:cubicBezTo>
                      <a:pt x="16258" y="337"/>
                      <a:pt x="15942" y="0"/>
                      <a:pt x="15526" y="0"/>
                    </a:cubicBezTo>
                    <a:lnTo>
                      <a:pt x="11288" y="0"/>
                    </a:lnTo>
                    <a:cubicBezTo>
                      <a:pt x="10892" y="0"/>
                      <a:pt x="10555" y="337"/>
                      <a:pt x="10555" y="733"/>
                    </a:cubicBezTo>
                    <a:lnTo>
                      <a:pt x="10555" y="1505"/>
                    </a:lnTo>
                    <a:lnTo>
                      <a:pt x="6337" y="1347"/>
                    </a:lnTo>
                    <a:lnTo>
                      <a:pt x="6337" y="1069"/>
                    </a:lnTo>
                    <a:cubicBezTo>
                      <a:pt x="6337" y="673"/>
                      <a:pt x="6001" y="337"/>
                      <a:pt x="5605" y="337"/>
                    </a:cubicBezTo>
                    <a:lnTo>
                      <a:pt x="733" y="337"/>
                    </a:lnTo>
                    <a:cubicBezTo>
                      <a:pt x="318" y="337"/>
                      <a:pt x="1" y="673"/>
                      <a:pt x="1" y="1069"/>
                    </a:cubicBezTo>
                    <a:lnTo>
                      <a:pt x="1" y="3723"/>
                    </a:lnTo>
                    <a:cubicBezTo>
                      <a:pt x="1" y="4139"/>
                      <a:pt x="318" y="4456"/>
                      <a:pt x="733" y="4456"/>
                    </a:cubicBezTo>
                    <a:lnTo>
                      <a:pt x="5605" y="4456"/>
                    </a:lnTo>
                    <a:cubicBezTo>
                      <a:pt x="6001" y="4456"/>
                      <a:pt x="6337" y="4139"/>
                      <a:pt x="6337" y="3723"/>
                    </a:cubicBezTo>
                    <a:lnTo>
                      <a:pt x="6337" y="3446"/>
                    </a:lnTo>
                    <a:lnTo>
                      <a:pt x="10555" y="3287"/>
                    </a:lnTo>
                    <a:lnTo>
                      <a:pt x="10555" y="4060"/>
                    </a:lnTo>
                    <a:cubicBezTo>
                      <a:pt x="10555" y="4456"/>
                      <a:pt x="10892" y="4792"/>
                      <a:pt x="11288" y="4792"/>
                    </a:cubicBezTo>
                    <a:lnTo>
                      <a:pt x="15526" y="4792"/>
                    </a:lnTo>
                    <a:cubicBezTo>
                      <a:pt x="15942" y="4792"/>
                      <a:pt x="16258" y="4456"/>
                      <a:pt x="16258" y="4060"/>
                    </a:cubicBezTo>
                    <a:lnTo>
                      <a:pt x="16258" y="3406"/>
                    </a:ln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23"/>
              <p:cNvSpPr/>
              <p:nvPr/>
            </p:nvSpPr>
            <p:spPr>
              <a:xfrm>
                <a:off x="2563675" y="3566425"/>
                <a:ext cx="279725" cy="56450"/>
              </a:xfrm>
              <a:custGeom>
                <a:avLst/>
                <a:gdLst/>
                <a:ahLst/>
                <a:cxnLst/>
                <a:rect l="l" t="t" r="r" b="b"/>
                <a:pathLst>
                  <a:path w="11189" h="2258" extrusionOk="0">
                    <a:moveTo>
                      <a:pt x="11090" y="0"/>
                    </a:moveTo>
                    <a:lnTo>
                      <a:pt x="8713" y="317"/>
                    </a:lnTo>
                    <a:lnTo>
                      <a:pt x="5486" y="772"/>
                    </a:lnTo>
                    <a:lnTo>
                      <a:pt x="2258" y="1228"/>
                    </a:lnTo>
                    <a:lnTo>
                      <a:pt x="0" y="1525"/>
                    </a:lnTo>
                    <a:lnTo>
                      <a:pt x="20" y="1723"/>
                    </a:lnTo>
                    <a:lnTo>
                      <a:pt x="40" y="1901"/>
                    </a:lnTo>
                    <a:lnTo>
                      <a:pt x="80" y="2079"/>
                    </a:lnTo>
                    <a:lnTo>
                      <a:pt x="99" y="2258"/>
                    </a:lnTo>
                    <a:lnTo>
                      <a:pt x="2357" y="1961"/>
                    </a:lnTo>
                    <a:lnTo>
                      <a:pt x="5585" y="1505"/>
                    </a:lnTo>
                    <a:lnTo>
                      <a:pt x="8812" y="1070"/>
                    </a:lnTo>
                    <a:lnTo>
                      <a:pt x="11189" y="733"/>
                    </a:lnTo>
                    <a:lnTo>
                      <a:pt x="11169" y="555"/>
                    </a:lnTo>
                    <a:lnTo>
                      <a:pt x="11149" y="357"/>
                    </a:lnTo>
                    <a:lnTo>
                      <a:pt x="11110" y="178"/>
                    </a:lnTo>
                    <a:lnTo>
                      <a:pt x="11090" y="0"/>
                    </a:lnTo>
                    <a:close/>
                  </a:path>
                </a:pathLst>
              </a:custGeom>
              <a:solidFill>
                <a:srgbClr val="757678"/>
              </a:solidFill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23"/>
              <p:cNvSpPr/>
              <p:nvPr/>
            </p:nvSpPr>
            <p:spPr>
              <a:xfrm>
                <a:off x="2803775" y="3536725"/>
                <a:ext cx="77250" cy="7725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3090" extrusionOk="0">
                    <a:moveTo>
                      <a:pt x="1545" y="0"/>
                    </a:moveTo>
                    <a:cubicBezTo>
                      <a:pt x="694" y="0"/>
                      <a:pt x="1" y="693"/>
                      <a:pt x="1" y="1545"/>
                    </a:cubicBezTo>
                    <a:cubicBezTo>
                      <a:pt x="1" y="2396"/>
                      <a:pt x="694" y="3089"/>
                      <a:pt x="1545" y="3089"/>
                    </a:cubicBezTo>
                    <a:cubicBezTo>
                      <a:pt x="2397" y="3089"/>
                      <a:pt x="3090" y="2396"/>
                      <a:pt x="3090" y="1545"/>
                    </a:cubicBezTo>
                    <a:cubicBezTo>
                      <a:pt x="3090" y="693"/>
                      <a:pt x="2397" y="0"/>
                      <a:pt x="1545" y="0"/>
                    </a:cubicBezTo>
                    <a:close/>
                  </a:path>
                </a:pathLst>
              </a:custGeom>
              <a:solidFill>
                <a:srgbClr val="757678"/>
              </a:solidFill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23"/>
              <p:cNvSpPr/>
              <p:nvPr/>
            </p:nvSpPr>
            <p:spPr>
              <a:xfrm>
                <a:off x="2836450" y="3569875"/>
                <a:ext cx="1142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57" extrusionOk="0">
                    <a:moveTo>
                      <a:pt x="238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57"/>
                      <a:pt x="100" y="456"/>
                      <a:pt x="238" y="456"/>
                    </a:cubicBezTo>
                    <a:cubicBezTo>
                      <a:pt x="357" y="456"/>
                      <a:pt x="456" y="357"/>
                      <a:pt x="456" y="219"/>
                    </a:cubicBezTo>
                    <a:cubicBezTo>
                      <a:pt x="456" y="100"/>
                      <a:pt x="357" y="1"/>
                      <a:pt x="2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23"/>
              <p:cNvSpPr/>
              <p:nvPr/>
            </p:nvSpPr>
            <p:spPr>
              <a:xfrm>
                <a:off x="3110225" y="5073875"/>
                <a:ext cx="990150" cy="235675"/>
              </a:xfrm>
              <a:custGeom>
                <a:avLst/>
                <a:gdLst/>
                <a:ahLst/>
                <a:cxnLst/>
                <a:rect l="l" t="t" r="r" b="b"/>
                <a:pathLst>
                  <a:path w="39606" h="9427" extrusionOk="0">
                    <a:moveTo>
                      <a:pt x="19803" y="1"/>
                    </a:moveTo>
                    <a:cubicBezTo>
                      <a:pt x="8872" y="1"/>
                      <a:pt x="0" y="2120"/>
                      <a:pt x="0" y="4714"/>
                    </a:cubicBezTo>
                    <a:cubicBezTo>
                      <a:pt x="0" y="7308"/>
                      <a:pt x="8872" y="9427"/>
                      <a:pt x="19803" y="9427"/>
                    </a:cubicBezTo>
                    <a:cubicBezTo>
                      <a:pt x="30734" y="9427"/>
                      <a:pt x="39605" y="7308"/>
                      <a:pt x="39605" y="4714"/>
                    </a:cubicBezTo>
                    <a:cubicBezTo>
                      <a:pt x="39605" y="2120"/>
                      <a:pt x="30734" y="1"/>
                      <a:pt x="19803" y="1"/>
                    </a:cubicBezTo>
                    <a:close/>
                  </a:path>
                </a:pathLst>
              </a:custGeom>
              <a:solidFill>
                <a:srgbClr val="757678"/>
              </a:solidFill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23"/>
              <p:cNvSpPr/>
              <p:nvPr/>
            </p:nvSpPr>
            <p:spPr>
              <a:xfrm>
                <a:off x="3464200" y="4994675"/>
                <a:ext cx="73775" cy="71300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2852" extrusionOk="0">
                    <a:moveTo>
                      <a:pt x="812" y="0"/>
                    </a:moveTo>
                    <a:cubicBezTo>
                      <a:pt x="376" y="0"/>
                      <a:pt x="0" y="634"/>
                      <a:pt x="0" y="1426"/>
                    </a:cubicBezTo>
                    <a:cubicBezTo>
                      <a:pt x="0" y="2218"/>
                      <a:pt x="376" y="2852"/>
                      <a:pt x="812" y="2852"/>
                    </a:cubicBezTo>
                    <a:cubicBezTo>
                      <a:pt x="1168" y="2852"/>
                      <a:pt x="1366" y="2377"/>
                      <a:pt x="1366" y="2377"/>
                    </a:cubicBezTo>
                    <a:cubicBezTo>
                      <a:pt x="1485" y="2119"/>
                      <a:pt x="1782" y="1921"/>
                      <a:pt x="2059" y="1921"/>
                    </a:cubicBezTo>
                    <a:lnTo>
                      <a:pt x="2456" y="1921"/>
                    </a:lnTo>
                    <a:cubicBezTo>
                      <a:pt x="2733" y="1921"/>
                      <a:pt x="2951" y="1703"/>
                      <a:pt x="2951" y="1426"/>
                    </a:cubicBezTo>
                    <a:cubicBezTo>
                      <a:pt x="2951" y="1169"/>
                      <a:pt x="2733" y="951"/>
                      <a:pt x="2456" y="951"/>
                    </a:cubicBezTo>
                    <a:lnTo>
                      <a:pt x="2059" y="951"/>
                    </a:lnTo>
                    <a:cubicBezTo>
                      <a:pt x="1782" y="951"/>
                      <a:pt x="1485" y="733"/>
                      <a:pt x="1366" y="495"/>
                    </a:cubicBezTo>
                    <a:cubicBezTo>
                      <a:pt x="1366" y="495"/>
                      <a:pt x="1168" y="0"/>
                      <a:pt x="812" y="0"/>
                    </a:cubicBezTo>
                    <a:close/>
                  </a:path>
                </a:pathLst>
              </a:custGeom>
              <a:solidFill>
                <a:srgbClr val="4040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23"/>
              <p:cNvSpPr/>
              <p:nvPr/>
            </p:nvSpPr>
            <p:spPr>
              <a:xfrm>
                <a:off x="3464200" y="4994675"/>
                <a:ext cx="73775" cy="71300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2852" fill="none" extrusionOk="0">
                    <a:moveTo>
                      <a:pt x="2951" y="1426"/>
                    </a:moveTo>
                    <a:cubicBezTo>
                      <a:pt x="2951" y="1169"/>
                      <a:pt x="2733" y="951"/>
                      <a:pt x="2456" y="951"/>
                    </a:cubicBezTo>
                    <a:lnTo>
                      <a:pt x="2059" y="951"/>
                    </a:lnTo>
                    <a:cubicBezTo>
                      <a:pt x="1782" y="951"/>
                      <a:pt x="1485" y="733"/>
                      <a:pt x="1366" y="495"/>
                    </a:cubicBezTo>
                    <a:cubicBezTo>
                      <a:pt x="1366" y="495"/>
                      <a:pt x="1168" y="0"/>
                      <a:pt x="812" y="0"/>
                    </a:cubicBezTo>
                    <a:cubicBezTo>
                      <a:pt x="376" y="0"/>
                      <a:pt x="0" y="634"/>
                      <a:pt x="0" y="1426"/>
                    </a:cubicBezTo>
                    <a:cubicBezTo>
                      <a:pt x="0" y="2218"/>
                      <a:pt x="376" y="2852"/>
                      <a:pt x="812" y="2852"/>
                    </a:cubicBezTo>
                    <a:cubicBezTo>
                      <a:pt x="1168" y="2852"/>
                      <a:pt x="1366" y="2377"/>
                      <a:pt x="1366" y="2377"/>
                    </a:cubicBezTo>
                    <a:cubicBezTo>
                      <a:pt x="1485" y="2119"/>
                      <a:pt x="1782" y="1921"/>
                      <a:pt x="2059" y="1921"/>
                    </a:cubicBezTo>
                    <a:lnTo>
                      <a:pt x="2456" y="1921"/>
                    </a:lnTo>
                    <a:cubicBezTo>
                      <a:pt x="2733" y="1921"/>
                      <a:pt x="2951" y="1703"/>
                      <a:pt x="2951" y="1426"/>
                    </a:cubicBezTo>
                    <a:close/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23"/>
              <p:cNvSpPr/>
              <p:nvPr/>
            </p:nvSpPr>
            <p:spPr>
              <a:xfrm>
                <a:off x="3530525" y="4975375"/>
                <a:ext cx="149525" cy="177750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7110" extrusionOk="0">
                    <a:moveTo>
                      <a:pt x="753" y="0"/>
                    </a:moveTo>
                    <a:cubicBezTo>
                      <a:pt x="337" y="0"/>
                      <a:pt x="1" y="337"/>
                      <a:pt x="1" y="733"/>
                    </a:cubicBezTo>
                    <a:lnTo>
                      <a:pt x="1" y="2812"/>
                    </a:lnTo>
                    <a:lnTo>
                      <a:pt x="1" y="4297"/>
                    </a:lnTo>
                    <a:lnTo>
                      <a:pt x="1" y="7109"/>
                    </a:lnTo>
                    <a:lnTo>
                      <a:pt x="5981" y="7109"/>
                    </a:lnTo>
                    <a:lnTo>
                      <a:pt x="5981" y="4297"/>
                    </a:lnTo>
                    <a:lnTo>
                      <a:pt x="5981" y="2812"/>
                    </a:lnTo>
                    <a:lnTo>
                      <a:pt x="5981" y="733"/>
                    </a:lnTo>
                    <a:cubicBezTo>
                      <a:pt x="5981" y="337"/>
                      <a:pt x="5644" y="0"/>
                      <a:pt x="5228" y="0"/>
                    </a:cubicBezTo>
                    <a:close/>
                  </a:path>
                </a:pathLst>
              </a:custGeom>
              <a:solidFill>
                <a:srgbClr val="75767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23"/>
              <p:cNvSpPr/>
              <p:nvPr/>
            </p:nvSpPr>
            <p:spPr>
              <a:xfrm>
                <a:off x="3530525" y="4975375"/>
                <a:ext cx="149525" cy="177750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7110" fill="none" extrusionOk="0">
                    <a:moveTo>
                      <a:pt x="1" y="7109"/>
                    </a:moveTo>
                    <a:lnTo>
                      <a:pt x="1" y="4297"/>
                    </a:lnTo>
                    <a:lnTo>
                      <a:pt x="1" y="2812"/>
                    </a:lnTo>
                    <a:lnTo>
                      <a:pt x="1" y="733"/>
                    </a:lnTo>
                    <a:cubicBezTo>
                      <a:pt x="1" y="337"/>
                      <a:pt x="337" y="0"/>
                      <a:pt x="753" y="0"/>
                    </a:cubicBezTo>
                    <a:lnTo>
                      <a:pt x="2258" y="0"/>
                    </a:lnTo>
                    <a:lnTo>
                      <a:pt x="3743" y="0"/>
                    </a:lnTo>
                    <a:lnTo>
                      <a:pt x="5228" y="0"/>
                    </a:lnTo>
                    <a:cubicBezTo>
                      <a:pt x="5644" y="0"/>
                      <a:pt x="5981" y="337"/>
                      <a:pt x="5981" y="733"/>
                    </a:cubicBezTo>
                    <a:lnTo>
                      <a:pt x="5981" y="2812"/>
                    </a:lnTo>
                    <a:lnTo>
                      <a:pt x="5981" y="4297"/>
                    </a:lnTo>
                    <a:lnTo>
                      <a:pt x="5981" y="7109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23"/>
              <p:cNvSpPr/>
              <p:nvPr/>
            </p:nvSpPr>
            <p:spPr>
              <a:xfrm>
                <a:off x="3788450" y="4358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23"/>
              <p:cNvSpPr/>
              <p:nvPr/>
            </p:nvSpPr>
            <p:spPr>
              <a:xfrm>
                <a:off x="3788450" y="1898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23"/>
              <p:cNvSpPr/>
              <p:nvPr/>
            </p:nvSpPr>
            <p:spPr>
              <a:xfrm>
                <a:off x="3757750" y="1898050"/>
                <a:ext cx="61925" cy="2460000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98400" fill="none" extrusionOk="0">
                    <a:moveTo>
                      <a:pt x="1486" y="1"/>
                    </a:moveTo>
                    <a:lnTo>
                      <a:pt x="2476" y="11209"/>
                    </a:lnTo>
                    <a:lnTo>
                      <a:pt x="2476" y="98399"/>
                    </a:lnTo>
                    <a:lnTo>
                      <a:pt x="1" y="98399"/>
                    </a:lnTo>
                    <a:lnTo>
                      <a:pt x="1" y="98399"/>
                    </a:lnTo>
                    <a:lnTo>
                      <a:pt x="1" y="11209"/>
                    </a:lnTo>
                    <a:lnTo>
                      <a:pt x="991" y="1"/>
                    </a:ln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23"/>
              <p:cNvSpPr/>
              <p:nvPr/>
            </p:nvSpPr>
            <p:spPr>
              <a:xfrm>
                <a:off x="3750325" y="4263475"/>
                <a:ext cx="88650" cy="3129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12518" extrusionOk="0">
                    <a:moveTo>
                      <a:pt x="258" y="0"/>
                    </a:moveTo>
                    <a:cubicBezTo>
                      <a:pt x="120" y="0"/>
                      <a:pt x="1" y="119"/>
                      <a:pt x="1" y="258"/>
                    </a:cubicBezTo>
                    <a:lnTo>
                      <a:pt x="1" y="3961"/>
                    </a:lnTo>
                    <a:cubicBezTo>
                      <a:pt x="1" y="4099"/>
                      <a:pt x="80" y="4218"/>
                      <a:pt x="159" y="4218"/>
                    </a:cubicBezTo>
                    <a:cubicBezTo>
                      <a:pt x="258" y="4218"/>
                      <a:pt x="337" y="4317"/>
                      <a:pt x="337" y="4456"/>
                    </a:cubicBezTo>
                    <a:cubicBezTo>
                      <a:pt x="337" y="4456"/>
                      <a:pt x="318" y="4733"/>
                      <a:pt x="318" y="5129"/>
                    </a:cubicBezTo>
                    <a:cubicBezTo>
                      <a:pt x="318" y="5862"/>
                      <a:pt x="337" y="6872"/>
                      <a:pt x="417" y="7881"/>
                    </a:cubicBezTo>
                    <a:cubicBezTo>
                      <a:pt x="436" y="7980"/>
                      <a:pt x="456" y="8159"/>
                      <a:pt x="456" y="8159"/>
                    </a:cubicBezTo>
                    <a:cubicBezTo>
                      <a:pt x="456" y="8297"/>
                      <a:pt x="417" y="8416"/>
                      <a:pt x="357" y="8416"/>
                    </a:cubicBezTo>
                    <a:cubicBezTo>
                      <a:pt x="278" y="8416"/>
                      <a:pt x="238" y="8535"/>
                      <a:pt x="258" y="8674"/>
                    </a:cubicBezTo>
                    <a:lnTo>
                      <a:pt x="575" y="12297"/>
                    </a:lnTo>
                    <a:cubicBezTo>
                      <a:pt x="593" y="12424"/>
                      <a:pt x="694" y="12518"/>
                      <a:pt x="817" y="12518"/>
                    </a:cubicBezTo>
                    <a:cubicBezTo>
                      <a:pt x="829" y="12518"/>
                      <a:pt x="840" y="12517"/>
                      <a:pt x="852" y="12515"/>
                    </a:cubicBezTo>
                    <a:lnTo>
                      <a:pt x="3308" y="12297"/>
                    </a:lnTo>
                    <a:cubicBezTo>
                      <a:pt x="3446" y="12278"/>
                      <a:pt x="3545" y="12159"/>
                      <a:pt x="3526" y="12020"/>
                    </a:cubicBezTo>
                    <a:lnTo>
                      <a:pt x="3209" y="8436"/>
                    </a:lnTo>
                    <a:cubicBezTo>
                      <a:pt x="3189" y="8297"/>
                      <a:pt x="3110" y="8198"/>
                      <a:pt x="3031" y="8198"/>
                    </a:cubicBezTo>
                    <a:cubicBezTo>
                      <a:pt x="3022" y="8200"/>
                      <a:pt x="3014" y="8201"/>
                      <a:pt x="3006" y="8201"/>
                    </a:cubicBezTo>
                    <a:cubicBezTo>
                      <a:pt x="2922" y="8201"/>
                      <a:pt x="2872" y="8107"/>
                      <a:pt x="2872" y="7980"/>
                    </a:cubicBezTo>
                    <a:cubicBezTo>
                      <a:pt x="2872" y="7980"/>
                      <a:pt x="2852" y="7782"/>
                      <a:pt x="2852" y="7683"/>
                    </a:cubicBezTo>
                    <a:cubicBezTo>
                      <a:pt x="2773" y="6773"/>
                      <a:pt x="2793" y="5822"/>
                      <a:pt x="2793" y="5129"/>
                    </a:cubicBezTo>
                    <a:cubicBezTo>
                      <a:pt x="2793" y="4713"/>
                      <a:pt x="2813" y="4456"/>
                      <a:pt x="2813" y="4456"/>
                    </a:cubicBezTo>
                    <a:cubicBezTo>
                      <a:pt x="2813" y="4317"/>
                      <a:pt x="2912" y="4218"/>
                      <a:pt x="3011" y="4218"/>
                    </a:cubicBezTo>
                    <a:cubicBezTo>
                      <a:pt x="3130" y="4218"/>
                      <a:pt x="3209" y="4099"/>
                      <a:pt x="3209" y="3961"/>
                    </a:cubicBezTo>
                    <a:lnTo>
                      <a:pt x="3229" y="258"/>
                    </a:lnTo>
                    <a:cubicBezTo>
                      <a:pt x="3229" y="119"/>
                      <a:pt x="3110" y="0"/>
                      <a:pt x="2971" y="0"/>
                    </a:cubicBezTo>
                    <a:close/>
                  </a:path>
                </a:pathLst>
              </a:custGeom>
              <a:solidFill>
                <a:srgbClr val="B6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23"/>
              <p:cNvSpPr/>
              <p:nvPr/>
            </p:nvSpPr>
            <p:spPr>
              <a:xfrm>
                <a:off x="3750325" y="4263475"/>
                <a:ext cx="88650" cy="31340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12536" fill="none" extrusionOk="0">
                    <a:moveTo>
                      <a:pt x="3209" y="8436"/>
                    </a:moveTo>
                    <a:cubicBezTo>
                      <a:pt x="3189" y="8297"/>
                      <a:pt x="3110" y="8198"/>
                      <a:pt x="3031" y="8198"/>
                    </a:cubicBezTo>
                    <a:cubicBezTo>
                      <a:pt x="2932" y="8218"/>
                      <a:pt x="2872" y="8119"/>
                      <a:pt x="2872" y="7980"/>
                    </a:cubicBezTo>
                    <a:cubicBezTo>
                      <a:pt x="2872" y="7980"/>
                      <a:pt x="2852" y="7782"/>
                      <a:pt x="2852" y="7683"/>
                    </a:cubicBezTo>
                    <a:cubicBezTo>
                      <a:pt x="2773" y="6773"/>
                      <a:pt x="2793" y="5822"/>
                      <a:pt x="2793" y="5129"/>
                    </a:cubicBezTo>
                    <a:cubicBezTo>
                      <a:pt x="2793" y="4713"/>
                      <a:pt x="2813" y="4456"/>
                      <a:pt x="2813" y="4456"/>
                    </a:cubicBezTo>
                    <a:cubicBezTo>
                      <a:pt x="2813" y="4317"/>
                      <a:pt x="2912" y="4218"/>
                      <a:pt x="3011" y="4218"/>
                    </a:cubicBezTo>
                    <a:cubicBezTo>
                      <a:pt x="3130" y="4218"/>
                      <a:pt x="3209" y="4099"/>
                      <a:pt x="3209" y="3961"/>
                    </a:cubicBezTo>
                    <a:lnTo>
                      <a:pt x="3229" y="258"/>
                    </a:lnTo>
                    <a:cubicBezTo>
                      <a:pt x="3229" y="119"/>
                      <a:pt x="3110" y="0"/>
                      <a:pt x="2971" y="0"/>
                    </a:cubicBezTo>
                    <a:lnTo>
                      <a:pt x="258" y="0"/>
                    </a:lnTo>
                    <a:cubicBezTo>
                      <a:pt x="120" y="0"/>
                      <a:pt x="1" y="119"/>
                      <a:pt x="1" y="258"/>
                    </a:cubicBezTo>
                    <a:lnTo>
                      <a:pt x="1" y="3961"/>
                    </a:lnTo>
                    <a:cubicBezTo>
                      <a:pt x="1" y="4099"/>
                      <a:pt x="80" y="4218"/>
                      <a:pt x="159" y="4218"/>
                    </a:cubicBezTo>
                    <a:cubicBezTo>
                      <a:pt x="258" y="4218"/>
                      <a:pt x="337" y="4317"/>
                      <a:pt x="337" y="4456"/>
                    </a:cubicBezTo>
                    <a:cubicBezTo>
                      <a:pt x="337" y="4456"/>
                      <a:pt x="318" y="4733"/>
                      <a:pt x="318" y="5129"/>
                    </a:cubicBezTo>
                    <a:cubicBezTo>
                      <a:pt x="318" y="5862"/>
                      <a:pt x="337" y="6872"/>
                      <a:pt x="417" y="7881"/>
                    </a:cubicBezTo>
                    <a:cubicBezTo>
                      <a:pt x="436" y="7980"/>
                      <a:pt x="456" y="8159"/>
                      <a:pt x="456" y="8159"/>
                    </a:cubicBezTo>
                    <a:cubicBezTo>
                      <a:pt x="456" y="8297"/>
                      <a:pt x="417" y="8416"/>
                      <a:pt x="357" y="8416"/>
                    </a:cubicBezTo>
                    <a:cubicBezTo>
                      <a:pt x="278" y="8416"/>
                      <a:pt x="238" y="8535"/>
                      <a:pt x="258" y="8674"/>
                    </a:cubicBezTo>
                    <a:lnTo>
                      <a:pt x="575" y="12297"/>
                    </a:lnTo>
                    <a:cubicBezTo>
                      <a:pt x="595" y="12436"/>
                      <a:pt x="714" y="12535"/>
                      <a:pt x="852" y="12515"/>
                    </a:cubicBezTo>
                    <a:lnTo>
                      <a:pt x="3308" y="12297"/>
                    </a:lnTo>
                    <a:cubicBezTo>
                      <a:pt x="3446" y="12278"/>
                      <a:pt x="3545" y="12159"/>
                      <a:pt x="3526" y="12020"/>
                    </a:cubicBezTo>
                    <a:close/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46" name="Google Shape;1346;p23"/>
            <p:cNvSpPr txBox="1"/>
            <p:nvPr/>
          </p:nvSpPr>
          <p:spPr>
            <a:xfrm>
              <a:off x="5000900" y="2015700"/>
              <a:ext cx="8577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WATER</a:t>
              </a:r>
              <a:endParaRPr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RESERVOIR</a:t>
              </a:r>
              <a:endParaRPr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347" name="Google Shape;1347;p23"/>
            <p:cNvSpPr txBox="1"/>
            <p:nvPr/>
          </p:nvSpPr>
          <p:spPr>
            <a:xfrm>
              <a:off x="7762200" y="2676375"/>
              <a:ext cx="10701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BURETTE IS USED TO MEASURE RATE OF WATER LOSS</a:t>
              </a:r>
              <a:endParaRPr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1348" name="Google Shape;1348;p23"/>
            <p:cNvCxnSpPr>
              <a:stCxn id="1347" idx="1"/>
            </p:cNvCxnSpPr>
            <p:nvPr/>
          </p:nvCxnSpPr>
          <p:spPr>
            <a:xfrm flipH="1">
              <a:off x="6969900" y="2953425"/>
              <a:ext cx="792300" cy="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Potometer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54" name="Google Shape;1354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AutoNum type="arabicPeriod" startAt="4"/>
            </a:pPr>
            <a:r>
              <a:rPr lang="en" sz="1600">
                <a:solidFill>
                  <a:srgbClr val="CCCCCC"/>
                </a:solidFill>
              </a:rPr>
              <a:t>The leaves are allowed time to </a:t>
            </a:r>
            <a:r>
              <a:rPr lang="en" sz="1600" b="1">
                <a:solidFill>
                  <a:srgbClr val="CCCCCC"/>
                </a:solidFill>
              </a:rPr>
              <a:t>acclimatise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AutoNum type="arabicPeriod" startAt="4"/>
            </a:pPr>
            <a:r>
              <a:rPr lang="en" sz="1600">
                <a:solidFill>
                  <a:srgbClr val="CCCCCC"/>
                </a:solidFill>
              </a:rPr>
              <a:t>The starting point of fluid in the </a:t>
            </a:r>
            <a:r>
              <a:rPr lang="en" sz="1600" b="1">
                <a:solidFill>
                  <a:srgbClr val="CCCCCC"/>
                </a:solidFill>
              </a:rPr>
              <a:t>burette </a:t>
            </a:r>
            <a:r>
              <a:rPr lang="en" sz="1600">
                <a:solidFill>
                  <a:srgbClr val="CCCCCC"/>
                </a:solidFill>
              </a:rPr>
              <a:t>is measured.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>
                <a:solidFill>
                  <a:srgbClr val="CCCCCC"/>
                </a:solidFill>
              </a:rPr>
              <a:t>This is called the meniscus.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AutoNum type="arabicPeriod" startAt="4"/>
            </a:pPr>
            <a:r>
              <a:rPr lang="en" sz="1600">
                <a:solidFill>
                  <a:srgbClr val="CCCCCC"/>
                </a:solidFill>
              </a:rPr>
              <a:t>A stopwatch is used to measure how long it takes for water in the burette to fall by a </a:t>
            </a:r>
            <a:r>
              <a:rPr lang="en" sz="1600" b="1">
                <a:solidFill>
                  <a:srgbClr val="CCCCCC"/>
                </a:solidFill>
              </a:rPr>
              <a:t>set amount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>
                <a:solidFill>
                  <a:srgbClr val="CCCCCC"/>
                </a:solidFill>
              </a:rPr>
              <a:t>From this the rate of transpiration can be calculated.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This experiment can be repeated with a </a:t>
            </a:r>
            <a:r>
              <a:rPr lang="en" sz="1600" b="1">
                <a:solidFill>
                  <a:srgbClr val="CCCCCC"/>
                </a:solidFill>
              </a:rPr>
              <a:t>single variable </a:t>
            </a:r>
            <a:r>
              <a:rPr lang="en" sz="1600">
                <a:solidFill>
                  <a:srgbClr val="CCCCCC"/>
                </a:solidFill>
              </a:rPr>
              <a:t>changed.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For example, temperature.</a:t>
            </a:r>
            <a:endParaRPr sz="1200">
              <a:solidFill>
                <a:srgbClr val="CCCCCC"/>
              </a:solidFill>
            </a:endParaRPr>
          </a:p>
        </p:txBody>
      </p:sp>
      <p:sp>
        <p:nvSpPr>
          <p:cNvPr id="1355" name="Google Shape;1355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pSp>
        <p:nvGrpSpPr>
          <p:cNvPr id="1356" name="Google Shape;1356;p24"/>
          <p:cNvGrpSpPr/>
          <p:nvPr/>
        </p:nvGrpSpPr>
        <p:grpSpPr>
          <a:xfrm>
            <a:off x="4645152" y="658368"/>
            <a:ext cx="3831400" cy="3913743"/>
            <a:chOff x="5000900" y="655128"/>
            <a:chExt cx="3831400" cy="3913743"/>
          </a:xfrm>
        </p:grpSpPr>
        <p:grpSp>
          <p:nvGrpSpPr>
            <p:cNvPr id="1357" name="Google Shape;1357;p24"/>
            <p:cNvGrpSpPr/>
            <p:nvPr/>
          </p:nvGrpSpPr>
          <p:grpSpPr>
            <a:xfrm>
              <a:off x="5763067" y="655128"/>
              <a:ext cx="2237914" cy="3913743"/>
              <a:chOff x="2349800" y="302475"/>
              <a:chExt cx="2913950" cy="5098675"/>
            </a:xfrm>
          </p:grpSpPr>
          <p:sp>
            <p:nvSpPr>
              <p:cNvPr id="1358" name="Google Shape;1358;p24"/>
              <p:cNvSpPr/>
              <p:nvPr/>
            </p:nvSpPr>
            <p:spPr>
              <a:xfrm>
                <a:off x="2524575" y="2703025"/>
                <a:ext cx="217350" cy="66300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2652" extrusionOk="0">
                    <a:moveTo>
                      <a:pt x="733" y="1"/>
                    </a:moveTo>
                    <a:cubicBezTo>
                      <a:pt x="337" y="1"/>
                      <a:pt x="0" y="337"/>
                      <a:pt x="0" y="733"/>
                    </a:cubicBezTo>
                    <a:lnTo>
                      <a:pt x="0" y="971"/>
                    </a:lnTo>
                    <a:cubicBezTo>
                      <a:pt x="0" y="1367"/>
                      <a:pt x="337" y="1704"/>
                      <a:pt x="733" y="1704"/>
                    </a:cubicBezTo>
                    <a:lnTo>
                      <a:pt x="7961" y="1704"/>
                    </a:lnTo>
                    <a:cubicBezTo>
                      <a:pt x="8303" y="1704"/>
                      <a:pt x="8601" y="2652"/>
                      <a:pt x="8676" y="2652"/>
                    </a:cubicBezTo>
                    <a:cubicBezTo>
                      <a:pt x="8687" y="2652"/>
                      <a:pt x="8693" y="2628"/>
                      <a:pt x="8693" y="2575"/>
                    </a:cubicBezTo>
                    <a:lnTo>
                      <a:pt x="8693" y="733"/>
                    </a:lnTo>
                    <a:cubicBezTo>
                      <a:pt x="8693" y="337"/>
                      <a:pt x="8357" y="1"/>
                      <a:pt x="7961" y="1"/>
                    </a:cubicBezTo>
                    <a:close/>
                  </a:path>
                </a:pathLst>
              </a:custGeom>
              <a:solidFill>
                <a:srgbClr val="757678"/>
              </a:solidFill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4"/>
              <p:cNvSpPr/>
              <p:nvPr/>
            </p:nvSpPr>
            <p:spPr>
              <a:xfrm>
                <a:off x="2524575" y="2774200"/>
                <a:ext cx="217350" cy="57575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2303" extrusionOk="0">
                    <a:moveTo>
                      <a:pt x="8660" y="1"/>
                    </a:moveTo>
                    <a:cubicBezTo>
                      <a:pt x="8567" y="1"/>
                      <a:pt x="8283" y="579"/>
                      <a:pt x="7961" y="579"/>
                    </a:cubicBezTo>
                    <a:lnTo>
                      <a:pt x="733" y="579"/>
                    </a:lnTo>
                    <a:cubicBezTo>
                      <a:pt x="337" y="579"/>
                      <a:pt x="0" y="916"/>
                      <a:pt x="0" y="1312"/>
                    </a:cubicBezTo>
                    <a:lnTo>
                      <a:pt x="0" y="1550"/>
                    </a:lnTo>
                    <a:cubicBezTo>
                      <a:pt x="0" y="1966"/>
                      <a:pt x="337" y="2302"/>
                      <a:pt x="733" y="2302"/>
                    </a:cubicBezTo>
                    <a:lnTo>
                      <a:pt x="7961" y="2302"/>
                    </a:lnTo>
                    <a:cubicBezTo>
                      <a:pt x="8357" y="2302"/>
                      <a:pt x="8693" y="1966"/>
                      <a:pt x="8693" y="1550"/>
                    </a:cubicBezTo>
                    <a:lnTo>
                      <a:pt x="8693" y="104"/>
                    </a:lnTo>
                    <a:cubicBezTo>
                      <a:pt x="8693" y="31"/>
                      <a:pt x="8682" y="1"/>
                      <a:pt x="8660" y="1"/>
                    </a:cubicBezTo>
                    <a:close/>
                  </a:path>
                </a:pathLst>
              </a:custGeom>
              <a:solidFill>
                <a:srgbClr val="757678"/>
              </a:solidFill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4"/>
              <p:cNvSpPr/>
              <p:nvPr/>
            </p:nvSpPr>
            <p:spPr>
              <a:xfrm>
                <a:off x="4534500" y="1130350"/>
                <a:ext cx="729250" cy="369200"/>
              </a:xfrm>
              <a:custGeom>
                <a:avLst/>
                <a:gdLst/>
                <a:ahLst/>
                <a:cxnLst/>
                <a:rect l="l" t="t" r="r" b="b"/>
                <a:pathLst>
                  <a:path w="29170" h="14768" extrusionOk="0">
                    <a:moveTo>
                      <a:pt x="14551" y="1"/>
                    </a:moveTo>
                    <a:cubicBezTo>
                      <a:pt x="13359" y="1"/>
                      <a:pt x="12159" y="156"/>
                      <a:pt x="10892" y="391"/>
                    </a:cubicBezTo>
                    <a:cubicBezTo>
                      <a:pt x="8892" y="767"/>
                      <a:pt x="1031" y="2055"/>
                      <a:pt x="4298" y="7876"/>
                    </a:cubicBezTo>
                    <a:cubicBezTo>
                      <a:pt x="2536" y="9084"/>
                      <a:pt x="1209" y="11084"/>
                      <a:pt x="1" y="13283"/>
                    </a:cubicBezTo>
                    <a:lnTo>
                      <a:pt x="318" y="14768"/>
                    </a:lnTo>
                    <a:cubicBezTo>
                      <a:pt x="1605" y="12193"/>
                      <a:pt x="2338" y="10015"/>
                      <a:pt x="4615" y="8372"/>
                    </a:cubicBezTo>
                    <a:cubicBezTo>
                      <a:pt x="8949" y="9955"/>
                      <a:pt x="11720" y="10595"/>
                      <a:pt x="14796" y="10595"/>
                    </a:cubicBezTo>
                    <a:cubicBezTo>
                      <a:pt x="15528" y="10595"/>
                      <a:pt x="16278" y="10559"/>
                      <a:pt x="17071" y="10490"/>
                    </a:cubicBezTo>
                    <a:cubicBezTo>
                      <a:pt x="21783" y="10094"/>
                      <a:pt x="24774" y="6510"/>
                      <a:pt x="29170" y="4946"/>
                    </a:cubicBezTo>
                    <a:cubicBezTo>
                      <a:pt x="26259" y="4629"/>
                      <a:pt x="23645" y="3381"/>
                      <a:pt x="21170" y="1916"/>
                    </a:cubicBezTo>
                    <a:cubicBezTo>
                      <a:pt x="18772" y="495"/>
                      <a:pt x="16675" y="1"/>
                      <a:pt x="14551" y="1"/>
                    </a:cubicBezTo>
                    <a:close/>
                  </a:path>
                </a:pathLst>
              </a:custGeom>
              <a:solidFill>
                <a:srgbClr val="80A81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4"/>
              <p:cNvSpPr/>
              <p:nvPr/>
            </p:nvSpPr>
            <p:spPr>
              <a:xfrm>
                <a:off x="4534500" y="1122800"/>
                <a:ext cx="729250" cy="376750"/>
              </a:xfrm>
              <a:custGeom>
                <a:avLst/>
                <a:gdLst/>
                <a:ahLst/>
                <a:cxnLst/>
                <a:rect l="l" t="t" r="r" b="b"/>
                <a:pathLst>
                  <a:path w="29170" h="15070" fill="none" extrusionOk="0">
                    <a:moveTo>
                      <a:pt x="1" y="13585"/>
                    </a:moveTo>
                    <a:cubicBezTo>
                      <a:pt x="1209" y="11386"/>
                      <a:pt x="2536" y="9386"/>
                      <a:pt x="4298" y="8178"/>
                    </a:cubicBezTo>
                    <a:cubicBezTo>
                      <a:pt x="1031" y="2357"/>
                      <a:pt x="8892" y="1069"/>
                      <a:pt x="10892" y="693"/>
                    </a:cubicBezTo>
                    <a:cubicBezTo>
                      <a:pt x="14417" y="40"/>
                      <a:pt x="17427" y="0"/>
                      <a:pt x="21170" y="2218"/>
                    </a:cubicBezTo>
                    <a:cubicBezTo>
                      <a:pt x="23645" y="3683"/>
                      <a:pt x="26259" y="4931"/>
                      <a:pt x="29170" y="5248"/>
                    </a:cubicBezTo>
                    <a:cubicBezTo>
                      <a:pt x="24774" y="6812"/>
                      <a:pt x="21783" y="10396"/>
                      <a:pt x="17071" y="10792"/>
                    </a:cubicBezTo>
                    <a:cubicBezTo>
                      <a:pt x="12952" y="11149"/>
                      <a:pt x="9981" y="10634"/>
                      <a:pt x="4615" y="8674"/>
                    </a:cubicBezTo>
                    <a:cubicBezTo>
                      <a:pt x="2338" y="10317"/>
                      <a:pt x="1605" y="12495"/>
                      <a:pt x="318" y="15070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4"/>
              <p:cNvSpPr/>
              <p:nvPr/>
            </p:nvSpPr>
            <p:spPr>
              <a:xfrm>
                <a:off x="4377075" y="1142600"/>
                <a:ext cx="89150" cy="140625"/>
              </a:xfrm>
              <a:custGeom>
                <a:avLst/>
                <a:gdLst/>
                <a:ahLst/>
                <a:cxnLst/>
                <a:rect l="l" t="t" r="r" b="b"/>
                <a:pathLst>
                  <a:path w="3566" h="5625" extrusionOk="0">
                    <a:moveTo>
                      <a:pt x="80" y="0"/>
                    </a:moveTo>
                    <a:cubicBezTo>
                      <a:pt x="20" y="99"/>
                      <a:pt x="1" y="178"/>
                      <a:pt x="40" y="277"/>
                    </a:cubicBezTo>
                    <a:lnTo>
                      <a:pt x="298" y="1901"/>
                    </a:lnTo>
                    <a:lnTo>
                      <a:pt x="278" y="1901"/>
                    </a:lnTo>
                    <a:cubicBezTo>
                      <a:pt x="242" y="1891"/>
                      <a:pt x="213" y="1886"/>
                      <a:pt x="190" y="1886"/>
                    </a:cubicBezTo>
                    <a:cubicBezTo>
                      <a:pt x="124" y="1886"/>
                      <a:pt x="110" y="1927"/>
                      <a:pt x="139" y="2000"/>
                    </a:cubicBezTo>
                    <a:cubicBezTo>
                      <a:pt x="991" y="3228"/>
                      <a:pt x="1862" y="4416"/>
                      <a:pt x="2753" y="5624"/>
                    </a:cubicBezTo>
                    <a:lnTo>
                      <a:pt x="3565" y="4456"/>
                    </a:lnTo>
                    <a:cubicBezTo>
                      <a:pt x="2674" y="3089"/>
                      <a:pt x="1189" y="1268"/>
                      <a:pt x="80" y="0"/>
                    </a:cubicBezTo>
                    <a:close/>
                  </a:path>
                </a:pathLst>
              </a:custGeom>
              <a:solidFill>
                <a:srgbClr val="80A81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4"/>
              <p:cNvSpPr/>
              <p:nvPr/>
            </p:nvSpPr>
            <p:spPr>
              <a:xfrm>
                <a:off x="4377075" y="1142600"/>
                <a:ext cx="89150" cy="140625"/>
              </a:xfrm>
              <a:custGeom>
                <a:avLst/>
                <a:gdLst/>
                <a:ahLst/>
                <a:cxnLst/>
                <a:rect l="l" t="t" r="r" b="b"/>
                <a:pathLst>
                  <a:path w="3566" h="5625" fill="none" extrusionOk="0">
                    <a:moveTo>
                      <a:pt x="2753" y="5624"/>
                    </a:moveTo>
                    <a:cubicBezTo>
                      <a:pt x="1862" y="4416"/>
                      <a:pt x="991" y="3228"/>
                      <a:pt x="139" y="2000"/>
                    </a:cubicBezTo>
                    <a:cubicBezTo>
                      <a:pt x="100" y="1901"/>
                      <a:pt x="139" y="1862"/>
                      <a:pt x="278" y="1901"/>
                    </a:cubicBezTo>
                    <a:lnTo>
                      <a:pt x="298" y="1901"/>
                    </a:lnTo>
                    <a:lnTo>
                      <a:pt x="40" y="277"/>
                    </a:lnTo>
                    <a:cubicBezTo>
                      <a:pt x="1" y="178"/>
                      <a:pt x="20" y="99"/>
                      <a:pt x="80" y="0"/>
                    </a:cubicBezTo>
                    <a:cubicBezTo>
                      <a:pt x="1189" y="1268"/>
                      <a:pt x="2674" y="3089"/>
                      <a:pt x="3565" y="4456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24"/>
              <p:cNvSpPr/>
              <p:nvPr/>
            </p:nvSpPr>
            <p:spPr>
              <a:xfrm>
                <a:off x="3950175" y="541675"/>
                <a:ext cx="523950" cy="270725"/>
              </a:xfrm>
              <a:custGeom>
                <a:avLst/>
                <a:gdLst/>
                <a:ahLst/>
                <a:cxnLst/>
                <a:rect l="l" t="t" r="r" b="b"/>
                <a:pathLst>
                  <a:path w="20958" h="10829" extrusionOk="0">
                    <a:moveTo>
                      <a:pt x="13409" y="0"/>
                    </a:moveTo>
                    <a:cubicBezTo>
                      <a:pt x="7700" y="0"/>
                      <a:pt x="1" y="5672"/>
                      <a:pt x="27" y="10829"/>
                    </a:cubicBezTo>
                    <a:cubicBezTo>
                      <a:pt x="939" y="9172"/>
                      <a:pt x="3007" y="8729"/>
                      <a:pt x="5452" y="8729"/>
                    </a:cubicBezTo>
                    <a:cubicBezTo>
                      <a:pt x="8264" y="8729"/>
                      <a:pt x="11576" y="9315"/>
                      <a:pt x="14202" y="9315"/>
                    </a:cubicBezTo>
                    <a:cubicBezTo>
                      <a:pt x="16824" y="9315"/>
                      <a:pt x="18763" y="8731"/>
                      <a:pt x="18839" y="6393"/>
                    </a:cubicBezTo>
                    <a:cubicBezTo>
                      <a:pt x="19037" y="6099"/>
                      <a:pt x="19251" y="5981"/>
                      <a:pt x="19465" y="5981"/>
                    </a:cubicBezTo>
                    <a:cubicBezTo>
                      <a:pt x="20001" y="5981"/>
                      <a:pt x="20536" y="6718"/>
                      <a:pt x="20819" y="7284"/>
                    </a:cubicBezTo>
                    <a:lnTo>
                      <a:pt x="20958" y="6472"/>
                    </a:lnTo>
                    <a:cubicBezTo>
                      <a:pt x="20638" y="5833"/>
                      <a:pt x="19943" y="5479"/>
                      <a:pt x="19416" y="5479"/>
                    </a:cubicBezTo>
                    <a:cubicBezTo>
                      <a:pt x="19388" y="5479"/>
                      <a:pt x="19361" y="5480"/>
                      <a:pt x="19334" y="5482"/>
                    </a:cubicBezTo>
                    <a:cubicBezTo>
                      <a:pt x="18812" y="1537"/>
                      <a:pt x="16380" y="0"/>
                      <a:pt x="13409" y="0"/>
                    </a:cubicBezTo>
                    <a:close/>
                  </a:path>
                </a:pathLst>
              </a:custGeom>
              <a:solidFill>
                <a:srgbClr val="80A81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24"/>
              <p:cNvSpPr/>
              <p:nvPr/>
            </p:nvSpPr>
            <p:spPr>
              <a:xfrm>
                <a:off x="3949850" y="390600"/>
                <a:ext cx="524275" cy="478750"/>
              </a:xfrm>
              <a:custGeom>
                <a:avLst/>
                <a:gdLst/>
                <a:ahLst/>
                <a:cxnLst/>
                <a:rect l="l" t="t" r="r" b="b"/>
                <a:pathLst>
                  <a:path w="20971" h="19150" fill="none" extrusionOk="0">
                    <a:moveTo>
                      <a:pt x="20832" y="13327"/>
                    </a:moveTo>
                    <a:cubicBezTo>
                      <a:pt x="20436" y="12535"/>
                      <a:pt x="19545" y="11406"/>
                      <a:pt x="18852" y="12436"/>
                    </a:cubicBezTo>
                    <a:cubicBezTo>
                      <a:pt x="18634" y="19149"/>
                      <a:pt x="3050" y="11406"/>
                      <a:pt x="40" y="16872"/>
                    </a:cubicBezTo>
                    <a:cubicBezTo>
                      <a:pt x="0" y="9030"/>
                      <a:pt x="17822" y="0"/>
                      <a:pt x="19347" y="11525"/>
                    </a:cubicBezTo>
                    <a:cubicBezTo>
                      <a:pt x="19882" y="11486"/>
                      <a:pt x="20634" y="11842"/>
                      <a:pt x="20971" y="12515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4"/>
              <p:cNvSpPr/>
              <p:nvPr/>
            </p:nvSpPr>
            <p:spPr>
              <a:xfrm>
                <a:off x="4326100" y="585650"/>
                <a:ext cx="111900" cy="165875"/>
              </a:xfrm>
              <a:custGeom>
                <a:avLst/>
                <a:gdLst/>
                <a:ahLst/>
                <a:cxnLst/>
                <a:rect l="l" t="t" r="r" b="b"/>
                <a:pathLst>
                  <a:path w="4476" h="6635" fill="none" extrusionOk="0">
                    <a:moveTo>
                      <a:pt x="1327" y="0"/>
                    </a:moveTo>
                    <a:cubicBezTo>
                      <a:pt x="2238" y="1545"/>
                      <a:pt x="4475" y="6634"/>
                      <a:pt x="0" y="6119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4"/>
              <p:cNvSpPr/>
              <p:nvPr/>
            </p:nvSpPr>
            <p:spPr>
              <a:xfrm>
                <a:off x="4241425" y="549000"/>
                <a:ext cx="104500" cy="18717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7487" fill="none" extrusionOk="0">
                    <a:moveTo>
                      <a:pt x="258" y="734"/>
                    </a:moveTo>
                    <a:cubicBezTo>
                      <a:pt x="3446" y="1"/>
                      <a:pt x="4179" y="6793"/>
                      <a:pt x="1" y="7486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4"/>
              <p:cNvSpPr/>
              <p:nvPr/>
            </p:nvSpPr>
            <p:spPr>
              <a:xfrm>
                <a:off x="4142425" y="604950"/>
                <a:ext cx="120825" cy="141625"/>
              </a:xfrm>
              <a:custGeom>
                <a:avLst/>
                <a:gdLst/>
                <a:ahLst/>
                <a:cxnLst/>
                <a:rect l="l" t="t" r="r" b="b"/>
                <a:pathLst>
                  <a:path w="4833" h="5665" fill="none" extrusionOk="0">
                    <a:moveTo>
                      <a:pt x="80" y="476"/>
                    </a:moveTo>
                    <a:cubicBezTo>
                      <a:pt x="4832" y="1"/>
                      <a:pt x="1228" y="4615"/>
                      <a:pt x="0" y="5664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4"/>
              <p:cNvSpPr/>
              <p:nvPr/>
            </p:nvSpPr>
            <p:spPr>
              <a:xfrm>
                <a:off x="4051825" y="651975"/>
                <a:ext cx="797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3189" h="4041" fill="none" extrusionOk="0">
                    <a:moveTo>
                      <a:pt x="0" y="1"/>
                    </a:moveTo>
                    <a:cubicBezTo>
                      <a:pt x="3189" y="476"/>
                      <a:pt x="2397" y="2417"/>
                      <a:pt x="0" y="4041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4"/>
              <p:cNvSpPr/>
              <p:nvPr/>
            </p:nvSpPr>
            <p:spPr>
              <a:xfrm>
                <a:off x="3981525" y="715850"/>
                <a:ext cx="436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149" fill="none" extrusionOk="0">
                    <a:moveTo>
                      <a:pt x="1" y="238"/>
                    </a:moveTo>
                    <a:cubicBezTo>
                      <a:pt x="694" y="0"/>
                      <a:pt x="1743" y="99"/>
                      <a:pt x="1664" y="1149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4"/>
              <p:cNvSpPr/>
              <p:nvPr/>
            </p:nvSpPr>
            <p:spPr>
              <a:xfrm>
                <a:off x="3979550" y="622275"/>
                <a:ext cx="444575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17783" h="5645" fill="none" extrusionOk="0">
                    <a:moveTo>
                      <a:pt x="0" y="5644"/>
                    </a:moveTo>
                    <a:cubicBezTo>
                      <a:pt x="3208" y="1228"/>
                      <a:pt x="14476" y="1"/>
                      <a:pt x="17783" y="2476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4"/>
              <p:cNvSpPr/>
              <p:nvPr/>
            </p:nvSpPr>
            <p:spPr>
              <a:xfrm>
                <a:off x="4556300" y="834925"/>
                <a:ext cx="147550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5902" h="4070" extrusionOk="0">
                    <a:moveTo>
                      <a:pt x="5163" y="0"/>
                    </a:moveTo>
                    <a:cubicBezTo>
                      <a:pt x="3103" y="0"/>
                      <a:pt x="1860" y="2738"/>
                      <a:pt x="0" y="3198"/>
                    </a:cubicBezTo>
                    <a:lnTo>
                      <a:pt x="0" y="4069"/>
                    </a:lnTo>
                    <a:cubicBezTo>
                      <a:pt x="1327" y="3614"/>
                      <a:pt x="2020" y="3059"/>
                      <a:pt x="2990" y="2069"/>
                    </a:cubicBezTo>
                    <a:cubicBezTo>
                      <a:pt x="3229" y="1831"/>
                      <a:pt x="4829" y="377"/>
                      <a:pt x="5600" y="377"/>
                    </a:cubicBezTo>
                    <a:cubicBezTo>
                      <a:pt x="5725" y="377"/>
                      <a:pt x="5829" y="416"/>
                      <a:pt x="5901" y="505"/>
                    </a:cubicBezTo>
                    <a:lnTo>
                      <a:pt x="5644" y="49"/>
                    </a:lnTo>
                    <a:cubicBezTo>
                      <a:pt x="5478" y="16"/>
                      <a:pt x="5318" y="0"/>
                      <a:pt x="5163" y="0"/>
                    </a:cubicBezTo>
                    <a:close/>
                  </a:path>
                </a:pathLst>
              </a:custGeom>
              <a:solidFill>
                <a:srgbClr val="80A81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4"/>
              <p:cNvSpPr/>
              <p:nvPr/>
            </p:nvSpPr>
            <p:spPr>
              <a:xfrm>
                <a:off x="4556300" y="824275"/>
                <a:ext cx="147550" cy="112400"/>
              </a:xfrm>
              <a:custGeom>
                <a:avLst/>
                <a:gdLst/>
                <a:ahLst/>
                <a:cxnLst/>
                <a:rect l="l" t="t" r="r" b="b"/>
                <a:pathLst>
                  <a:path w="5902" h="4496" fill="none" extrusionOk="0">
                    <a:moveTo>
                      <a:pt x="0" y="3624"/>
                    </a:moveTo>
                    <a:cubicBezTo>
                      <a:pt x="2000" y="3129"/>
                      <a:pt x="3287" y="0"/>
                      <a:pt x="5644" y="475"/>
                    </a:cubicBezTo>
                    <a:lnTo>
                      <a:pt x="5901" y="931"/>
                    </a:lnTo>
                    <a:cubicBezTo>
                      <a:pt x="5386" y="297"/>
                      <a:pt x="3268" y="2218"/>
                      <a:pt x="2990" y="2495"/>
                    </a:cubicBezTo>
                    <a:cubicBezTo>
                      <a:pt x="2020" y="3485"/>
                      <a:pt x="1327" y="4040"/>
                      <a:pt x="0" y="4495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4"/>
              <p:cNvSpPr/>
              <p:nvPr/>
            </p:nvSpPr>
            <p:spPr>
              <a:xfrm>
                <a:off x="4648325" y="703275"/>
                <a:ext cx="587225" cy="241300"/>
              </a:xfrm>
              <a:custGeom>
                <a:avLst/>
                <a:gdLst/>
                <a:ahLst/>
                <a:cxnLst/>
                <a:rect l="l" t="t" r="r" b="b"/>
                <a:pathLst>
                  <a:path w="23489" h="9652" extrusionOk="0">
                    <a:moveTo>
                      <a:pt x="7923" y="0"/>
                    </a:moveTo>
                    <a:cubicBezTo>
                      <a:pt x="3432" y="0"/>
                      <a:pt x="1" y="1259"/>
                      <a:pt x="656" y="5890"/>
                    </a:cubicBezTo>
                    <a:cubicBezTo>
                      <a:pt x="1044" y="8689"/>
                      <a:pt x="2718" y="9651"/>
                      <a:pt x="5192" y="9651"/>
                    </a:cubicBezTo>
                    <a:cubicBezTo>
                      <a:pt x="6883" y="9651"/>
                      <a:pt x="8947" y="9202"/>
                      <a:pt x="11230" y="8583"/>
                    </a:cubicBezTo>
                    <a:cubicBezTo>
                      <a:pt x="16320" y="7216"/>
                      <a:pt x="18795" y="3711"/>
                      <a:pt x="23488" y="1791"/>
                    </a:cubicBezTo>
                    <a:lnTo>
                      <a:pt x="23488" y="1791"/>
                    </a:lnTo>
                    <a:cubicBezTo>
                      <a:pt x="23451" y="1791"/>
                      <a:pt x="23413" y="1791"/>
                      <a:pt x="23375" y="1791"/>
                    </a:cubicBezTo>
                    <a:cubicBezTo>
                      <a:pt x="20142" y="1791"/>
                      <a:pt x="13279" y="0"/>
                      <a:pt x="7923" y="0"/>
                    </a:cubicBezTo>
                    <a:close/>
                  </a:path>
                </a:pathLst>
              </a:custGeom>
              <a:solidFill>
                <a:srgbClr val="80A813"/>
              </a:solidFill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4"/>
              <p:cNvSpPr/>
              <p:nvPr/>
            </p:nvSpPr>
            <p:spPr>
              <a:xfrm>
                <a:off x="4720150" y="688625"/>
                <a:ext cx="127750" cy="165375"/>
              </a:xfrm>
              <a:custGeom>
                <a:avLst/>
                <a:gdLst/>
                <a:ahLst/>
                <a:cxnLst/>
                <a:rect l="l" t="t" r="r" b="b"/>
                <a:pathLst>
                  <a:path w="5110" h="6615" fill="none" extrusionOk="0">
                    <a:moveTo>
                      <a:pt x="5110" y="1664"/>
                    </a:moveTo>
                    <a:cubicBezTo>
                      <a:pt x="1347" y="0"/>
                      <a:pt x="912" y="4891"/>
                      <a:pt x="1" y="6614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4"/>
              <p:cNvSpPr/>
              <p:nvPr/>
            </p:nvSpPr>
            <p:spPr>
              <a:xfrm>
                <a:off x="4693925" y="736650"/>
                <a:ext cx="534675" cy="131200"/>
              </a:xfrm>
              <a:custGeom>
                <a:avLst/>
                <a:gdLst/>
                <a:ahLst/>
                <a:cxnLst/>
                <a:rect l="l" t="t" r="r" b="b"/>
                <a:pathLst>
                  <a:path w="21387" h="5248" fill="none" extrusionOk="0">
                    <a:moveTo>
                      <a:pt x="891" y="4812"/>
                    </a:moveTo>
                    <a:cubicBezTo>
                      <a:pt x="555" y="4911"/>
                      <a:pt x="258" y="5050"/>
                      <a:pt x="0" y="5248"/>
                    </a:cubicBezTo>
                    <a:cubicBezTo>
                      <a:pt x="3089" y="3584"/>
                      <a:pt x="9684" y="852"/>
                      <a:pt x="14832" y="218"/>
                    </a:cubicBezTo>
                    <a:cubicBezTo>
                      <a:pt x="16614" y="0"/>
                      <a:pt x="17921" y="1248"/>
                      <a:pt x="21387" y="436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4"/>
              <p:cNvSpPr/>
              <p:nvPr/>
            </p:nvSpPr>
            <p:spPr>
              <a:xfrm>
                <a:off x="4987975" y="725250"/>
                <a:ext cx="76775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1249" fill="none" extrusionOk="0">
                    <a:moveTo>
                      <a:pt x="3070" y="1"/>
                    </a:moveTo>
                    <a:cubicBezTo>
                      <a:pt x="2080" y="397"/>
                      <a:pt x="337" y="100"/>
                      <a:pt x="1" y="1248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24"/>
              <p:cNvSpPr/>
              <p:nvPr/>
            </p:nvSpPr>
            <p:spPr>
              <a:xfrm>
                <a:off x="4814725" y="727225"/>
                <a:ext cx="105450" cy="84700"/>
              </a:xfrm>
              <a:custGeom>
                <a:avLst/>
                <a:gdLst/>
                <a:ahLst/>
                <a:cxnLst/>
                <a:rect l="l" t="t" r="r" b="b"/>
                <a:pathLst>
                  <a:path w="4218" h="3388" fill="none" extrusionOk="0">
                    <a:moveTo>
                      <a:pt x="4218" y="1"/>
                    </a:moveTo>
                    <a:cubicBezTo>
                      <a:pt x="3762" y="1367"/>
                      <a:pt x="0" y="1526"/>
                      <a:pt x="178" y="3387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24"/>
              <p:cNvSpPr/>
              <p:nvPr/>
            </p:nvSpPr>
            <p:spPr>
              <a:xfrm>
                <a:off x="4765700" y="836650"/>
                <a:ext cx="104975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4199" h="2219" fill="none" extrusionOk="0">
                    <a:moveTo>
                      <a:pt x="4199" y="2218"/>
                    </a:moveTo>
                    <a:cubicBezTo>
                      <a:pt x="2931" y="1782"/>
                      <a:pt x="476" y="1842"/>
                      <a:pt x="1" y="0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24"/>
              <p:cNvSpPr/>
              <p:nvPr/>
            </p:nvSpPr>
            <p:spPr>
              <a:xfrm>
                <a:off x="4883025" y="789125"/>
                <a:ext cx="147075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446" fill="none" extrusionOk="0">
                    <a:moveTo>
                      <a:pt x="4535" y="990"/>
                    </a:moveTo>
                    <a:cubicBezTo>
                      <a:pt x="5882" y="970"/>
                      <a:pt x="991" y="1446"/>
                      <a:pt x="1" y="0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24"/>
              <p:cNvSpPr/>
              <p:nvPr/>
            </p:nvSpPr>
            <p:spPr>
              <a:xfrm>
                <a:off x="5022650" y="751000"/>
                <a:ext cx="539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654" fill="none" extrusionOk="0">
                    <a:moveTo>
                      <a:pt x="2158" y="317"/>
                    </a:moveTo>
                    <a:cubicBezTo>
                      <a:pt x="1406" y="436"/>
                      <a:pt x="574" y="654"/>
                      <a:pt x="0" y="0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24"/>
              <p:cNvSpPr/>
              <p:nvPr/>
            </p:nvSpPr>
            <p:spPr>
              <a:xfrm>
                <a:off x="4672625" y="1214375"/>
                <a:ext cx="587675" cy="113900"/>
              </a:xfrm>
              <a:custGeom>
                <a:avLst/>
                <a:gdLst/>
                <a:ahLst/>
                <a:cxnLst/>
                <a:rect l="l" t="t" r="r" b="b"/>
                <a:pathLst>
                  <a:path w="23507" h="4556" fill="none" extrusionOk="0">
                    <a:moveTo>
                      <a:pt x="1" y="4555"/>
                    </a:moveTo>
                    <a:cubicBezTo>
                      <a:pt x="6773" y="1"/>
                      <a:pt x="15922" y="1961"/>
                      <a:pt x="23506" y="1644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24"/>
              <p:cNvSpPr/>
              <p:nvPr/>
            </p:nvSpPr>
            <p:spPr>
              <a:xfrm>
                <a:off x="4745400" y="1173775"/>
                <a:ext cx="166875" cy="166875"/>
              </a:xfrm>
              <a:custGeom>
                <a:avLst/>
                <a:gdLst/>
                <a:ahLst/>
                <a:cxnLst/>
                <a:rect l="l" t="t" r="r" b="b"/>
                <a:pathLst>
                  <a:path w="6675" h="6675" fill="none" extrusionOk="0">
                    <a:moveTo>
                      <a:pt x="5763" y="1"/>
                    </a:moveTo>
                    <a:cubicBezTo>
                      <a:pt x="278" y="2832"/>
                      <a:pt x="1" y="6456"/>
                      <a:pt x="6674" y="6674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24"/>
              <p:cNvSpPr/>
              <p:nvPr/>
            </p:nvSpPr>
            <p:spPr>
              <a:xfrm>
                <a:off x="4860750" y="1186150"/>
                <a:ext cx="214400" cy="131725"/>
              </a:xfrm>
              <a:custGeom>
                <a:avLst/>
                <a:gdLst/>
                <a:ahLst/>
                <a:cxnLst/>
                <a:rect l="l" t="t" r="r" b="b"/>
                <a:pathLst>
                  <a:path w="8576" h="5269" fill="none" extrusionOk="0">
                    <a:moveTo>
                      <a:pt x="6753" y="1"/>
                    </a:moveTo>
                    <a:cubicBezTo>
                      <a:pt x="1" y="1704"/>
                      <a:pt x="4733" y="4278"/>
                      <a:pt x="8575" y="5268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24"/>
              <p:cNvSpPr/>
              <p:nvPr/>
            </p:nvSpPr>
            <p:spPr>
              <a:xfrm>
                <a:off x="5061750" y="1254975"/>
                <a:ext cx="43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664" fill="none" extrusionOk="0">
                    <a:moveTo>
                      <a:pt x="1743" y="1565"/>
                    </a:moveTo>
                    <a:cubicBezTo>
                      <a:pt x="1050" y="1664"/>
                      <a:pt x="0" y="575"/>
                      <a:pt x="594" y="0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24"/>
              <p:cNvSpPr/>
              <p:nvPr/>
            </p:nvSpPr>
            <p:spPr>
              <a:xfrm>
                <a:off x="5044425" y="1205950"/>
                <a:ext cx="36650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883" fill="none" extrusionOk="0">
                    <a:moveTo>
                      <a:pt x="1466" y="1"/>
                    </a:moveTo>
                    <a:cubicBezTo>
                      <a:pt x="753" y="991"/>
                      <a:pt x="99" y="1328"/>
                      <a:pt x="0" y="1882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24"/>
              <p:cNvSpPr/>
              <p:nvPr/>
            </p:nvSpPr>
            <p:spPr>
              <a:xfrm>
                <a:off x="4672125" y="1208925"/>
                <a:ext cx="19825" cy="106475"/>
              </a:xfrm>
              <a:custGeom>
                <a:avLst/>
                <a:gdLst/>
                <a:ahLst/>
                <a:cxnLst/>
                <a:rect l="l" t="t" r="r" b="b"/>
                <a:pathLst>
                  <a:path w="793" h="4259" fill="none" extrusionOk="0">
                    <a:moveTo>
                      <a:pt x="496" y="1"/>
                    </a:moveTo>
                    <a:cubicBezTo>
                      <a:pt x="1" y="1209"/>
                      <a:pt x="654" y="3644"/>
                      <a:pt x="793" y="4258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24"/>
              <p:cNvSpPr/>
              <p:nvPr/>
            </p:nvSpPr>
            <p:spPr>
              <a:xfrm>
                <a:off x="3893900" y="1021150"/>
                <a:ext cx="598050" cy="431675"/>
              </a:xfrm>
              <a:custGeom>
                <a:avLst/>
                <a:gdLst/>
                <a:ahLst/>
                <a:cxnLst/>
                <a:rect l="l" t="t" r="r" b="b"/>
                <a:pathLst>
                  <a:path w="23922" h="17267" extrusionOk="0">
                    <a:moveTo>
                      <a:pt x="13286" y="0"/>
                    </a:moveTo>
                    <a:cubicBezTo>
                      <a:pt x="11270" y="0"/>
                      <a:pt x="9225" y="716"/>
                      <a:pt x="8159" y="1373"/>
                    </a:cubicBezTo>
                    <a:cubicBezTo>
                      <a:pt x="3486" y="4244"/>
                      <a:pt x="911" y="12264"/>
                      <a:pt x="1" y="17255"/>
                    </a:cubicBezTo>
                    <a:cubicBezTo>
                      <a:pt x="104" y="17262"/>
                      <a:pt x="219" y="17266"/>
                      <a:pt x="347" y="17266"/>
                    </a:cubicBezTo>
                    <a:cubicBezTo>
                      <a:pt x="3078" y="17266"/>
                      <a:pt x="11156" y="15455"/>
                      <a:pt x="15545" y="12542"/>
                    </a:cubicBezTo>
                    <a:cubicBezTo>
                      <a:pt x="18001" y="10918"/>
                      <a:pt x="23922" y="2343"/>
                      <a:pt x="17704" y="1967"/>
                    </a:cubicBezTo>
                    <a:cubicBezTo>
                      <a:pt x="16647" y="504"/>
                      <a:pt x="14976" y="0"/>
                      <a:pt x="13286" y="0"/>
                    </a:cubicBezTo>
                    <a:close/>
                  </a:path>
                </a:pathLst>
              </a:custGeom>
              <a:solidFill>
                <a:srgbClr val="80A813"/>
              </a:solidFill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24"/>
              <p:cNvSpPr/>
              <p:nvPr/>
            </p:nvSpPr>
            <p:spPr>
              <a:xfrm>
                <a:off x="4281050" y="1077750"/>
                <a:ext cx="67825" cy="11982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4793" fill="none" extrusionOk="0">
                    <a:moveTo>
                      <a:pt x="1822" y="0"/>
                    </a:moveTo>
                    <a:cubicBezTo>
                      <a:pt x="2713" y="832"/>
                      <a:pt x="574" y="4436"/>
                      <a:pt x="0" y="4792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24"/>
              <p:cNvSpPr/>
              <p:nvPr/>
            </p:nvSpPr>
            <p:spPr>
              <a:xfrm>
                <a:off x="4175100" y="1044575"/>
                <a:ext cx="107450" cy="48050"/>
              </a:xfrm>
              <a:custGeom>
                <a:avLst/>
                <a:gdLst/>
                <a:ahLst/>
                <a:cxnLst/>
                <a:rect l="l" t="t" r="r" b="b"/>
                <a:pathLst>
                  <a:path w="4298" h="1922" fill="none" extrusionOk="0">
                    <a:moveTo>
                      <a:pt x="4297" y="1842"/>
                    </a:moveTo>
                    <a:cubicBezTo>
                      <a:pt x="4139" y="0"/>
                      <a:pt x="278" y="198"/>
                      <a:pt x="0" y="1921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24"/>
              <p:cNvSpPr/>
              <p:nvPr/>
            </p:nvSpPr>
            <p:spPr>
              <a:xfrm>
                <a:off x="4195875" y="1122800"/>
                <a:ext cx="52025" cy="170325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6813" fill="none" extrusionOk="0">
                    <a:moveTo>
                      <a:pt x="496" y="257"/>
                    </a:moveTo>
                    <a:cubicBezTo>
                      <a:pt x="2080" y="0"/>
                      <a:pt x="991" y="4673"/>
                      <a:pt x="1" y="6812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24"/>
              <p:cNvSpPr/>
              <p:nvPr/>
            </p:nvSpPr>
            <p:spPr>
              <a:xfrm>
                <a:off x="4031025" y="1120800"/>
                <a:ext cx="126275" cy="74800"/>
              </a:xfrm>
              <a:custGeom>
                <a:avLst/>
                <a:gdLst/>
                <a:ahLst/>
                <a:cxnLst/>
                <a:rect l="l" t="t" r="r" b="b"/>
                <a:pathLst>
                  <a:path w="5051" h="2992" fill="none" extrusionOk="0">
                    <a:moveTo>
                      <a:pt x="5050" y="1823"/>
                    </a:moveTo>
                    <a:cubicBezTo>
                      <a:pt x="4100" y="1"/>
                      <a:pt x="436" y="1427"/>
                      <a:pt x="1" y="2991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24"/>
              <p:cNvSpPr/>
              <p:nvPr/>
            </p:nvSpPr>
            <p:spPr>
              <a:xfrm>
                <a:off x="4101825" y="1211900"/>
                <a:ext cx="35675" cy="11982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4793" fill="none" extrusionOk="0">
                    <a:moveTo>
                      <a:pt x="416" y="1"/>
                    </a:moveTo>
                    <a:cubicBezTo>
                      <a:pt x="1426" y="1684"/>
                      <a:pt x="1288" y="3288"/>
                      <a:pt x="1" y="4793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24"/>
              <p:cNvSpPr/>
              <p:nvPr/>
            </p:nvSpPr>
            <p:spPr>
              <a:xfrm>
                <a:off x="4011725" y="1310925"/>
                <a:ext cx="13875" cy="534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2139" fill="none" extrusionOk="0">
                    <a:moveTo>
                      <a:pt x="337" y="0"/>
                    </a:moveTo>
                    <a:cubicBezTo>
                      <a:pt x="100" y="317"/>
                      <a:pt x="555" y="1505"/>
                      <a:pt x="0" y="2139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24"/>
              <p:cNvSpPr/>
              <p:nvPr/>
            </p:nvSpPr>
            <p:spPr>
              <a:xfrm>
                <a:off x="3975100" y="1211400"/>
                <a:ext cx="91100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3644" h="4516" fill="none" extrusionOk="0">
                    <a:moveTo>
                      <a:pt x="3644" y="1862"/>
                    </a:moveTo>
                    <a:cubicBezTo>
                      <a:pt x="2753" y="1"/>
                      <a:pt x="178" y="4001"/>
                      <a:pt x="0" y="4516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24"/>
              <p:cNvSpPr/>
              <p:nvPr/>
            </p:nvSpPr>
            <p:spPr>
              <a:xfrm>
                <a:off x="3899850" y="1070300"/>
                <a:ext cx="436650" cy="374800"/>
              </a:xfrm>
              <a:custGeom>
                <a:avLst/>
                <a:gdLst/>
                <a:ahLst/>
                <a:cxnLst/>
                <a:rect l="l" t="t" r="r" b="b"/>
                <a:pathLst>
                  <a:path w="17466" h="14992" fill="none" extrusionOk="0">
                    <a:moveTo>
                      <a:pt x="17466" y="1"/>
                    </a:moveTo>
                    <a:cubicBezTo>
                      <a:pt x="8753" y="2694"/>
                      <a:pt x="5961" y="9209"/>
                      <a:pt x="0" y="14991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24"/>
              <p:cNvSpPr/>
              <p:nvPr/>
            </p:nvSpPr>
            <p:spPr>
              <a:xfrm>
                <a:off x="4571450" y="1613900"/>
                <a:ext cx="161600" cy="177750"/>
              </a:xfrm>
              <a:custGeom>
                <a:avLst/>
                <a:gdLst/>
                <a:ahLst/>
                <a:cxnLst/>
                <a:rect l="l" t="t" r="r" b="b"/>
                <a:pathLst>
                  <a:path w="6464" h="7110" extrusionOk="0">
                    <a:moveTo>
                      <a:pt x="5612" y="0"/>
                    </a:moveTo>
                    <a:cubicBezTo>
                      <a:pt x="5612" y="0"/>
                      <a:pt x="4662" y="1129"/>
                      <a:pt x="4662" y="1129"/>
                    </a:cubicBezTo>
                    <a:cubicBezTo>
                      <a:pt x="3236" y="2099"/>
                      <a:pt x="1394" y="3525"/>
                      <a:pt x="28" y="4852"/>
                    </a:cubicBezTo>
                    <a:lnTo>
                      <a:pt x="10" y="6904"/>
                    </a:lnTo>
                    <a:lnTo>
                      <a:pt x="10" y="6904"/>
                    </a:lnTo>
                    <a:cubicBezTo>
                      <a:pt x="202" y="5324"/>
                      <a:pt x="4269" y="2487"/>
                      <a:pt x="5216" y="1862"/>
                    </a:cubicBezTo>
                    <a:lnTo>
                      <a:pt x="6464" y="1208"/>
                    </a:lnTo>
                    <a:lnTo>
                      <a:pt x="5612" y="0"/>
                    </a:lnTo>
                    <a:close/>
                    <a:moveTo>
                      <a:pt x="10" y="6904"/>
                    </a:moveTo>
                    <a:cubicBezTo>
                      <a:pt x="1" y="6975"/>
                      <a:pt x="0" y="7044"/>
                      <a:pt x="8" y="7109"/>
                    </a:cubicBezTo>
                    <a:lnTo>
                      <a:pt x="10" y="6904"/>
                    </a:lnTo>
                    <a:close/>
                  </a:path>
                </a:pathLst>
              </a:custGeom>
              <a:solidFill>
                <a:srgbClr val="80A81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24"/>
              <p:cNvSpPr/>
              <p:nvPr/>
            </p:nvSpPr>
            <p:spPr>
              <a:xfrm>
                <a:off x="4567175" y="1613900"/>
                <a:ext cx="165875" cy="177750"/>
              </a:xfrm>
              <a:custGeom>
                <a:avLst/>
                <a:gdLst/>
                <a:ahLst/>
                <a:cxnLst/>
                <a:rect l="l" t="t" r="r" b="b"/>
                <a:pathLst>
                  <a:path w="6635" h="7110" fill="none" extrusionOk="0">
                    <a:moveTo>
                      <a:pt x="179" y="7109"/>
                    </a:moveTo>
                    <a:cubicBezTo>
                      <a:pt x="1" y="5584"/>
                      <a:pt x="4397" y="2515"/>
                      <a:pt x="5387" y="1862"/>
                    </a:cubicBezTo>
                    <a:lnTo>
                      <a:pt x="6635" y="1208"/>
                    </a:lnTo>
                    <a:lnTo>
                      <a:pt x="5783" y="0"/>
                    </a:lnTo>
                    <a:cubicBezTo>
                      <a:pt x="5783" y="0"/>
                      <a:pt x="4833" y="1129"/>
                      <a:pt x="4833" y="1129"/>
                    </a:cubicBezTo>
                    <a:cubicBezTo>
                      <a:pt x="3407" y="2099"/>
                      <a:pt x="1565" y="3525"/>
                      <a:pt x="199" y="4852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24"/>
              <p:cNvSpPr/>
              <p:nvPr/>
            </p:nvSpPr>
            <p:spPr>
              <a:xfrm>
                <a:off x="4680050" y="1565800"/>
                <a:ext cx="458500" cy="604075"/>
              </a:xfrm>
              <a:custGeom>
                <a:avLst/>
                <a:gdLst/>
                <a:ahLst/>
                <a:cxnLst/>
                <a:rect l="l" t="t" r="r" b="b"/>
                <a:pathLst>
                  <a:path w="18340" h="24163" extrusionOk="0">
                    <a:moveTo>
                      <a:pt x="3418" y="1"/>
                    </a:moveTo>
                    <a:cubicBezTo>
                      <a:pt x="2055" y="1"/>
                      <a:pt x="721" y="788"/>
                      <a:pt x="120" y="2637"/>
                    </a:cubicBezTo>
                    <a:cubicBezTo>
                      <a:pt x="1" y="2993"/>
                      <a:pt x="199" y="3053"/>
                      <a:pt x="377" y="3132"/>
                    </a:cubicBezTo>
                    <a:cubicBezTo>
                      <a:pt x="1565" y="3627"/>
                      <a:pt x="3050" y="8815"/>
                      <a:pt x="5169" y="12538"/>
                    </a:cubicBezTo>
                    <a:cubicBezTo>
                      <a:pt x="8140" y="17707"/>
                      <a:pt x="12199" y="22756"/>
                      <a:pt x="14912" y="24162"/>
                    </a:cubicBezTo>
                    <a:cubicBezTo>
                      <a:pt x="18081" y="19400"/>
                      <a:pt x="18340" y="951"/>
                      <a:pt x="11612" y="951"/>
                    </a:cubicBezTo>
                    <a:cubicBezTo>
                      <a:pt x="10394" y="951"/>
                      <a:pt x="8948" y="1555"/>
                      <a:pt x="7248" y="2954"/>
                    </a:cubicBezTo>
                    <a:cubicBezTo>
                      <a:pt x="6750" y="1146"/>
                      <a:pt x="5063" y="1"/>
                      <a:pt x="3418" y="1"/>
                    </a:cubicBezTo>
                    <a:close/>
                  </a:path>
                </a:pathLst>
              </a:custGeom>
              <a:solidFill>
                <a:srgbClr val="80A813"/>
              </a:solidFill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24"/>
              <p:cNvSpPr/>
              <p:nvPr/>
            </p:nvSpPr>
            <p:spPr>
              <a:xfrm>
                <a:off x="4842925" y="1639625"/>
                <a:ext cx="213400" cy="530250"/>
              </a:xfrm>
              <a:custGeom>
                <a:avLst/>
                <a:gdLst/>
                <a:ahLst/>
                <a:cxnLst/>
                <a:rect l="l" t="t" r="r" b="b"/>
                <a:pathLst>
                  <a:path w="8536" h="21210" fill="none" extrusionOk="0">
                    <a:moveTo>
                      <a:pt x="694" y="1"/>
                    </a:moveTo>
                    <a:cubicBezTo>
                      <a:pt x="1" y="2021"/>
                      <a:pt x="4278" y="6140"/>
                      <a:pt x="5070" y="7684"/>
                    </a:cubicBezTo>
                    <a:cubicBezTo>
                      <a:pt x="6753" y="10872"/>
                      <a:pt x="8536" y="17427"/>
                      <a:pt x="8397" y="21209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24"/>
              <p:cNvSpPr/>
              <p:nvPr/>
            </p:nvSpPr>
            <p:spPr>
              <a:xfrm>
                <a:off x="4992450" y="1954500"/>
                <a:ext cx="23275" cy="92100"/>
              </a:xfrm>
              <a:custGeom>
                <a:avLst/>
                <a:gdLst/>
                <a:ahLst/>
                <a:cxnLst/>
                <a:rect l="l" t="t" r="r" b="b"/>
                <a:pathLst>
                  <a:path w="931" h="3684" fill="none" extrusionOk="0">
                    <a:moveTo>
                      <a:pt x="931" y="0"/>
                    </a:moveTo>
                    <a:cubicBezTo>
                      <a:pt x="614" y="693"/>
                      <a:pt x="0" y="3307"/>
                      <a:pt x="772" y="3684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24"/>
              <p:cNvSpPr/>
              <p:nvPr/>
            </p:nvSpPr>
            <p:spPr>
              <a:xfrm>
                <a:off x="4919175" y="1822800"/>
                <a:ext cx="43575" cy="110425"/>
              </a:xfrm>
              <a:custGeom>
                <a:avLst/>
                <a:gdLst/>
                <a:ahLst/>
                <a:cxnLst/>
                <a:rect l="l" t="t" r="r" b="b"/>
                <a:pathLst>
                  <a:path w="1743" h="4417" fill="none" extrusionOk="0">
                    <a:moveTo>
                      <a:pt x="1743" y="1"/>
                    </a:moveTo>
                    <a:cubicBezTo>
                      <a:pt x="832" y="1427"/>
                      <a:pt x="0" y="2694"/>
                      <a:pt x="0" y="4417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24"/>
              <p:cNvSpPr/>
              <p:nvPr/>
            </p:nvSpPr>
            <p:spPr>
              <a:xfrm>
                <a:off x="4846900" y="1749550"/>
                <a:ext cx="61900" cy="50025"/>
              </a:xfrm>
              <a:custGeom>
                <a:avLst/>
                <a:gdLst/>
                <a:ahLst/>
                <a:cxnLst/>
                <a:rect l="l" t="t" r="r" b="b"/>
                <a:pathLst>
                  <a:path w="2476" h="2001" fill="none" extrusionOk="0">
                    <a:moveTo>
                      <a:pt x="2475" y="99"/>
                    </a:moveTo>
                    <a:cubicBezTo>
                      <a:pt x="1505" y="0"/>
                      <a:pt x="317" y="1168"/>
                      <a:pt x="0" y="2000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24"/>
              <p:cNvSpPr/>
              <p:nvPr/>
            </p:nvSpPr>
            <p:spPr>
              <a:xfrm>
                <a:off x="4926100" y="1770325"/>
                <a:ext cx="88650" cy="574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2298" fill="none" extrusionOk="0">
                    <a:moveTo>
                      <a:pt x="1" y="1"/>
                    </a:moveTo>
                    <a:cubicBezTo>
                      <a:pt x="1545" y="555"/>
                      <a:pt x="2793" y="733"/>
                      <a:pt x="3545" y="2298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24"/>
              <p:cNvSpPr/>
              <p:nvPr/>
            </p:nvSpPr>
            <p:spPr>
              <a:xfrm>
                <a:off x="4872625" y="1643100"/>
                <a:ext cx="63900" cy="61900"/>
              </a:xfrm>
              <a:custGeom>
                <a:avLst/>
                <a:gdLst/>
                <a:ahLst/>
                <a:cxnLst/>
                <a:rect l="l" t="t" r="r" b="b"/>
                <a:pathLst>
                  <a:path w="2556" h="2476" fill="none" extrusionOk="0">
                    <a:moveTo>
                      <a:pt x="1" y="2139"/>
                    </a:moveTo>
                    <a:cubicBezTo>
                      <a:pt x="476" y="2476"/>
                      <a:pt x="1961" y="0"/>
                      <a:pt x="2555" y="2298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24"/>
              <p:cNvSpPr/>
              <p:nvPr/>
            </p:nvSpPr>
            <p:spPr>
              <a:xfrm>
                <a:off x="4797875" y="1715375"/>
                <a:ext cx="93100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3724" h="912" fill="none" extrusionOk="0">
                    <a:moveTo>
                      <a:pt x="3724" y="496"/>
                    </a:moveTo>
                    <a:cubicBezTo>
                      <a:pt x="2931" y="496"/>
                      <a:pt x="100" y="1"/>
                      <a:pt x="1" y="912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24"/>
              <p:cNvSpPr/>
              <p:nvPr/>
            </p:nvSpPr>
            <p:spPr>
              <a:xfrm>
                <a:off x="4785500" y="1624275"/>
                <a:ext cx="7677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1863" fill="none" extrusionOk="0">
                    <a:moveTo>
                      <a:pt x="3070" y="1862"/>
                    </a:moveTo>
                    <a:cubicBezTo>
                      <a:pt x="1506" y="1506"/>
                      <a:pt x="1902" y="397"/>
                      <a:pt x="1" y="1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24"/>
              <p:cNvSpPr/>
              <p:nvPr/>
            </p:nvSpPr>
            <p:spPr>
              <a:xfrm>
                <a:off x="3931025" y="1696075"/>
                <a:ext cx="608950" cy="392600"/>
              </a:xfrm>
              <a:custGeom>
                <a:avLst/>
                <a:gdLst/>
                <a:ahLst/>
                <a:cxnLst/>
                <a:rect l="l" t="t" r="r" b="b"/>
                <a:pathLst>
                  <a:path w="24358" h="15704" extrusionOk="0">
                    <a:moveTo>
                      <a:pt x="1" y="753"/>
                    </a:moveTo>
                    <a:lnTo>
                      <a:pt x="1" y="753"/>
                    </a:lnTo>
                    <a:cubicBezTo>
                      <a:pt x="3506" y="4555"/>
                      <a:pt x="2100" y="8773"/>
                      <a:pt x="6694" y="11664"/>
                    </a:cubicBezTo>
                    <a:cubicBezTo>
                      <a:pt x="9422" y="13374"/>
                      <a:pt x="11108" y="14033"/>
                      <a:pt x="12813" y="14033"/>
                    </a:cubicBezTo>
                    <a:cubicBezTo>
                      <a:pt x="14524" y="14033"/>
                      <a:pt x="16253" y="13369"/>
                      <a:pt x="19070" y="12436"/>
                    </a:cubicBezTo>
                    <a:cubicBezTo>
                      <a:pt x="19823" y="12991"/>
                      <a:pt x="20694" y="13704"/>
                      <a:pt x="21249" y="15704"/>
                    </a:cubicBezTo>
                    <a:lnTo>
                      <a:pt x="21546" y="14674"/>
                    </a:lnTo>
                    <a:cubicBezTo>
                      <a:pt x="21229" y="12971"/>
                      <a:pt x="20793" y="12733"/>
                      <a:pt x="19387" y="11704"/>
                    </a:cubicBezTo>
                    <a:cubicBezTo>
                      <a:pt x="24358" y="0"/>
                      <a:pt x="4417" y="3763"/>
                      <a:pt x="1" y="753"/>
                    </a:cubicBezTo>
                    <a:close/>
                  </a:path>
                </a:pathLst>
              </a:custGeom>
              <a:solidFill>
                <a:srgbClr val="80A81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24"/>
              <p:cNvSpPr/>
              <p:nvPr/>
            </p:nvSpPr>
            <p:spPr>
              <a:xfrm>
                <a:off x="3931025" y="1696075"/>
                <a:ext cx="608950" cy="392600"/>
              </a:xfrm>
              <a:custGeom>
                <a:avLst/>
                <a:gdLst/>
                <a:ahLst/>
                <a:cxnLst/>
                <a:rect l="l" t="t" r="r" b="b"/>
                <a:pathLst>
                  <a:path w="24358" h="15704" fill="none" extrusionOk="0">
                    <a:moveTo>
                      <a:pt x="21546" y="14674"/>
                    </a:moveTo>
                    <a:cubicBezTo>
                      <a:pt x="21229" y="12971"/>
                      <a:pt x="20793" y="12733"/>
                      <a:pt x="19387" y="11704"/>
                    </a:cubicBezTo>
                    <a:cubicBezTo>
                      <a:pt x="24358" y="0"/>
                      <a:pt x="4417" y="3763"/>
                      <a:pt x="1" y="753"/>
                    </a:cubicBezTo>
                    <a:cubicBezTo>
                      <a:pt x="3506" y="4555"/>
                      <a:pt x="2100" y="8773"/>
                      <a:pt x="6694" y="11664"/>
                    </a:cubicBezTo>
                    <a:cubicBezTo>
                      <a:pt x="12159" y="15090"/>
                      <a:pt x="13447" y="14298"/>
                      <a:pt x="19070" y="12436"/>
                    </a:cubicBezTo>
                    <a:lnTo>
                      <a:pt x="19070" y="12436"/>
                    </a:lnTo>
                    <a:cubicBezTo>
                      <a:pt x="19823" y="12991"/>
                      <a:pt x="20694" y="13704"/>
                      <a:pt x="21249" y="15704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24"/>
              <p:cNvSpPr/>
              <p:nvPr/>
            </p:nvSpPr>
            <p:spPr>
              <a:xfrm>
                <a:off x="4336000" y="1862400"/>
                <a:ext cx="27250" cy="653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2615" fill="none" extrusionOk="0">
                    <a:moveTo>
                      <a:pt x="0" y="1"/>
                    </a:moveTo>
                    <a:cubicBezTo>
                      <a:pt x="79" y="674"/>
                      <a:pt x="1089" y="2120"/>
                      <a:pt x="416" y="2615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24"/>
              <p:cNvSpPr/>
              <p:nvPr/>
            </p:nvSpPr>
            <p:spPr>
              <a:xfrm>
                <a:off x="4247375" y="1946075"/>
                <a:ext cx="113400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4536" h="2318" fill="none" extrusionOk="0">
                    <a:moveTo>
                      <a:pt x="4535" y="1"/>
                    </a:moveTo>
                    <a:cubicBezTo>
                      <a:pt x="3248" y="1209"/>
                      <a:pt x="1723" y="1961"/>
                      <a:pt x="0" y="2318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24"/>
              <p:cNvSpPr/>
              <p:nvPr/>
            </p:nvSpPr>
            <p:spPr>
              <a:xfrm>
                <a:off x="3942425" y="1723800"/>
                <a:ext cx="428250" cy="231700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9268" fill="none" extrusionOk="0">
                    <a:moveTo>
                      <a:pt x="17129" y="9268"/>
                    </a:moveTo>
                    <a:cubicBezTo>
                      <a:pt x="15783" y="6812"/>
                      <a:pt x="3109" y="3109"/>
                      <a:pt x="0" y="0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24"/>
              <p:cNvSpPr/>
              <p:nvPr/>
            </p:nvSpPr>
            <p:spPr>
              <a:xfrm>
                <a:off x="4066175" y="1763400"/>
                <a:ext cx="5002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2100" fill="none" extrusionOk="0">
                    <a:moveTo>
                      <a:pt x="1" y="0"/>
                    </a:moveTo>
                    <a:cubicBezTo>
                      <a:pt x="813" y="832"/>
                      <a:pt x="2001" y="911"/>
                      <a:pt x="2001" y="2100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24"/>
              <p:cNvSpPr/>
              <p:nvPr/>
            </p:nvSpPr>
            <p:spPr>
              <a:xfrm>
                <a:off x="3999350" y="1795575"/>
                <a:ext cx="61400" cy="25775"/>
              </a:xfrm>
              <a:custGeom>
                <a:avLst/>
                <a:gdLst/>
                <a:ahLst/>
                <a:cxnLst/>
                <a:rect l="l" t="t" r="r" b="b"/>
                <a:pathLst>
                  <a:path w="2456" h="1031" fill="none" extrusionOk="0">
                    <a:moveTo>
                      <a:pt x="2456" y="1"/>
                    </a:moveTo>
                    <a:cubicBezTo>
                      <a:pt x="1723" y="951"/>
                      <a:pt x="931" y="258"/>
                      <a:pt x="0" y="1030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24"/>
              <p:cNvSpPr/>
              <p:nvPr/>
            </p:nvSpPr>
            <p:spPr>
              <a:xfrm>
                <a:off x="4055775" y="1846075"/>
                <a:ext cx="117850" cy="544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179" fill="none" extrusionOk="0">
                    <a:moveTo>
                      <a:pt x="1" y="2179"/>
                    </a:moveTo>
                    <a:cubicBezTo>
                      <a:pt x="2041" y="2020"/>
                      <a:pt x="3249" y="1406"/>
                      <a:pt x="4714" y="1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24"/>
              <p:cNvSpPr/>
              <p:nvPr/>
            </p:nvSpPr>
            <p:spPr>
              <a:xfrm>
                <a:off x="4166675" y="1782700"/>
                <a:ext cx="45075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3229" fill="none" extrusionOk="0">
                    <a:moveTo>
                      <a:pt x="1803" y="3229"/>
                    </a:moveTo>
                    <a:cubicBezTo>
                      <a:pt x="1110" y="2397"/>
                      <a:pt x="1763" y="238"/>
                      <a:pt x="1" y="1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24"/>
              <p:cNvSpPr/>
              <p:nvPr/>
            </p:nvSpPr>
            <p:spPr>
              <a:xfrm>
                <a:off x="4282525" y="1795575"/>
                <a:ext cx="40125" cy="103500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4140" fill="none" extrusionOk="0">
                    <a:moveTo>
                      <a:pt x="0" y="1"/>
                    </a:moveTo>
                    <a:cubicBezTo>
                      <a:pt x="575" y="1149"/>
                      <a:pt x="1604" y="3169"/>
                      <a:pt x="337" y="4139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24"/>
              <p:cNvSpPr/>
              <p:nvPr/>
            </p:nvSpPr>
            <p:spPr>
              <a:xfrm>
                <a:off x="4075600" y="1885175"/>
                <a:ext cx="185650" cy="89150"/>
              </a:xfrm>
              <a:custGeom>
                <a:avLst/>
                <a:gdLst/>
                <a:ahLst/>
                <a:cxnLst/>
                <a:rect l="l" t="t" r="r" b="b"/>
                <a:pathLst>
                  <a:path w="7426" h="3566" fill="none" extrusionOk="0">
                    <a:moveTo>
                      <a:pt x="7426" y="1"/>
                    </a:moveTo>
                    <a:cubicBezTo>
                      <a:pt x="7188" y="3565"/>
                      <a:pt x="1782" y="2239"/>
                      <a:pt x="0" y="1981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24"/>
              <p:cNvSpPr/>
              <p:nvPr/>
            </p:nvSpPr>
            <p:spPr>
              <a:xfrm>
                <a:off x="5006800" y="1901525"/>
                <a:ext cx="78725" cy="62400"/>
              </a:xfrm>
              <a:custGeom>
                <a:avLst/>
                <a:gdLst/>
                <a:ahLst/>
                <a:cxnLst/>
                <a:rect l="l" t="t" r="r" b="b"/>
                <a:pathLst>
                  <a:path w="3149" h="2496" fill="none" extrusionOk="0">
                    <a:moveTo>
                      <a:pt x="0" y="555"/>
                    </a:moveTo>
                    <a:cubicBezTo>
                      <a:pt x="535" y="0"/>
                      <a:pt x="1406" y="377"/>
                      <a:pt x="1882" y="773"/>
                    </a:cubicBezTo>
                    <a:cubicBezTo>
                      <a:pt x="2515" y="1268"/>
                      <a:pt x="2674" y="1901"/>
                      <a:pt x="3149" y="2496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24"/>
              <p:cNvSpPr/>
              <p:nvPr/>
            </p:nvSpPr>
            <p:spPr>
              <a:xfrm>
                <a:off x="4427075" y="302475"/>
                <a:ext cx="217350" cy="2160475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86419" extrusionOk="0">
                    <a:moveTo>
                      <a:pt x="5367" y="0"/>
                    </a:moveTo>
                    <a:cubicBezTo>
                      <a:pt x="4615" y="3149"/>
                      <a:pt x="3941" y="6971"/>
                      <a:pt x="5625" y="8694"/>
                    </a:cubicBezTo>
                    <a:cubicBezTo>
                      <a:pt x="6417" y="9525"/>
                      <a:pt x="6238" y="9981"/>
                      <a:pt x="5466" y="10753"/>
                    </a:cubicBezTo>
                    <a:cubicBezTo>
                      <a:pt x="4694" y="11525"/>
                      <a:pt x="3090" y="13842"/>
                      <a:pt x="2476" y="14555"/>
                    </a:cubicBezTo>
                    <a:cubicBezTo>
                      <a:pt x="1" y="17466"/>
                      <a:pt x="4833" y="23229"/>
                      <a:pt x="3783" y="26357"/>
                    </a:cubicBezTo>
                    <a:cubicBezTo>
                      <a:pt x="2476" y="30160"/>
                      <a:pt x="1565" y="34754"/>
                      <a:pt x="1169" y="38061"/>
                    </a:cubicBezTo>
                    <a:lnTo>
                      <a:pt x="753" y="39130"/>
                    </a:lnTo>
                    <a:cubicBezTo>
                      <a:pt x="813" y="44853"/>
                      <a:pt x="3981" y="49566"/>
                      <a:pt x="4120" y="55229"/>
                    </a:cubicBezTo>
                    <a:cubicBezTo>
                      <a:pt x="4337" y="64636"/>
                      <a:pt x="1189" y="65626"/>
                      <a:pt x="1327" y="71071"/>
                    </a:cubicBezTo>
                    <a:cubicBezTo>
                      <a:pt x="1446" y="75943"/>
                      <a:pt x="1327" y="81488"/>
                      <a:pt x="1288" y="86418"/>
                    </a:cubicBezTo>
                    <a:lnTo>
                      <a:pt x="3070" y="85349"/>
                    </a:lnTo>
                    <a:cubicBezTo>
                      <a:pt x="3070" y="80478"/>
                      <a:pt x="2892" y="74794"/>
                      <a:pt x="3189" y="70497"/>
                    </a:cubicBezTo>
                    <a:cubicBezTo>
                      <a:pt x="3506" y="66378"/>
                      <a:pt x="6575" y="60200"/>
                      <a:pt x="6040" y="56715"/>
                    </a:cubicBezTo>
                    <a:cubicBezTo>
                      <a:pt x="5189" y="51229"/>
                      <a:pt x="5090" y="47467"/>
                      <a:pt x="3070" y="42338"/>
                    </a:cubicBezTo>
                    <a:cubicBezTo>
                      <a:pt x="951" y="36932"/>
                      <a:pt x="4377" y="30061"/>
                      <a:pt x="6040" y="25070"/>
                    </a:cubicBezTo>
                    <a:lnTo>
                      <a:pt x="6060" y="25011"/>
                    </a:lnTo>
                    <a:cubicBezTo>
                      <a:pt x="1288" y="17506"/>
                      <a:pt x="2892" y="15050"/>
                      <a:pt x="7684" y="9367"/>
                    </a:cubicBezTo>
                    <a:lnTo>
                      <a:pt x="8100" y="9169"/>
                    </a:lnTo>
                    <a:lnTo>
                      <a:pt x="8694" y="7723"/>
                    </a:lnTo>
                    <a:lnTo>
                      <a:pt x="7130" y="8694"/>
                    </a:lnTo>
                    <a:cubicBezTo>
                      <a:pt x="6997" y="8728"/>
                      <a:pt x="6873" y="8744"/>
                      <a:pt x="6758" y="8744"/>
                    </a:cubicBezTo>
                    <a:cubicBezTo>
                      <a:pt x="5055" y="8744"/>
                      <a:pt x="5090" y="5254"/>
                      <a:pt x="5090" y="3882"/>
                    </a:cubicBezTo>
                    <a:cubicBezTo>
                      <a:pt x="5090" y="2416"/>
                      <a:pt x="5367" y="1"/>
                      <a:pt x="5367" y="0"/>
                    </a:cubicBezTo>
                    <a:close/>
                  </a:path>
                </a:pathLst>
              </a:custGeom>
              <a:solidFill>
                <a:srgbClr val="C9940E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24"/>
              <p:cNvSpPr/>
              <p:nvPr/>
            </p:nvSpPr>
            <p:spPr>
              <a:xfrm>
                <a:off x="4427075" y="302475"/>
                <a:ext cx="217350" cy="2160475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86419" fill="none" extrusionOk="0">
                    <a:moveTo>
                      <a:pt x="3070" y="85349"/>
                    </a:moveTo>
                    <a:cubicBezTo>
                      <a:pt x="3070" y="80478"/>
                      <a:pt x="2892" y="74794"/>
                      <a:pt x="3189" y="70497"/>
                    </a:cubicBezTo>
                    <a:cubicBezTo>
                      <a:pt x="3506" y="66378"/>
                      <a:pt x="6575" y="60200"/>
                      <a:pt x="6040" y="56715"/>
                    </a:cubicBezTo>
                    <a:cubicBezTo>
                      <a:pt x="5189" y="51229"/>
                      <a:pt x="5090" y="47467"/>
                      <a:pt x="3070" y="42338"/>
                    </a:cubicBezTo>
                    <a:cubicBezTo>
                      <a:pt x="951" y="36932"/>
                      <a:pt x="4377" y="30061"/>
                      <a:pt x="6040" y="25070"/>
                    </a:cubicBezTo>
                    <a:lnTo>
                      <a:pt x="6060" y="25011"/>
                    </a:lnTo>
                    <a:cubicBezTo>
                      <a:pt x="1288" y="17506"/>
                      <a:pt x="2892" y="15050"/>
                      <a:pt x="7684" y="9367"/>
                    </a:cubicBezTo>
                    <a:lnTo>
                      <a:pt x="8100" y="9169"/>
                    </a:lnTo>
                    <a:lnTo>
                      <a:pt x="8694" y="7723"/>
                    </a:lnTo>
                    <a:lnTo>
                      <a:pt x="7130" y="8694"/>
                    </a:lnTo>
                    <a:cubicBezTo>
                      <a:pt x="5050" y="9228"/>
                      <a:pt x="5090" y="5347"/>
                      <a:pt x="5090" y="3882"/>
                    </a:cubicBezTo>
                    <a:cubicBezTo>
                      <a:pt x="5090" y="2416"/>
                      <a:pt x="5367" y="0"/>
                      <a:pt x="5367" y="0"/>
                    </a:cubicBezTo>
                    <a:cubicBezTo>
                      <a:pt x="4615" y="3149"/>
                      <a:pt x="3941" y="6971"/>
                      <a:pt x="5625" y="8694"/>
                    </a:cubicBezTo>
                    <a:cubicBezTo>
                      <a:pt x="6417" y="9525"/>
                      <a:pt x="6238" y="9981"/>
                      <a:pt x="5466" y="10753"/>
                    </a:cubicBezTo>
                    <a:cubicBezTo>
                      <a:pt x="4694" y="11525"/>
                      <a:pt x="3090" y="13842"/>
                      <a:pt x="2476" y="14555"/>
                    </a:cubicBezTo>
                    <a:cubicBezTo>
                      <a:pt x="1" y="17466"/>
                      <a:pt x="4833" y="23229"/>
                      <a:pt x="3783" y="26357"/>
                    </a:cubicBezTo>
                    <a:cubicBezTo>
                      <a:pt x="2476" y="30160"/>
                      <a:pt x="1565" y="34754"/>
                      <a:pt x="1169" y="38061"/>
                    </a:cubicBezTo>
                    <a:lnTo>
                      <a:pt x="753" y="39130"/>
                    </a:lnTo>
                    <a:cubicBezTo>
                      <a:pt x="813" y="44853"/>
                      <a:pt x="3981" y="49566"/>
                      <a:pt x="4120" y="55229"/>
                    </a:cubicBezTo>
                    <a:cubicBezTo>
                      <a:pt x="4337" y="64636"/>
                      <a:pt x="1189" y="65626"/>
                      <a:pt x="1327" y="71071"/>
                    </a:cubicBezTo>
                    <a:cubicBezTo>
                      <a:pt x="1446" y="75943"/>
                      <a:pt x="1327" y="81488"/>
                      <a:pt x="1288" y="86418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24"/>
              <p:cNvSpPr/>
              <p:nvPr/>
            </p:nvSpPr>
            <p:spPr>
              <a:xfrm>
                <a:off x="4521425" y="335400"/>
                <a:ext cx="605200" cy="250775"/>
              </a:xfrm>
              <a:custGeom>
                <a:avLst/>
                <a:gdLst/>
                <a:ahLst/>
                <a:cxnLst/>
                <a:rect l="l" t="t" r="r" b="b"/>
                <a:pathLst>
                  <a:path w="24208" h="10031" extrusionOk="0">
                    <a:moveTo>
                      <a:pt x="18557" y="1"/>
                    </a:moveTo>
                    <a:cubicBezTo>
                      <a:pt x="11138" y="1"/>
                      <a:pt x="0" y="1469"/>
                      <a:pt x="3732" y="7674"/>
                    </a:cubicBezTo>
                    <a:cubicBezTo>
                      <a:pt x="4749" y="9361"/>
                      <a:pt x="6155" y="10030"/>
                      <a:pt x="7768" y="10030"/>
                    </a:cubicBezTo>
                    <a:cubicBezTo>
                      <a:pt x="13251" y="10030"/>
                      <a:pt x="21114" y="2294"/>
                      <a:pt x="24128" y="565"/>
                    </a:cubicBezTo>
                    <a:lnTo>
                      <a:pt x="24208" y="406"/>
                    </a:lnTo>
                    <a:cubicBezTo>
                      <a:pt x="23334" y="184"/>
                      <a:pt x="21178" y="1"/>
                      <a:pt x="18557" y="1"/>
                    </a:cubicBezTo>
                    <a:close/>
                  </a:path>
                </a:pathLst>
              </a:custGeom>
              <a:solidFill>
                <a:srgbClr val="80A81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24"/>
              <p:cNvSpPr/>
              <p:nvPr/>
            </p:nvSpPr>
            <p:spPr>
              <a:xfrm>
                <a:off x="4488475" y="317325"/>
                <a:ext cx="638150" cy="395575"/>
              </a:xfrm>
              <a:custGeom>
                <a:avLst/>
                <a:gdLst/>
                <a:ahLst/>
                <a:cxnLst/>
                <a:rect l="l" t="t" r="r" b="b"/>
                <a:pathLst>
                  <a:path w="25526" h="15823" fill="none" extrusionOk="0">
                    <a:moveTo>
                      <a:pt x="25446" y="1288"/>
                    </a:moveTo>
                    <a:cubicBezTo>
                      <a:pt x="21545" y="3525"/>
                      <a:pt x="9525" y="15823"/>
                      <a:pt x="5050" y="8397"/>
                    </a:cubicBezTo>
                    <a:cubicBezTo>
                      <a:pt x="0" y="0"/>
                      <a:pt x="22179" y="278"/>
                      <a:pt x="25526" y="1129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24"/>
              <p:cNvSpPr/>
              <p:nvPr/>
            </p:nvSpPr>
            <p:spPr>
              <a:xfrm>
                <a:off x="4610750" y="367325"/>
                <a:ext cx="414875" cy="146075"/>
              </a:xfrm>
              <a:custGeom>
                <a:avLst/>
                <a:gdLst/>
                <a:ahLst/>
                <a:cxnLst/>
                <a:rect l="l" t="t" r="r" b="b"/>
                <a:pathLst>
                  <a:path w="16595" h="5843" fill="none" extrusionOk="0">
                    <a:moveTo>
                      <a:pt x="0" y="5842"/>
                    </a:moveTo>
                    <a:cubicBezTo>
                      <a:pt x="5367" y="4872"/>
                      <a:pt x="10971" y="0"/>
                      <a:pt x="16595" y="0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24"/>
              <p:cNvSpPr/>
              <p:nvPr/>
            </p:nvSpPr>
            <p:spPr>
              <a:xfrm>
                <a:off x="4868175" y="345550"/>
                <a:ext cx="62900" cy="81200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3248" fill="none" extrusionOk="0">
                    <a:moveTo>
                      <a:pt x="1862" y="0"/>
                    </a:moveTo>
                    <a:cubicBezTo>
                      <a:pt x="1743" y="1980"/>
                      <a:pt x="1" y="1822"/>
                      <a:pt x="2516" y="3248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24"/>
              <p:cNvSpPr/>
              <p:nvPr/>
            </p:nvSpPr>
            <p:spPr>
              <a:xfrm>
                <a:off x="4806800" y="429700"/>
                <a:ext cx="97050" cy="614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2457" fill="none" extrusionOk="0">
                    <a:moveTo>
                      <a:pt x="3881" y="971"/>
                    </a:moveTo>
                    <a:cubicBezTo>
                      <a:pt x="2376" y="1"/>
                      <a:pt x="1763" y="2456"/>
                      <a:pt x="0" y="377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24"/>
              <p:cNvSpPr/>
              <p:nvPr/>
            </p:nvSpPr>
            <p:spPr>
              <a:xfrm>
                <a:off x="4714225" y="480700"/>
                <a:ext cx="119325" cy="68825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753" fill="none" extrusionOk="0">
                    <a:moveTo>
                      <a:pt x="4773" y="1307"/>
                    </a:moveTo>
                    <a:cubicBezTo>
                      <a:pt x="3723" y="733"/>
                      <a:pt x="0" y="2753"/>
                      <a:pt x="79" y="0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24"/>
              <p:cNvSpPr/>
              <p:nvPr/>
            </p:nvSpPr>
            <p:spPr>
              <a:xfrm>
                <a:off x="4732050" y="383175"/>
                <a:ext cx="90125" cy="89125"/>
              </a:xfrm>
              <a:custGeom>
                <a:avLst/>
                <a:gdLst/>
                <a:ahLst/>
                <a:cxnLst/>
                <a:rect l="l" t="t" r="r" b="b"/>
                <a:pathLst>
                  <a:path w="3605" h="3565" fill="none" extrusionOk="0">
                    <a:moveTo>
                      <a:pt x="3604" y="337"/>
                    </a:moveTo>
                    <a:cubicBezTo>
                      <a:pt x="2951" y="772"/>
                      <a:pt x="139" y="0"/>
                      <a:pt x="0" y="3565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24"/>
              <p:cNvSpPr/>
              <p:nvPr/>
            </p:nvSpPr>
            <p:spPr>
              <a:xfrm>
                <a:off x="4645900" y="431175"/>
                <a:ext cx="63875" cy="76275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3051" fill="none" extrusionOk="0">
                    <a:moveTo>
                      <a:pt x="2555" y="1"/>
                    </a:moveTo>
                    <a:cubicBezTo>
                      <a:pt x="1446" y="140"/>
                      <a:pt x="119" y="1981"/>
                      <a:pt x="0" y="3051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24"/>
              <p:cNvSpPr/>
              <p:nvPr/>
            </p:nvSpPr>
            <p:spPr>
              <a:xfrm>
                <a:off x="4634500" y="512375"/>
                <a:ext cx="125775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5031" h="1684" fill="none" extrusionOk="0">
                    <a:moveTo>
                      <a:pt x="5031" y="1169"/>
                    </a:moveTo>
                    <a:cubicBezTo>
                      <a:pt x="4219" y="1684"/>
                      <a:pt x="278" y="1209"/>
                      <a:pt x="1" y="1"/>
                    </a:cubicBez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24"/>
              <p:cNvSpPr/>
              <p:nvPr/>
            </p:nvSpPr>
            <p:spPr>
              <a:xfrm>
                <a:off x="3788450" y="43600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24"/>
              <p:cNvSpPr/>
              <p:nvPr/>
            </p:nvSpPr>
            <p:spPr>
              <a:xfrm>
                <a:off x="3788450" y="1895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24"/>
              <p:cNvSpPr/>
              <p:nvPr/>
            </p:nvSpPr>
            <p:spPr>
              <a:xfrm>
                <a:off x="3757750" y="1895575"/>
                <a:ext cx="61925" cy="2464450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98578" extrusionOk="0">
                    <a:moveTo>
                      <a:pt x="991" y="1"/>
                    </a:moveTo>
                    <a:lnTo>
                      <a:pt x="1" y="11249"/>
                    </a:lnTo>
                    <a:lnTo>
                      <a:pt x="1" y="98578"/>
                    </a:lnTo>
                    <a:lnTo>
                      <a:pt x="2476" y="98578"/>
                    </a:lnTo>
                    <a:lnTo>
                      <a:pt x="2476" y="11249"/>
                    </a:lnTo>
                    <a:lnTo>
                      <a:pt x="1486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24"/>
              <p:cNvSpPr/>
              <p:nvPr/>
            </p:nvSpPr>
            <p:spPr>
              <a:xfrm>
                <a:off x="3110225" y="5165475"/>
                <a:ext cx="990150" cy="235675"/>
              </a:xfrm>
              <a:custGeom>
                <a:avLst/>
                <a:gdLst/>
                <a:ahLst/>
                <a:cxnLst/>
                <a:rect l="l" t="t" r="r" b="b"/>
                <a:pathLst>
                  <a:path w="39606" h="9427" extrusionOk="0">
                    <a:moveTo>
                      <a:pt x="19803" y="0"/>
                    </a:moveTo>
                    <a:cubicBezTo>
                      <a:pt x="14753" y="0"/>
                      <a:pt x="10159" y="456"/>
                      <a:pt x="6654" y="1188"/>
                    </a:cubicBezTo>
                    <a:lnTo>
                      <a:pt x="0" y="1228"/>
                    </a:lnTo>
                    <a:lnTo>
                      <a:pt x="0" y="4911"/>
                    </a:lnTo>
                    <a:lnTo>
                      <a:pt x="20" y="4911"/>
                    </a:lnTo>
                    <a:cubicBezTo>
                      <a:pt x="456" y="7426"/>
                      <a:pt x="9149" y="9426"/>
                      <a:pt x="19803" y="9426"/>
                    </a:cubicBezTo>
                    <a:cubicBezTo>
                      <a:pt x="30734" y="9426"/>
                      <a:pt x="39605" y="7307"/>
                      <a:pt x="39605" y="4713"/>
                    </a:cubicBezTo>
                    <a:lnTo>
                      <a:pt x="39605" y="1050"/>
                    </a:lnTo>
                    <a:lnTo>
                      <a:pt x="32397" y="1089"/>
                    </a:lnTo>
                    <a:cubicBezTo>
                      <a:pt x="28971" y="416"/>
                      <a:pt x="24595" y="0"/>
                      <a:pt x="19803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24"/>
              <p:cNvSpPr/>
              <p:nvPr/>
            </p:nvSpPr>
            <p:spPr>
              <a:xfrm>
                <a:off x="3568150" y="1634675"/>
                <a:ext cx="74275" cy="3390225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135609" extrusionOk="0">
                    <a:moveTo>
                      <a:pt x="1347" y="1"/>
                    </a:moveTo>
                    <a:cubicBezTo>
                      <a:pt x="931" y="1"/>
                      <a:pt x="595" y="80"/>
                      <a:pt x="377" y="139"/>
                    </a:cubicBezTo>
                    <a:cubicBezTo>
                      <a:pt x="139" y="219"/>
                      <a:pt x="1" y="278"/>
                      <a:pt x="1" y="278"/>
                    </a:cubicBezTo>
                    <a:lnTo>
                      <a:pt x="1" y="67943"/>
                    </a:lnTo>
                    <a:lnTo>
                      <a:pt x="1" y="135608"/>
                    </a:lnTo>
                    <a:lnTo>
                      <a:pt x="2971" y="135608"/>
                    </a:lnTo>
                    <a:lnTo>
                      <a:pt x="2971" y="67943"/>
                    </a:lnTo>
                    <a:lnTo>
                      <a:pt x="2971" y="278"/>
                    </a:lnTo>
                    <a:cubicBezTo>
                      <a:pt x="2971" y="278"/>
                      <a:pt x="2773" y="219"/>
                      <a:pt x="2476" y="139"/>
                    </a:cubicBezTo>
                    <a:cubicBezTo>
                      <a:pt x="2159" y="80"/>
                      <a:pt x="1763" y="1"/>
                      <a:pt x="1347" y="1"/>
                    </a:cubicBezTo>
                    <a:close/>
                  </a:path>
                </a:pathLst>
              </a:custGeom>
              <a:solidFill>
                <a:srgbClr val="C6C7C9"/>
              </a:solidFill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24"/>
              <p:cNvSpPr/>
              <p:nvPr/>
            </p:nvSpPr>
            <p:spPr>
              <a:xfrm>
                <a:off x="3623600" y="4474775"/>
                <a:ext cx="362900" cy="205250"/>
              </a:xfrm>
              <a:custGeom>
                <a:avLst/>
                <a:gdLst/>
                <a:ahLst/>
                <a:cxnLst/>
                <a:rect l="l" t="t" r="r" b="b"/>
                <a:pathLst>
                  <a:path w="14516" h="8210" extrusionOk="0">
                    <a:moveTo>
                      <a:pt x="7319" y="0"/>
                    </a:moveTo>
                    <a:cubicBezTo>
                      <a:pt x="7295" y="0"/>
                      <a:pt x="7272" y="1"/>
                      <a:pt x="7248" y="4"/>
                    </a:cubicBezTo>
                    <a:lnTo>
                      <a:pt x="6496" y="83"/>
                    </a:lnTo>
                    <a:cubicBezTo>
                      <a:pt x="6100" y="142"/>
                      <a:pt x="5783" y="499"/>
                      <a:pt x="5803" y="915"/>
                    </a:cubicBezTo>
                    <a:lnTo>
                      <a:pt x="6020" y="4657"/>
                    </a:lnTo>
                    <a:cubicBezTo>
                      <a:pt x="6040" y="5073"/>
                      <a:pt x="5743" y="5430"/>
                      <a:pt x="5327" y="5489"/>
                    </a:cubicBezTo>
                    <a:lnTo>
                      <a:pt x="693" y="6004"/>
                    </a:lnTo>
                    <a:cubicBezTo>
                      <a:pt x="297" y="6044"/>
                      <a:pt x="0" y="6400"/>
                      <a:pt x="40" y="6816"/>
                    </a:cubicBezTo>
                    <a:lnTo>
                      <a:pt x="119" y="7549"/>
                    </a:lnTo>
                    <a:cubicBezTo>
                      <a:pt x="155" y="7929"/>
                      <a:pt x="473" y="8210"/>
                      <a:pt x="830" y="8210"/>
                    </a:cubicBezTo>
                    <a:cubicBezTo>
                      <a:pt x="863" y="8210"/>
                      <a:pt x="897" y="8207"/>
                      <a:pt x="931" y="8202"/>
                    </a:cubicBezTo>
                    <a:lnTo>
                      <a:pt x="13822" y="6796"/>
                    </a:lnTo>
                    <a:cubicBezTo>
                      <a:pt x="14219" y="6756"/>
                      <a:pt x="14516" y="6380"/>
                      <a:pt x="14476" y="5964"/>
                    </a:cubicBezTo>
                    <a:lnTo>
                      <a:pt x="14397" y="5232"/>
                    </a:lnTo>
                    <a:cubicBezTo>
                      <a:pt x="14341" y="4859"/>
                      <a:pt x="14023" y="4575"/>
                      <a:pt x="13639" y="4575"/>
                    </a:cubicBezTo>
                    <a:cubicBezTo>
                      <a:pt x="13615" y="4575"/>
                      <a:pt x="13590" y="4576"/>
                      <a:pt x="13565" y="4578"/>
                    </a:cubicBezTo>
                    <a:lnTo>
                      <a:pt x="9030" y="5073"/>
                    </a:lnTo>
                    <a:cubicBezTo>
                      <a:pt x="8995" y="5078"/>
                      <a:pt x="8959" y="5081"/>
                      <a:pt x="8925" y="5081"/>
                    </a:cubicBezTo>
                    <a:cubicBezTo>
                      <a:pt x="8556" y="5081"/>
                      <a:pt x="8256" y="4800"/>
                      <a:pt x="8238" y="4420"/>
                    </a:cubicBezTo>
                    <a:lnTo>
                      <a:pt x="8020" y="677"/>
                    </a:lnTo>
                    <a:cubicBezTo>
                      <a:pt x="8002" y="286"/>
                      <a:pt x="7686" y="0"/>
                      <a:pt x="7319" y="0"/>
                    </a:cubicBezTo>
                    <a:close/>
                  </a:path>
                </a:pathLst>
              </a:custGeom>
              <a:solidFill>
                <a:srgbClr val="0085BD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24"/>
              <p:cNvSpPr/>
              <p:nvPr/>
            </p:nvSpPr>
            <p:spPr>
              <a:xfrm>
                <a:off x="3623600" y="4473875"/>
                <a:ext cx="362900" cy="207450"/>
              </a:xfrm>
              <a:custGeom>
                <a:avLst/>
                <a:gdLst/>
                <a:ahLst/>
                <a:cxnLst/>
                <a:rect l="l" t="t" r="r" b="b"/>
                <a:pathLst>
                  <a:path w="14516" h="8298" fill="none" extrusionOk="0">
                    <a:moveTo>
                      <a:pt x="9030" y="5109"/>
                    </a:moveTo>
                    <a:cubicBezTo>
                      <a:pt x="8614" y="5169"/>
                      <a:pt x="8258" y="4872"/>
                      <a:pt x="8238" y="4456"/>
                    </a:cubicBezTo>
                    <a:lnTo>
                      <a:pt x="8020" y="713"/>
                    </a:lnTo>
                    <a:cubicBezTo>
                      <a:pt x="8001" y="297"/>
                      <a:pt x="7644" y="0"/>
                      <a:pt x="7248" y="40"/>
                    </a:cubicBezTo>
                    <a:lnTo>
                      <a:pt x="6496" y="119"/>
                    </a:lnTo>
                    <a:cubicBezTo>
                      <a:pt x="6100" y="178"/>
                      <a:pt x="5783" y="535"/>
                      <a:pt x="5803" y="951"/>
                    </a:cubicBezTo>
                    <a:lnTo>
                      <a:pt x="6020" y="4693"/>
                    </a:lnTo>
                    <a:cubicBezTo>
                      <a:pt x="6040" y="5109"/>
                      <a:pt x="5743" y="5466"/>
                      <a:pt x="5327" y="5525"/>
                    </a:cubicBezTo>
                    <a:lnTo>
                      <a:pt x="693" y="6040"/>
                    </a:lnTo>
                    <a:cubicBezTo>
                      <a:pt x="297" y="6080"/>
                      <a:pt x="0" y="6436"/>
                      <a:pt x="40" y="6852"/>
                    </a:cubicBezTo>
                    <a:lnTo>
                      <a:pt x="119" y="7585"/>
                    </a:lnTo>
                    <a:cubicBezTo>
                      <a:pt x="159" y="8000"/>
                      <a:pt x="535" y="8297"/>
                      <a:pt x="931" y="8238"/>
                    </a:cubicBezTo>
                    <a:lnTo>
                      <a:pt x="13822" y="6832"/>
                    </a:lnTo>
                    <a:cubicBezTo>
                      <a:pt x="14219" y="6792"/>
                      <a:pt x="14516" y="6416"/>
                      <a:pt x="14476" y="6000"/>
                    </a:cubicBezTo>
                    <a:lnTo>
                      <a:pt x="14397" y="5268"/>
                    </a:lnTo>
                    <a:cubicBezTo>
                      <a:pt x="14337" y="4872"/>
                      <a:pt x="13981" y="4575"/>
                      <a:pt x="13565" y="4614"/>
                    </a:cubicBezTo>
                    <a:close/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24"/>
              <p:cNvSpPr/>
              <p:nvPr/>
            </p:nvSpPr>
            <p:spPr>
              <a:xfrm>
                <a:off x="2349800" y="2167375"/>
                <a:ext cx="598075" cy="925300"/>
              </a:xfrm>
              <a:custGeom>
                <a:avLst/>
                <a:gdLst/>
                <a:ahLst/>
                <a:cxnLst/>
                <a:rect l="l" t="t" r="r" b="b"/>
                <a:pathLst>
                  <a:path w="23923" h="37012" extrusionOk="0">
                    <a:moveTo>
                      <a:pt x="11961" y="0"/>
                    </a:moveTo>
                    <a:cubicBezTo>
                      <a:pt x="7466" y="0"/>
                      <a:pt x="377" y="1426"/>
                      <a:pt x="377" y="1426"/>
                    </a:cubicBezTo>
                    <a:cubicBezTo>
                      <a:pt x="120" y="1486"/>
                      <a:pt x="1" y="1723"/>
                      <a:pt x="139" y="1961"/>
                    </a:cubicBezTo>
                    <a:lnTo>
                      <a:pt x="10219" y="19545"/>
                    </a:lnTo>
                    <a:cubicBezTo>
                      <a:pt x="10357" y="19783"/>
                      <a:pt x="10476" y="20199"/>
                      <a:pt x="10476" y="20476"/>
                    </a:cubicBezTo>
                    <a:lnTo>
                      <a:pt x="10476" y="36516"/>
                    </a:lnTo>
                    <a:cubicBezTo>
                      <a:pt x="10476" y="36793"/>
                      <a:pt x="10694" y="37011"/>
                      <a:pt x="10971" y="37011"/>
                    </a:cubicBezTo>
                    <a:lnTo>
                      <a:pt x="12971" y="37011"/>
                    </a:lnTo>
                    <a:cubicBezTo>
                      <a:pt x="13249" y="37011"/>
                      <a:pt x="13466" y="36793"/>
                      <a:pt x="13466" y="36516"/>
                    </a:cubicBezTo>
                    <a:lnTo>
                      <a:pt x="13466" y="20476"/>
                    </a:lnTo>
                    <a:cubicBezTo>
                      <a:pt x="13466" y="20199"/>
                      <a:pt x="13565" y="19783"/>
                      <a:pt x="13704" y="19545"/>
                    </a:cubicBezTo>
                    <a:lnTo>
                      <a:pt x="23783" y="1961"/>
                    </a:lnTo>
                    <a:cubicBezTo>
                      <a:pt x="23922" y="1723"/>
                      <a:pt x="23823" y="1486"/>
                      <a:pt x="23546" y="1426"/>
                    </a:cubicBezTo>
                    <a:cubicBezTo>
                      <a:pt x="23546" y="1426"/>
                      <a:pt x="16476" y="0"/>
                      <a:pt x="119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24"/>
              <p:cNvSpPr/>
              <p:nvPr/>
            </p:nvSpPr>
            <p:spPr>
              <a:xfrm>
                <a:off x="2457725" y="2383225"/>
                <a:ext cx="382700" cy="709450"/>
              </a:xfrm>
              <a:custGeom>
                <a:avLst/>
                <a:gdLst/>
                <a:ahLst/>
                <a:cxnLst/>
                <a:rect l="l" t="t" r="r" b="b"/>
                <a:pathLst>
                  <a:path w="15308" h="28378" extrusionOk="0">
                    <a:moveTo>
                      <a:pt x="7644" y="0"/>
                    </a:moveTo>
                    <a:cubicBezTo>
                      <a:pt x="6278" y="0"/>
                      <a:pt x="4951" y="60"/>
                      <a:pt x="3664" y="159"/>
                    </a:cubicBezTo>
                    <a:cubicBezTo>
                      <a:pt x="2377" y="258"/>
                      <a:pt x="1149" y="416"/>
                      <a:pt x="1" y="594"/>
                    </a:cubicBezTo>
                    <a:lnTo>
                      <a:pt x="2951" y="5763"/>
                    </a:lnTo>
                    <a:lnTo>
                      <a:pt x="5902" y="10911"/>
                    </a:lnTo>
                    <a:cubicBezTo>
                      <a:pt x="5981" y="11030"/>
                      <a:pt x="6040" y="11189"/>
                      <a:pt x="6080" y="11367"/>
                    </a:cubicBezTo>
                    <a:cubicBezTo>
                      <a:pt x="6120" y="11525"/>
                      <a:pt x="6159" y="11703"/>
                      <a:pt x="6159" y="11842"/>
                    </a:cubicBezTo>
                    <a:lnTo>
                      <a:pt x="6159" y="19862"/>
                    </a:lnTo>
                    <a:lnTo>
                      <a:pt x="6159" y="27882"/>
                    </a:lnTo>
                    <a:cubicBezTo>
                      <a:pt x="6159" y="28021"/>
                      <a:pt x="6219" y="28140"/>
                      <a:pt x="6298" y="28239"/>
                    </a:cubicBezTo>
                    <a:cubicBezTo>
                      <a:pt x="6397" y="28318"/>
                      <a:pt x="6516" y="28377"/>
                      <a:pt x="6654" y="28377"/>
                    </a:cubicBezTo>
                    <a:lnTo>
                      <a:pt x="8654" y="28377"/>
                    </a:lnTo>
                    <a:cubicBezTo>
                      <a:pt x="8793" y="28377"/>
                      <a:pt x="8912" y="28318"/>
                      <a:pt x="8991" y="28239"/>
                    </a:cubicBezTo>
                    <a:cubicBezTo>
                      <a:pt x="9090" y="28140"/>
                      <a:pt x="9149" y="28021"/>
                      <a:pt x="9149" y="27882"/>
                    </a:cubicBezTo>
                    <a:lnTo>
                      <a:pt x="9149" y="19862"/>
                    </a:lnTo>
                    <a:lnTo>
                      <a:pt x="9149" y="11842"/>
                    </a:lnTo>
                    <a:cubicBezTo>
                      <a:pt x="9149" y="11703"/>
                      <a:pt x="9169" y="11525"/>
                      <a:pt x="9209" y="11367"/>
                    </a:cubicBezTo>
                    <a:cubicBezTo>
                      <a:pt x="9268" y="11189"/>
                      <a:pt x="9328" y="11030"/>
                      <a:pt x="9387" y="10911"/>
                    </a:cubicBezTo>
                    <a:lnTo>
                      <a:pt x="12357" y="5763"/>
                    </a:lnTo>
                    <a:lnTo>
                      <a:pt x="15308" y="594"/>
                    </a:lnTo>
                    <a:cubicBezTo>
                      <a:pt x="14140" y="416"/>
                      <a:pt x="12912" y="258"/>
                      <a:pt x="11645" y="159"/>
                    </a:cubicBezTo>
                    <a:cubicBezTo>
                      <a:pt x="10357" y="60"/>
                      <a:pt x="9031" y="0"/>
                      <a:pt x="7644" y="0"/>
                    </a:cubicBezTo>
                    <a:close/>
                  </a:path>
                </a:pathLst>
              </a:custGeom>
              <a:solidFill>
                <a:srgbClr val="0085BD"/>
              </a:solidFill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24"/>
              <p:cNvSpPr/>
              <p:nvPr/>
            </p:nvSpPr>
            <p:spPr>
              <a:xfrm>
                <a:off x="3273600" y="2515900"/>
                <a:ext cx="100697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40279" h="2971" extrusionOk="0">
                    <a:moveTo>
                      <a:pt x="396" y="0"/>
                    </a:moveTo>
                    <a:cubicBezTo>
                      <a:pt x="396" y="0"/>
                      <a:pt x="0" y="495"/>
                      <a:pt x="0" y="1505"/>
                    </a:cubicBezTo>
                    <a:cubicBezTo>
                      <a:pt x="0" y="2535"/>
                      <a:pt x="396" y="2971"/>
                      <a:pt x="396" y="2971"/>
                    </a:cubicBezTo>
                    <a:lnTo>
                      <a:pt x="40278" y="2971"/>
                    </a:lnTo>
                    <a:lnTo>
                      <a:pt x="40278" y="0"/>
                    </a:lnTo>
                    <a:close/>
                  </a:path>
                </a:pathLst>
              </a:custGeom>
              <a:solidFill>
                <a:srgbClr val="C6C7C9"/>
              </a:solidFill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24"/>
              <p:cNvSpPr/>
              <p:nvPr/>
            </p:nvSpPr>
            <p:spPr>
              <a:xfrm>
                <a:off x="2814675" y="2730250"/>
                <a:ext cx="109607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43843" h="2972" extrusionOk="0">
                    <a:moveTo>
                      <a:pt x="0" y="1"/>
                    </a:moveTo>
                    <a:lnTo>
                      <a:pt x="0" y="2971"/>
                    </a:lnTo>
                    <a:lnTo>
                      <a:pt x="43506" y="2971"/>
                    </a:lnTo>
                    <a:cubicBezTo>
                      <a:pt x="43506" y="2971"/>
                      <a:pt x="43843" y="2516"/>
                      <a:pt x="43843" y="1427"/>
                    </a:cubicBezTo>
                    <a:cubicBezTo>
                      <a:pt x="43843" y="337"/>
                      <a:pt x="43506" y="1"/>
                      <a:pt x="43506" y="1"/>
                    </a:cubicBezTo>
                    <a:close/>
                  </a:path>
                </a:pathLst>
              </a:custGeom>
              <a:solidFill>
                <a:srgbClr val="C6C7C9"/>
              </a:solidFill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24"/>
              <p:cNvSpPr/>
              <p:nvPr/>
            </p:nvSpPr>
            <p:spPr>
              <a:xfrm>
                <a:off x="3537450" y="2705000"/>
                <a:ext cx="136175" cy="137175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5487" extrusionOk="0">
                    <a:moveTo>
                      <a:pt x="991" y="1"/>
                    </a:moveTo>
                    <a:cubicBezTo>
                      <a:pt x="714" y="1"/>
                      <a:pt x="496" y="238"/>
                      <a:pt x="496" y="496"/>
                    </a:cubicBezTo>
                    <a:cubicBezTo>
                      <a:pt x="496" y="773"/>
                      <a:pt x="714" y="991"/>
                      <a:pt x="991" y="991"/>
                    </a:cubicBezTo>
                    <a:lnTo>
                      <a:pt x="991" y="3209"/>
                    </a:lnTo>
                    <a:cubicBezTo>
                      <a:pt x="991" y="3466"/>
                      <a:pt x="753" y="3704"/>
                      <a:pt x="496" y="3704"/>
                    </a:cubicBezTo>
                    <a:cubicBezTo>
                      <a:pt x="219" y="3704"/>
                      <a:pt x="1" y="3922"/>
                      <a:pt x="1" y="4199"/>
                    </a:cubicBezTo>
                    <a:lnTo>
                      <a:pt x="1" y="4991"/>
                    </a:lnTo>
                    <a:cubicBezTo>
                      <a:pt x="1" y="5268"/>
                      <a:pt x="219" y="5486"/>
                      <a:pt x="496" y="5486"/>
                    </a:cubicBezTo>
                    <a:lnTo>
                      <a:pt x="1585" y="5486"/>
                    </a:lnTo>
                    <a:lnTo>
                      <a:pt x="1585" y="4298"/>
                    </a:lnTo>
                    <a:lnTo>
                      <a:pt x="3842" y="4298"/>
                    </a:lnTo>
                    <a:lnTo>
                      <a:pt x="3842" y="5486"/>
                    </a:lnTo>
                    <a:lnTo>
                      <a:pt x="4951" y="5486"/>
                    </a:lnTo>
                    <a:cubicBezTo>
                      <a:pt x="5209" y="5486"/>
                      <a:pt x="5446" y="5268"/>
                      <a:pt x="5446" y="4991"/>
                    </a:cubicBezTo>
                    <a:lnTo>
                      <a:pt x="5446" y="4199"/>
                    </a:lnTo>
                    <a:cubicBezTo>
                      <a:pt x="5446" y="3922"/>
                      <a:pt x="5209" y="3704"/>
                      <a:pt x="4951" y="3704"/>
                    </a:cubicBezTo>
                    <a:cubicBezTo>
                      <a:pt x="4674" y="3704"/>
                      <a:pt x="4456" y="3466"/>
                      <a:pt x="4456" y="3209"/>
                    </a:cubicBezTo>
                    <a:lnTo>
                      <a:pt x="4456" y="991"/>
                    </a:lnTo>
                    <a:cubicBezTo>
                      <a:pt x="4714" y="991"/>
                      <a:pt x="4951" y="773"/>
                      <a:pt x="4951" y="496"/>
                    </a:cubicBezTo>
                    <a:cubicBezTo>
                      <a:pt x="4951" y="238"/>
                      <a:pt x="4714" y="1"/>
                      <a:pt x="4456" y="1"/>
                    </a:cubicBezTo>
                    <a:close/>
                  </a:path>
                </a:pathLst>
              </a:custGeom>
              <a:solidFill>
                <a:srgbClr val="757678"/>
              </a:solidFill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24"/>
              <p:cNvSpPr/>
              <p:nvPr/>
            </p:nvSpPr>
            <p:spPr>
              <a:xfrm>
                <a:off x="3560225" y="2729750"/>
                <a:ext cx="89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566" h="1" fill="none" extrusionOk="0">
                    <a:moveTo>
                      <a:pt x="1" y="1"/>
                    </a:moveTo>
                    <a:lnTo>
                      <a:pt x="3565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24"/>
              <p:cNvSpPr/>
              <p:nvPr/>
            </p:nvSpPr>
            <p:spPr>
              <a:xfrm>
                <a:off x="3593900" y="2759950"/>
                <a:ext cx="2477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992" extrusionOk="0">
                    <a:moveTo>
                      <a:pt x="495" y="1"/>
                    </a:moveTo>
                    <a:cubicBezTo>
                      <a:pt x="238" y="1"/>
                      <a:pt x="0" y="219"/>
                      <a:pt x="0" y="496"/>
                    </a:cubicBezTo>
                    <a:cubicBezTo>
                      <a:pt x="0" y="773"/>
                      <a:pt x="238" y="991"/>
                      <a:pt x="495" y="991"/>
                    </a:cubicBezTo>
                    <a:cubicBezTo>
                      <a:pt x="773" y="991"/>
                      <a:pt x="990" y="773"/>
                      <a:pt x="990" y="496"/>
                    </a:cubicBezTo>
                    <a:cubicBezTo>
                      <a:pt x="990" y="219"/>
                      <a:pt x="773" y="1"/>
                      <a:pt x="49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24"/>
              <p:cNvSpPr/>
              <p:nvPr/>
            </p:nvSpPr>
            <p:spPr>
              <a:xfrm>
                <a:off x="2550800" y="2716400"/>
                <a:ext cx="2886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11546" h="4080" extrusionOk="0">
                    <a:moveTo>
                      <a:pt x="9506" y="0"/>
                    </a:moveTo>
                    <a:cubicBezTo>
                      <a:pt x="8694" y="0"/>
                      <a:pt x="8139" y="614"/>
                      <a:pt x="8139" y="614"/>
                    </a:cubicBezTo>
                    <a:cubicBezTo>
                      <a:pt x="7882" y="931"/>
                      <a:pt x="7327" y="1169"/>
                      <a:pt x="6912" y="1169"/>
                    </a:cubicBezTo>
                    <a:lnTo>
                      <a:pt x="753" y="1169"/>
                    </a:lnTo>
                    <a:cubicBezTo>
                      <a:pt x="337" y="1169"/>
                      <a:pt x="1" y="1505"/>
                      <a:pt x="1" y="1921"/>
                    </a:cubicBezTo>
                    <a:lnTo>
                      <a:pt x="1" y="2139"/>
                    </a:lnTo>
                    <a:cubicBezTo>
                      <a:pt x="1" y="2555"/>
                      <a:pt x="337" y="2891"/>
                      <a:pt x="753" y="2891"/>
                    </a:cubicBezTo>
                    <a:lnTo>
                      <a:pt x="6912" y="2891"/>
                    </a:lnTo>
                    <a:cubicBezTo>
                      <a:pt x="7327" y="2891"/>
                      <a:pt x="7882" y="3149"/>
                      <a:pt x="8139" y="3446"/>
                    </a:cubicBezTo>
                    <a:cubicBezTo>
                      <a:pt x="8139" y="3446"/>
                      <a:pt x="8694" y="4080"/>
                      <a:pt x="9506" y="4080"/>
                    </a:cubicBezTo>
                    <a:cubicBezTo>
                      <a:pt x="10634" y="4080"/>
                      <a:pt x="11545" y="3169"/>
                      <a:pt x="11545" y="2040"/>
                    </a:cubicBezTo>
                    <a:cubicBezTo>
                      <a:pt x="11545" y="911"/>
                      <a:pt x="10634" y="0"/>
                      <a:pt x="9506" y="0"/>
                    </a:cubicBezTo>
                    <a:close/>
                  </a:path>
                </a:pathLst>
              </a:custGeom>
              <a:solidFill>
                <a:srgbClr val="757678"/>
              </a:solidFill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24"/>
              <p:cNvSpPr/>
              <p:nvPr/>
            </p:nvSpPr>
            <p:spPr>
              <a:xfrm>
                <a:off x="3537450" y="2491150"/>
                <a:ext cx="136175" cy="137150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5486" extrusionOk="0">
                    <a:moveTo>
                      <a:pt x="991" y="0"/>
                    </a:moveTo>
                    <a:cubicBezTo>
                      <a:pt x="714" y="0"/>
                      <a:pt x="496" y="218"/>
                      <a:pt x="496" y="495"/>
                    </a:cubicBezTo>
                    <a:cubicBezTo>
                      <a:pt x="496" y="772"/>
                      <a:pt x="714" y="990"/>
                      <a:pt x="991" y="990"/>
                    </a:cubicBezTo>
                    <a:lnTo>
                      <a:pt x="991" y="3188"/>
                    </a:lnTo>
                    <a:cubicBezTo>
                      <a:pt x="991" y="3466"/>
                      <a:pt x="753" y="3683"/>
                      <a:pt x="496" y="3683"/>
                    </a:cubicBezTo>
                    <a:cubicBezTo>
                      <a:pt x="219" y="3683"/>
                      <a:pt x="1" y="3921"/>
                      <a:pt x="1" y="4178"/>
                    </a:cubicBezTo>
                    <a:lnTo>
                      <a:pt x="1" y="4990"/>
                    </a:lnTo>
                    <a:cubicBezTo>
                      <a:pt x="1" y="5248"/>
                      <a:pt x="219" y="5485"/>
                      <a:pt x="496" y="5485"/>
                    </a:cubicBezTo>
                    <a:lnTo>
                      <a:pt x="1585" y="5485"/>
                    </a:lnTo>
                    <a:lnTo>
                      <a:pt x="1585" y="4277"/>
                    </a:lnTo>
                    <a:lnTo>
                      <a:pt x="3842" y="4277"/>
                    </a:lnTo>
                    <a:lnTo>
                      <a:pt x="3842" y="5485"/>
                    </a:lnTo>
                    <a:lnTo>
                      <a:pt x="4951" y="5485"/>
                    </a:lnTo>
                    <a:cubicBezTo>
                      <a:pt x="5209" y="5485"/>
                      <a:pt x="5446" y="5248"/>
                      <a:pt x="5446" y="4990"/>
                    </a:cubicBezTo>
                    <a:lnTo>
                      <a:pt x="5446" y="4178"/>
                    </a:lnTo>
                    <a:cubicBezTo>
                      <a:pt x="5446" y="3921"/>
                      <a:pt x="5209" y="3683"/>
                      <a:pt x="4951" y="3683"/>
                    </a:cubicBezTo>
                    <a:cubicBezTo>
                      <a:pt x="4674" y="3683"/>
                      <a:pt x="4456" y="3466"/>
                      <a:pt x="4456" y="3188"/>
                    </a:cubicBezTo>
                    <a:lnTo>
                      <a:pt x="4456" y="990"/>
                    </a:lnTo>
                    <a:cubicBezTo>
                      <a:pt x="4714" y="990"/>
                      <a:pt x="4951" y="772"/>
                      <a:pt x="4951" y="495"/>
                    </a:cubicBezTo>
                    <a:cubicBezTo>
                      <a:pt x="4951" y="218"/>
                      <a:pt x="4714" y="0"/>
                      <a:pt x="4456" y="0"/>
                    </a:cubicBezTo>
                    <a:close/>
                  </a:path>
                </a:pathLst>
              </a:custGeom>
              <a:solidFill>
                <a:srgbClr val="757678"/>
              </a:solidFill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24"/>
              <p:cNvSpPr/>
              <p:nvPr/>
            </p:nvSpPr>
            <p:spPr>
              <a:xfrm>
                <a:off x="3560225" y="2515900"/>
                <a:ext cx="89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566" h="1" fill="none" extrusionOk="0">
                    <a:moveTo>
                      <a:pt x="1" y="0"/>
                    </a:moveTo>
                    <a:lnTo>
                      <a:pt x="3565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24"/>
              <p:cNvSpPr/>
              <p:nvPr/>
            </p:nvSpPr>
            <p:spPr>
              <a:xfrm>
                <a:off x="3593900" y="2546100"/>
                <a:ext cx="24775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971" extrusionOk="0">
                    <a:moveTo>
                      <a:pt x="495" y="0"/>
                    </a:moveTo>
                    <a:cubicBezTo>
                      <a:pt x="238" y="0"/>
                      <a:pt x="0" y="218"/>
                      <a:pt x="0" y="495"/>
                    </a:cubicBezTo>
                    <a:cubicBezTo>
                      <a:pt x="0" y="753"/>
                      <a:pt x="238" y="971"/>
                      <a:pt x="495" y="971"/>
                    </a:cubicBezTo>
                    <a:cubicBezTo>
                      <a:pt x="773" y="971"/>
                      <a:pt x="990" y="753"/>
                      <a:pt x="990" y="495"/>
                    </a:cubicBezTo>
                    <a:cubicBezTo>
                      <a:pt x="990" y="218"/>
                      <a:pt x="773" y="0"/>
                      <a:pt x="49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24"/>
              <p:cNvSpPr/>
              <p:nvPr/>
            </p:nvSpPr>
            <p:spPr>
              <a:xfrm>
                <a:off x="2776050" y="2755000"/>
                <a:ext cx="2477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972" extrusionOk="0">
                    <a:moveTo>
                      <a:pt x="496" y="1"/>
                    </a:moveTo>
                    <a:cubicBezTo>
                      <a:pt x="218" y="1"/>
                      <a:pt x="1" y="219"/>
                      <a:pt x="1" y="496"/>
                    </a:cubicBezTo>
                    <a:cubicBezTo>
                      <a:pt x="1" y="753"/>
                      <a:pt x="218" y="971"/>
                      <a:pt x="496" y="971"/>
                    </a:cubicBezTo>
                    <a:cubicBezTo>
                      <a:pt x="773" y="971"/>
                      <a:pt x="991" y="753"/>
                      <a:pt x="991" y="496"/>
                    </a:cubicBezTo>
                    <a:cubicBezTo>
                      <a:pt x="991" y="219"/>
                      <a:pt x="773" y="1"/>
                      <a:pt x="4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24"/>
              <p:cNvSpPr/>
              <p:nvPr/>
            </p:nvSpPr>
            <p:spPr>
              <a:xfrm>
                <a:off x="3283500" y="2553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FFFFFF"/>
              </a:solidFill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24"/>
              <p:cNvSpPr/>
              <p:nvPr/>
            </p:nvSpPr>
            <p:spPr>
              <a:xfrm>
                <a:off x="3788450" y="4358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0085BD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24"/>
              <p:cNvSpPr/>
              <p:nvPr/>
            </p:nvSpPr>
            <p:spPr>
              <a:xfrm>
                <a:off x="3788450" y="2274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0085BD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24"/>
              <p:cNvSpPr/>
              <p:nvPr/>
            </p:nvSpPr>
            <p:spPr>
              <a:xfrm>
                <a:off x="3757750" y="2274300"/>
                <a:ext cx="61925" cy="2083750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83350" extrusionOk="0">
                    <a:moveTo>
                      <a:pt x="1" y="1"/>
                    </a:moveTo>
                    <a:lnTo>
                      <a:pt x="1" y="83349"/>
                    </a:lnTo>
                    <a:lnTo>
                      <a:pt x="2476" y="83349"/>
                    </a:lnTo>
                    <a:lnTo>
                      <a:pt x="2476" y="1"/>
                    </a:lnTo>
                    <a:close/>
                  </a:path>
                </a:pathLst>
              </a:custGeom>
              <a:solidFill>
                <a:srgbClr val="0085BD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24"/>
              <p:cNvSpPr/>
              <p:nvPr/>
            </p:nvSpPr>
            <p:spPr>
              <a:xfrm>
                <a:off x="3760725" y="21921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24"/>
              <p:cNvSpPr/>
              <p:nvPr/>
            </p:nvSpPr>
            <p:spPr>
              <a:xfrm>
                <a:off x="3760725" y="22228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24"/>
              <p:cNvSpPr/>
              <p:nvPr/>
            </p:nvSpPr>
            <p:spPr>
              <a:xfrm>
                <a:off x="3760725" y="225400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24"/>
              <p:cNvSpPr/>
              <p:nvPr/>
            </p:nvSpPr>
            <p:spPr>
              <a:xfrm>
                <a:off x="3760725" y="228470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24"/>
              <p:cNvSpPr/>
              <p:nvPr/>
            </p:nvSpPr>
            <p:spPr>
              <a:xfrm>
                <a:off x="3760725" y="231590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24"/>
              <p:cNvSpPr/>
              <p:nvPr/>
            </p:nvSpPr>
            <p:spPr>
              <a:xfrm>
                <a:off x="3760725" y="234657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24"/>
              <p:cNvSpPr/>
              <p:nvPr/>
            </p:nvSpPr>
            <p:spPr>
              <a:xfrm>
                <a:off x="3760725" y="237777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24"/>
              <p:cNvSpPr/>
              <p:nvPr/>
            </p:nvSpPr>
            <p:spPr>
              <a:xfrm>
                <a:off x="3760725" y="240847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24"/>
              <p:cNvSpPr/>
              <p:nvPr/>
            </p:nvSpPr>
            <p:spPr>
              <a:xfrm>
                <a:off x="3760725" y="243965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24"/>
              <p:cNvSpPr/>
              <p:nvPr/>
            </p:nvSpPr>
            <p:spPr>
              <a:xfrm>
                <a:off x="3760725" y="247035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24"/>
              <p:cNvSpPr/>
              <p:nvPr/>
            </p:nvSpPr>
            <p:spPr>
              <a:xfrm>
                <a:off x="3760725" y="250155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24"/>
              <p:cNvSpPr/>
              <p:nvPr/>
            </p:nvSpPr>
            <p:spPr>
              <a:xfrm>
                <a:off x="3760725" y="25322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24"/>
              <p:cNvSpPr/>
              <p:nvPr/>
            </p:nvSpPr>
            <p:spPr>
              <a:xfrm>
                <a:off x="3760725" y="25634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24"/>
              <p:cNvSpPr/>
              <p:nvPr/>
            </p:nvSpPr>
            <p:spPr>
              <a:xfrm>
                <a:off x="3760725" y="25941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24"/>
              <p:cNvSpPr/>
              <p:nvPr/>
            </p:nvSpPr>
            <p:spPr>
              <a:xfrm>
                <a:off x="3760725" y="262530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24"/>
              <p:cNvSpPr/>
              <p:nvPr/>
            </p:nvSpPr>
            <p:spPr>
              <a:xfrm>
                <a:off x="3760725" y="265600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24"/>
              <p:cNvSpPr/>
              <p:nvPr/>
            </p:nvSpPr>
            <p:spPr>
              <a:xfrm>
                <a:off x="3760725" y="268717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24"/>
              <p:cNvSpPr/>
              <p:nvPr/>
            </p:nvSpPr>
            <p:spPr>
              <a:xfrm>
                <a:off x="3760725" y="271787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24"/>
              <p:cNvSpPr/>
              <p:nvPr/>
            </p:nvSpPr>
            <p:spPr>
              <a:xfrm>
                <a:off x="3760725" y="274907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24"/>
              <p:cNvSpPr/>
              <p:nvPr/>
            </p:nvSpPr>
            <p:spPr>
              <a:xfrm>
                <a:off x="3760725" y="277977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24"/>
              <p:cNvSpPr/>
              <p:nvPr/>
            </p:nvSpPr>
            <p:spPr>
              <a:xfrm>
                <a:off x="3760725" y="281095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24"/>
              <p:cNvSpPr/>
              <p:nvPr/>
            </p:nvSpPr>
            <p:spPr>
              <a:xfrm>
                <a:off x="3760725" y="284165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24"/>
              <p:cNvSpPr/>
              <p:nvPr/>
            </p:nvSpPr>
            <p:spPr>
              <a:xfrm>
                <a:off x="3760725" y="28728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24"/>
              <p:cNvSpPr/>
              <p:nvPr/>
            </p:nvSpPr>
            <p:spPr>
              <a:xfrm>
                <a:off x="3760725" y="29035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24"/>
              <p:cNvSpPr/>
              <p:nvPr/>
            </p:nvSpPr>
            <p:spPr>
              <a:xfrm>
                <a:off x="3760725" y="29347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24"/>
              <p:cNvSpPr/>
              <p:nvPr/>
            </p:nvSpPr>
            <p:spPr>
              <a:xfrm>
                <a:off x="3760725" y="296540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24"/>
              <p:cNvSpPr/>
              <p:nvPr/>
            </p:nvSpPr>
            <p:spPr>
              <a:xfrm>
                <a:off x="3760725" y="299660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24"/>
              <p:cNvSpPr/>
              <p:nvPr/>
            </p:nvSpPr>
            <p:spPr>
              <a:xfrm>
                <a:off x="3760725" y="302730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24"/>
              <p:cNvSpPr/>
              <p:nvPr/>
            </p:nvSpPr>
            <p:spPr>
              <a:xfrm>
                <a:off x="3760725" y="305847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24"/>
              <p:cNvSpPr/>
              <p:nvPr/>
            </p:nvSpPr>
            <p:spPr>
              <a:xfrm>
                <a:off x="3760725" y="308917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24"/>
              <p:cNvSpPr/>
              <p:nvPr/>
            </p:nvSpPr>
            <p:spPr>
              <a:xfrm>
                <a:off x="3760725" y="312037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24"/>
              <p:cNvSpPr/>
              <p:nvPr/>
            </p:nvSpPr>
            <p:spPr>
              <a:xfrm>
                <a:off x="3760725" y="315105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24"/>
              <p:cNvSpPr/>
              <p:nvPr/>
            </p:nvSpPr>
            <p:spPr>
              <a:xfrm>
                <a:off x="3760725" y="318225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24"/>
              <p:cNvSpPr/>
              <p:nvPr/>
            </p:nvSpPr>
            <p:spPr>
              <a:xfrm>
                <a:off x="3760725" y="321295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24"/>
              <p:cNvSpPr/>
              <p:nvPr/>
            </p:nvSpPr>
            <p:spPr>
              <a:xfrm>
                <a:off x="3760725" y="32441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24"/>
              <p:cNvSpPr/>
              <p:nvPr/>
            </p:nvSpPr>
            <p:spPr>
              <a:xfrm>
                <a:off x="3760725" y="32748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24"/>
              <p:cNvSpPr/>
              <p:nvPr/>
            </p:nvSpPr>
            <p:spPr>
              <a:xfrm>
                <a:off x="3760725" y="33060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24"/>
              <p:cNvSpPr/>
              <p:nvPr/>
            </p:nvSpPr>
            <p:spPr>
              <a:xfrm>
                <a:off x="3760725" y="333670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24"/>
              <p:cNvSpPr/>
              <p:nvPr/>
            </p:nvSpPr>
            <p:spPr>
              <a:xfrm>
                <a:off x="3760725" y="336790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24"/>
              <p:cNvSpPr/>
              <p:nvPr/>
            </p:nvSpPr>
            <p:spPr>
              <a:xfrm>
                <a:off x="3760725" y="339860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24"/>
              <p:cNvSpPr/>
              <p:nvPr/>
            </p:nvSpPr>
            <p:spPr>
              <a:xfrm>
                <a:off x="3760725" y="342977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24"/>
              <p:cNvSpPr/>
              <p:nvPr/>
            </p:nvSpPr>
            <p:spPr>
              <a:xfrm>
                <a:off x="3760725" y="346047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24"/>
              <p:cNvSpPr/>
              <p:nvPr/>
            </p:nvSpPr>
            <p:spPr>
              <a:xfrm>
                <a:off x="3760725" y="3491675"/>
                <a:ext cx="247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99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24"/>
              <p:cNvSpPr/>
              <p:nvPr/>
            </p:nvSpPr>
            <p:spPr>
              <a:xfrm>
                <a:off x="3760725" y="352235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24"/>
              <p:cNvSpPr/>
              <p:nvPr/>
            </p:nvSpPr>
            <p:spPr>
              <a:xfrm>
                <a:off x="3760725" y="355355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24"/>
              <p:cNvSpPr/>
              <p:nvPr/>
            </p:nvSpPr>
            <p:spPr>
              <a:xfrm>
                <a:off x="3760725" y="358425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24"/>
              <p:cNvSpPr/>
              <p:nvPr/>
            </p:nvSpPr>
            <p:spPr>
              <a:xfrm>
                <a:off x="3760725" y="36154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24"/>
              <p:cNvSpPr/>
              <p:nvPr/>
            </p:nvSpPr>
            <p:spPr>
              <a:xfrm>
                <a:off x="3760725" y="36461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24"/>
              <p:cNvSpPr/>
              <p:nvPr/>
            </p:nvSpPr>
            <p:spPr>
              <a:xfrm>
                <a:off x="3760725" y="367730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24"/>
              <p:cNvSpPr/>
              <p:nvPr/>
            </p:nvSpPr>
            <p:spPr>
              <a:xfrm>
                <a:off x="3760725" y="370800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24"/>
              <p:cNvSpPr/>
              <p:nvPr/>
            </p:nvSpPr>
            <p:spPr>
              <a:xfrm>
                <a:off x="3760725" y="373920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24"/>
              <p:cNvSpPr/>
              <p:nvPr/>
            </p:nvSpPr>
            <p:spPr>
              <a:xfrm>
                <a:off x="3760725" y="3769900"/>
                <a:ext cx="247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99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24"/>
              <p:cNvSpPr/>
              <p:nvPr/>
            </p:nvSpPr>
            <p:spPr>
              <a:xfrm>
                <a:off x="3760725" y="380107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24"/>
              <p:cNvSpPr/>
              <p:nvPr/>
            </p:nvSpPr>
            <p:spPr>
              <a:xfrm>
                <a:off x="3760725" y="383177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24"/>
              <p:cNvSpPr/>
              <p:nvPr/>
            </p:nvSpPr>
            <p:spPr>
              <a:xfrm>
                <a:off x="3760725" y="386295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24"/>
              <p:cNvSpPr/>
              <p:nvPr/>
            </p:nvSpPr>
            <p:spPr>
              <a:xfrm>
                <a:off x="3760725" y="389365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24"/>
              <p:cNvSpPr/>
              <p:nvPr/>
            </p:nvSpPr>
            <p:spPr>
              <a:xfrm>
                <a:off x="3760725" y="392485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24"/>
              <p:cNvSpPr/>
              <p:nvPr/>
            </p:nvSpPr>
            <p:spPr>
              <a:xfrm>
                <a:off x="3760725" y="39555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24"/>
              <p:cNvSpPr/>
              <p:nvPr/>
            </p:nvSpPr>
            <p:spPr>
              <a:xfrm>
                <a:off x="3760725" y="39867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24"/>
              <p:cNvSpPr/>
              <p:nvPr/>
            </p:nvSpPr>
            <p:spPr>
              <a:xfrm>
                <a:off x="3760725" y="40174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24"/>
              <p:cNvSpPr/>
              <p:nvPr/>
            </p:nvSpPr>
            <p:spPr>
              <a:xfrm>
                <a:off x="3760725" y="404860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24"/>
              <p:cNvSpPr/>
              <p:nvPr/>
            </p:nvSpPr>
            <p:spPr>
              <a:xfrm>
                <a:off x="3760725" y="407930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24"/>
              <p:cNvSpPr/>
              <p:nvPr/>
            </p:nvSpPr>
            <p:spPr>
              <a:xfrm>
                <a:off x="3760725" y="411050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24"/>
              <p:cNvSpPr/>
              <p:nvPr/>
            </p:nvSpPr>
            <p:spPr>
              <a:xfrm>
                <a:off x="3760725" y="414117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24"/>
              <p:cNvSpPr/>
              <p:nvPr/>
            </p:nvSpPr>
            <p:spPr>
              <a:xfrm>
                <a:off x="3760725" y="417237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24"/>
              <p:cNvSpPr/>
              <p:nvPr/>
            </p:nvSpPr>
            <p:spPr>
              <a:xfrm>
                <a:off x="3760725" y="420307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24"/>
              <p:cNvSpPr/>
              <p:nvPr/>
            </p:nvSpPr>
            <p:spPr>
              <a:xfrm>
                <a:off x="3760725" y="423425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24"/>
              <p:cNvSpPr/>
              <p:nvPr/>
            </p:nvSpPr>
            <p:spPr>
              <a:xfrm>
                <a:off x="3760725" y="426495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24"/>
              <p:cNvSpPr/>
              <p:nvPr/>
            </p:nvSpPr>
            <p:spPr>
              <a:xfrm>
                <a:off x="3760725" y="429615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24"/>
              <p:cNvSpPr/>
              <p:nvPr/>
            </p:nvSpPr>
            <p:spPr>
              <a:xfrm>
                <a:off x="3760725" y="43268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24"/>
              <p:cNvSpPr/>
              <p:nvPr/>
            </p:nvSpPr>
            <p:spPr>
              <a:xfrm>
                <a:off x="3760725" y="43580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24"/>
              <p:cNvSpPr/>
              <p:nvPr/>
            </p:nvSpPr>
            <p:spPr>
              <a:xfrm>
                <a:off x="3780525" y="21921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24"/>
              <p:cNvSpPr/>
              <p:nvPr/>
            </p:nvSpPr>
            <p:spPr>
              <a:xfrm>
                <a:off x="3780525" y="250155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24"/>
              <p:cNvSpPr/>
              <p:nvPr/>
            </p:nvSpPr>
            <p:spPr>
              <a:xfrm>
                <a:off x="3780525" y="281095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24"/>
              <p:cNvSpPr/>
              <p:nvPr/>
            </p:nvSpPr>
            <p:spPr>
              <a:xfrm>
                <a:off x="3780525" y="312037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24"/>
              <p:cNvSpPr/>
              <p:nvPr/>
            </p:nvSpPr>
            <p:spPr>
              <a:xfrm>
                <a:off x="3780525" y="342977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24"/>
              <p:cNvSpPr/>
              <p:nvPr/>
            </p:nvSpPr>
            <p:spPr>
              <a:xfrm>
                <a:off x="3780525" y="373920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24"/>
              <p:cNvSpPr/>
              <p:nvPr/>
            </p:nvSpPr>
            <p:spPr>
              <a:xfrm>
                <a:off x="3780525" y="4048600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1"/>
                    </a:moveTo>
                    <a:lnTo>
                      <a:pt x="991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24"/>
              <p:cNvSpPr/>
              <p:nvPr/>
            </p:nvSpPr>
            <p:spPr>
              <a:xfrm>
                <a:off x="3780525" y="4358025"/>
                <a:ext cx="24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" fill="none" extrusionOk="0">
                    <a:moveTo>
                      <a:pt x="1" y="0"/>
                    </a:moveTo>
                    <a:lnTo>
                      <a:pt x="991" y="0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24"/>
              <p:cNvSpPr/>
              <p:nvPr/>
            </p:nvSpPr>
            <p:spPr>
              <a:xfrm>
                <a:off x="3397350" y="3905525"/>
                <a:ext cx="73800" cy="70825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2833" extrusionOk="0">
                    <a:moveTo>
                      <a:pt x="813" y="1"/>
                    </a:moveTo>
                    <a:cubicBezTo>
                      <a:pt x="357" y="1"/>
                      <a:pt x="1" y="635"/>
                      <a:pt x="1" y="1427"/>
                    </a:cubicBezTo>
                    <a:cubicBezTo>
                      <a:pt x="1" y="2199"/>
                      <a:pt x="357" y="2833"/>
                      <a:pt x="813" y="2833"/>
                    </a:cubicBezTo>
                    <a:cubicBezTo>
                      <a:pt x="1149" y="2833"/>
                      <a:pt x="1367" y="2357"/>
                      <a:pt x="1367" y="2357"/>
                    </a:cubicBezTo>
                    <a:cubicBezTo>
                      <a:pt x="1466" y="2100"/>
                      <a:pt x="1783" y="1902"/>
                      <a:pt x="2060" y="1902"/>
                    </a:cubicBezTo>
                    <a:lnTo>
                      <a:pt x="2456" y="1902"/>
                    </a:lnTo>
                    <a:cubicBezTo>
                      <a:pt x="2714" y="1902"/>
                      <a:pt x="2951" y="1684"/>
                      <a:pt x="2951" y="1427"/>
                    </a:cubicBezTo>
                    <a:cubicBezTo>
                      <a:pt x="2951" y="1149"/>
                      <a:pt x="2714" y="932"/>
                      <a:pt x="2456" y="932"/>
                    </a:cubicBezTo>
                    <a:lnTo>
                      <a:pt x="2060" y="932"/>
                    </a:lnTo>
                    <a:cubicBezTo>
                      <a:pt x="1783" y="932"/>
                      <a:pt x="1466" y="734"/>
                      <a:pt x="1367" y="476"/>
                    </a:cubicBezTo>
                    <a:cubicBezTo>
                      <a:pt x="1367" y="476"/>
                      <a:pt x="1149" y="1"/>
                      <a:pt x="813" y="1"/>
                    </a:cubicBezTo>
                    <a:close/>
                  </a:path>
                </a:pathLst>
              </a:custGeom>
              <a:solidFill>
                <a:srgbClr val="75767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24"/>
              <p:cNvSpPr/>
              <p:nvPr/>
            </p:nvSpPr>
            <p:spPr>
              <a:xfrm>
                <a:off x="3397350" y="3905525"/>
                <a:ext cx="73800" cy="70825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2833" fill="none" extrusionOk="0">
                    <a:moveTo>
                      <a:pt x="2951" y="1427"/>
                    </a:moveTo>
                    <a:cubicBezTo>
                      <a:pt x="2951" y="1149"/>
                      <a:pt x="2714" y="932"/>
                      <a:pt x="2456" y="932"/>
                    </a:cubicBezTo>
                    <a:lnTo>
                      <a:pt x="2060" y="932"/>
                    </a:lnTo>
                    <a:cubicBezTo>
                      <a:pt x="1783" y="932"/>
                      <a:pt x="1466" y="734"/>
                      <a:pt x="1367" y="476"/>
                    </a:cubicBezTo>
                    <a:cubicBezTo>
                      <a:pt x="1367" y="476"/>
                      <a:pt x="1149" y="1"/>
                      <a:pt x="813" y="1"/>
                    </a:cubicBezTo>
                    <a:cubicBezTo>
                      <a:pt x="357" y="1"/>
                      <a:pt x="1" y="635"/>
                      <a:pt x="1" y="1427"/>
                    </a:cubicBezTo>
                    <a:cubicBezTo>
                      <a:pt x="1" y="2199"/>
                      <a:pt x="357" y="2833"/>
                      <a:pt x="813" y="2833"/>
                    </a:cubicBezTo>
                    <a:cubicBezTo>
                      <a:pt x="1149" y="2833"/>
                      <a:pt x="1367" y="2357"/>
                      <a:pt x="1367" y="2357"/>
                    </a:cubicBezTo>
                    <a:cubicBezTo>
                      <a:pt x="1466" y="2100"/>
                      <a:pt x="1783" y="1902"/>
                      <a:pt x="2060" y="1902"/>
                    </a:cubicBezTo>
                    <a:lnTo>
                      <a:pt x="2456" y="1902"/>
                    </a:lnTo>
                    <a:cubicBezTo>
                      <a:pt x="2714" y="1902"/>
                      <a:pt x="2951" y="1684"/>
                      <a:pt x="2951" y="1427"/>
                    </a:cubicBezTo>
                    <a:close/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24"/>
              <p:cNvSpPr/>
              <p:nvPr/>
            </p:nvSpPr>
            <p:spPr>
              <a:xfrm>
                <a:off x="3730025" y="3912950"/>
                <a:ext cx="46075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2239" extrusionOk="0">
                    <a:moveTo>
                      <a:pt x="496" y="1"/>
                    </a:moveTo>
                    <a:cubicBezTo>
                      <a:pt x="219" y="1"/>
                      <a:pt x="1" y="239"/>
                      <a:pt x="1" y="496"/>
                    </a:cubicBezTo>
                    <a:lnTo>
                      <a:pt x="1" y="1744"/>
                    </a:lnTo>
                    <a:cubicBezTo>
                      <a:pt x="1" y="2021"/>
                      <a:pt x="219" y="2239"/>
                      <a:pt x="496" y="2239"/>
                    </a:cubicBezTo>
                    <a:lnTo>
                      <a:pt x="1347" y="2239"/>
                    </a:lnTo>
                    <a:cubicBezTo>
                      <a:pt x="1625" y="2239"/>
                      <a:pt x="1843" y="2021"/>
                      <a:pt x="1843" y="1744"/>
                    </a:cubicBezTo>
                    <a:lnTo>
                      <a:pt x="1843" y="496"/>
                    </a:lnTo>
                    <a:cubicBezTo>
                      <a:pt x="1843" y="239"/>
                      <a:pt x="1625" y="1"/>
                      <a:pt x="1347" y="1"/>
                    </a:cubicBezTo>
                    <a:close/>
                  </a:path>
                </a:pathLst>
              </a:custGeom>
              <a:solidFill>
                <a:srgbClr val="75767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24"/>
              <p:cNvSpPr/>
              <p:nvPr/>
            </p:nvSpPr>
            <p:spPr>
              <a:xfrm>
                <a:off x="3730025" y="3912950"/>
                <a:ext cx="46075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2239" fill="none" extrusionOk="0">
                    <a:moveTo>
                      <a:pt x="1843" y="1744"/>
                    </a:moveTo>
                    <a:cubicBezTo>
                      <a:pt x="1843" y="2021"/>
                      <a:pt x="1625" y="2239"/>
                      <a:pt x="1347" y="2239"/>
                    </a:cubicBezTo>
                    <a:lnTo>
                      <a:pt x="496" y="2239"/>
                    </a:lnTo>
                    <a:cubicBezTo>
                      <a:pt x="219" y="2239"/>
                      <a:pt x="1" y="2021"/>
                      <a:pt x="1" y="1744"/>
                    </a:cubicBezTo>
                    <a:lnTo>
                      <a:pt x="1" y="496"/>
                    </a:lnTo>
                    <a:cubicBezTo>
                      <a:pt x="1" y="239"/>
                      <a:pt x="219" y="1"/>
                      <a:pt x="496" y="1"/>
                    </a:cubicBezTo>
                    <a:lnTo>
                      <a:pt x="1347" y="1"/>
                    </a:lnTo>
                    <a:cubicBezTo>
                      <a:pt x="1625" y="1"/>
                      <a:pt x="1843" y="239"/>
                      <a:pt x="1843" y="496"/>
                    </a:cubicBezTo>
                    <a:close/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24"/>
              <p:cNvSpPr/>
              <p:nvPr/>
            </p:nvSpPr>
            <p:spPr>
              <a:xfrm>
                <a:off x="3461725" y="3887700"/>
                <a:ext cx="277750" cy="106475"/>
              </a:xfrm>
              <a:custGeom>
                <a:avLst/>
                <a:gdLst/>
                <a:ahLst/>
                <a:cxnLst/>
                <a:rect l="l" t="t" r="r" b="b"/>
                <a:pathLst>
                  <a:path w="11110" h="4259" extrusionOk="0">
                    <a:moveTo>
                      <a:pt x="7228" y="1"/>
                    </a:moveTo>
                    <a:cubicBezTo>
                      <a:pt x="6951" y="1"/>
                      <a:pt x="6515" y="60"/>
                      <a:pt x="6258" y="140"/>
                    </a:cubicBezTo>
                    <a:lnTo>
                      <a:pt x="3069" y="1011"/>
                    </a:lnTo>
                    <a:cubicBezTo>
                      <a:pt x="2792" y="1070"/>
                      <a:pt x="2356" y="1130"/>
                      <a:pt x="2099" y="1130"/>
                    </a:cubicBezTo>
                    <a:lnTo>
                      <a:pt x="495" y="1130"/>
                    </a:lnTo>
                    <a:cubicBezTo>
                      <a:pt x="218" y="1130"/>
                      <a:pt x="0" y="1348"/>
                      <a:pt x="0" y="1625"/>
                    </a:cubicBezTo>
                    <a:lnTo>
                      <a:pt x="0" y="2635"/>
                    </a:lnTo>
                    <a:cubicBezTo>
                      <a:pt x="0" y="2912"/>
                      <a:pt x="218" y="3130"/>
                      <a:pt x="495" y="3130"/>
                    </a:cubicBezTo>
                    <a:lnTo>
                      <a:pt x="2099" y="3130"/>
                    </a:lnTo>
                    <a:cubicBezTo>
                      <a:pt x="2356" y="3130"/>
                      <a:pt x="2792" y="3189"/>
                      <a:pt x="3069" y="3268"/>
                    </a:cubicBezTo>
                    <a:lnTo>
                      <a:pt x="6258" y="4120"/>
                    </a:lnTo>
                    <a:cubicBezTo>
                      <a:pt x="6515" y="4199"/>
                      <a:pt x="6951" y="4259"/>
                      <a:pt x="7228" y="4259"/>
                    </a:cubicBezTo>
                    <a:lnTo>
                      <a:pt x="10614" y="4259"/>
                    </a:lnTo>
                    <a:cubicBezTo>
                      <a:pt x="10891" y="4259"/>
                      <a:pt x="11109" y="4041"/>
                      <a:pt x="11109" y="3763"/>
                    </a:cubicBezTo>
                    <a:lnTo>
                      <a:pt x="11109" y="496"/>
                    </a:lnTo>
                    <a:cubicBezTo>
                      <a:pt x="11109" y="219"/>
                      <a:pt x="10891" y="1"/>
                      <a:pt x="10614" y="1"/>
                    </a:cubicBezTo>
                    <a:close/>
                  </a:path>
                </a:pathLst>
              </a:custGeom>
              <a:solidFill>
                <a:srgbClr val="75767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24"/>
              <p:cNvSpPr/>
              <p:nvPr/>
            </p:nvSpPr>
            <p:spPr>
              <a:xfrm>
                <a:off x="3461725" y="3887700"/>
                <a:ext cx="277750" cy="106475"/>
              </a:xfrm>
              <a:custGeom>
                <a:avLst/>
                <a:gdLst/>
                <a:ahLst/>
                <a:cxnLst/>
                <a:rect l="l" t="t" r="r" b="b"/>
                <a:pathLst>
                  <a:path w="11110" h="4259" fill="none" extrusionOk="0">
                    <a:moveTo>
                      <a:pt x="7228" y="1"/>
                    </a:moveTo>
                    <a:cubicBezTo>
                      <a:pt x="6951" y="1"/>
                      <a:pt x="6515" y="60"/>
                      <a:pt x="6258" y="140"/>
                    </a:cubicBezTo>
                    <a:lnTo>
                      <a:pt x="3069" y="1011"/>
                    </a:lnTo>
                    <a:cubicBezTo>
                      <a:pt x="2792" y="1070"/>
                      <a:pt x="2356" y="1130"/>
                      <a:pt x="2099" y="1130"/>
                    </a:cubicBezTo>
                    <a:lnTo>
                      <a:pt x="495" y="1130"/>
                    </a:lnTo>
                    <a:cubicBezTo>
                      <a:pt x="218" y="1130"/>
                      <a:pt x="0" y="1348"/>
                      <a:pt x="0" y="1625"/>
                    </a:cubicBezTo>
                    <a:lnTo>
                      <a:pt x="0" y="2635"/>
                    </a:lnTo>
                    <a:cubicBezTo>
                      <a:pt x="0" y="2912"/>
                      <a:pt x="218" y="3130"/>
                      <a:pt x="495" y="3130"/>
                    </a:cubicBezTo>
                    <a:lnTo>
                      <a:pt x="2099" y="3130"/>
                    </a:lnTo>
                    <a:cubicBezTo>
                      <a:pt x="2356" y="3130"/>
                      <a:pt x="2792" y="3189"/>
                      <a:pt x="3069" y="3268"/>
                    </a:cubicBezTo>
                    <a:lnTo>
                      <a:pt x="6258" y="4120"/>
                    </a:lnTo>
                    <a:cubicBezTo>
                      <a:pt x="6515" y="4199"/>
                      <a:pt x="6951" y="4259"/>
                      <a:pt x="7228" y="4259"/>
                    </a:cubicBezTo>
                    <a:lnTo>
                      <a:pt x="10614" y="4259"/>
                    </a:lnTo>
                    <a:cubicBezTo>
                      <a:pt x="10891" y="4259"/>
                      <a:pt x="11109" y="4041"/>
                      <a:pt x="11109" y="3763"/>
                    </a:cubicBezTo>
                    <a:lnTo>
                      <a:pt x="11109" y="496"/>
                    </a:lnTo>
                    <a:cubicBezTo>
                      <a:pt x="11109" y="219"/>
                      <a:pt x="10891" y="1"/>
                      <a:pt x="10614" y="1"/>
                    </a:cubicBezTo>
                    <a:close/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24"/>
              <p:cNvSpPr/>
              <p:nvPr/>
            </p:nvSpPr>
            <p:spPr>
              <a:xfrm>
                <a:off x="3798850" y="3889700"/>
                <a:ext cx="58925" cy="102500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4100" extrusionOk="0">
                    <a:moveTo>
                      <a:pt x="1387" y="0"/>
                    </a:moveTo>
                    <a:cubicBezTo>
                      <a:pt x="1109" y="0"/>
                      <a:pt x="892" y="218"/>
                      <a:pt x="892" y="495"/>
                    </a:cubicBezTo>
                    <a:lnTo>
                      <a:pt x="892" y="634"/>
                    </a:lnTo>
                    <a:cubicBezTo>
                      <a:pt x="892" y="891"/>
                      <a:pt x="694" y="1129"/>
                      <a:pt x="456" y="1129"/>
                    </a:cubicBezTo>
                    <a:cubicBezTo>
                      <a:pt x="198" y="1129"/>
                      <a:pt x="0" y="1347"/>
                      <a:pt x="0" y="1624"/>
                    </a:cubicBezTo>
                    <a:lnTo>
                      <a:pt x="0" y="2476"/>
                    </a:lnTo>
                    <a:cubicBezTo>
                      <a:pt x="0" y="2753"/>
                      <a:pt x="198" y="2971"/>
                      <a:pt x="456" y="2971"/>
                    </a:cubicBezTo>
                    <a:cubicBezTo>
                      <a:pt x="694" y="2971"/>
                      <a:pt x="892" y="3208"/>
                      <a:pt x="892" y="3466"/>
                    </a:cubicBezTo>
                    <a:lnTo>
                      <a:pt x="892" y="3604"/>
                    </a:lnTo>
                    <a:cubicBezTo>
                      <a:pt x="892" y="3881"/>
                      <a:pt x="1109" y="4099"/>
                      <a:pt x="1387" y="4099"/>
                    </a:cubicBezTo>
                    <a:lnTo>
                      <a:pt x="1862" y="4099"/>
                    </a:lnTo>
                    <a:cubicBezTo>
                      <a:pt x="2139" y="4099"/>
                      <a:pt x="2357" y="3881"/>
                      <a:pt x="2357" y="3604"/>
                    </a:cubicBezTo>
                    <a:lnTo>
                      <a:pt x="2357" y="495"/>
                    </a:lnTo>
                    <a:cubicBezTo>
                      <a:pt x="2357" y="218"/>
                      <a:pt x="2139" y="0"/>
                      <a:pt x="1862" y="0"/>
                    </a:cubicBezTo>
                    <a:close/>
                  </a:path>
                </a:pathLst>
              </a:custGeom>
              <a:solidFill>
                <a:srgbClr val="75767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24"/>
              <p:cNvSpPr/>
              <p:nvPr/>
            </p:nvSpPr>
            <p:spPr>
              <a:xfrm>
                <a:off x="3798850" y="3889700"/>
                <a:ext cx="58925" cy="102500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4100" fill="none" extrusionOk="0">
                    <a:moveTo>
                      <a:pt x="1387" y="0"/>
                    </a:moveTo>
                    <a:cubicBezTo>
                      <a:pt x="1109" y="0"/>
                      <a:pt x="892" y="218"/>
                      <a:pt x="892" y="495"/>
                    </a:cubicBezTo>
                    <a:lnTo>
                      <a:pt x="892" y="634"/>
                    </a:lnTo>
                    <a:cubicBezTo>
                      <a:pt x="892" y="891"/>
                      <a:pt x="694" y="1129"/>
                      <a:pt x="456" y="1129"/>
                    </a:cubicBezTo>
                    <a:cubicBezTo>
                      <a:pt x="198" y="1129"/>
                      <a:pt x="0" y="1347"/>
                      <a:pt x="0" y="1624"/>
                    </a:cubicBezTo>
                    <a:lnTo>
                      <a:pt x="0" y="2476"/>
                    </a:lnTo>
                    <a:cubicBezTo>
                      <a:pt x="0" y="2753"/>
                      <a:pt x="198" y="2971"/>
                      <a:pt x="456" y="2971"/>
                    </a:cubicBezTo>
                    <a:cubicBezTo>
                      <a:pt x="694" y="2971"/>
                      <a:pt x="892" y="3208"/>
                      <a:pt x="892" y="3466"/>
                    </a:cubicBezTo>
                    <a:lnTo>
                      <a:pt x="892" y="3604"/>
                    </a:lnTo>
                    <a:cubicBezTo>
                      <a:pt x="892" y="3881"/>
                      <a:pt x="1109" y="4099"/>
                      <a:pt x="1387" y="4099"/>
                    </a:cubicBezTo>
                    <a:lnTo>
                      <a:pt x="1862" y="4099"/>
                    </a:lnTo>
                    <a:cubicBezTo>
                      <a:pt x="2139" y="4099"/>
                      <a:pt x="2357" y="3881"/>
                      <a:pt x="2357" y="3604"/>
                    </a:cubicBezTo>
                    <a:lnTo>
                      <a:pt x="2357" y="495"/>
                    </a:lnTo>
                    <a:cubicBezTo>
                      <a:pt x="2357" y="218"/>
                      <a:pt x="2139" y="0"/>
                      <a:pt x="1862" y="0"/>
                    </a:cubicBezTo>
                    <a:lnTo>
                      <a:pt x="1387" y="0"/>
                    </a:lnTo>
                    <a:close/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24"/>
              <p:cNvSpPr/>
              <p:nvPr/>
            </p:nvSpPr>
            <p:spPr>
              <a:xfrm>
                <a:off x="3637950" y="50432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24"/>
              <p:cNvSpPr/>
              <p:nvPr/>
            </p:nvSpPr>
            <p:spPr>
              <a:xfrm>
                <a:off x="4095875" y="45753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CBDBD"/>
              </a:solidFill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24"/>
              <p:cNvSpPr/>
              <p:nvPr/>
            </p:nvSpPr>
            <p:spPr>
              <a:xfrm>
                <a:off x="2595350" y="2369350"/>
                <a:ext cx="1975825" cy="2321375"/>
              </a:xfrm>
              <a:custGeom>
                <a:avLst/>
                <a:gdLst/>
                <a:ahLst/>
                <a:cxnLst/>
                <a:rect l="l" t="t" r="r" b="b"/>
                <a:pathLst>
                  <a:path w="79033" h="92855" extrusionOk="0">
                    <a:moveTo>
                      <a:pt x="74953" y="1"/>
                    </a:moveTo>
                    <a:cubicBezTo>
                      <a:pt x="74557" y="1"/>
                      <a:pt x="74220" y="337"/>
                      <a:pt x="74220" y="733"/>
                    </a:cubicBezTo>
                    <a:cubicBezTo>
                      <a:pt x="74181" y="4793"/>
                      <a:pt x="74478" y="15902"/>
                      <a:pt x="75587" y="27962"/>
                    </a:cubicBezTo>
                    <a:cubicBezTo>
                      <a:pt x="76240" y="35051"/>
                      <a:pt x="76557" y="41329"/>
                      <a:pt x="76557" y="46873"/>
                    </a:cubicBezTo>
                    <a:cubicBezTo>
                      <a:pt x="76557" y="63448"/>
                      <a:pt x="73785" y="73567"/>
                      <a:pt x="69369" y="79646"/>
                    </a:cubicBezTo>
                    <a:cubicBezTo>
                      <a:pt x="67151" y="82696"/>
                      <a:pt x="64537" y="84775"/>
                      <a:pt x="61566" y="86221"/>
                    </a:cubicBezTo>
                    <a:cubicBezTo>
                      <a:pt x="60081" y="86934"/>
                      <a:pt x="58477" y="87429"/>
                      <a:pt x="56834" y="87904"/>
                    </a:cubicBezTo>
                    <a:cubicBezTo>
                      <a:pt x="56537" y="88003"/>
                      <a:pt x="56339" y="88043"/>
                      <a:pt x="56339" y="88043"/>
                    </a:cubicBezTo>
                    <a:cubicBezTo>
                      <a:pt x="56128" y="88106"/>
                      <a:pt x="55952" y="88152"/>
                      <a:pt x="55823" y="88152"/>
                    </a:cubicBezTo>
                    <a:cubicBezTo>
                      <a:pt x="55710" y="88152"/>
                      <a:pt x="55634" y="88116"/>
                      <a:pt x="55606" y="88023"/>
                    </a:cubicBezTo>
                    <a:cubicBezTo>
                      <a:pt x="55570" y="87924"/>
                      <a:pt x="55494" y="87891"/>
                      <a:pt x="55391" y="87891"/>
                    </a:cubicBezTo>
                    <a:cubicBezTo>
                      <a:pt x="55268" y="87891"/>
                      <a:pt x="55106" y="87940"/>
                      <a:pt x="54933" y="87983"/>
                    </a:cubicBezTo>
                    <a:cubicBezTo>
                      <a:pt x="54933" y="87983"/>
                      <a:pt x="51546" y="88676"/>
                      <a:pt x="51447" y="88676"/>
                    </a:cubicBezTo>
                    <a:cubicBezTo>
                      <a:pt x="51210" y="88716"/>
                      <a:pt x="51230" y="88954"/>
                      <a:pt x="51249" y="89072"/>
                    </a:cubicBezTo>
                    <a:cubicBezTo>
                      <a:pt x="51269" y="89211"/>
                      <a:pt x="51269" y="89191"/>
                      <a:pt x="51329" y="89409"/>
                    </a:cubicBezTo>
                    <a:cubicBezTo>
                      <a:pt x="51388" y="89647"/>
                      <a:pt x="51784" y="91072"/>
                      <a:pt x="51883" y="91389"/>
                    </a:cubicBezTo>
                    <a:cubicBezTo>
                      <a:pt x="51943" y="91616"/>
                      <a:pt x="52081" y="91677"/>
                      <a:pt x="52273" y="91677"/>
                    </a:cubicBezTo>
                    <a:cubicBezTo>
                      <a:pt x="52400" y="91677"/>
                      <a:pt x="52549" y="91651"/>
                      <a:pt x="52715" y="91627"/>
                    </a:cubicBezTo>
                    <a:lnTo>
                      <a:pt x="55250" y="91191"/>
                    </a:lnTo>
                    <a:cubicBezTo>
                      <a:pt x="55665" y="91112"/>
                      <a:pt x="56022" y="91152"/>
                      <a:pt x="55962" y="90855"/>
                    </a:cubicBezTo>
                    <a:cubicBezTo>
                      <a:pt x="55903" y="90597"/>
                      <a:pt x="56279" y="90617"/>
                      <a:pt x="56675" y="90518"/>
                    </a:cubicBezTo>
                    <a:cubicBezTo>
                      <a:pt x="56675" y="90518"/>
                      <a:pt x="56913" y="90439"/>
                      <a:pt x="57289" y="90340"/>
                    </a:cubicBezTo>
                    <a:cubicBezTo>
                      <a:pt x="59131" y="89805"/>
                      <a:pt x="60933" y="89270"/>
                      <a:pt x="62636" y="88439"/>
                    </a:cubicBezTo>
                    <a:cubicBezTo>
                      <a:pt x="67626" y="86043"/>
                      <a:pt x="71804" y="81904"/>
                      <a:pt x="74636" y="75270"/>
                    </a:cubicBezTo>
                    <a:cubicBezTo>
                      <a:pt x="77468" y="68636"/>
                      <a:pt x="79012" y="59507"/>
                      <a:pt x="79032" y="46873"/>
                    </a:cubicBezTo>
                    <a:cubicBezTo>
                      <a:pt x="79032" y="41230"/>
                      <a:pt x="78715" y="34873"/>
                      <a:pt x="78042" y="27724"/>
                    </a:cubicBezTo>
                    <a:cubicBezTo>
                      <a:pt x="76933" y="15764"/>
                      <a:pt x="76656" y="4734"/>
                      <a:pt x="76696" y="733"/>
                    </a:cubicBezTo>
                    <a:cubicBezTo>
                      <a:pt x="76696" y="337"/>
                      <a:pt x="76359" y="1"/>
                      <a:pt x="75943" y="1"/>
                    </a:cubicBezTo>
                    <a:close/>
                    <a:moveTo>
                      <a:pt x="496" y="24358"/>
                    </a:moveTo>
                    <a:cubicBezTo>
                      <a:pt x="238" y="24358"/>
                      <a:pt x="1" y="24576"/>
                      <a:pt x="1" y="24853"/>
                    </a:cubicBezTo>
                    <a:lnTo>
                      <a:pt x="1" y="28437"/>
                    </a:lnTo>
                    <a:cubicBezTo>
                      <a:pt x="1" y="28714"/>
                      <a:pt x="238" y="28932"/>
                      <a:pt x="496" y="28932"/>
                    </a:cubicBezTo>
                    <a:lnTo>
                      <a:pt x="714" y="28932"/>
                    </a:lnTo>
                    <a:cubicBezTo>
                      <a:pt x="714" y="28932"/>
                      <a:pt x="832" y="28932"/>
                      <a:pt x="912" y="29031"/>
                    </a:cubicBezTo>
                    <a:cubicBezTo>
                      <a:pt x="991" y="29110"/>
                      <a:pt x="991" y="29269"/>
                      <a:pt x="991" y="29328"/>
                    </a:cubicBezTo>
                    <a:cubicBezTo>
                      <a:pt x="1130" y="34576"/>
                      <a:pt x="1486" y="39566"/>
                      <a:pt x="2100" y="44240"/>
                    </a:cubicBezTo>
                    <a:cubicBezTo>
                      <a:pt x="2318" y="45863"/>
                      <a:pt x="1466" y="47863"/>
                      <a:pt x="1724" y="49408"/>
                    </a:cubicBezTo>
                    <a:cubicBezTo>
                      <a:pt x="2040" y="51190"/>
                      <a:pt x="3466" y="52517"/>
                      <a:pt x="3842" y="54200"/>
                    </a:cubicBezTo>
                    <a:cubicBezTo>
                      <a:pt x="5605" y="61943"/>
                      <a:pt x="8140" y="68656"/>
                      <a:pt x="11407" y="74240"/>
                    </a:cubicBezTo>
                    <a:cubicBezTo>
                      <a:pt x="14833" y="80062"/>
                      <a:pt x="19090" y="84637"/>
                      <a:pt x="24120" y="87746"/>
                    </a:cubicBezTo>
                    <a:cubicBezTo>
                      <a:pt x="28813" y="90657"/>
                      <a:pt x="34160" y="92459"/>
                      <a:pt x="40041" y="92459"/>
                    </a:cubicBezTo>
                    <a:cubicBezTo>
                      <a:pt x="40131" y="92459"/>
                      <a:pt x="40219" y="92458"/>
                      <a:pt x="40303" y="92458"/>
                    </a:cubicBezTo>
                    <a:cubicBezTo>
                      <a:pt x="40680" y="92458"/>
                      <a:pt x="40972" y="92471"/>
                      <a:pt x="40972" y="92617"/>
                    </a:cubicBezTo>
                    <a:cubicBezTo>
                      <a:pt x="40992" y="92736"/>
                      <a:pt x="41051" y="92855"/>
                      <a:pt x="41111" y="92855"/>
                    </a:cubicBezTo>
                    <a:lnTo>
                      <a:pt x="42081" y="92855"/>
                    </a:lnTo>
                    <a:cubicBezTo>
                      <a:pt x="42081" y="92855"/>
                      <a:pt x="43229" y="92835"/>
                      <a:pt x="44200" y="92756"/>
                    </a:cubicBezTo>
                    <a:cubicBezTo>
                      <a:pt x="44833" y="92716"/>
                      <a:pt x="45348" y="92657"/>
                      <a:pt x="45348" y="92657"/>
                    </a:cubicBezTo>
                    <a:cubicBezTo>
                      <a:pt x="45764" y="92617"/>
                      <a:pt x="46061" y="92261"/>
                      <a:pt x="46022" y="91845"/>
                    </a:cubicBezTo>
                    <a:lnTo>
                      <a:pt x="45863" y="90122"/>
                    </a:lnTo>
                    <a:cubicBezTo>
                      <a:pt x="45826" y="89731"/>
                      <a:pt x="45491" y="89445"/>
                      <a:pt x="45122" y="89445"/>
                    </a:cubicBezTo>
                    <a:cubicBezTo>
                      <a:pt x="45099" y="89445"/>
                      <a:pt x="45075" y="89446"/>
                      <a:pt x="45051" y="89449"/>
                    </a:cubicBezTo>
                    <a:cubicBezTo>
                      <a:pt x="45051" y="89449"/>
                      <a:pt x="44576" y="89508"/>
                      <a:pt x="43962" y="89548"/>
                    </a:cubicBezTo>
                    <a:cubicBezTo>
                      <a:pt x="43071" y="89607"/>
                      <a:pt x="42200" y="89647"/>
                      <a:pt x="41348" y="89647"/>
                    </a:cubicBezTo>
                    <a:lnTo>
                      <a:pt x="41130" y="89647"/>
                    </a:lnTo>
                    <a:cubicBezTo>
                      <a:pt x="40913" y="89647"/>
                      <a:pt x="40754" y="89726"/>
                      <a:pt x="40754" y="89825"/>
                    </a:cubicBezTo>
                    <a:cubicBezTo>
                      <a:pt x="40754" y="89963"/>
                      <a:pt x="40477" y="89983"/>
                      <a:pt x="40101" y="89983"/>
                    </a:cubicBezTo>
                    <a:cubicBezTo>
                      <a:pt x="34615" y="89963"/>
                      <a:pt x="29744" y="88300"/>
                      <a:pt x="25427" y="85647"/>
                    </a:cubicBezTo>
                    <a:cubicBezTo>
                      <a:pt x="18476" y="81349"/>
                      <a:pt x="12971" y="73923"/>
                      <a:pt x="9209" y="63705"/>
                    </a:cubicBezTo>
                    <a:cubicBezTo>
                      <a:pt x="8060" y="60616"/>
                      <a:pt x="7090" y="57270"/>
                      <a:pt x="6278" y="53666"/>
                    </a:cubicBezTo>
                    <a:cubicBezTo>
                      <a:pt x="5922" y="52161"/>
                      <a:pt x="6536" y="50279"/>
                      <a:pt x="6258" y="48695"/>
                    </a:cubicBezTo>
                    <a:cubicBezTo>
                      <a:pt x="5961" y="47012"/>
                      <a:pt x="4773" y="45626"/>
                      <a:pt x="4555" y="43863"/>
                    </a:cubicBezTo>
                    <a:cubicBezTo>
                      <a:pt x="3961" y="39269"/>
                      <a:pt x="3585" y="34398"/>
                      <a:pt x="3466" y="29229"/>
                    </a:cubicBezTo>
                    <a:cubicBezTo>
                      <a:pt x="3466" y="29190"/>
                      <a:pt x="3446" y="29091"/>
                      <a:pt x="3486" y="29031"/>
                    </a:cubicBezTo>
                    <a:cubicBezTo>
                      <a:pt x="3526" y="28952"/>
                      <a:pt x="3625" y="28932"/>
                      <a:pt x="3625" y="28932"/>
                    </a:cubicBezTo>
                    <a:lnTo>
                      <a:pt x="3783" y="28932"/>
                    </a:lnTo>
                    <a:cubicBezTo>
                      <a:pt x="4060" y="28932"/>
                      <a:pt x="4278" y="28714"/>
                      <a:pt x="4278" y="28437"/>
                    </a:cubicBezTo>
                    <a:lnTo>
                      <a:pt x="4278" y="24853"/>
                    </a:lnTo>
                    <a:cubicBezTo>
                      <a:pt x="4278" y="24576"/>
                      <a:pt x="4060" y="24358"/>
                      <a:pt x="3783" y="24358"/>
                    </a:cubicBezTo>
                    <a:close/>
                  </a:path>
                </a:pathLst>
              </a:custGeom>
              <a:solidFill>
                <a:srgbClr val="B60000"/>
              </a:solidFill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24"/>
              <p:cNvSpPr/>
              <p:nvPr/>
            </p:nvSpPr>
            <p:spPr>
              <a:xfrm>
                <a:off x="4136475" y="2491150"/>
                <a:ext cx="406475" cy="119825"/>
              </a:xfrm>
              <a:custGeom>
                <a:avLst/>
                <a:gdLst/>
                <a:ahLst/>
                <a:cxnLst/>
                <a:rect l="l" t="t" r="r" b="b"/>
                <a:pathLst>
                  <a:path w="16259" h="4793" extrusionOk="0">
                    <a:moveTo>
                      <a:pt x="11288" y="0"/>
                    </a:moveTo>
                    <a:cubicBezTo>
                      <a:pt x="10892" y="0"/>
                      <a:pt x="10555" y="337"/>
                      <a:pt x="10555" y="733"/>
                    </a:cubicBezTo>
                    <a:lnTo>
                      <a:pt x="10555" y="1505"/>
                    </a:lnTo>
                    <a:lnTo>
                      <a:pt x="6337" y="1347"/>
                    </a:lnTo>
                    <a:lnTo>
                      <a:pt x="6337" y="1069"/>
                    </a:lnTo>
                    <a:cubicBezTo>
                      <a:pt x="6337" y="673"/>
                      <a:pt x="6001" y="337"/>
                      <a:pt x="5605" y="337"/>
                    </a:cubicBezTo>
                    <a:lnTo>
                      <a:pt x="733" y="337"/>
                    </a:lnTo>
                    <a:cubicBezTo>
                      <a:pt x="318" y="337"/>
                      <a:pt x="1" y="673"/>
                      <a:pt x="1" y="1069"/>
                    </a:cubicBezTo>
                    <a:lnTo>
                      <a:pt x="1" y="3723"/>
                    </a:lnTo>
                    <a:cubicBezTo>
                      <a:pt x="1" y="4139"/>
                      <a:pt x="318" y="4456"/>
                      <a:pt x="733" y="4456"/>
                    </a:cubicBezTo>
                    <a:lnTo>
                      <a:pt x="5605" y="4456"/>
                    </a:lnTo>
                    <a:cubicBezTo>
                      <a:pt x="6001" y="4456"/>
                      <a:pt x="6337" y="4139"/>
                      <a:pt x="6337" y="3723"/>
                    </a:cubicBezTo>
                    <a:lnTo>
                      <a:pt x="6337" y="3446"/>
                    </a:lnTo>
                    <a:lnTo>
                      <a:pt x="10555" y="3287"/>
                    </a:lnTo>
                    <a:lnTo>
                      <a:pt x="10555" y="4060"/>
                    </a:lnTo>
                    <a:cubicBezTo>
                      <a:pt x="10555" y="4456"/>
                      <a:pt x="10892" y="4792"/>
                      <a:pt x="11288" y="4792"/>
                    </a:cubicBezTo>
                    <a:lnTo>
                      <a:pt x="15526" y="4792"/>
                    </a:lnTo>
                    <a:cubicBezTo>
                      <a:pt x="15942" y="4792"/>
                      <a:pt x="16258" y="4456"/>
                      <a:pt x="16258" y="4060"/>
                    </a:cubicBezTo>
                    <a:lnTo>
                      <a:pt x="16258" y="733"/>
                    </a:lnTo>
                    <a:cubicBezTo>
                      <a:pt x="16258" y="337"/>
                      <a:pt x="15942" y="0"/>
                      <a:pt x="15526" y="0"/>
                    </a:cubicBezTo>
                    <a:close/>
                  </a:path>
                </a:pathLst>
              </a:custGeom>
              <a:solidFill>
                <a:srgbClr val="757678"/>
              </a:solidFill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24"/>
              <p:cNvSpPr/>
              <p:nvPr/>
            </p:nvSpPr>
            <p:spPr>
              <a:xfrm>
                <a:off x="4294900" y="2571825"/>
                <a:ext cx="142600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5704" h="219" fill="none" extrusionOk="0">
                    <a:moveTo>
                      <a:pt x="0" y="219"/>
                    </a:moveTo>
                    <a:lnTo>
                      <a:pt x="5704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24"/>
              <p:cNvSpPr/>
              <p:nvPr/>
            </p:nvSpPr>
            <p:spPr>
              <a:xfrm>
                <a:off x="4294900" y="2524800"/>
                <a:ext cx="142600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5704" h="219" fill="none" extrusionOk="0">
                    <a:moveTo>
                      <a:pt x="5704" y="219"/>
                    </a:moveTo>
                    <a:lnTo>
                      <a:pt x="0" y="1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24"/>
              <p:cNvSpPr/>
              <p:nvPr/>
            </p:nvSpPr>
            <p:spPr>
              <a:xfrm>
                <a:off x="4205800" y="2538675"/>
                <a:ext cx="2477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991" extrusionOk="0">
                    <a:moveTo>
                      <a:pt x="495" y="0"/>
                    </a:moveTo>
                    <a:cubicBezTo>
                      <a:pt x="218" y="0"/>
                      <a:pt x="0" y="218"/>
                      <a:pt x="0" y="495"/>
                    </a:cubicBezTo>
                    <a:cubicBezTo>
                      <a:pt x="0" y="772"/>
                      <a:pt x="218" y="990"/>
                      <a:pt x="495" y="990"/>
                    </a:cubicBezTo>
                    <a:cubicBezTo>
                      <a:pt x="772" y="990"/>
                      <a:pt x="990" y="772"/>
                      <a:pt x="990" y="495"/>
                    </a:cubicBezTo>
                    <a:cubicBezTo>
                      <a:pt x="990" y="218"/>
                      <a:pt x="772" y="0"/>
                      <a:pt x="49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24"/>
              <p:cNvSpPr/>
              <p:nvPr/>
            </p:nvSpPr>
            <p:spPr>
              <a:xfrm>
                <a:off x="4503825" y="2516875"/>
                <a:ext cx="396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912" extrusionOk="0">
                    <a:moveTo>
                      <a:pt x="376" y="1"/>
                    </a:moveTo>
                    <a:cubicBezTo>
                      <a:pt x="178" y="1"/>
                      <a:pt x="0" y="159"/>
                      <a:pt x="0" y="357"/>
                    </a:cubicBezTo>
                    <a:lnTo>
                      <a:pt x="0" y="536"/>
                    </a:lnTo>
                    <a:cubicBezTo>
                      <a:pt x="0" y="734"/>
                      <a:pt x="178" y="912"/>
                      <a:pt x="376" y="912"/>
                    </a:cubicBezTo>
                    <a:lnTo>
                      <a:pt x="1208" y="912"/>
                    </a:lnTo>
                    <a:cubicBezTo>
                      <a:pt x="1406" y="912"/>
                      <a:pt x="1584" y="734"/>
                      <a:pt x="1584" y="536"/>
                    </a:cubicBezTo>
                    <a:lnTo>
                      <a:pt x="1584" y="357"/>
                    </a:lnTo>
                    <a:cubicBezTo>
                      <a:pt x="1584" y="159"/>
                      <a:pt x="1406" y="1"/>
                      <a:pt x="12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24"/>
              <p:cNvSpPr/>
              <p:nvPr/>
            </p:nvSpPr>
            <p:spPr>
              <a:xfrm>
                <a:off x="4503825" y="2516875"/>
                <a:ext cx="396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912" extrusionOk="0">
                    <a:moveTo>
                      <a:pt x="376" y="1"/>
                    </a:moveTo>
                    <a:cubicBezTo>
                      <a:pt x="178" y="1"/>
                      <a:pt x="0" y="159"/>
                      <a:pt x="0" y="357"/>
                    </a:cubicBezTo>
                    <a:lnTo>
                      <a:pt x="0" y="536"/>
                    </a:lnTo>
                    <a:cubicBezTo>
                      <a:pt x="0" y="734"/>
                      <a:pt x="178" y="912"/>
                      <a:pt x="376" y="912"/>
                    </a:cubicBezTo>
                    <a:lnTo>
                      <a:pt x="1208" y="912"/>
                    </a:lnTo>
                    <a:cubicBezTo>
                      <a:pt x="1406" y="912"/>
                      <a:pt x="1584" y="734"/>
                      <a:pt x="1584" y="536"/>
                    </a:cubicBezTo>
                    <a:lnTo>
                      <a:pt x="1584" y="357"/>
                    </a:lnTo>
                    <a:cubicBezTo>
                      <a:pt x="1584" y="159"/>
                      <a:pt x="1406" y="1"/>
                      <a:pt x="1208" y="1"/>
                    </a:cubicBezTo>
                    <a:close/>
                  </a:path>
                </a:pathLst>
              </a:custGeom>
              <a:solidFill>
                <a:srgbClr val="757678"/>
              </a:solidFill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24"/>
              <p:cNvSpPr/>
              <p:nvPr/>
            </p:nvSpPr>
            <p:spPr>
              <a:xfrm>
                <a:off x="4503825" y="2562425"/>
                <a:ext cx="3912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1565" h="932" extrusionOk="0">
                    <a:moveTo>
                      <a:pt x="376" y="1"/>
                    </a:moveTo>
                    <a:cubicBezTo>
                      <a:pt x="178" y="1"/>
                      <a:pt x="0" y="179"/>
                      <a:pt x="0" y="377"/>
                    </a:cubicBezTo>
                    <a:lnTo>
                      <a:pt x="0" y="555"/>
                    </a:lnTo>
                    <a:cubicBezTo>
                      <a:pt x="0" y="753"/>
                      <a:pt x="178" y="931"/>
                      <a:pt x="376" y="931"/>
                    </a:cubicBezTo>
                    <a:lnTo>
                      <a:pt x="1208" y="931"/>
                    </a:lnTo>
                    <a:cubicBezTo>
                      <a:pt x="1406" y="931"/>
                      <a:pt x="1564" y="753"/>
                      <a:pt x="1564" y="555"/>
                    </a:cubicBezTo>
                    <a:lnTo>
                      <a:pt x="1564" y="377"/>
                    </a:lnTo>
                    <a:cubicBezTo>
                      <a:pt x="1564" y="179"/>
                      <a:pt x="1406" y="1"/>
                      <a:pt x="12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24"/>
              <p:cNvSpPr/>
              <p:nvPr/>
            </p:nvSpPr>
            <p:spPr>
              <a:xfrm>
                <a:off x="4503825" y="2562425"/>
                <a:ext cx="3912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1565" h="932" extrusionOk="0">
                    <a:moveTo>
                      <a:pt x="376" y="1"/>
                    </a:moveTo>
                    <a:cubicBezTo>
                      <a:pt x="178" y="1"/>
                      <a:pt x="0" y="179"/>
                      <a:pt x="0" y="377"/>
                    </a:cubicBezTo>
                    <a:lnTo>
                      <a:pt x="0" y="555"/>
                    </a:lnTo>
                    <a:cubicBezTo>
                      <a:pt x="0" y="753"/>
                      <a:pt x="178" y="931"/>
                      <a:pt x="376" y="931"/>
                    </a:cubicBezTo>
                    <a:lnTo>
                      <a:pt x="1208" y="931"/>
                    </a:lnTo>
                    <a:cubicBezTo>
                      <a:pt x="1406" y="931"/>
                      <a:pt x="1564" y="753"/>
                      <a:pt x="1564" y="555"/>
                    </a:cubicBezTo>
                    <a:lnTo>
                      <a:pt x="1564" y="377"/>
                    </a:lnTo>
                    <a:cubicBezTo>
                      <a:pt x="1564" y="179"/>
                      <a:pt x="1406" y="1"/>
                      <a:pt x="1208" y="1"/>
                    </a:cubicBezTo>
                    <a:close/>
                  </a:path>
                </a:pathLst>
              </a:custGeom>
              <a:solidFill>
                <a:srgbClr val="757678"/>
              </a:solidFill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24"/>
              <p:cNvSpPr/>
              <p:nvPr/>
            </p:nvSpPr>
            <p:spPr>
              <a:xfrm>
                <a:off x="4534025" y="2553025"/>
                <a:ext cx="8925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357" h="753" fill="none" extrusionOk="0">
                    <a:moveTo>
                      <a:pt x="0" y="377"/>
                    </a:moveTo>
                    <a:cubicBezTo>
                      <a:pt x="198" y="377"/>
                      <a:pt x="356" y="555"/>
                      <a:pt x="356" y="753"/>
                    </a:cubicBezTo>
                    <a:lnTo>
                      <a:pt x="356" y="0"/>
                    </a:lnTo>
                    <a:cubicBezTo>
                      <a:pt x="356" y="218"/>
                      <a:pt x="198" y="377"/>
                      <a:pt x="0" y="377"/>
                    </a:cubicBezTo>
                    <a:close/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24"/>
              <p:cNvSpPr/>
              <p:nvPr/>
            </p:nvSpPr>
            <p:spPr>
              <a:xfrm>
                <a:off x="4534025" y="2530250"/>
                <a:ext cx="8925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754" fill="none" extrusionOk="0">
                    <a:moveTo>
                      <a:pt x="0" y="377"/>
                    </a:moveTo>
                    <a:cubicBezTo>
                      <a:pt x="198" y="377"/>
                      <a:pt x="356" y="535"/>
                      <a:pt x="356" y="753"/>
                    </a:cubicBezTo>
                    <a:lnTo>
                      <a:pt x="356" y="1"/>
                    </a:lnTo>
                    <a:cubicBezTo>
                      <a:pt x="356" y="199"/>
                      <a:pt x="198" y="377"/>
                      <a:pt x="0" y="377"/>
                    </a:cubicBezTo>
                    <a:close/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24"/>
              <p:cNvSpPr/>
              <p:nvPr/>
            </p:nvSpPr>
            <p:spPr>
              <a:xfrm>
                <a:off x="4136475" y="2491150"/>
                <a:ext cx="406475" cy="119825"/>
              </a:xfrm>
              <a:custGeom>
                <a:avLst/>
                <a:gdLst/>
                <a:ahLst/>
                <a:cxnLst/>
                <a:rect l="l" t="t" r="r" b="b"/>
                <a:pathLst>
                  <a:path w="16259" h="4793" fill="none" extrusionOk="0">
                    <a:moveTo>
                      <a:pt x="16258" y="1386"/>
                    </a:moveTo>
                    <a:lnTo>
                      <a:pt x="16258" y="733"/>
                    </a:lnTo>
                    <a:cubicBezTo>
                      <a:pt x="16258" y="337"/>
                      <a:pt x="15942" y="0"/>
                      <a:pt x="15526" y="0"/>
                    </a:cubicBezTo>
                    <a:lnTo>
                      <a:pt x="11288" y="0"/>
                    </a:lnTo>
                    <a:cubicBezTo>
                      <a:pt x="10892" y="0"/>
                      <a:pt x="10555" y="337"/>
                      <a:pt x="10555" y="733"/>
                    </a:cubicBezTo>
                    <a:lnTo>
                      <a:pt x="10555" y="1505"/>
                    </a:lnTo>
                    <a:lnTo>
                      <a:pt x="6337" y="1347"/>
                    </a:lnTo>
                    <a:lnTo>
                      <a:pt x="6337" y="1069"/>
                    </a:lnTo>
                    <a:cubicBezTo>
                      <a:pt x="6337" y="673"/>
                      <a:pt x="6001" y="337"/>
                      <a:pt x="5605" y="337"/>
                    </a:cubicBezTo>
                    <a:lnTo>
                      <a:pt x="733" y="337"/>
                    </a:lnTo>
                    <a:cubicBezTo>
                      <a:pt x="318" y="337"/>
                      <a:pt x="1" y="673"/>
                      <a:pt x="1" y="1069"/>
                    </a:cubicBezTo>
                    <a:lnTo>
                      <a:pt x="1" y="3723"/>
                    </a:lnTo>
                    <a:cubicBezTo>
                      <a:pt x="1" y="4139"/>
                      <a:pt x="318" y="4456"/>
                      <a:pt x="733" y="4456"/>
                    </a:cubicBezTo>
                    <a:lnTo>
                      <a:pt x="5605" y="4456"/>
                    </a:lnTo>
                    <a:cubicBezTo>
                      <a:pt x="6001" y="4456"/>
                      <a:pt x="6337" y="4139"/>
                      <a:pt x="6337" y="3723"/>
                    </a:cubicBezTo>
                    <a:lnTo>
                      <a:pt x="6337" y="3446"/>
                    </a:lnTo>
                    <a:lnTo>
                      <a:pt x="10555" y="3287"/>
                    </a:lnTo>
                    <a:lnTo>
                      <a:pt x="10555" y="4060"/>
                    </a:lnTo>
                    <a:cubicBezTo>
                      <a:pt x="10555" y="4456"/>
                      <a:pt x="10892" y="4792"/>
                      <a:pt x="11288" y="4792"/>
                    </a:cubicBezTo>
                    <a:lnTo>
                      <a:pt x="15526" y="4792"/>
                    </a:lnTo>
                    <a:cubicBezTo>
                      <a:pt x="15942" y="4792"/>
                      <a:pt x="16258" y="4456"/>
                      <a:pt x="16258" y="4060"/>
                    </a:cubicBezTo>
                    <a:lnTo>
                      <a:pt x="16258" y="3406"/>
                    </a:ln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24"/>
              <p:cNvSpPr/>
              <p:nvPr/>
            </p:nvSpPr>
            <p:spPr>
              <a:xfrm>
                <a:off x="2563675" y="3566425"/>
                <a:ext cx="279725" cy="56450"/>
              </a:xfrm>
              <a:custGeom>
                <a:avLst/>
                <a:gdLst/>
                <a:ahLst/>
                <a:cxnLst/>
                <a:rect l="l" t="t" r="r" b="b"/>
                <a:pathLst>
                  <a:path w="11189" h="2258" extrusionOk="0">
                    <a:moveTo>
                      <a:pt x="11090" y="0"/>
                    </a:moveTo>
                    <a:lnTo>
                      <a:pt x="8713" y="317"/>
                    </a:lnTo>
                    <a:lnTo>
                      <a:pt x="5486" y="772"/>
                    </a:lnTo>
                    <a:lnTo>
                      <a:pt x="2258" y="1228"/>
                    </a:lnTo>
                    <a:lnTo>
                      <a:pt x="0" y="1525"/>
                    </a:lnTo>
                    <a:lnTo>
                      <a:pt x="20" y="1723"/>
                    </a:lnTo>
                    <a:lnTo>
                      <a:pt x="40" y="1901"/>
                    </a:lnTo>
                    <a:lnTo>
                      <a:pt x="80" y="2079"/>
                    </a:lnTo>
                    <a:lnTo>
                      <a:pt x="99" y="2258"/>
                    </a:lnTo>
                    <a:lnTo>
                      <a:pt x="2357" y="1961"/>
                    </a:lnTo>
                    <a:lnTo>
                      <a:pt x="5585" y="1505"/>
                    </a:lnTo>
                    <a:lnTo>
                      <a:pt x="8812" y="1070"/>
                    </a:lnTo>
                    <a:lnTo>
                      <a:pt x="11189" y="733"/>
                    </a:lnTo>
                    <a:lnTo>
                      <a:pt x="11169" y="555"/>
                    </a:lnTo>
                    <a:lnTo>
                      <a:pt x="11149" y="357"/>
                    </a:lnTo>
                    <a:lnTo>
                      <a:pt x="11110" y="178"/>
                    </a:lnTo>
                    <a:lnTo>
                      <a:pt x="11090" y="0"/>
                    </a:lnTo>
                    <a:close/>
                  </a:path>
                </a:pathLst>
              </a:custGeom>
              <a:solidFill>
                <a:srgbClr val="757678"/>
              </a:solidFill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24"/>
              <p:cNvSpPr/>
              <p:nvPr/>
            </p:nvSpPr>
            <p:spPr>
              <a:xfrm>
                <a:off x="2803775" y="3536725"/>
                <a:ext cx="77250" cy="7725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3090" extrusionOk="0">
                    <a:moveTo>
                      <a:pt x="1545" y="0"/>
                    </a:moveTo>
                    <a:cubicBezTo>
                      <a:pt x="694" y="0"/>
                      <a:pt x="1" y="693"/>
                      <a:pt x="1" y="1545"/>
                    </a:cubicBezTo>
                    <a:cubicBezTo>
                      <a:pt x="1" y="2396"/>
                      <a:pt x="694" y="3089"/>
                      <a:pt x="1545" y="3089"/>
                    </a:cubicBezTo>
                    <a:cubicBezTo>
                      <a:pt x="2397" y="3089"/>
                      <a:pt x="3090" y="2396"/>
                      <a:pt x="3090" y="1545"/>
                    </a:cubicBezTo>
                    <a:cubicBezTo>
                      <a:pt x="3090" y="693"/>
                      <a:pt x="2397" y="0"/>
                      <a:pt x="1545" y="0"/>
                    </a:cubicBezTo>
                    <a:close/>
                  </a:path>
                </a:pathLst>
              </a:custGeom>
              <a:solidFill>
                <a:srgbClr val="757678"/>
              </a:solidFill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24"/>
              <p:cNvSpPr/>
              <p:nvPr/>
            </p:nvSpPr>
            <p:spPr>
              <a:xfrm>
                <a:off x="2836450" y="3569875"/>
                <a:ext cx="1142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57" extrusionOk="0">
                    <a:moveTo>
                      <a:pt x="238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57"/>
                      <a:pt x="100" y="456"/>
                      <a:pt x="238" y="456"/>
                    </a:cubicBezTo>
                    <a:cubicBezTo>
                      <a:pt x="357" y="456"/>
                      <a:pt x="456" y="357"/>
                      <a:pt x="456" y="219"/>
                    </a:cubicBezTo>
                    <a:cubicBezTo>
                      <a:pt x="456" y="100"/>
                      <a:pt x="357" y="1"/>
                      <a:pt x="2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24"/>
              <p:cNvSpPr/>
              <p:nvPr/>
            </p:nvSpPr>
            <p:spPr>
              <a:xfrm>
                <a:off x="3110225" y="5073875"/>
                <a:ext cx="990150" cy="235675"/>
              </a:xfrm>
              <a:custGeom>
                <a:avLst/>
                <a:gdLst/>
                <a:ahLst/>
                <a:cxnLst/>
                <a:rect l="l" t="t" r="r" b="b"/>
                <a:pathLst>
                  <a:path w="39606" h="9427" extrusionOk="0">
                    <a:moveTo>
                      <a:pt x="19803" y="1"/>
                    </a:moveTo>
                    <a:cubicBezTo>
                      <a:pt x="8872" y="1"/>
                      <a:pt x="0" y="2120"/>
                      <a:pt x="0" y="4714"/>
                    </a:cubicBezTo>
                    <a:cubicBezTo>
                      <a:pt x="0" y="7308"/>
                      <a:pt x="8872" y="9427"/>
                      <a:pt x="19803" y="9427"/>
                    </a:cubicBezTo>
                    <a:cubicBezTo>
                      <a:pt x="30734" y="9427"/>
                      <a:pt x="39605" y="7308"/>
                      <a:pt x="39605" y="4714"/>
                    </a:cubicBezTo>
                    <a:cubicBezTo>
                      <a:pt x="39605" y="2120"/>
                      <a:pt x="30734" y="1"/>
                      <a:pt x="19803" y="1"/>
                    </a:cubicBezTo>
                    <a:close/>
                  </a:path>
                </a:pathLst>
              </a:custGeom>
              <a:solidFill>
                <a:srgbClr val="757678"/>
              </a:solidFill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24"/>
              <p:cNvSpPr/>
              <p:nvPr/>
            </p:nvSpPr>
            <p:spPr>
              <a:xfrm>
                <a:off x="3464200" y="4994675"/>
                <a:ext cx="73775" cy="71300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2852" extrusionOk="0">
                    <a:moveTo>
                      <a:pt x="812" y="0"/>
                    </a:moveTo>
                    <a:cubicBezTo>
                      <a:pt x="376" y="0"/>
                      <a:pt x="0" y="634"/>
                      <a:pt x="0" y="1426"/>
                    </a:cubicBezTo>
                    <a:cubicBezTo>
                      <a:pt x="0" y="2218"/>
                      <a:pt x="376" y="2852"/>
                      <a:pt x="812" y="2852"/>
                    </a:cubicBezTo>
                    <a:cubicBezTo>
                      <a:pt x="1168" y="2852"/>
                      <a:pt x="1366" y="2377"/>
                      <a:pt x="1366" y="2377"/>
                    </a:cubicBezTo>
                    <a:cubicBezTo>
                      <a:pt x="1485" y="2119"/>
                      <a:pt x="1782" y="1921"/>
                      <a:pt x="2059" y="1921"/>
                    </a:cubicBezTo>
                    <a:lnTo>
                      <a:pt x="2456" y="1921"/>
                    </a:lnTo>
                    <a:cubicBezTo>
                      <a:pt x="2733" y="1921"/>
                      <a:pt x="2951" y="1703"/>
                      <a:pt x="2951" y="1426"/>
                    </a:cubicBezTo>
                    <a:cubicBezTo>
                      <a:pt x="2951" y="1169"/>
                      <a:pt x="2733" y="951"/>
                      <a:pt x="2456" y="951"/>
                    </a:cubicBezTo>
                    <a:lnTo>
                      <a:pt x="2059" y="951"/>
                    </a:lnTo>
                    <a:cubicBezTo>
                      <a:pt x="1782" y="951"/>
                      <a:pt x="1485" y="733"/>
                      <a:pt x="1366" y="495"/>
                    </a:cubicBezTo>
                    <a:cubicBezTo>
                      <a:pt x="1366" y="495"/>
                      <a:pt x="1168" y="0"/>
                      <a:pt x="812" y="0"/>
                    </a:cubicBezTo>
                    <a:close/>
                  </a:path>
                </a:pathLst>
              </a:custGeom>
              <a:solidFill>
                <a:srgbClr val="40404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24"/>
              <p:cNvSpPr/>
              <p:nvPr/>
            </p:nvSpPr>
            <p:spPr>
              <a:xfrm>
                <a:off x="3464200" y="4994675"/>
                <a:ext cx="73775" cy="71300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2852" fill="none" extrusionOk="0">
                    <a:moveTo>
                      <a:pt x="2951" y="1426"/>
                    </a:moveTo>
                    <a:cubicBezTo>
                      <a:pt x="2951" y="1169"/>
                      <a:pt x="2733" y="951"/>
                      <a:pt x="2456" y="951"/>
                    </a:cubicBezTo>
                    <a:lnTo>
                      <a:pt x="2059" y="951"/>
                    </a:lnTo>
                    <a:cubicBezTo>
                      <a:pt x="1782" y="951"/>
                      <a:pt x="1485" y="733"/>
                      <a:pt x="1366" y="495"/>
                    </a:cubicBezTo>
                    <a:cubicBezTo>
                      <a:pt x="1366" y="495"/>
                      <a:pt x="1168" y="0"/>
                      <a:pt x="812" y="0"/>
                    </a:cubicBezTo>
                    <a:cubicBezTo>
                      <a:pt x="376" y="0"/>
                      <a:pt x="0" y="634"/>
                      <a:pt x="0" y="1426"/>
                    </a:cubicBezTo>
                    <a:cubicBezTo>
                      <a:pt x="0" y="2218"/>
                      <a:pt x="376" y="2852"/>
                      <a:pt x="812" y="2852"/>
                    </a:cubicBezTo>
                    <a:cubicBezTo>
                      <a:pt x="1168" y="2852"/>
                      <a:pt x="1366" y="2377"/>
                      <a:pt x="1366" y="2377"/>
                    </a:cubicBezTo>
                    <a:cubicBezTo>
                      <a:pt x="1485" y="2119"/>
                      <a:pt x="1782" y="1921"/>
                      <a:pt x="2059" y="1921"/>
                    </a:cubicBezTo>
                    <a:lnTo>
                      <a:pt x="2456" y="1921"/>
                    </a:lnTo>
                    <a:cubicBezTo>
                      <a:pt x="2733" y="1921"/>
                      <a:pt x="2951" y="1703"/>
                      <a:pt x="2951" y="1426"/>
                    </a:cubicBezTo>
                    <a:close/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24"/>
              <p:cNvSpPr/>
              <p:nvPr/>
            </p:nvSpPr>
            <p:spPr>
              <a:xfrm>
                <a:off x="3530525" y="4975375"/>
                <a:ext cx="149525" cy="177750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7110" extrusionOk="0">
                    <a:moveTo>
                      <a:pt x="753" y="0"/>
                    </a:moveTo>
                    <a:cubicBezTo>
                      <a:pt x="337" y="0"/>
                      <a:pt x="1" y="337"/>
                      <a:pt x="1" y="733"/>
                    </a:cubicBezTo>
                    <a:lnTo>
                      <a:pt x="1" y="2812"/>
                    </a:lnTo>
                    <a:lnTo>
                      <a:pt x="1" y="4297"/>
                    </a:lnTo>
                    <a:lnTo>
                      <a:pt x="1" y="7109"/>
                    </a:lnTo>
                    <a:lnTo>
                      <a:pt x="5981" y="7109"/>
                    </a:lnTo>
                    <a:lnTo>
                      <a:pt x="5981" y="4297"/>
                    </a:lnTo>
                    <a:lnTo>
                      <a:pt x="5981" y="2812"/>
                    </a:lnTo>
                    <a:lnTo>
                      <a:pt x="5981" y="733"/>
                    </a:lnTo>
                    <a:cubicBezTo>
                      <a:pt x="5981" y="337"/>
                      <a:pt x="5644" y="0"/>
                      <a:pt x="5228" y="0"/>
                    </a:cubicBezTo>
                    <a:close/>
                  </a:path>
                </a:pathLst>
              </a:custGeom>
              <a:solidFill>
                <a:srgbClr val="75767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24"/>
              <p:cNvSpPr/>
              <p:nvPr/>
            </p:nvSpPr>
            <p:spPr>
              <a:xfrm>
                <a:off x="3530525" y="4975375"/>
                <a:ext cx="149525" cy="177750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7110" fill="none" extrusionOk="0">
                    <a:moveTo>
                      <a:pt x="1" y="7109"/>
                    </a:moveTo>
                    <a:lnTo>
                      <a:pt x="1" y="4297"/>
                    </a:lnTo>
                    <a:lnTo>
                      <a:pt x="1" y="2812"/>
                    </a:lnTo>
                    <a:lnTo>
                      <a:pt x="1" y="733"/>
                    </a:lnTo>
                    <a:cubicBezTo>
                      <a:pt x="1" y="337"/>
                      <a:pt x="337" y="0"/>
                      <a:pt x="753" y="0"/>
                    </a:cubicBezTo>
                    <a:lnTo>
                      <a:pt x="2258" y="0"/>
                    </a:lnTo>
                    <a:lnTo>
                      <a:pt x="3743" y="0"/>
                    </a:lnTo>
                    <a:lnTo>
                      <a:pt x="5228" y="0"/>
                    </a:lnTo>
                    <a:cubicBezTo>
                      <a:pt x="5644" y="0"/>
                      <a:pt x="5981" y="337"/>
                      <a:pt x="5981" y="733"/>
                    </a:cubicBezTo>
                    <a:lnTo>
                      <a:pt x="5981" y="2812"/>
                    </a:lnTo>
                    <a:lnTo>
                      <a:pt x="5981" y="4297"/>
                    </a:lnTo>
                    <a:lnTo>
                      <a:pt x="5981" y="7109"/>
                    </a:lnTo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24"/>
              <p:cNvSpPr/>
              <p:nvPr/>
            </p:nvSpPr>
            <p:spPr>
              <a:xfrm>
                <a:off x="3788450" y="4358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24"/>
              <p:cNvSpPr/>
              <p:nvPr/>
            </p:nvSpPr>
            <p:spPr>
              <a:xfrm>
                <a:off x="3788450" y="1898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24"/>
              <p:cNvSpPr/>
              <p:nvPr/>
            </p:nvSpPr>
            <p:spPr>
              <a:xfrm>
                <a:off x="3757750" y="1898050"/>
                <a:ext cx="61925" cy="2460000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98400" fill="none" extrusionOk="0">
                    <a:moveTo>
                      <a:pt x="1486" y="1"/>
                    </a:moveTo>
                    <a:lnTo>
                      <a:pt x="2476" y="11209"/>
                    </a:lnTo>
                    <a:lnTo>
                      <a:pt x="2476" y="98399"/>
                    </a:lnTo>
                    <a:lnTo>
                      <a:pt x="1" y="98399"/>
                    </a:lnTo>
                    <a:lnTo>
                      <a:pt x="1" y="98399"/>
                    </a:lnTo>
                    <a:lnTo>
                      <a:pt x="1" y="11209"/>
                    </a:lnTo>
                    <a:lnTo>
                      <a:pt x="991" y="1"/>
                    </a:lnTo>
                  </a:path>
                </a:pathLst>
              </a:custGeom>
              <a:noFill/>
              <a:ln w="64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24"/>
              <p:cNvSpPr/>
              <p:nvPr/>
            </p:nvSpPr>
            <p:spPr>
              <a:xfrm>
                <a:off x="3750325" y="4263475"/>
                <a:ext cx="88650" cy="3129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12518" extrusionOk="0">
                    <a:moveTo>
                      <a:pt x="258" y="0"/>
                    </a:moveTo>
                    <a:cubicBezTo>
                      <a:pt x="120" y="0"/>
                      <a:pt x="1" y="119"/>
                      <a:pt x="1" y="258"/>
                    </a:cubicBezTo>
                    <a:lnTo>
                      <a:pt x="1" y="3961"/>
                    </a:lnTo>
                    <a:cubicBezTo>
                      <a:pt x="1" y="4099"/>
                      <a:pt x="80" y="4218"/>
                      <a:pt x="159" y="4218"/>
                    </a:cubicBezTo>
                    <a:cubicBezTo>
                      <a:pt x="258" y="4218"/>
                      <a:pt x="337" y="4317"/>
                      <a:pt x="337" y="4456"/>
                    </a:cubicBezTo>
                    <a:cubicBezTo>
                      <a:pt x="337" y="4456"/>
                      <a:pt x="318" y="4733"/>
                      <a:pt x="318" y="5129"/>
                    </a:cubicBezTo>
                    <a:cubicBezTo>
                      <a:pt x="318" y="5862"/>
                      <a:pt x="337" y="6872"/>
                      <a:pt x="417" y="7881"/>
                    </a:cubicBezTo>
                    <a:cubicBezTo>
                      <a:pt x="436" y="7980"/>
                      <a:pt x="456" y="8159"/>
                      <a:pt x="456" y="8159"/>
                    </a:cubicBezTo>
                    <a:cubicBezTo>
                      <a:pt x="456" y="8297"/>
                      <a:pt x="417" y="8416"/>
                      <a:pt x="357" y="8416"/>
                    </a:cubicBezTo>
                    <a:cubicBezTo>
                      <a:pt x="278" y="8416"/>
                      <a:pt x="238" y="8535"/>
                      <a:pt x="258" y="8674"/>
                    </a:cubicBezTo>
                    <a:lnTo>
                      <a:pt x="575" y="12297"/>
                    </a:lnTo>
                    <a:cubicBezTo>
                      <a:pt x="593" y="12424"/>
                      <a:pt x="694" y="12518"/>
                      <a:pt x="817" y="12518"/>
                    </a:cubicBezTo>
                    <a:cubicBezTo>
                      <a:pt x="829" y="12518"/>
                      <a:pt x="840" y="12517"/>
                      <a:pt x="852" y="12515"/>
                    </a:cubicBezTo>
                    <a:lnTo>
                      <a:pt x="3308" y="12297"/>
                    </a:lnTo>
                    <a:cubicBezTo>
                      <a:pt x="3446" y="12278"/>
                      <a:pt x="3545" y="12159"/>
                      <a:pt x="3526" y="12020"/>
                    </a:cubicBezTo>
                    <a:lnTo>
                      <a:pt x="3209" y="8436"/>
                    </a:lnTo>
                    <a:cubicBezTo>
                      <a:pt x="3189" y="8297"/>
                      <a:pt x="3110" y="8198"/>
                      <a:pt x="3031" y="8198"/>
                    </a:cubicBezTo>
                    <a:cubicBezTo>
                      <a:pt x="3022" y="8200"/>
                      <a:pt x="3014" y="8201"/>
                      <a:pt x="3006" y="8201"/>
                    </a:cubicBezTo>
                    <a:cubicBezTo>
                      <a:pt x="2922" y="8201"/>
                      <a:pt x="2872" y="8107"/>
                      <a:pt x="2872" y="7980"/>
                    </a:cubicBezTo>
                    <a:cubicBezTo>
                      <a:pt x="2872" y="7980"/>
                      <a:pt x="2852" y="7782"/>
                      <a:pt x="2852" y="7683"/>
                    </a:cubicBezTo>
                    <a:cubicBezTo>
                      <a:pt x="2773" y="6773"/>
                      <a:pt x="2793" y="5822"/>
                      <a:pt x="2793" y="5129"/>
                    </a:cubicBezTo>
                    <a:cubicBezTo>
                      <a:pt x="2793" y="4713"/>
                      <a:pt x="2813" y="4456"/>
                      <a:pt x="2813" y="4456"/>
                    </a:cubicBezTo>
                    <a:cubicBezTo>
                      <a:pt x="2813" y="4317"/>
                      <a:pt x="2912" y="4218"/>
                      <a:pt x="3011" y="4218"/>
                    </a:cubicBezTo>
                    <a:cubicBezTo>
                      <a:pt x="3130" y="4218"/>
                      <a:pt x="3209" y="4099"/>
                      <a:pt x="3209" y="3961"/>
                    </a:cubicBezTo>
                    <a:lnTo>
                      <a:pt x="3229" y="258"/>
                    </a:lnTo>
                    <a:cubicBezTo>
                      <a:pt x="3229" y="119"/>
                      <a:pt x="3110" y="0"/>
                      <a:pt x="2971" y="0"/>
                    </a:cubicBezTo>
                    <a:close/>
                  </a:path>
                </a:pathLst>
              </a:custGeom>
              <a:solidFill>
                <a:srgbClr val="B6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24"/>
              <p:cNvSpPr/>
              <p:nvPr/>
            </p:nvSpPr>
            <p:spPr>
              <a:xfrm>
                <a:off x="3750325" y="4263475"/>
                <a:ext cx="88650" cy="31340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12536" fill="none" extrusionOk="0">
                    <a:moveTo>
                      <a:pt x="3209" y="8436"/>
                    </a:moveTo>
                    <a:cubicBezTo>
                      <a:pt x="3189" y="8297"/>
                      <a:pt x="3110" y="8198"/>
                      <a:pt x="3031" y="8198"/>
                    </a:cubicBezTo>
                    <a:cubicBezTo>
                      <a:pt x="2932" y="8218"/>
                      <a:pt x="2872" y="8119"/>
                      <a:pt x="2872" y="7980"/>
                    </a:cubicBezTo>
                    <a:cubicBezTo>
                      <a:pt x="2872" y="7980"/>
                      <a:pt x="2852" y="7782"/>
                      <a:pt x="2852" y="7683"/>
                    </a:cubicBezTo>
                    <a:cubicBezTo>
                      <a:pt x="2773" y="6773"/>
                      <a:pt x="2793" y="5822"/>
                      <a:pt x="2793" y="5129"/>
                    </a:cubicBezTo>
                    <a:cubicBezTo>
                      <a:pt x="2793" y="4713"/>
                      <a:pt x="2813" y="4456"/>
                      <a:pt x="2813" y="4456"/>
                    </a:cubicBezTo>
                    <a:cubicBezTo>
                      <a:pt x="2813" y="4317"/>
                      <a:pt x="2912" y="4218"/>
                      <a:pt x="3011" y="4218"/>
                    </a:cubicBezTo>
                    <a:cubicBezTo>
                      <a:pt x="3130" y="4218"/>
                      <a:pt x="3209" y="4099"/>
                      <a:pt x="3209" y="3961"/>
                    </a:cubicBezTo>
                    <a:lnTo>
                      <a:pt x="3229" y="258"/>
                    </a:lnTo>
                    <a:cubicBezTo>
                      <a:pt x="3229" y="119"/>
                      <a:pt x="3110" y="0"/>
                      <a:pt x="2971" y="0"/>
                    </a:cubicBezTo>
                    <a:lnTo>
                      <a:pt x="258" y="0"/>
                    </a:lnTo>
                    <a:cubicBezTo>
                      <a:pt x="120" y="0"/>
                      <a:pt x="1" y="119"/>
                      <a:pt x="1" y="258"/>
                    </a:cubicBezTo>
                    <a:lnTo>
                      <a:pt x="1" y="3961"/>
                    </a:lnTo>
                    <a:cubicBezTo>
                      <a:pt x="1" y="4099"/>
                      <a:pt x="80" y="4218"/>
                      <a:pt x="159" y="4218"/>
                    </a:cubicBezTo>
                    <a:cubicBezTo>
                      <a:pt x="258" y="4218"/>
                      <a:pt x="337" y="4317"/>
                      <a:pt x="337" y="4456"/>
                    </a:cubicBezTo>
                    <a:cubicBezTo>
                      <a:pt x="337" y="4456"/>
                      <a:pt x="318" y="4733"/>
                      <a:pt x="318" y="5129"/>
                    </a:cubicBezTo>
                    <a:cubicBezTo>
                      <a:pt x="318" y="5862"/>
                      <a:pt x="337" y="6872"/>
                      <a:pt x="417" y="7881"/>
                    </a:cubicBezTo>
                    <a:cubicBezTo>
                      <a:pt x="436" y="7980"/>
                      <a:pt x="456" y="8159"/>
                      <a:pt x="456" y="8159"/>
                    </a:cubicBezTo>
                    <a:cubicBezTo>
                      <a:pt x="456" y="8297"/>
                      <a:pt x="417" y="8416"/>
                      <a:pt x="357" y="8416"/>
                    </a:cubicBezTo>
                    <a:cubicBezTo>
                      <a:pt x="278" y="8416"/>
                      <a:pt x="238" y="8535"/>
                      <a:pt x="258" y="8674"/>
                    </a:cubicBezTo>
                    <a:lnTo>
                      <a:pt x="575" y="12297"/>
                    </a:lnTo>
                    <a:cubicBezTo>
                      <a:pt x="595" y="12436"/>
                      <a:pt x="714" y="12535"/>
                      <a:pt x="852" y="12515"/>
                    </a:cubicBezTo>
                    <a:lnTo>
                      <a:pt x="3308" y="12297"/>
                    </a:lnTo>
                    <a:cubicBezTo>
                      <a:pt x="3446" y="12278"/>
                      <a:pt x="3545" y="12159"/>
                      <a:pt x="3526" y="12020"/>
                    </a:cubicBezTo>
                    <a:close/>
                  </a:path>
                </a:pathLst>
              </a:custGeom>
              <a:noFill/>
              <a:ln w="6425" cap="flat" cmpd="sng">
                <a:solidFill>
                  <a:srgbClr val="000000"/>
                </a:solidFill>
                <a:prstDash val="solid"/>
                <a:miter lim="1980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68" name="Google Shape;1568;p24"/>
            <p:cNvSpPr txBox="1"/>
            <p:nvPr/>
          </p:nvSpPr>
          <p:spPr>
            <a:xfrm>
              <a:off x="5000900" y="2015700"/>
              <a:ext cx="8577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WATER</a:t>
              </a:r>
              <a:endParaRPr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RESERVOIR</a:t>
              </a:r>
              <a:endParaRPr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69" name="Google Shape;1569;p24"/>
            <p:cNvSpPr txBox="1"/>
            <p:nvPr/>
          </p:nvSpPr>
          <p:spPr>
            <a:xfrm>
              <a:off x="7762200" y="2676375"/>
              <a:ext cx="10701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BURETTE IS USED TO MEASURE RATE OF WATER LOSS</a:t>
              </a:r>
              <a:endParaRPr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1570" name="Google Shape;1570;p24"/>
            <p:cNvCxnSpPr>
              <a:stCxn id="1569" idx="1"/>
            </p:cNvCxnSpPr>
            <p:nvPr/>
          </p:nvCxnSpPr>
          <p:spPr>
            <a:xfrm flipH="1">
              <a:off x="6969900" y="2953425"/>
              <a:ext cx="792300" cy="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Phloem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76" name="Google Shape;1576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23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The phloem consists of </a:t>
            </a:r>
            <a:r>
              <a:rPr lang="en" sz="1500" b="1">
                <a:solidFill>
                  <a:srgbClr val="CCCCCC"/>
                </a:solidFill>
              </a:rPr>
              <a:t>living </a:t>
            </a:r>
            <a:r>
              <a:rPr lang="en" sz="1500">
                <a:solidFill>
                  <a:srgbClr val="CCCCCC"/>
                </a:solidFill>
              </a:rPr>
              <a:t>tissue.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Phloem consists of </a:t>
            </a:r>
            <a:r>
              <a:rPr lang="en" sz="1100" b="1">
                <a:solidFill>
                  <a:srgbClr val="CCCCCC"/>
                </a:solidFill>
              </a:rPr>
              <a:t>2 </a:t>
            </a:r>
            <a:r>
              <a:rPr lang="en" sz="1100">
                <a:solidFill>
                  <a:srgbClr val="CCCCCC"/>
                </a:solidFill>
              </a:rPr>
              <a:t>types of cell:</a:t>
            </a:r>
            <a:endParaRPr sz="1100">
              <a:solidFill>
                <a:srgbClr val="CCCCCC"/>
              </a:solidFill>
            </a:endParaRPr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■"/>
            </a:pPr>
            <a:r>
              <a:rPr lang="en" sz="1100">
                <a:solidFill>
                  <a:srgbClr val="CCCCCC"/>
                </a:solidFill>
              </a:rPr>
              <a:t>Sieve tube elements are cells that transport solutes around the plants. These cells have </a:t>
            </a:r>
            <a:r>
              <a:rPr lang="en" sz="1100" b="1">
                <a:solidFill>
                  <a:srgbClr val="CCCCCC"/>
                </a:solidFill>
              </a:rPr>
              <a:t>no nucleus </a:t>
            </a:r>
            <a:r>
              <a:rPr lang="en" sz="1100">
                <a:solidFill>
                  <a:srgbClr val="CCCCCC"/>
                </a:solidFill>
              </a:rPr>
              <a:t>and </a:t>
            </a:r>
            <a:r>
              <a:rPr lang="en" sz="1100" b="1">
                <a:solidFill>
                  <a:srgbClr val="CCCCCC"/>
                </a:solidFill>
              </a:rPr>
              <a:t>no organelles</a:t>
            </a:r>
            <a:r>
              <a:rPr lang="en" sz="1100">
                <a:solidFill>
                  <a:srgbClr val="CCCCCC"/>
                </a:solidFill>
              </a:rPr>
              <a:t>. They are divided by a molecular mesh called a </a:t>
            </a:r>
            <a:r>
              <a:rPr lang="en" sz="1100" b="1">
                <a:solidFill>
                  <a:srgbClr val="CCCCCC"/>
                </a:solidFill>
              </a:rPr>
              <a:t>sieve plate</a:t>
            </a:r>
            <a:r>
              <a:rPr lang="en" sz="1100">
                <a:solidFill>
                  <a:srgbClr val="CCCCCC"/>
                </a:solidFill>
              </a:rPr>
              <a:t>.</a:t>
            </a:r>
            <a:endParaRPr sz="1100">
              <a:solidFill>
                <a:srgbClr val="CCCCCC"/>
              </a:solidFill>
            </a:endParaRPr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■"/>
            </a:pPr>
            <a:r>
              <a:rPr lang="en" sz="1100">
                <a:solidFill>
                  <a:srgbClr val="CCCCCC"/>
                </a:solidFill>
              </a:rPr>
              <a:t>Companion cells carry out </a:t>
            </a:r>
            <a:r>
              <a:rPr lang="en" sz="1100" b="1">
                <a:solidFill>
                  <a:srgbClr val="CCCCCC"/>
                </a:solidFill>
              </a:rPr>
              <a:t>functions </a:t>
            </a:r>
            <a:r>
              <a:rPr lang="en" sz="1100">
                <a:solidFill>
                  <a:srgbClr val="CCCCCC"/>
                </a:solidFill>
              </a:rPr>
              <a:t>required to keep the sieve tube elements alive. They are full of </a:t>
            </a:r>
            <a:r>
              <a:rPr lang="en" sz="1100" b="1">
                <a:solidFill>
                  <a:srgbClr val="CCCCCC"/>
                </a:solidFill>
              </a:rPr>
              <a:t>mitochondria </a:t>
            </a:r>
            <a:r>
              <a:rPr lang="en" sz="1100">
                <a:solidFill>
                  <a:srgbClr val="CCCCCC"/>
                </a:solidFill>
              </a:rPr>
              <a:t>to create ATP for </a:t>
            </a:r>
            <a:r>
              <a:rPr lang="en" sz="1100" b="1">
                <a:solidFill>
                  <a:srgbClr val="CCCCCC"/>
                </a:solidFill>
              </a:rPr>
              <a:t>active transport</a:t>
            </a:r>
            <a:r>
              <a:rPr lang="en" sz="1100">
                <a:solidFill>
                  <a:srgbClr val="CCCCCC"/>
                </a:solidFill>
              </a:rPr>
              <a:t>.</a:t>
            </a:r>
            <a:endParaRPr sz="1100">
              <a:solidFill>
                <a:srgbClr val="CCCCCC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The phloem is involved in the process of </a:t>
            </a:r>
            <a:r>
              <a:rPr lang="en" sz="1500" b="1">
                <a:solidFill>
                  <a:srgbClr val="CCCCCC"/>
                </a:solidFill>
              </a:rPr>
              <a:t>translocation</a:t>
            </a:r>
            <a:r>
              <a:rPr lang="en" sz="1500">
                <a:solidFill>
                  <a:srgbClr val="CCCCCC"/>
                </a:solidFill>
              </a:rPr>
              <a:t>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Translocation is the movement of solutes from where they are </a:t>
            </a:r>
            <a:r>
              <a:rPr lang="en" sz="1100" b="1">
                <a:solidFill>
                  <a:srgbClr val="CCCCCC"/>
                </a:solidFill>
              </a:rPr>
              <a:t>produced </a:t>
            </a:r>
            <a:r>
              <a:rPr lang="en" sz="1100">
                <a:solidFill>
                  <a:srgbClr val="CCCCCC"/>
                </a:solidFill>
              </a:rPr>
              <a:t>to where they are </a:t>
            </a:r>
            <a:r>
              <a:rPr lang="en" sz="1100" b="1">
                <a:solidFill>
                  <a:srgbClr val="CCCCCC"/>
                </a:solidFill>
              </a:rPr>
              <a:t>needed</a:t>
            </a:r>
            <a:r>
              <a:rPr lang="en" sz="1100">
                <a:solidFill>
                  <a:srgbClr val="CCCCCC"/>
                </a:solidFill>
              </a:rPr>
              <a:t>.</a:t>
            </a:r>
            <a:endParaRPr sz="11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Solutes such as amino acids and sucrose are often referred to as </a:t>
            </a:r>
            <a:r>
              <a:rPr lang="en" sz="1100" b="1">
                <a:solidFill>
                  <a:srgbClr val="CCCCCC"/>
                </a:solidFill>
              </a:rPr>
              <a:t>assimilates</a:t>
            </a:r>
            <a:r>
              <a:rPr lang="en" sz="1100">
                <a:solidFill>
                  <a:srgbClr val="CCCCCC"/>
                </a:solidFill>
              </a:rPr>
              <a:t>.</a:t>
            </a:r>
            <a:endParaRPr sz="11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Translocation is an </a:t>
            </a:r>
            <a:r>
              <a:rPr lang="en" sz="1100" b="1">
                <a:solidFill>
                  <a:srgbClr val="CCCCCC"/>
                </a:solidFill>
              </a:rPr>
              <a:t>active process </a:t>
            </a:r>
            <a:r>
              <a:rPr lang="en" sz="1100">
                <a:solidFill>
                  <a:srgbClr val="CCCCCC"/>
                </a:solidFill>
              </a:rPr>
              <a:t>requiring energy.</a:t>
            </a:r>
            <a:endParaRPr sz="1100">
              <a:solidFill>
                <a:srgbClr val="CCCCCC"/>
              </a:solidFill>
            </a:endParaRPr>
          </a:p>
        </p:txBody>
      </p:sp>
      <p:sp>
        <p:nvSpPr>
          <p:cNvPr id="1577" name="Google Shape;1577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pSp>
        <p:nvGrpSpPr>
          <p:cNvPr id="1578" name="Google Shape;1578;p25"/>
          <p:cNvGrpSpPr/>
          <p:nvPr/>
        </p:nvGrpSpPr>
        <p:grpSpPr>
          <a:xfrm>
            <a:off x="5492250" y="1152463"/>
            <a:ext cx="3247250" cy="3590275"/>
            <a:chOff x="4879775" y="776600"/>
            <a:chExt cx="3247250" cy="3590275"/>
          </a:xfrm>
        </p:grpSpPr>
        <p:sp>
          <p:nvSpPr>
            <p:cNvPr id="1579" name="Google Shape;1579;p25"/>
            <p:cNvSpPr txBox="1"/>
            <p:nvPr/>
          </p:nvSpPr>
          <p:spPr>
            <a:xfrm>
              <a:off x="6560725" y="2709425"/>
              <a:ext cx="1566300" cy="6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HOLES IN </a:t>
              </a:r>
              <a:r>
                <a:rPr lang="en" sz="9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SIEVE TUBE ELEMENTS </a:t>
              </a: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ALLOW FOR SUGAR TO MOVE THROUGH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80" name="Google Shape;1580;p25"/>
            <p:cNvSpPr txBox="1"/>
            <p:nvPr/>
          </p:nvSpPr>
          <p:spPr>
            <a:xfrm>
              <a:off x="6426325" y="1401000"/>
              <a:ext cx="1566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DISSOLVED SUGARS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AND NUTRIENTS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grpSp>
          <p:nvGrpSpPr>
            <p:cNvPr id="1581" name="Google Shape;1581;p25"/>
            <p:cNvGrpSpPr/>
            <p:nvPr/>
          </p:nvGrpSpPr>
          <p:grpSpPr>
            <a:xfrm>
              <a:off x="4879775" y="776600"/>
              <a:ext cx="1415350" cy="3590275"/>
              <a:chOff x="4133500" y="902825"/>
              <a:chExt cx="1415350" cy="3590275"/>
            </a:xfrm>
          </p:grpSpPr>
          <p:sp>
            <p:nvSpPr>
              <p:cNvPr id="1582" name="Google Shape;1582;p25"/>
              <p:cNvSpPr/>
              <p:nvPr/>
            </p:nvSpPr>
            <p:spPr>
              <a:xfrm>
                <a:off x="4204425" y="3080975"/>
                <a:ext cx="74125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2651" extrusionOk="0">
                    <a:moveTo>
                      <a:pt x="1424" y="0"/>
                    </a:moveTo>
                    <a:cubicBezTo>
                      <a:pt x="899" y="479"/>
                      <a:pt x="420" y="1004"/>
                      <a:pt x="0" y="1564"/>
                    </a:cubicBezTo>
                    <a:cubicBezTo>
                      <a:pt x="644" y="2168"/>
                      <a:pt x="1426" y="2650"/>
                      <a:pt x="2036" y="2650"/>
                    </a:cubicBezTo>
                    <a:cubicBezTo>
                      <a:pt x="2466" y="2650"/>
                      <a:pt x="2811" y="2412"/>
                      <a:pt x="2965" y="1809"/>
                    </a:cubicBezTo>
                    <a:lnTo>
                      <a:pt x="1424" y="0"/>
                    </a:lnTo>
                    <a:close/>
                  </a:path>
                </a:pathLst>
              </a:custGeom>
              <a:solidFill>
                <a:srgbClr val="F1BD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25"/>
              <p:cNvSpPr/>
              <p:nvPr/>
            </p:nvSpPr>
            <p:spPr>
              <a:xfrm>
                <a:off x="4195075" y="3072500"/>
                <a:ext cx="92525" cy="83200"/>
              </a:xfrm>
              <a:custGeom>
                <a:avLst/>
                <a:gdLst/>
                <a:ahLst/>
                <a:cxnLst/>
                <a:rect l="l" t="t" r="r" b="b"/>
                <a:pathLst>
                  <a:path w="3701" h="3328" extrusionOk="0">
                    <a:moveTo>
                      <a:pt x="1775" y="841"/>
                    </a:moveTo>
                    <a:lnTo>
                      <a:pt x="2965" y="2219"/>
                    </a:lnTo>
                    <a:cubicBezTo>
                      <a:pt x="2825" y="2592"/>
                      <a:pt x="2604" y="2650"/>
                      <a:pt x="2417" y="2650"/>
                    </a:cubicBezTo>
                    <a:cubicBezTo>
                      <a:pt x="2008" y="2650"/>
                      <a:pt x="1425" y="2347"/>
                      <a:pt x="841" y="1857"/>
                    </a:cubicBezTo>
                    <a:cubicBezTo>
                      <a:pt x="1133" y="1495"/>
                      <a:pt x="1436" y="1156"/>
                      <a:pt x="1775" y="841"/>
                    </a:cubicBezTo>
                    <a:close/>
                    <a:moveTo>
                      <a:pt x="1822" y="1"/>
                    </a:moveTo>
                    <a:cubicBezTo>
                      <a:pt x="1728" y="1"/>
                      <a:pt x="1635" y="36"/>
                      <a:pt x="1565" y="94"/>
                    </a:cubicBezTo>
                    <a:cubicBezTo>
                      <a:pt x="1028" y="584"/>
                      <a:pt x="538" y="1121"/>
                      <a:pt x="106" y="1705"/>
                    </a:cubicBezTo>
                    <a:cubicBezTo>
                      <a:pt x="1" y="1845"/>
                      <a:pt x="24" y="2032"/>
                      <a:pt x="152" y="2148"/>
                    </a:cubicBezTo>
                    <a:cubicBezTo>
                      <a:pt x="526" y="2499"/>
                      <a:pt x="1495" y="3327"/>
                      <a:pt x="2405" y="3327"/>
                    </a:cubicBezTo>
                    <a:cubicBezTo>
                      <a:pt x="2779" y="3327"/>
                      <a:pt x="3421" y="3187"/>
                      <a:pt x="3678" y="2230"/>
                    </a:cubicBezTo>
                    <a:cubicBezTo>
                      <a:pt x="3701" y="2125"/>
                      <a:pt x="3678" y="2008"/>
                      <a:pt x="3607" y="1927"/>
                    </a:cubicBezTo>
                    <a:lnTo>
                      <a:pt x="2055" y="117"/>
                    </a:lnTo>
                    <a:cubicBezTo>
                      <a:pt x="1997" y="47"/>
                      <a:pt x="1903" y="12"/>
                      <a:pt x="1822" y="1"/>
                    </a:cubicBezTo>
                    <a:close/>
                  </a:path>
                </a:pathLst>
              </a:custGeom>
              <a:solidFill>
                <a:srgbClr val="D99F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25"/>
              <p:cNvSpPr/>
              <p:nvPr/>
            </p:nvSpPr>
            <p:spPr>
              <a:xfrm>
                <a:off x="4190125" y="2092275"/>
                <a:ext cx="94575" cy="107725"/>
              </a:xfrm>
              <a:custGeom>
                <a:avLst/>
                <a:gdLst/>
                <a:ahLst/>
                <a:cxnLst/>
                <a:rect l="l" t="t" r="r" b="b"/>
                <a:pathLst>
                  <a:path w="3783" h="4309" extrusionOk="0">
                    <a:moveTo>
                      <a:pt x="1996" y="1"/>
                    </a:moveTo>
                    <a:cubicBezTo>
                      <a:pt x="1132" y="818"/>
                      <a:pt x="479" y="1530"/>
                      <a:pt x="0" y="2510"/>
                    </a:cubicBezTo>
                    <a:cubicBezTo>
                      <a:pt x="117" y="2650"/>
                      <a:pt x="210" y="2802"/>
                      <a:pt x="327" y="2931"/>
                    </a:cubicBezTo>
                    <a:cubicBezTo>
                      <a:pt x="865" y="3527"/>
                      <a:pt x="1761" y="4309"/>
                      <a:pt x="2495" y="4309"/>
                    </a:cubicBezTo>
                    <a:cubicBezTo>
                      <a:pt x="2940" y="4309"/>
                      <a:pt x="3326" y="4022"/>
                      <a:pt x="3537" y="3234"/>
                    </a:cubicBezTo>
                    <a:cubicBezTo>
                      <a:pt x="3642" y="2849"/>
                      <a:pt x="3712" y="2464"/>
                      <a:pt x="3782" y="2079"/>
                    </a:cubicBezTo>
                    <a:lnTo>
                      <a:pt x="1996" y="1"/>
                    </a:lnTo>
                    <a:close/>
                  </a:path>
                </a:pathLst>
              </a:custGeom>
              <a:solidFill>
                <a:srgbClr val="F1BD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25"/>
              <p:cNvSpPr/>
              <p:nvPr/>
            </p:nvSpPr>
            <p:spPr>
              <a:xfrm>
                <a:off x="4181075" y="2083775"/>
                <a:ext cx="112375" cy="124675"/>
              </a:xfrm>
              <a:custGeom>
                <a:avLst/>
                <a:gdLst/>
                <a:ahLst/>
                <a:cxnLst/>
                <a:rect l="l" t="t" r="r" b="b"/>
                <a:pathLst>
                  <a:path w="4495" h="4987" extrusionOk="0">
                    <a:moveTo>
                      <a:pt x="2335" y="831"/>
                    </a:moveTo>
                    <a:lnTo>
                      <a:pt x="3782" y="2524"/>
                    </a:lnTo>
                    <a:cubicBezTo>
                      <a:pt x="3712" y="2885"/>
                      <a:pt x="3642" y="3201"/>
                      <a:pt x="3572" y="3492"/>
                    </a:cubicBezTo>
                    <a:cubicBezTo>
                      <a:pt x="3350" y="4310"/>
                      <a:pt x="2965" y="4298"/>
                      <a:pt x="2848" y="4310"/>
                    </a:cubicBezTo>
                    <a:cubicBezTo>
                      <a:pt x="2276" y="4310"/>
                      <a:pt x="1459" y="3632"/>
                      <a:pt x="946" y="3049"/>
                    </a:cubicBezTo>
                    <a:cubicBezTo>
                      <a:pt x="887" y="2979"/>
                      <a:pt x="829" y="2897"/>
                      <a:pt x="759" y="2815"/>
                    </a:cubicBezTo>
                    <a:cubicBezTo>
                      <a:pt x="1144" y="2092"/>
                      <a:pt x="1658" y="1485"/>
                      <a:pt x="2335" y="831"/>
                    </a:cubicBezTo>
                    <a:close/>
                    <a:moveTo>
                      <a:pt x="2334" y="0"/>
                    </a:moveTo>
                    <a:cubicBezTo>
                      <a:pt x="2253" y="0"/>
                      <a:pt x="2176" y="34"/>
                      <a:pt x="2125" y="96"/>
                    </a:cubicBezTo>
                    <a:cubicBezTo>
                      <a:pt x="1203" y="959"/>
                      <a:pt x="549" y="1695"/>
                      <a:pt x="59" y="2699"/>
                    </a:cubicBezTo>
                    <a:cubicBezTo>
                      <a:pt x="0" y="2815"/>
                      <a:pt x="12" y="2955"/>
                      <a:pt x="94" y="3049"/>
                    </a:cubicBezTo>
                    <a:lnTo>
                      <a:pt x="187" y="3177"/>
                    </a:lnTo>
                    <a:cubicBezTo>
                      <a:pt x="257" y="3282"/>
                      <a:pt x="350" y="3399"/>
                      <a:pt x="444" y="3504"/>
                    </a:cubicBezTo>
                    <a:cubicBezTo>
                      <a:pt x="841" y="3948"/>
                      <a:pt x="1868" y="4987"/>
                      <a:pt x="2848" y="4987"/>
                    </a:cubicBezTo>
                    <a:cubicBezTo>
                      <a:pt x="3315" y="4987"/>
                      <a:pt x="3934" y="4753"/>
                      <a:pt x="4226" y="3656"/>
                    </a:cubicBezTo>
                    <a:cubicBezTo>
                      <a:pt x="4331" y="3271"/>
                      <a:pt x="4413" y="2874"/>
                      <a:pt x="4471" y="2477"/>
                    </a:cubicBezTo>
                    <a:cubicBezTo>
                      <a:pt x="4494" y="2384"/>
                      <a:pt x="4471" y="2278"/>
                      <a:pt x="4401" y="2197"/>
                    </a:cubicBezTo>
                    <a:lnTo>
                      <a:pt x="2615" y="119"/>
                    </a:lnTo>
                    <a:cubicBezTo>
                      <a:pt x="2557" y="49"/>
                      <a:pt x="2463" y="2"/>
                      <a:pt x="2370" y="2"/>
                    </a:cubicBezTo>
                    <a:cubicBezTo>
                      <a:pt x="2358" y="1"/>
                      <a:pt x="2346" y="0"/>
                      <a:pt x="2334" y="0"/>
                    </a:cubicBezTo>
                    <a:close/>
                  </a:path>
                </a:pathLst>
              </a:custGeom>
              <a:solidFill>
                <a:srgbClr val="D99F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25"/>
              <p:cNvSpPr/>
              <p:nvPr/>
            </p:nvSpPr>
            <p:spPr>
              <a:xfrm>
                <a:off x="4989700" y="1206025"/>
                <a:ext cx="84350" cy="72500"/>
              </a:xfrm>
              <a:custGeom>
                <a:avLst/>
                <a:gdLst/>
                <a:ahLst/>
                <a:cxnLst/>
                <a:rect l="l" t="t" r="r" b="b"/>
                <a:pathLst>
                  <a:path w="3374" h="2900" extrusionOk="0">
                    <a:moveTo>
                      <a:pt x="1927" y="0"/>
                    </a:moveTo>
                    <a:cubicBezTo>
                      <a:pt x="643" y="0"/>
                      <a:pt x="1" y="1565"/>
                      <a:pt x="911" y="2475"/>
                    </a:cubicBezTo>
                    <a:cubicBezTo>
                      <a:pt x="1204" y="2768"/>
                      <a:pt x="1564" y="2899"/>
                      <a:pt x="1917" y="2899"/>
                    </a:cubicBezTo>
                    <a:cubicBezTo>
                      <a:pt x="2660" y="2899"/>
                      <a:pt x="3374" y="2318"/>
                      <a:pt x="3374" y="1448"/>
                    </a:cubicBezTo>
                    <a:cubicBezTo>
                      <a:pt x="3374" y="654"/>
                      <a:pt x="2732" y="0"/>
                      <a:pt x="1927" y="0"/>
                    </a:cubicBezTo>
                    <a:close/>
                  </a:path>
                </a:pathLst>
              </a:custGeom>
              <a:solidFill>
                <a:srgbClr val="7386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25"/>
              <p:cNvSpPr/>
              <p:nvPr/>
            </p:nvSpPr>
            <p:spPr>
              <a:xfrm>
                <a:off x="4986775" y="1203750"/>
                <a:ext cx="89525" cy="76725"/>
              </a:xfrm>
              <a:custGeom>
                <a:avLst/>
                <a:gdLst/>
                <a:ahLst/>
                <a:cxnLst/>
                <a:rect l="l" t="t" r="r" b="b"/>
                <a:pathLst>
                  <a:path w="3581" h="3069" extrusionOk="0">
                    <a:moveTo>
                      <a:pt x="2044" y="173"/>
                    </a:moveTo>
                    <a:cubicBezTo>
                      <a:pt x="2791" y="173"/>
                      <a:pt x="3398" y="780"/>
                      <a:pt x="3409" y="1539"/>
                    </a:cubicBezTo>
                    <a:cubicBezTo>
                      <a:pt x="3401" y="2353"/>
                      <a:pt x="2730" y="2894"/>
                      <a:pt x="2032" y="2894"/>
                    </a:cubicBezTo>
                    <a:cubicBezTo>
                      <a:pt x="1700" y="2894"/>
                      <a:pt x="1361" y="2771"/>
                      <a:pt x="1086" y="2496"/>
                    </a:cubicBezTo>
                    <a:cubicBezTo>
                      <a:pt x="234" y="1632"/>
                      <a:pt x="841" y="173"/>
                      <a:pt x="2044" y="173"/>
                    </a:cubicBezTo>
                    <a:close/>
                    <a:moveTo>
                      <a:pt x="2037" y="0"/>
                    </a:moveTo>
                    <a:cubicBezTo>
                      <a:pt x="1661" y="0"/>
                      <a:pt x="1279" y="140"/>
                      <a:pt x="970" y="453"/>
                    </a:cubicBezTo>
                    <a:cubicBezTo>
                      <a:pt x="1" y="1411"/>
                      <a:pt x="678" y="3068"/>
                      <a:pt x="2044" y="3068"/>
                    </a:cubicBezTo>
                    <a:cubicBezTo>
                      <a:pt x="2884" y="3056"/>
                      <a:pt x="3573" y="2379"/>
                      <a:pt x="3573" y="1539"/>
                    </a:cubicBezTo>
                    <a:cubicBezTo>
                      <a:pt x="3581" y="615"/>
                      <a:pt x="2824" y="0"/>
                      <a:pt x="2037" y="0"/>
                    </a:cubicBezTo>
                    <a:close/>
                  </a:path>
                </a:pathLst>
              </a:custGeom>
              <a:solidFill>
                <a:srgbClr val="F85B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25"/>
              <p:cNvSpPr/>
              <p:nvPr/>
            </p:nvSpPr>
            <p:spPr>
              <a:xfrm>
                <a:off x="4989700" y="1206025"/>
                <a:ext cx="8435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3374" h="2891" extrusionOk="0">
                    <a:moveTo>
                      <a:pt x="1492" y="445"/>
                    </a:moveTo>
                    <a:cubicBezTo>
                      <a:pt x="1815" y="445"/>
                      <a:pt x="2125" y="696"/>
                      <a:pt x="2125" y="1074"/>
                    </a:cubicBezTo>
                    <a:cubicBezTo>
                      <a:pt x="2125" y="1425"/>
                      <a:pt x="1845" y="1705"/>
                      <a:pt x="1495" y="1705"/>
                    </a:cubicBezTo>
                    <a:cubicBezTo>
                      <a:pt x="934" y="1705"/>
                      <a:pt x="654" y="1028"/>
                      <a:pt x="1051" y="631"/>
                    </a:cubicBezTo>
                    <a:cubicBezTo>
                      <a:pt x="1180" y="502"/>
                      <a:pt x="1338" y="445"/>
                      <a:pt x="1492" y="445"/>
                    </a:cubicBezTo>
                    <a:close/>
                    <a:moveTo>
                      <a:pt x="1927" y="0"/>
                    </a:moveTo>
                    <a:cubicBezTo>
                      <a:pt x="643" y="0"/>
                      <a:pt x="1" y="1553"/>
                      <a:pt x="911" y="2463"/>
                    </a:cubicBezTo>
                    <a:cubicBezTo>
                      <a:pt x="1206" y="2758"/>
                      <a:pt x="1568" y="2890"/>
                      <a:pt x="1924" y="2890"/>
                    </a:cubicBezTo>
                    <a:cubicBezTo>
                      <a:pt x="2665" y="2890"/>
                      <a:pt x="3374" y="2316"/>
                      <a:pt x="3374" y="1448"/>
                    </a:cubicBezTo>
                    <a:cubicBezTo>
                      <a:pt x="3374" y="642"/>
                      <a:pt x="2732" y="0"/>
                      <a:pt x="1927" y="0"/>
                    </a:cubicBezTo>
                    <a:close/>
                  </a:path>
                </a:pathLst>
              </a:custGeom>
              <a:solidFill>
                <a:srgbClr val="F1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89" name="Google Shape;1589;p25"/>
              <p:cNvGrpSpPr/>
              <p:nvPr/>
            </p:nvGrpSpPr>
            <p:grpSpPr>
              <a:xfrm>
                <a:off x="4133500" y="902825"/>
                <a:ext cx="1415350" cy="3590275"/>
                <a:chOff x="4133500" y="902825"/>
                <a:chExt cx="1415350" cy="3590275"/>
              </a:xfrm>
            </p:grpSpPr>
            <p:sp>
              <p:nvSpPr>
                <p:cNvPr id="1590" name="Google Shape;1590;p25"/>
                <p:cNvSpPr/>
                <p:nvPr/>
              </p:nvSpPr>
              <p:spPr>
                <a:xfrm>
                  <a:off x="4244975" y="3831525"/>
                  <a:ext cx="1239375" cy="56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75" h="22565" extrusionOk="0">
                      <a:moveTo>
                        <a:pt x="24794" y="1"/>
                      </a:moveTo>
                      <a:cubicBezTo>
                        <a:pt x="11090" y="1"/>
                        <a:pt x="1" y="5055"/>
                        <a:pt x="1" y="11288"/>
                      </a:cubicBezTo>
                      <a:cubicBezTo>
                        <a:pt x="1" y="17510"/>
                        <a:pt x="11101" y="22564"/>
                        <a:pt x="24794" y="22564"/>
                      </a:cubicBezTo>
                      <a:cubicBezTo>
                        <a:pt x="38474" y="22564"/>
                        <a:pt x="49575" y="17510"/>
                        <a:pt x="49575" y="11288"/>
                      </a:cubicBezTo>
                      <a:cubicBezTo>
                        <a:pt x="49575" y="5055"/>
                        <a:pt x="38486" y="1"/>
                        <a:pt x="24794" y="1"/>
                      </a:cubicBezTo>
                      <a:close/>
                    </a:path>
                  </a:pathLst>
                </a:custGeom>
                <a:solidFill>
                  <a:srgbClr val="F2F1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1" name="Google Shape;1591;p25"/>
                <p:cNvSpPr/>
                <p:nvPr/>
              </p:nvSpPr>
              <p:spPr>
                <a:xfrm>
                  <a:off x="4236525" y="3823075"/>
                  <a:ext cx="1256300" cy="58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52" h="23241" extrusionOk="0">
                      <a:moveTo>
                        <a:pt x="25132" y="677"/>
                      </a:moveTo>
                      <a:cubicBezTo>
                        <a:pt x="38602" y="677"/>
                        <a:pt x="49574" y="5591"/>
                        <a:pt x="49574" y="11626"/>
                      </a:cubicBezTo>
                      <a:cubicBezTo>
                        <a:pt x="49574" y="17661"/>
                        <a:pt x="38602" y="22564"/>
                        <a:pt x="25132" y="22564"/>
                      </a:cubicBezTo>
                      <a:cubicBezTo>
                        <a:pt x="11650" y="22564"/>
                        <a:pt x="689" y="17649"/>
                        <a:pt x="689" y="11626"/>
                      </a:cubicBezTo>
                      <a:cubicBezTo>
                        <a:pt x="689" y="5591"/>
                        <a:pt x="11650" y="677"/>
                        <a:pt x="25132" y="677"/>
                      </a:cubicBezTo>
                      <a:close/>
                      <a:moveTo>
                        <a:pt x="25132" y="0"/>
                      </a:moveTo>
                      <a:cubicBezTo>
                        <a:pt x="11276" y="0"/>
                        <a:pt x="0" y="5206"/>
                        <a:pt x="0" y="11626"/>
                      </a:cubicBezTo>
                      <a:cubicBezTo>
                        <a:pt x="0" y="18035"/>
                        <a:pt x="11276" y="23241"/>
                        <a:pt x="25132" y="23241"/>
                      </a:cubicBezTo>
                      <a:cubicBezTo>
                        <a:pt x="38975" y="23241"/>
                        <a:pt x="50251" y="18035"/>
                        <a:pt x="50251" y="11626"/>
                      </a:cubicBezTo>
                      <a:cubicBezTo>
                        <a:pt x="50251" y="5218"/>
                        <a:pt x="38975" y="0"/>
                        <a:pt x="25132" y="0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2" name="Google Shape;1592;p25"/>
                <p:cNvSpPr/>
                <p:nvPr/>
              </p:nvSpPr>
              <p:spPr>
                <a:xfrm>
                  <a:off x="4244975" y="3831525"/>
                  <a:ext cx="1239375" cy="33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75" h="13331" extrusionOk="0">
                      <a:moveTo>
                        <a:pt x="24794" y="1"/>
                      </a:moveTo>
                      <a:cubicBezTo>
                        <a:pt x="11101" y="1"/>
                        <a:pt x="1" y="5055"/>
                        <a:pt x="1" y="11288"/>
                      </a:cubicBezTo>
                      <a:cubicBezTo>
                        <a:pt x="1" y="11568"/>
                        <a:pt x="36" y="11849"/>
                        <a:pt x="82" y="12129"/>
                      </a:cubicBezTo>
                      <a:cubicBezTo>
                        <a:pt x="7687" y="8133"/>
                        <a:pt x="16972" y="5662"/>
                        <a:pt x="25944" y="5662"/>
                      </a:cubicBezTo>
                      <a:cubicBezTo>
                        <a:pt x="34558" y="5662"/>
                        <a:pt x="42883" y="7939"/>
                        <a:pt x="49155" y="13331"/>
                      </a:cubicBezTo>
                      <a:cubicBezTo>
                        <a:pt x="49423" y="12677"/>
                        <a:pt x="49563" y="11989"/>
                        <a:pt x="49575" y="11288"/>
                      </a:cubicBezTo>
                      <a:cubicBezTo>
                        <a:pt x="49575" y="5055"/>
                        <a:pt x="38474" y="1"/>
                        <a:pt x="24794" y="1"/>
                      </a:cubicBezTo>
                      <a:close/>
                    </a:path>
                  </a:pathLst>
                </a:custGeom>
                <a:solidFill>
                  <a:srgbClr val="EB9F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3" name="Google Shape;1593;p25"/>
                <p:cNvSpPr/>
                <p:nvPr/>
              </p:nvSpPr>
              <p:spPr>
                <a:xfrm>
                  <a:off x="4167075" y="2916900"/>
                  <a:ext cx="1341800" cy="116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72" h="46776" extrusionOk="0">
                      <a:moveTo>
                        <a:pt x="27676" y="0"/>
                      </a:moveTo>
                      <a:cubicBezTo>
                        <a:pt x="14017" y="0"/>
                        <a:pt x="0" y="10676"/>
                        <a:pt x="0" y="16392"/>
                      </a:cubicBezTo>
                      <a:lnTo>
                        <a:pt x="1214" y="43578"/>
                      </a:lnTo>
                      <a:cubicBezTo>
                        <a:pt x="2813" y="44500"/>
                        <a:pt x="3514" y="45795"/>
                        <a:pt x="5253" y="46297"/>
                      </a:cubicBezTo>
                      <a:cubicBezTo>
                        <a:pt x="8346" y="41535"/>
                        <a:pt x="17451" y="39551"/>
                        <a:pt x="27466" y="39551"/>
                      </a:cubicBezTo>
                      <a:cubicBezTo>
                        <a:pt x="37551" y="39562"/>
                        <a:pt x="46633" y="42189"/>
                        <a:pt x="49691" y="46776"/>
                      </a:cubicBezTo>
                      <a:cubicBezTo>
                        <a:pt x="50893" y="46449"/>
                        <a:pt x="52084" y="46087"/>
                        <a:pt x="53286" y="45737"/>
                      </a:cubicBezTo>
                      <a:cubicBezTo>
                        <a:pt x="53438" y="43881"/>
                        <a:pt x="53485" y="41978"/>
                        <a:pt x="53671" y="40134"/>
                      </a:cubicBezTo>
                      <a:lnTo>
                        <a:pt x="53590" y="19170"/>
                      </a:lnTo>
                      <a:cubicBezTo>
                        <a:pt x="53590" y="5408"/>
                        <a:pt x="39582" y="377"/>
                        <a:pt x="28540" y="15"/>
                      </a:cubicBezTo>
                      <a:cubicBezTo>
                        <a:pt x="28252" y="5"/>
                        <a:pt x="27964" y="0"/>
                        <a:pt x="27676" y="0"/>
                      </a:cubicBezTo>
                      <a:close/>
                    </a:path>
                  </a:pathLst>
                </a:custGeom>
                <a:solidFill>
                  <a:srgbClr val="F2D9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4" name="Google Shape;1594;p25"/>
                <p:cNvSpPr/>
                <p:nvPr/>
              </p:nvSpPr>
              <p:spPr>
                <a:xfrm>
                  <a:off x="4158900" y="2908450"/>
                  <a:ext cx="1358425" cy="11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37" h="47453" extrusionOk="0">
                      <a:moveTo>
                        <a:pt x="28015" y="668"/>
                      </a:moveTo>
                      <a:cubicBezTo>
                        <a:pt x="28295" y="668"/>
                        <a:pt x="28575" y="680"/>
                        <a:pt x="28855" y="691"/>
                      </a:cubicBezTo>
                      <a:cubicBezTo>
                        <a:pt x="47111" y="1298"/>
                        <a:pt x="53578" y="11208"/>
                        <a:pt x="53578" y="19508"/>
                      </a:cubicBezTo>
                      <a:lnTo>
                        <a:pt x="53672" y="40449"/>
                      </a:lnTo>
                      <a:cubicBezTo>
                        <a:pt x="53566" y="41499"/>
                        <a:pt x="53496" y="42573"/>
                        <a:pt x="53438" y="43624"/>
                      </a:cubicBezTo>
                      <a:cubicBezTo>
                        <a:pt x="53391" y="44348"/>
                        <a:pt x="53356" y="45083"/>
                        <a:pt x="53298" y="45807"/>
                      </a:cubicBezTo>
                      <a:lnTo>
                        <a:pt x="52598" y="46017"/>
                      </a:lnTo>
                      <a:cubicBezTo>
                        <a:pt x="51781" y="46262"/>
                        <a:pt x="50975" y="46495"/>
                        <a:pt x="50158" y="46729"/>
                      </a:cubicBezTo>
                      <a:cubicBezTo>
                        <a:pt x="47053" y="42363"/>
                        <a:pt x="38322" y="39550"/>
                        <a:pt x="27793" y="39550"/>
                      </a:cubicBezTo>
                      <a:lnTo>
                        <a:pt x="27793" y="39562"/>
                      </a:lnTo>
                      <a:cubicBezTo>
                        <a:pt x="16529" y="39562"/>
                        <a:pt x="8416" y="41990"/>
                        <a:pt x="5440" y="46227"/>
                      </a:cubicBezTo>
                      <a:cubicBezTo>
                        <a:pt x="4611" y="45935"/>
                        <a:pt x="4051" y="45445"/>
                        <a:pt x="3397" y="44873"/>
                      </a:cubicBezTo>
                      <a:cubicBezTo>
                        <a:pt x="2930" y="44441"/>
                        <a:pt x="2416" y="44056"/>
                        <a:pt x="1879" y="43717"/>
                      </a:cubicBezTo>
                      <a:lnTo>
                        <a:pt x="677" y="16718"/>
                      </a:lnTo>
                      <a:cubicBezTo>
                        <a:pt x="677" y="11115"/>
                        <a:pt x="14731" y="668"/>
                        <a:pt x="28015" y="668"/>
                      </a:cubicBezTo>
                      <a:close/>
                      <a:moveTo>
                        <a:pt x="28024" y="1"/>
                      </a:moveTo>
                      <a:cubicBezTo>
                        <a:pt x="14101" y="1"/>
                        <a:pt x="0" y="10736"/>
                        <a:pt x="0" y="16741"/>
                      </a:cubicBezTo>
                      <a:lnTo>
                        <a:pt x="1202" y="43927"/>
                      </a:lnTo>
                      <a:cubicBezTo>
                        <a:pt x="1214" y="44044"/>
                        <a:pt x="1273" y="44149"/>
                        <a:pt x="1378" y="44207"/>
                      </a:cubicBezTo>
                      <a:cubicBezTo>
                        <a:pt x="1938" y="44558"/>
                        <a:pt x="2463" y="44955"/>
                        <a:pt x="2942" y="45398"/>
                      </a:cubicBezTo>
                      <a:cubicBezTo>
                        <a:pt x="3689" y="46040"/>
                        <a:pt x="4377" y="46635"/>
                        <a:pt x="5486" y="46962"/>
                      </a:cubicBezTo>
                      <a:cubicBezTo>
                        <a:pt x="5513" y="46969"/>
                        <a:pt x="5541" y="46972"/>
                        <a:pt x="5569" y="46972"/>
                      </a:cubicBezTo>
                      <a:cubicBezTo>
                        <a:pt x="5686" y="46972"/>
                        <a:pt x="5806" y="46914"/>
                        <a:pt x="5872" y="46810"/>
                      </a:cubicBezTo>
                      <a:cubicBezTo>
                        <a:pt x="8591" y="42632"/>
                        <a:pt x="16575" y="40239"/>
                        <a:pt x="27793" y="40239"/>
                      </a:cubicBezTo>
                      <a:cubicBezTo>
                        <a:pt x="38263" y="40239"/>
                        <a:pt x="46878" y="43005"/>
                        <a:pt x="49738" y="47312"/>
                      </a:cubicBezTo>
                      <a:cubicBezTo>
                        <a:pt x="49796" y="47406"/>
                        <a:pt x="49901" y="47452"/>
                        <a:pt x="50018" y="47452"/>
                      </a:cubicBezTo>
                      <a:cubicBezTo>
                        <a:pt x="50041" y="47452"/>
                        <a:pt x="50076" y="47452"/>
                        <a:pt x="50111" y="47441"/>
                      </a:cubicBezTo>
                      <a:cubicBezTo>
                        <a:pt x="50998" y="47184"/>
                        <a:pt x="51897" y="46927"/>
                        <a:pt x="52784" y="46659"/>
                      </a:cubicBezTo>
                      <a:lnTo>
                        <a:pt x="53707" y="46390"/>
                      </a:lnTo>
                      <a:cubicBezTo>
                        <a:pt x="53847" y="46355"/>
                        <a:pt x="53940" y="46239"/>
                        <a:pt x="53952" y="46098"/>
                      </a:cubicBezTo>
                      <a:cubicBezTo>
                        <a:pt x="54022" y="45293"/>
                        <a:pt x="54068" y="44476"/>
                        <a:pt x="54115" y="43659"/>
                      </a:cubicBezTo>
                      <a:cubicBezTo>
                        <a:pt x="54173" y="42620"/>
                        <a:pt x="54232" y="41546"/>
                        <a:pt x="54337" y="40472"/>
                      </a:cubicBezTo>
                      <a:lnTo>
                        <a:pt x="54255" y="19508"/>
                      </a:lnTo>
                      <a:cubicBezTo>
                        <a:pt x="54255" y="13228"/>
                        <a:pt x="51302" y="8080"/>
                        <a:pt x="45711" y="4625"/>
                      </a:cubicBezTo>
                      <a:cubicBezTo>
                        <a:pt x="39711" y="901"/>
                        <a:pt x="32591" y="131"/>
                        <a:pt x="28879" y="14"/>
                      </a:cubicBezTo>
                      <a:cubicBezTo>
                        <a:pt x="28594" y="5"/>
                        <a:pt x="28309" y="1"/>
                        <a:pt x="28024" y="1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5" name="Google Shape;1595;p25"/>
                <p:cNvSpPr/>
                <p:nvPr/>
              </p:nvSpPr>
              <p:spPr>
                <a:xfrm>
                  <a:off x="4167075" y="2916900"/>
                  <a:ext cx="1341800" cy="116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72" h="46776" extrusionOk="0">
                      <a:moveTo>
                        <a:pt x="27676" y="0"/>
                      </a:moveTo>
                      <a:cubicBezTo>
                        <a:pt x="14017" y="0"/>
                        <a:pt x="0" y="10676"/>
                        <a:pt x="0" y="16392"/>
                      </a:cubicBezTo>
                      <a:lnTo>
                        <a:pt x="1214" y="43578"/>
                      </a:lnTo>
                      <a:cubicBezTo>
                        <a:pt x="2813" y="44500"/>
                        <a:pt x="3514" y="45795"/>
                        <a:pt x="5253" y="46297"/>
                      </a:cubicBezTo>
                      <a:cubicBezTo>
                        <a:pt x="8346" y="41535"/>
                        <a:pt x="17451" y="39551"/>
                        <a:pt x="27466" y="39551"/>
                      </a:cubicBezTo>
                      <a:cubicBezTo>
                        <a:pt x="37551" y="39562"/>
                        <a:pt x="46633" y="42189"/>
                        <a:pt x="49691" y="46776"/>
                      </a:cubicBezTo>
                      <a:cubicBezTo>
                        <a:pt x="50893" y="46449"/>
                        <a:pt x="52084" y="46087"/>
                        <a:pt x="53286" y="45737"/>
                      </a:cubicBezTo>
                      <a:cubicBezTo>
                        <a:pt x="53438" y="43881"/>
                        <a:pt x="53485" y="41978"/>
                        <a:pt x="53671" y="40134"/>
                      </a:cubicBezTo>
                      <a:lnTo>
                        <a:pt x="53590" y="19170"/>
                      </a:lnTo>
                      <a:cubicBezTo>
                        <a:pt x="53590" y="5408"/>
                        <a:pt x="39582" y="377"/>
                        <a:pt x="28540" y="15"/>
                      </a:cubicBezTo>
                      <a:cubicBezTo>
                        <a:pt x="28252" y="5"/>
                        <a:pt x="27964" y="0"/>
                        <a:pt x="27676" y="0"/>
                      </a:cubicBezTo>
                      <a:close/>
                    </a:path>
                  </a:pathLst>
                </a:custGeom>
                <a:solidFill>
                  <a:srgbClr val="F2D9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6" name="Google Shape;1596;p25"/>
                <p:cNvSpPr/>
                <p:nvPr/>
              </p:nvSpPr>
              <p:spPr>
                <a:xfrm>
                  <a:off x="4167350" y="3080975"/>
                  <a:ext cx="253625" cy="132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53030" extrusionOk="0">
                      <a:moveTo>
                        <a:pt x="2907" y="0"/>
                      </a:moveTo>
                      <a:cubicBezTo>
                        <a:pt x="911" y="1903"/>
                        <a:pt x="1" y="3269"/>
                        <a:pt x="1" y="8533"/>
                      </a:cubicBezTo>
                      <a:lnTo>
                        <a:pt x="1" y="37178"/>
                      </a:lnTo>
                      <a:cubicBezTo>
                        <a:pt x="1" y="37178"/>
                        <a:pt x="911" y="49948"/>
                        <a:pt x="10144" y="53030"/>
                      </a:cubicBezTo>
                      <a:lnTo>
                        <a:pt x="8463" y="11264"/>
                      </a:lnTo>
                      <a:lnTo>
                        <a:pt x="9292" y="7459"/>
                      </a:lnTo>
                      <a:lnTo>
                        <a:pt x="2907" y="0"/>
                      </a:lnTo>
                      <a:close/>
                    </a:path>
                  </a:pathLst>
                </a:custGeom>
                <a:solidFill>
                  <a:srgbClr val="F1BD5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7" name="Google Shape;1597;p25"/>
                <p:cNvSpPr/>
                <p:nvPr/>
              </p:nvSpPr>
              <p:spPr>
                <a:xfrm>
                  <a:off x="4158600" y="3072750"/>
                  <a:ext cx="270825" cy="134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33" h="53698" extrusionOk="0">
                      <a:moveTo>
                        <a:pt x="3234" y="819"/>
                      </a:moveTo>
                      <a:lnTo>
                        <a:pt x="9280" y="7881"/>
                      </a:lnTo>
                      <a:lnTo>
                        <a:pt x="8475" y="11523"/>
                      </a:lnTo>
                      <a:cubicBezTo>
                        <a:pt x="8475" y="11547"/>
                        <a:pt x="8475" y="11582"/>
                        <a:pt x="8475" y="11605"/>
                      </a:cubicBezTo>
                      <a:lnTo>
                        <a:pt x="10132" y="52868"/>
                      </a:lnTo>
                      <a:cubicBezTo>
                        <a:pt x="1658" y="49623"/>
                        <a:pt x="689" y="37612"/>
                        <a:pt x="689" y="37507"/>
                      </a:cubicBezTo>
                      <a:lnTo>
                        <a:pt x="689" y="8862"/>
                      </a:lnTo>
                      <a:cubicBezTo>
                        <a:pt x="689" y="3983"/>
                        <a:pt x="1425" y="2594"/>
                        <a:pt x="3234" y="819"/>
                      </a:cubicBezTo>
                      <a:close/>
                      <a:moveTo>
                        <a:pt x="3233" y="0"/>
                      </a:moveTo>
                      <a:cubicBezTo>
                        <a:pt x="3152" y="0"/>
                        <a:pt x="3073" y="35"/>
                        <a:pt x="3012" y="96"/>
                      </a:cubicBezTo>
                      <a:cubicBezTo>
                        <a:pt x="923" y="2092"/>
                        <a:pt x="1" y="3528"/>
                        <a:pt x="1" y="8862"/>
                      </a:cubicBezTo>
                      <a:lnTo>
                        <a:pt x="1" y="37542"/>
                      </a:lnTo>
                      <a:cubicBezTo>
                        <a:pt x="234" y="39888"/>
                        <a:pt x="783" y="42200"/>
                        <a:pt x="1635" y="44406"/>
                      </a:cubicBezTo>
                      <a:cubicBezTo>
                        <a:pt x="3491" y="49180"/>
                        <a:pt x="6514" y="52390"/>
                        <a:pt x="10389" y="53686"/>
                      </a:cubicBezTo>
                      <a:cubicBezTo>
                        <a:pt x="10424" y="53686"/>
                        <a:pt x="10459" y="53697"/>
                        <a:pt x="10494" y="53697"/>
                      </a:cubicBezTo>
                      <a:cubicBezTo>
                        <a:pt x="10564" y="53697"/>
                        <a:pt x="10634" y="53674"/>
                        <a:pt x="10693" y="53639"/>
                      </a:cubicBezTo>
                      <a:cubicBezTo>
                        <a:pt x="10786" y="53569"/>
                        <a:pt x="10833" y="53464"/>
                        <a:pt x="10833" y="53347"/>
                      </a:cubicBezTo>
                      <a:lnTo>
                        <a:pt x="9152" y="11628"/>
                      </a:lnTo>
                      <a:lnTo>
                        <a:pt x="9981" y="7870"/>
                      </a:lnTo>
                      <a:cubicBezTo>
                        <a:pt x="9992" y="7765"/>
                        <a:pt x="9969" y="7648"/>
                        <a:pt x="9899" y="7578"/>
                      </a:cubicBezTo>
                      <a:lnTo>
                        <a:pt x="3502" y="119"/>
                      </a:lnTo>
                      <a:cubicBezTo>
                        <a:pt x="3444" y="49"/>
                        <a:pt x="3362" y="2"/>
                        <a:pt x="3269" y="2"/>
                      </a:cubicBezTo>
                      <a:cubicBezTo>
                        <a:pt x="3257" y="1"/>
                        <a:pt x="3245" y="0"/>
                        <a:pt x="3233" y="0"/>
                      </a:cubicBezTo>
                      <a:close/>
                    </a:path>
                  </a:pathLst>
                </a:custGeom>
                <a:solidFill>
                  <a:srgbClr val="D88A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8" name="Google Shape;1598;p25"/>
                <p:cNvSpPr/>
                <p:nvPr/>
              </p:nvSpPr>
              <p:spPr>
                <a:xfrm>
                  <a:off x="4167350" y="3136700"/>
                  <a:ext cx="253625" cy="126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50790" extrusionOk="0">
                      <a:moveTo>
                        <a:pt x="1063" y="1"/>
                      </a:moveTo>
                      <a:cubicBezTo>
                        <a:pt x="386" y="1226"/>
                        <a:pt x="47" y="2837"/>
                        <a:pt x="1" y="5639"/>
                      </a:cubicBezTo>
                      <a:cubicBezTo>
                        <a:pt x="154" y="5538"/>
                        <a:pt x="316" y="5492"/>
                        <a:pt x="484" y="5492"/>
                      </a:cubicBezTo>
                      <a:cubicBezTo>
                        <a:pt x="1968" y="5492"/>
                        <a:pt x="3914" y="9060"/>
                        <a:pt x="4250" y="9794"/>
                      </a:cubicBezTo>
                      <a:cubicBezTo>
                        <a:pt x="7705" y="17393"/>
                        <a:pt x="7343" y="38988"/>
                        <a:pt x="6152" y="40622"/>
                      </a:cubicBezTo>
                      <a:cubicBezTo>
                        <a:pt x="5722" y="41209"/>
                        <a:pt x="5162" y="41445"/>
                        <a:pt x="4573" y="41445"/>
                      </a:cubicBezTo>
                      <a:cubicBezTo>
                        <a:pt x="3723" y="41445"/>
                        <a:pt x="2815" y="40953"/>
                        <a:pt x="2160" y="40319"/>
                      </a:cubicBezTo>
                      <a:cubicBezTo>
                        <a:pt x="1530" y="39688"/>
                        <a:pt x="981" y="38988"/>
                        <a:pt x="538" y="38217"/>
                      </a:cubicBezTo>
                      <a:lnTo>
                        <a:pt x="538" y="38217"/>
                      </a:lnTo>
                      <a:cubicBezTo>
                        <a:pt x="1460" y="42210"/>
                        <a:pt x="3911" y="48711"/>
                        <a:pt x="10144" y="50789"/>
                      </a:cubicBezTo>
                      <a:lnTo>
                        <a:pt x="8463" y="9035"/>
                      </a:lnTo>
                      <a:lnTo>
                        <a:pt x="9292" y="5230"/>
                      </a:lnTo>
                      <a:lnTo>
                        <a:pt x="5055" y="269"/>
                      </a:lnTo>
                      <a:cubicBezTo>
                        <a:pt x="4857" y="818"/>
                        <a:pt x="4460" y="1215"/>
                        <a:pt x="3643" y="1238"/>
                      </a:cubicBezTo>
                      <a:cubicBezTo>
                        <a:pt x="3624" y="1238"/>
                        <a:pt x="3605" y="1239"/>
                        <a:pt x="3586" y="1239"/>
                      </a:cubicBezTo>
                      <a:cubicBezTo>
                        <a:pt x="2671" y="1239"/>
                        <a:pt x="1749" y="687"/>
                        <a:pt x="1063" y="1"/>
                      </a:cubicBezTo>
                      <a:close/>
                    </a:path>
                  </a:pathLst>
                </a:custGeom>
                <a:solidFill>
                  <a:srgbClr val="F1BD5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9" name="Google Shape;1599;p25"/>
                <p:cNvSpPr/>
                <p:nvPr/>
              </p:nvSpPr>
              <p:spPr>
                <a:xfrm>
                  <a:off x="5257600" y="3326675"/>
                  <a:ext cx="65975" cy="108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" h="43202" extrusionOk="0">
                      <a:moveTo>
                        <a:pt x="0" y="1"/>
                      </a:moveTo>
                      <a:lnTo>
                        <a:pt x="0" y="40202"/>
                      </a:lnTo>
                      <a:lnTo>
                        <a:pt x="2580" y="43202"/>
                      </a:lnTo>
                      <a:lnTo>
                        <a:pt x="2580" y="2464"/>
                      </a:lnTo>
                      <a:lnTo>
                        <a:pt x="2638" y="818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8F3A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0" name="Google Shape;1600;p25"/>
                <p:cNvSpPr/>
                <p:nvPr/>
              </p:nvSpPr>
              <p:spPr>
                <a:xfrm>
                  <a:off x="5249125" y="3318225"/>
                  <a:ext cx="83200" cy="109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43879" extrusionOk="0">
                      <a:moveTo>
                        <a:pt x="678" y="794"/>
                      </a:moveTo>
                      <a:lnTo>
                        <a:pt x="2627" y="1401"/>
                      </a:lnTo>
                      <a:lnTo>
                        <a:pt x="2580" y="2802"/>
                      </a:lnTo>
                      <a:lnTo>
                        <a:pt x="2580" y="42618"/>
                      </a:lnTo>
                      <a:lnTo>
                        <a:pt x="678" y="40411"/>
                      </a:lnTo>
                      <a:lnTo>
                        <a:pt x="678" y="794"/>
                      </a:lnTo>
                      <a:close/>
                      <a:moveTo>
                        <a:pt x="347" y="1"/>
                      </a:moveTo>
                      <a:cubicBezTo>
                        <a:pt x="272" y="1"/>
                        <a:pt x="198" y="21"/>
                        <a:pt x="141" y="70"/>
                      </a:cubicBezTo>
                      <a:cubicBezTo>
                        <a:pt x="47" y="129"/>
                        <a:pt x="1" y="234"/>
                        <a:pt x="1" y="339"/>
                      </a:cubicBezTo>
                      <a:lnTo>
                        <a:pt x="1" y="40540"/>
                      </a:lnTo>
                      <a:cubicBezTo>
                        <a:pt x="1" y="40621"/>
                        <a:pt x="24" y="40703"/>
                        <a:pt x="82" y="40762"/>
                      </a:cubicBezTo>
                      <a:lnTo>
                        <a:pt x="2662" y="43761"/>
                      </a:lnTo>
                      <a:cubicBezTo>
                        <a:pt x="2732" y="43832"/>
                        <a:pt x="2825" y="43878"/>
                        <a:pt x="2919" y="43878"/>
                      </a:cubicBezTo>
                      <a:cubicBezTo>
                        <a:pt x="2954" y="43878"/>
                        <a:pt x="3001" y="43867"/>
                        <a:pt x="3036" y="43855"/>
                      </a:cubicBezTo>
                      <a:cubicBezTo>
                        <a:pt x="3176" y="43808"/>
                        <a:pt x="3257" y="43680"/>
                        <a:pt x="3257" y="43540"/>
                      </a:cubicBezTo>
                      <a:lnTo>
                        <a:pt x="3257" y="2813"/>
                      </a:lnTo>
                      <a:lnTo>
                        <a:pt x="3316" y="1167"/>
                      </a:lnTo>
                      <a:cubicBezTo>
                        <a:pt x="3327" y="1016"/>
                        <a:pt x="3222" y="876"/>
                        <a:pt x="3082" y="829"/>
                      </a:cubicBezTo>
                      <a:lnTo>
                        <a:pt x="444" y="12"/>
                      </a:lnTo>
                      <a:cubicBezTo>
                        <a:pt x="412" y="5"/>
                        <a:pt x="379" y="1"/>
                        <a:pt x="347" y="1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1" name="Google Shape;1601;p25"/>
                <p:cNvSpPr/>
                <p:nvPr/>
              </p:nvSpPr>
              <p:spPr>
                <a:xfrm>
                  <a:off x="5275975" y="3162675"/>
                  <a:ext cx="241650" cy="12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50486" extrusionOk="0">
                      <a:moveTo>
                        <a:pt x="6689" y="1"/>
                      </a:moveTo>
                      <a:lnTo>
                        <a:pt x="2417" y="4051"/>
                      </a:lnTo>
                      <a:lnTo>
                        <a:pt x="1903" y="7378"/>
                      </a:lnTo>
                      <a:lnTo>
                        <a:pt x="1845" y="9024"/>
                      </a:lnTo>
                      <a:lnTo>
                        <a:pt x="1" y="50485"/>
                      </a:lnTo>
                      <a:cubicBezTo>
                        <a:pt x="9525" y="48431"/>
                        <a:pt x="9666" y="37610"/>
                        <a:pt x="9666" y="37610"/>
                      </a:cubicBezTo>
                      <a:lnTo>
                        <a:pt x="9584" y="5697"/>
                      </a:lnTo>
                      <a:cubicBezTo>
                        <a:pt x="9199" y="3071"/>
                        <a:pt x="8405" y="759"/>
                        <a:pt x="6689" y="1"/>
                      </a:cubicBezTo>
                      <a:close/>
                    </a:path>
                  </a:pathLst>
                </a:custGeom>
                <a:solidFill>
                  <a:srgbClr val="F1BD5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2" name="Google Shape;1602;p25"/>
                <p:cNvSpPr/>
                <p:nvPr/>
              </p:nvSpPr>
              <p:spPr>
                <a:xfrm>
                  <a:off x="5267500" y="3154000"/>
                  <a:ext cx="258600" cy="127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4" h="51171" extrusionOk="0">
                      <a:moveTo>
                        <a:pt x="7086" y="744"/>
                      </a:moveTo>
                      <a:cubicBezTo>
                        <a:pt x="8347" y="1445"/>
                        <a:pt x="9164" y="3196"/>
                        <a:pt x="9584" y="6044"/>
                      </a:cubicBezTo>
                      <a:lnTo>
                        <a:pt x="9666" y="37946"/>
                      </a:lnTo>
                      <a:cubicBezTo>
                        <a:pt x="9573" y="39848"/>
                        <a:pt x="9152" y="41728"/>
                        <a:pt x="8429" y="43490"/>
                      </a:cubicBezTo>
                      <a:cubicBezTo>
                        <a:pt x="6911" y="47167"/>
                        <a:pt x="4308" y="49490"/>
                        <a:pt x="701" y="50401"/>
                      </a:cubicBezTo>
                      <a:lnTo>
                        <a:pt x="2522" y="9382"/>
                      </a:lnTo>
                      <a:lnTo>
                        <a:pt x="2581" y="7771"/>
                      </a:lnTo>
                      <a:lnTo>
                        <a:pt x="3071" y="4561"/>
                      </a:lnTo>
                      <a:lnTo>
                        <a:pt x="7086" y="744"/>
                      </a:lnTo>
                      <a:close/>
                      <a:moveTo>
                        <a:pt x="7021" y="1"/>
                      </a:moveTo>
                      <a:cubicBezTo>
                        <a:pt x="6936" y="1"/>
                        <a:pt x="6854" y="32"/>
                        <a:pt x="6795" y="91"/>
                      </a:cubicBezTo>
                      <a:lnTo>
                        <a:pt x="2522" y="4153"/>
                      </a:lnTo>
                      <a:cubicBezTo>
                        <a:pt x="2464" y="4200"/>
                        <a:pt x="2429" y="4270"/>
                        <a:pt x="2417" y="4351"/>
                      </a:cubicBezTo>
                      <a:lnTo>
                        <a:pt x="1904" y="7713"/>
                      </a:lnTo>
                      <a:lnTo>
                        <a:pt x="1845" y="9359"/>
                      </a:lnTo>
                      <a:lnTo>
                        <a:pt x="1" y="50821"/>
                      </a:lnTo>
                      <a:cubicBezTo>
                        <a:pt x="1" y="50926"/>
                        <a:pt x="48" y="51019"/>
                        <a:pt x="129" y="51089"/>
                      </a:cubicBezTo>
                      <a:cubicBezTo>
                        <a:pt x="188" y="51148"/>
                        <a:pt x="258" y="51171"/>
                        <a:pt x="340" y="51171"/>
                      </a:cubicBezTo>
                      <a:cubicBezTo>
                        <a:pt x="363" y="51171"/>
                        <a:pt x="398" y="51171"/>
                        <a:pt x="421" y="51159"/>
                      </a:cubicBezTo>
                      <a:cubicBezTo>
                        <a:pt x="10098" y="49070"/>
                        <a:pt x="10343" y="38074"/>
                        <a:pt x="10343" y="37957"/>
                      </a:cubicBezTo>
                      <a:lnTo>
                        <a:pt x="10261" y="5997"/>
                      </a:lnTo>
                      <a:cubicBezTo>
                        <a:pt x="9783" y="2694"/>
                        <a:pt x="8767" y="744"/>
                        <a:pt x="7168" y="32"/>
                      </a:cubicBezTo>
                      <a:cubicBezTo>
                        <a:pt x="7121" y="11"/>
                        <a:pt x="7071" y="1"/>
                        <a:pt x="7021" y="1"/>
                      </a:cubicBezTo>
                      <a:close/>
                    </a:path>
                  </a:pathLst>
                </a:custGeom>
                <a:solidFill>
                  <a:srgbClr val="D88A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3" name="Google Shape;1603;p25"/>
                <p:cNvSpPr/>
                <p:nvPr/>
              </p:nvSpPr>
              <p:spPr>
                <a:xfrm>
                  <a:off x="5383375" y="3162675"/>
                  <a:ext cx="71500" cy="7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0" h="3004" extrusionOk="0">
                      <a:moveTo>
                        <a:pt x="2393" y="1"/>
                      </a:moveTo>
                      <a:lnTo>
                        <a:pt x="0" y="2265"/>
                      </a:lnTo>
                      <a:cubicBezTo>
                        <a:pt x="58" y="2417"/>
                        <a:pt x="128" y="2557"/>
                        <a:pt x="234" y="2697"/>
                      </a:cubicBezTo>
                      <a:cubicBezTo>
                        <a:pt x="390" y="2910"/>
                        <a:pt x="560" y="3004"/>
                        <a:pt x="737" y="3004"/>
                      </a:cubicBezTo>
                      <a:cubicBezTo>
                        <a:pt x="1435" y="3004"/>
                        <a:pt x="2255" y="1562"/>
                        <a:pt x="2860" y="269"/>
                      </a:cubicBezTo>
                      <a:cubicBezTo>
                        <a:pt x="2708" y="164"/>
                        <a:pt x="2556" y="71"/>
                        <a:pt x="2393" y="1"/>
                      </a:cubicBezTo>
                      <a:close/>
                    </a:path>
                  </a:pathLst>
                </a:custGeom>
                <a:solidFill>
                  <a:srgbClr val="F1BD5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4" name="Google Shape;1604;p25"/>
                <p:cNvSpPr/>
                <p:nvPr/>
              </p:nvSpPr>
              <p:spPr>
                <a:xfrm>
                  <a:off x="5374325" y="3154000"/>
                  <a:ext cx="89900" cy="9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6" h="3686" extrusionOk="0">
                      <a:moveTo>
                        <a:pt x="2755" y="814"/>
                      </a:moveTo>
                      <a:lnTo>
                        <a:pt x="2755" y="814"/>
                      </a:lnTo>
                      <a:cubicBezTo>
                        <a:pt x="1739" y="2904"/>
                        <a:pt x="1203" y="3009"/>
                        <a:pt x="1097" y="3009"/>
                      </a:cubicBezTo>
                      <a:cubicBezTo>
                        <a:pt x="1027" y="3009"/>
                        <a:pt x="946" y="2951"/>
                        <a:pt x="864" y="2834"/>
                      </a:cubicBezTo>
                      <a:cubicBezTo>
                        <a:pt x="829" y="2787"/>
                        <a:pt x="806" y="2740"/>
                        <a:pt x="771" y="2694"/>
                      </a:cubicBezTo>
                      <a:lnTo>
                        <a:pt x="2755" y="814"/>
                      </a:lnTo>
                      <a:close/>
                      <a:moveTo>
                        <a:pt x="2748" y="1"/>
                      </a:moveTo>
                      <a:cubicBezTo>
                        <a:pt x="2663" y="1"/>
                        <a:pt x="2581" y="32"/>
                        <a:pt x="2522" y="91"/>
                      </a:cubicBezTo>
                      <a:lnTo>
                        <a:pt x="140" y="2367"/>
                      </a:lnTo>
                      <a:cubicBezTo>
                        <a:pt x="35" y="2460"/>
                        <a:pt x="0" y="2600"/>
                        <a:pt x="47" y="2729"/>
                      </a:cubicBezTo>
                      <a:cubicBezTo>
                        <a:pt x="117" y="2916"/>
                        <a:pt x="210" y="3079"/>
                        <a:pt x="315" y="3242"/>
                      </a:cubicBezTo>
                      <a:cubicBezTo>
                        <a:pt x="490" y="3511"/>
                        <a:pt x="782" y="3686"/>
                        <a:pt x="1097" y="3686"/>
                      </a:cubicBezTo>
                      <a:cubicBezTo>
                        <a:pt x="1564" y="3686"/>
                        <a:pt x="2311" y="3383"/>
                        <a:pt x="3525" y="768"/>
                      </a:cubicBezTo>
                      <a:cubicBezTo>
                        <a:pt x="3595" y="616"/>
                        <a:pt x="3549" y="429"/>
                        <a:pt x="3409" y="348"/>
                      </a:cubicBezTo>
                      <a:cubicBezTo>
                        <a:pt x="3245" y="219"/>
                        <a:pt x="3070" y="114"/>
                        <a:pt x="2895" y="32"/>
                      </a:cubicBezTo>
                      <a:cubicBezTo>
                        <a:pt x="2848" y="11"/>
                        <a:pt x="2798" y="1"/>
                        <a:pt x="2748" y="1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5" name="Google Shape;1605;p25"/>
                <p:cNvSpPr/>
                <p:nvPr/>
              </p:nvSpPr>
              <p:spPr>
                <a:xfrm>
                  <a:off x="5275975" y="3182525"/>
                  <a:ext cx="241650" cy="1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49692" extrusionOk="0">
                      <a:moveTo>
                        <a:pt x="7763" y="0"/>
                      </a:moveTo>
                      <a:cubicBezTo>
                        <a:pt x="7354" y="1051"/>
                        <a:pt x="6864" y="2090"/>
                        <a:pt x="6117" y="2650"/>
                      </a:cubicBezTo>
                      <a:cubicBezTo>
                        <a:pt x="5727" y="2944"/>
                        <a:pt x="5388" y="3074"/>
                        <a:pt x="5094" y="3074"/>
                      </a:cubicBezTo>
                      <a:cubicBezTo>
                        <a:pt x="4534" y="3074"/>
                        <a:pt x="4136" y="2603"/>
                        <a:pt x="3853" y="1891"/>
                      </a:cubicBezTo>
                      <a:lnTo>
                        <a:pt x="2417" y="3257"/>
                      </a:lnTo>
                      <a:lnTo>
                        <a:pt x="1903" y="6584"/>
                      </a:lnTo>
                      <a:lnTo>
                        <a:pt x="1845" y="8230"/>
                      </a:lnTo>
                      <a:lnTo>
                        <a:pt x="1" y="49691"/>
                      </a:lnTo>
                      <a:cubicBezTo>
                        <a:pt x="9525" y="47637"/>
                        <a:pt x="9666" y="36816"/>
                        <a:pt x="9666" y="36816"/>
                      </a:cubicBezTo>
                      <a:lnTo>
                        <a:pt x="9666" y="36466"/>
                      </a:lnTo>
                      <a:cubicBezTo>
                        <a:pt x="9094" y="37470"/>
                        <a:pt x="8428" y="38415"/>
                        <a:pt x="7658" y="39279"/>
                      </a:cubicBezTo>
                      <a:cubicBezTo>
                        <a:pt x="6910" y="40103"/>
                        <a:pt x="6302" y="40447"/>
                        <a:pt x="5808" y="40447"/>
                      </a:cubicBezTo>
                      <a:cubicBezTo>
                        <a:pt x="3659" y="40447"/>
                        <a:pt x="3682" y="33931"/>
                        <a:pt x="3806" y="32194"/>
                      </a:cubicBezTo>
                      <a:cubicBezTo>
                        <a:pt x="4471" y="23171"/>
                        <a:pt x="2615" y="11907"/>
                        <a:pt x="9584" y="5020"/>
                      </a:cubicBezTo>
                      <a:lnTo>
                        <a:pt x="9584" y="4903"/>
                      </a:lnTo>
                      <a:cubicBezTo>
                        <a:pt x="9292" y="2907"/>
                        <a:pt x="8755" y="1086"/>
                        <a:pt x="7763" y="0"/>
                      </a:cubicBezTo>
                      <a:close/>
                    </a:path>
                  </a:pathLst>
                </a:custGeom>
                <a:solidFill>
                  <a:srgbClr val="F1BD5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6" name="Google Shape;1606;p25"/>
                <p:cNvSpPr/>
                <p:nvPr/>
              </p:nvSpPr>
              <p:spPr>
                <a:xfrm>
                  <a:off x="4378925" y="3326675"/>
                  <a:ext cx="952225" cy="115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89" h="46318" extrusionOk="0">
                      <a:moveTo>
                        <a:pt x="27412" y="7233"/>
                      </a:moveTo>
                      <a:cubicBezTo>
                        <a:pt x="28377" y="7233"/>
                        <a:pt x="29314" y="7615"/>
                        <a:pt x="29859" y="8428"/>
                      </a:cubicBezTo>
                      <a:cubicBezTo>
                        <a:pt x="30186" y="8358"/>
                        <a:pt x="30513" y="8277"/>
                        <a:pt x="30840" y="8183"/>
                      </a:cubicBezTo>
                      <a:cubicBezTo>
                        <a:pt x="30840" y="8183"/>
                        <a:pt x="31592" y="7976"/>
                        <a:pt x="32468" y="7976"/>
                      </a:cubicBezTo>
                      <a:cubicBezTo>
                        <a:pt x="33692" y="7976"/>
                        <a:pt x="35159" y="8381"/>
                        <a:pt x="35159" y="10319"/>
                      </a:cubicBezTo>
                      <a:lnTo>
                        <a:pt x="35147" y="37003"/>
                      </a:lnTo>
                      <a:cubicBezTo>
                        <a:pt x="35147" y="41276"/>
                        <a:pt x="29719" y="41743"/>
                        <a:pt x="24210" y="42548"/>
                      </a:cubicBezTo>
                      <a:cubicBezTo>
                        <a:pt x="23130" y="42704"/>
                        <a:pt x="21839" y="42772"/>
                        <a:pt x="20442" y="42772"/>
                      </a:cubicBezTo>
                      <a:cubicBezTo>
                        <a:pt x="14727" y="42772"/>
                        <a:pt x="7242" y="41632"/>
                        <a:pt x="5206" y="40704"/>
                      </a:cubicBezTo>
                      <a:cubicBezTo>
                        <a:pt x="2662" y="39560"/>
                        <a:pt x="3117" y="37587"/>
                        <a:pt x="3117" y="37587"/>
                      </a:cubicBezTo>
                      <a:lnTo>
                        <a:pt x="2930" y="11767"/>
                      </a:lnTo>
                      <a:cubicBezTo>
                        <a:pt x="2930" y="11756"/>
                        <a:pt x="2590" y="7775"/>
                        <a:pt x="4595" y="7775"/>
                      </a:cubicBezTo>
                      <a:cubicBezTo>
                        <a:pt x="4756" y="7775"/>
                        <a:pt x="4932" y="7801"/>
                        <a:pt x="5125" y="7856"/>
                      </a:cubicBezTo>
                      <a:cubicBezTo>
                        <a:pt x="5895" y="8125"/>
                        <a:pt x="6689" y="8370"/>
                        <a:pt x="7483" y="8557"/>
                      </a:cubicBezTo>
                      <a:cubicBezTo>
                        <a:pt x="7993" y="8017"/>
                        <a:pt x="8957" y="7613"/>
                        <a:pt x="9725" y="7613"/>
                      </a:cubicBezTo>
                      <a:cubicBezTo>
                        <a:pt x="9887" y="7613"/>
                        <a:pt x="10041" y="7631"/>
                        <a:pt x="10179" y="7670"/>
                      </a:cubicBezTo>
                      <a:cubicBezTo>
                        <a:pt x="11008" y="7903"/>
                        <a:pt x="11545" y="8487"/>
                        <a:pt x="11942" y="9176"/>
                      </a:cubicBezTo>
                      <a:cubicBezTo>
                        <a:pt x="13306" y="9327"/>
                        <a:pt x="15419" y="9368"/>
                        <a:pt x="17350" y="9368"/>
                      </a:cubicBezTo>
                      <a:cubicBezTo>
                        <a:pt x="19747" y="9368"/>
                        <a:pt x="21864" y="9304"/>
                        <a:pt x="21922" y="9304"/>
                      </a:cubicBezTo>
                      <a:cubicBezTo>
                        <a:pt x="22937" y="9327"/>
                        <a:pt x="23463" y="9444"/>
                        <a:pt x="24140" y="9456"/>
                      </a:cubicBezTo>
                      <a:cubicBezTo>
                        <a:pt x="24574" y="8023"/>
                        <a:pt x="26023" y="7233"/>
                        <a:pt x="27412" y="7233"/>
                      </a:cubicBezTo>
                      <a:close/>
                      <a:moveTo>
                        <a:pt x="35147" y="1"/>
                      </a:moveTo>
                      <a:cubicBezTo>
                        <a:pt x="35147" y="1"/>
                        <a:pt x="33198" y="4273"/>
                        <a:pt x="26054" y="4716"/>
                      </a:cubicBezTo>
                      <a:cubicBezTo>
                        <a:pt x="24242" y="4830"/>
                        <a:pt x="22351" y="4886"/>
                        <a:pt x="20452" y="4886"/>
                      </a:cubicBezTo>
                      <a:cubicBezTo>
                        <a:pt x="13580" y="4886"/>
                        <a:pt x="6603" y="4150"/>
                        <a:pt x="2872" y="2732"/>
                      </a:cubicBezTo>
                      <a:lnTo>
                        <a:pt x="0" y="1436"/>
                      </a:lnTo>
                      <a:lnTo>
                        <a:pt x="0" y="39175"/>
                      </a:lnTo>
                      <a:cubicBezTo>
                        <a:pt x="0" y="41007"/>
                        <a:pt x="105" y="43972"/>
                        <a:pt x="7179" y="45431"/>
                      </a:cubicBezTo>
                      <a:cubicBezTo>
                        <a:pt x="7630" y="44661"/>
                        <a:pt x="8891" y="44212"/>
                        <a:pt x="9718" y="44212"/>
                      </a:cubicBezTo>
                      <a:cubicBezTo>
                        <a:pt x="9768" y="44212"/>
                        <a:pt x="9817" y="44214"/>
                        <a:pt x="9864" y="44217"/>
                      </a:cubicBezTo>
                      <a:cubicBezTo>
                        <a:pt x="10809" y="44287"/>
                        <a:pt x="11486" y="45139"/>
                        <a:pt x="11790" y="46062"/>
                      </a:cubicBezTo>
                      <a:cubicBezTo>
                        <a:pt x="13805" y="46232"/>
                        <a:pt x="15823" y="46317"/>
                        <a:pt x="17841" y="46317"/>
                      </a:cubicBezTo>
                      <a:cubicBezTo>
                        <a:pt x="19961" y="46317"/>
                        <a:pt x="22081" y="46224"/>
                        <a:pt x="24198" y="46038"/>
                      </a:cubicBezTo>
                      <a:cubicBezTo>
                        <a:pt x="24933" y="44894"/>
                        <a:pt x="26012" y="44376"/>
                        <a:pt x="27125" y="44376"/>
                      </a:cubicBezTo>
                      <a:cubicBezTo>
                        <a:pt x="28044" y="44376"/>
                        <a:pt x="28986" y="44729"/>
                        <a:pt x="29778" y="45373"/>
                      </a:cubicBezTo>
                      <a:cubicBezTo>
                        <a:pt x="31949" y="45034"/>
                        <a:pt x="33665" y="44672"/>
                        <a:pt x="34727" y="44392"/>
                      </a:cubicBezTo>
                      <a:cubicBezTo>
                        <a:pt x="38089" y="43540"/>
                        <a:pt x="37727" y="40015"/>
                        <a:pt x="37727" y="40015"/>
                      </a:cubicBezTo>
                      <a:lnTo>
                        <a:pt x="37727" y="2464"/>
                      </a:lnTo>
                      <a:lnTo>
                        <a:pt x="35147" y="1"/>
                      </a:lnTo>
                      <a:close/>
                    </a:path>
                  </a:pathLst>
                </a:custGeom>
                <a:solidFill>
                  <a:srgbClr val="F8F3A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7" name="Google Shape;1607;p25"/>
                <p:cNvSpPr/>
                <p:nvPr/>
              </p:nvSpPr>
              <p:spPr>
                <a:xfrm>
                  <a:off x="4370450" y="3318150"/>
                  <a:ext cx="968575" cy="117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43" h="46998" extrusionOk="0">
                      <a:moveTo>
                        <a:pt x="27759" y="7917"/>
                      </a:moveTo>
                      <a:cubicBezTo>
                        <a:pt x="28681" y="7917"/>
                        <a:pt x="29475" y="8303"/>
                        <a:pt x="29918" y="8968"/>
                      </a:cubicBezTo>
                      <a:cubicBezTo>
                        <a:pt x="29975" y="9062"/>
                        <a:pt x="30084" y="9118"/>
                        <a:pt x="30198" y="9118"/>
                      </a:cubicBezTo>
                      <a:cubicBezTo>
                        <a:pt x="30225" y="9118"/>
                        <a:pt x="30253" y="9115"/>
                        <a:pt x="30280" y="9108"/>
                      </a:cubicBezTo>
                      <a:lnTo>
                        <a:pt x="30514" y="9061"/>
                      </a:lnTo>
                      <a:cubicBezTo>
                        <a:pt x="30759" y="8991"/>
                        <a:pt x="31015" y="8933"/>
                        <a:pt x="31284" y="8863"/>
                      </a:cubicBezTo>
                      <a:cubicBezTo>
                        <a:pt x="31786" y="8734"/>
                        <a:pt x="32299" y="8664"/>
                        <a:pt x="32825" y="8664"/>
                      </a:cubicBezTo>
                      <a:cubicBezTo>
                        <a:pt x="35159" y="8664"/>
                        <a:pt x="35159" y="10170"/>
                        <a:pt x="35159" y="10660"/>
                      </a:cubicBezTo>
                      <a:lnTo>
                        <a:pt x="35159" y="37333"/>
                      </a:lnTo>
                      <a:cubicBezTo>
                        <a:pt x="35159" y="41033"/>
                        <a:pt x="30735" y="41663"/>
                        <a:pt x="25611" y="42399"/>
                      </a:cubicBezTo>
                      <a:lnTo>
                        <a:pt x="24514" y="42551"/>
                      </a:lnTo>
                      <a:cubicBezTo>
                        <a:pt x="23354" y="42702"/>
                        <a:pt x="22193" y="42774"/>
                        <a:pt x="21024" y="42774"/>
                      </a:cubicBezTo>
                      <a:cubicBezTo>
                        <a:pt x="20934" y="42774"/>
                        <a:pt x="20845" y="42773"/>
                        <a:pt x="20755" y="42772"/>
                      </a:cubicBezTo>
                      <a:cubicBezTo>
                        <a:pt x="15164" y="42772"/>
                        <a:pt x="7670" y="41640"/>
                        <a:pt x="5686" y="40741"/>
                      </a:cubicBezTo>
                      <a:cubicBezTo>
                        <a:pt x="3456" y="39726"/>
                        <a:pt x="3783" y="38068"/>
                        <a:pt x="3795" y="37998"/>
                      </a:cubicBezTo>
                      <a:cubicBezTo>
                        <a:pt x="3795" y="37975"/>
                        <a:pt x="3795" y="37951"/>
                        <a:pt x="3795" y="37928"/>
                      </a:cubicBezTo>
                      <a:lnTo>
                        <a:pt x="3608" y="12155"/>
                      </a:lnTo>
                      <a:cubicBezTo>
                        <a:pt x="3608" y="12131"/>
                        <a:pt x="3608" y="12096"/>
                        <a:pt x="3608" y="12073"/>
                      </a:cubicBezTo>
                      <a:cubicBezTo>
                        <a:pt x="3538" y="10941"/>
                        <a:pt x="3655" y="9400"/>
                        <a:pt x="4250" y="8758"/>
                      </a:cubicBezTo>
                      <a:cubicBezTo>
                        <a:pt x="4416" y="8569"/>
                        <a:pt x="4646" y="8465"/>
                        <a:pt x="4888" y="8465"/>
                      </a:cubicBezTo>
                      <a:cubicBezTo>
                        <a:pt x="4901" y="8465"/>
                        <a:pt x="4914" y="8465"/>
                        <a:pt x="4927" y="8466"/>
                      </a:cubicBezTo>
                      <a:cubicBezTo>
                        <a:pt x="4953" y="8464"/>
                        <a:pt x="4979" y="8463"/>
                        <a:pt x="5005" y="8463"/>
                      </a:cubicBezTo>
                      <a:cubicBezTo>
                        <a:pt x="5131" y="8463"/>
                        <a:pt x="5256" y="8486"/>
                        <a:pt x="5382" y="8524"/>
                      </a:cubicBezTo>
                      <a:cubicBezTo>
                        <a:pt x="5417" y="8524"/>
                        <a:pt x="5475" y="8548"/>
                        <a:pt x="5557" y="8583"/>
                      </a:cubicBezTo>
                      <a:cubicBezTo>
                        <a:pt x="6281" y="8839"/>
                        <a:pt x="7016" y="9050"/>
                        <a:pt x="7752" y="9236"/>
                      </a:cubicBezTo>
                      <a:cubicBezTo>
                        <a:pt x="7775" y="9241"/>
                        <a:pt x="7799" y="9243"/>
                        <a:pt x="7823" y="9243"/>
                      </a:cubicBezTo>
                      <a:cubicBezTo>
                        <a:pt x="7918" y="9243"/>
                        <a:pt x="8013" y="9206"/>
                        <a:pt x="8078" y="9131"/>
                      </a:cubicBezTo>
                      <a:cubicBezTo>
                        <a:pt x="8520" y="8660"/>
                        <a:pt x="9423" y="8297"/>
                        <a:pt x="10089" y="8297"/>
                      </a:cubicBezTo>
                      <a:cubicBezTo>
                        <a:pt x="10215" y="8297"/>
                        <a:pt x="10332" y="8310"/>
                        <a:pt x="10436" y="8338"/>
                      </a:cubicBezTo>
                      <a:cubicBezTo>
                        <a:pt x="11078" y="8524"/>
                        <a:pt x="11580" y="8945"/>
                        <a:pt x="12001" y="9692"/>
                      </a:cubicBezTo>
                      <a:cubicBezTo>
                        <a:pt x="12047" y="9785"/>
                        <a:pt x="12141" y="9843"/>
                        <a:pt x="12257" y="9855"/>
                      </a:cubicBezTo>
                      <a:cubicBezTo>
                        <a:pt x="13413" y="9983"/>
                        <a:pt x="15246" y="10053"/>
                        <a:pt x="17685" y="10053"/>
                      </a:cubicBezTo>
                      <a:cubicBezTo>
                        <a:pt x="19681" y="10053"/>
                        <a:pt x="21479" y="10007"/>
                        <a:pt x="22074" y="9995"/>
                      </a:cubicBezTo>
                      <a:lnTo>
                        <a:pt x="22261" y="9995"/>
                      </a:lnTo>
                      <a:cubicBezTo>
                        <a:pt x="22810" y="9995"/>
                        <a:pt x="23230" y="10042"/>
                        <a:pt x="23580" y="10077"/>
                      </a:cubicBezTo>
                      <a:cubicBezTo>
                        <a:pt x="23895" y="10112"/>
                        <a:pt x="24164" y="10135"/>
                        <a:pt x="24479" y="10147"/>
                      </a:cubicBezTo>
                      <a:cubicBezTo>
                        <a:pt x="24630" y="10147"/>
                        <a:pt x="24759" y="10042"/>
                        <a:pt x="24806" y="9902"/>
                      </a:cubicBezTo>
                      <a:cubicBezTo>
                        <a:pt x="25226" y="8536"/>
                        <a:pt x="26626" y="7917"/>
                        <a:pt x="27759" y="7917"/>
                      </a:cubicBezTo>
                      <a:close/>
                      <a:moveTo>
                        <a:pt x="27747" y="7240"/>
                      </a:moveTo>
                      <a:cubicBezTo>
                        <a:pt x="26171" y="7240"/>
                        <a:pt x="24771" y="8139"/>
                        <a:pt x="24245" y="9458"/>
                      </a:cubicBezTo>
                      <a:cubicBezTo>
                        <a:pt x="24047" y="9446"/>
                        <a:pt x="23848" y="9423"/>
                        <a:pt x="23638" y="9400"/>
                      </a:cubicBezTo>
                      <a:cubicBezTo>
                        <a:pt x="23265" y="9365"/>
                        <a:pt x="22845" y="9330"/>
                        <a:pt x="22261" y="9318"/>
                      </a:cubicBezTo>
                      <a:lnTo>
                        <a:pt x="22051" y="9318"/>
                      </a:lnTo>
                      <a:cubicBezTo>
                        <a:pt x="21455" y="9330"/>
                        <a:pt x="19658" y="9365"/>
                        <a:pt x="17673" y="9365"/>
                      </a:cubicBezTo>
                      <a:cubicBezTo>
                        <a:pt x="15374" y="9365"/>
                        <a:pt x="13623" y="9318"/>
                        <a:pt x="12479" y="9201"/>
                      </a:cubicBezTo>
                      <a:cubicBezTo>
                        <a:pt x="11989" y="8396"/>
                        <a:pt x="11370" y="7906"/>
                        <a:pt x="10600" y="7684"/>
                      </a:cubicBezTo>
                      <a:cubicBezTo>
                        <a:pt x="10440" y="7639"/>
                        <a:pt x="10261" y="7618"/>
                        <a:pt x="10072" y="7618"/>
                      </a:cubicBezTo>
                      <a:cubicBezTo>
                        <a:pt x="9280" y="7618"/>
                        <a:pt x="8301" y="7987"/>
                        <a:pt x="7717" y="8524"/>
                      </a:cubicBezTo>
                      <a:cubicBezTo>
                        <a:pt x="6783" y="8303"/>
                        <a:pt x="6106" y="8057"/>
                        <a:pt x="5767" y="7941"/>
                      </a:cubicBezTo>
                      <a:lnTo>
                        <a:pt x="5545" y="7871"/>
                      </a:lnTo>
                      <a:cubicBezTo>
                        <a:pt x="5332" y="7809"/>
                        <a:pt x="5128" y="7778"/>
                        <a:pt x="4935" y="7778"/>
                      </a:cubicBezTo>
                      <a:cubicBezTo>
                        <a:pt x="4472" y="7778"/>
                        <a:pt x="4069" y="7953"/>
                        <a:pt x="3748" y="8291"/>
                      </a:cubicBezTo>
                      <a:cubicBezTo>
                        <a:pt x="2814" y="9295"/>
                        <a:pt x="2884" y="11478"/>
                        <a:pt x="2931" y="12120"/>
                      </a:cubicBezTo>
                      <a:lnTo>
                        <a:pt x="3118" y="37905"/>
                      </a:lnTo>
                      <a:cubicBezTo>
                        <a:pt x="3071" y="38232"/>
                        <a:pt x="2872" y="40216"/>
                        <a:pt x="5405" y="41372"/>
                      </a:cubicBezTo>
                      <a:cubicBezTo>
                        <a:pt x="7483" y="42305"/>
                        <a:pt x="14977" y="43461"/>
                        <a:pt x="20755" y="43461"/>
                      </a:cubicBezTo>
                      <a:cubicBezTo>
                        <a:pt x="20836" y="43462"/>
                        <a:pt x="20916" y="43462"/>
                        <a:pt x="20997" y="43462"/>
                      </a:cubicBezTo>
                      <a:cubicBezTo>
                        <a:pt x="22202" y="43462"/>
                        <a:pt x="23415" y="43381"/>
                        <a:pt x="24607" y="43228"/>
                      </a:cubicBezTo>
                      <a:lnTo>
                        <a:pt x="25704" y="43064"/>
                      </a:lnTo>
                      <a:cubicBezTo>
                        <a:pt x="30910" y="42329"/>
                        <a:pt x="35836" y="41628"/>
                        <a:pt x="35836" y="37344"/>
                      </a:cubicBezTo>
                      <a:lnTo>
                        <a:pt x="35836" y="10660"/>
                      </a:lnTo>
                      <a:cubicBezTo>
                        <a:pt x="35836" y="8933"/>
                        <a:pt x="34762" y="7987"/>
                        <a:pt x="32813" y="7987"/>
                      </a:cubicBezTo>
                      <a:cubicBezTo>
                        <a:pt x="32229" y="7999"/>
                        <a:pt x="31657" y="8069"/>
                        <a:pt x="31097" y="8209"/>
                      </a:cubicBezTo>
                      <a:cubicBezTo>
                        <a:pt x="30840" y="8279"/>
                        <a:pt x="30595" y="8338"/>
                        <a:pt x="30350" y="8396"/>
                      </a:cubicBezTo>
                      <a:lnTo>
                        <a:pt x="30338" y="8396"/>
                      </a:lnTo>
                      <a:cubicBezTo>
                        <a:pt x="29743" y="7661"/>
                        <a:pt x="28821" y="7240"/>
                        <a:pt x="27747" y="7240"/>
                      </a:cubicBezTo>
                      <a:close/>
                      <a:moveTo>
                        <a:pt x="35568" y="890"/>
                      </a:moveTo>
                      <a:lnTo>
                        <a:pt x="37727" y="2956"/>
                      </a:lnTo>
                      <a:lnTo>
                        <a:pt x="37727" y="40403"/>
                      </a:lnTo>
                      <a:cubicBezTo>
                        <a:pt x="37739" y="40531"/>
                        <a:pt x="38019" y="43636"/>
                        <a:pt x="34984" y="44406"/>
                      </a:cubicBezTo>
                      <a:cubicBezTo>
                        <a:pt x="34377" y="44570"/>
                        <a:pt x="32731" y="44955"/>
                        <a:pt x="30210" y="45352"/>
                      </a:cubicBezTo>
                      <a:cubicBezTo>
                        <a:pt x="29428" y="44733"/>
                        <a:pt x="28459" y="44395"/>
                        <a:pt x="27467" y="44383"/>
                      </a:cubicBezTo>
                      <a:cubicBezTo>
                        <a:pt x="26206" y="44383"/>
                        <a:pt x="25097" y="44978"/>
                        <a:pt x="24350" y="46052"/>
                      </a:cubicBezTo>
                      <a:cubicBezTo>
                        <a:pt x="22283" y="46228"/>
                        <a:pt x="20213" y="46315"/>
                        <a:pt x="18144" y="46315"/>
                      </a:cubicBezTo>
                      <a:cubicBezTo>
                        <a:pt x="16218" y="46315"/>
                        <a:pt x="14293" y="46239"/>
                        <a:pt x="12374" y="46087"/>
                      </a:cubicBezTo>
                      <a:cubicBezTo>
                        <a:pt x="12036" y="45200"/>
                        <a:pt x="11312" y="44290"/>
                        <a:pt x="10226" y="44220"/>
                      </a:cubicBezTo>
                      <a:cubicBezTo>
                        <a:pt x="10166" y="44215"/>
                        <a:pt x="10104" y="44213"/>
                        <a:pt x="10041" y="44213"/>
                      </a:cubicBezTo>
                      <a:cubicBezTo>
                        <a:pt x="9161" y="44213"/>
                        <a:pt x="7954" y="44658"/>
                        <a:pt x="7366" y="45399"/>
                      </a:cubicBezTo>
                      <a:cubicBezTo>
                        <a:pt x="678" y="43951"/>
                        <a:pt x="678" y="41185"/>
                        <a:pt x="678" y="39516"/>
                      </a:cubicBezTo>
                      <a:lnTo>
                        <a:pt x="678" y="2303"/>
                      </a:lnTo>
                      <a:lnTo>
                        <a:pt x="3094" y="3388"/>
                      </a:lnTo>
                      <a:cubicBezTo>
                        <a:pt x="6631" y="4731"/>
                        <a:pt x="13413" y="5571"/>
                        <a:pt x="20825" y="5571"/>
                      </a:cubicBezTo>
                      <a:cubicBezTo>
                        <a:pt x="22739" y="5571"/>
                        <a:pt x="24619" y="5513"/>
                        <a:pt x="26416" y="5396"/>
                      </a:cubicBezTo>
                      <a:cubicBezTo>
                        <a:pt x="32451" y="5022"/>
                        <a:pt x="34879" y="2011"/>
                        <a:pt x="35568" y="890"/>
                      </a:cubicBezTo>
                      <a:close/>
                      <a:moveTo>
                        <a:pt x="35466" y="0"/>
                      </a:moveTo>
                      <a:cubicBezTo>
                        <a:pt x="35449" y="0"/>
                        <a:pt x="35433" y="1"/>
                        <a:pt x="35416" y="3"/>
                      </a:cubicBezTo>
                      <a:cubicBezTo>
                        <a:pt x="35311" y="27"/>
                        <a:pt x="35218" y="97"/>
                        <a:pt x="35171" y="202"/>
                      </a:cubicBezTo>
                      <a:cubicBezTo>
                        <a:pt x="35148" y="237"/>
                        <a:pt x="33198" y="4299"/>
                        <a:pt x="26358" y="4719"/>
                      </a:cubicBezTo>
                      <a:cubicBezTo>
                        <a:pt x="24584" y="4836"/>
                        <a:pt x="22716" y="4882"/>
                        <a:pt x="20813" y="4882"/>
                      </a:cubicBezTo>
                      <a:cubicBezTo>
                        <a:pt x="13483" y="4882"/>
                        <a:pt x="6794" y="4077"/>
                        <a:pt x="3351" y="2770"/>
                      </a:cubicBezTo>
                      <a:lnTo>
                        <a:pt x="480" y="1474"/>
                      </a:lnTo>
                      <a:cubicBezTo>
                        <a:pt x="433" y="1452"/>
                        <a:pt x="384" y="1442"/>
                        <a:pt x="337" y="1442"/>
                      </a:cubicBezTo>
                      <a:cubicBezTo>
                        <a:pt x="161" y="1442"/>
                        <a:pt x="1" y="1584"/>
                        <a:pt x="1" y="1777"/>
                      </a:cubicBezTo>
                      <a:lnTo>
                        <a:pt x="1" y="39516"/>
                      </a:lnTo>
                      <a:cubicBezTo>
                        <a:pt x="1" y="41290"/>
                        <a:pt x="1" y="44558"/>
                        <a:pt x="7448" y="46111"/>
                      </a:cubicBezTo>
                      <a:cubicBezTo>
                        <a:pt x="7468" y="46114"/>
                        <a:pt x="7489" y="46116"/>
                        <a:pt x="7509" y="46116"/>
                      </a:cubicBezTo>
                      <a:cubicBezTo>
                        <a:pt x="7630" y="46116"/>
                        <a:pt x="7750" y="46057"/>
                        <a:pt x="7810" y="45947"/>
                      </a:cubicBezTo>
                      <a:cubicBezTo>
                        <a:pt x="8173" y="45331"/>
                        <a:pt x="9261" y="44892"/>
                        <a:pt x="10040" y="44892"/>
                      </a:cubicBezTo>
                      <a:cubicBezTo>
                        <a:pt x="10088" y="44892"/>
                        <a:pt x="10134" y="44893"/>
                        <a:pt x="10180" y="44897"/>
                      </a:cubicBezTo>
                      <a:cubicBezTo>
                        <a:pt x="11020" y="44955"/>
                        <a:pt x="11569" y="45772"/>
                        <a:pt x="11802" y="46508"/>
                      </a:cubicBezTo>
                      <a:cubicBezTo>
                        <a:pt x="11837" y="46636"/>
                        <a:pt x="11954" y="46729"/>
                        <a:pt x="12094" y="46741"/>
                      </a:cubicBezTo>
                      <a:cubicBezTo>
                        <a:pt x="14032" y="46916"/>
                        <a:pt x="16028" y="46998"/>
                        <a:pt x="18070" y="46998"/>
                      </a:cubicBezTo>
                      <a:cubicBezTo>
                        <a:pt x="20195" y="46998"/>
                        <a:pt x="22378" y="46904"/>
                        <a:pt x="24560" y="46718"/>
                      </a:cubicBezTo>
                      <a:cubicBezTo>
                        <a:pt x="24665" y="46706"/>
                        <a:pt x="24759" y="46659"/>
                        <a:pt x="24817" y="46566"/>
                      </a:cubicBezTo>
                      <a:cubicBezTo>
                        <a:pt x="25436" y="45597"/>
                        <a:pt x="26370" y="45060"/>
                        <a:pt x="27455" y="45060"/>
                      </a:cubicBezTo>
                      <a:cubicBezTo>
                        <a:pt x="28354" y="45072"/>
                        <a:pt x="29206" y="45399"/>
                        <a:pt x="29895" y="45982"/>
                      </a:cubicBezTo>
                      <a:cubicBezTo>
                        <a:pt x="29953" y="46031"/>
                        <a:pt x="30036" y="46055"/>
                        <a:pt x="30116" y="46055"/>
                      </a:cubicBezTo>
                      <a:cubicBezTo>
                        <a:pt x="30132" y="46055"/>
                        <a:pt x="30148" y="46054"/>
                        <a:pt x="30163" y="46052"/>
                      </a:cubicBezTo>
                      <a:cubicBezTo>
                        <a:pt x="32008" y="45761"/>
                        <a:pt x="33829" y="45410"/>
                        <a:pt x="35136" y="45072"/>
                      </a:cubicBezTo>
                      <a:cubicBezTo>
                        <a:pt x="38743" y="44150"/>
                        <a:pt x="38393" y="40356"/>
                        <a:pt x="38393" y="40356"/>
                      </a:cubicBezTo>
                      <a:lnTo>
                        <a:pt x="38393" y="2805"/>
                      </a:lnTo>
                      <a:cubicBezTo>
                        <a:pt x="38393" y="2711"/>
                        <a:pt x="38358" y="2618"/>
                        <a:pt x="38288" y="2560"/>
                      </a:cubicBezTo>
                      <a:lnTo>
                        <a:pt x="35708" y="97"/>
                      </a:lnTo>
                      <a:cubicBezTo>
                        <a:pt x="35639" y="28"/>
                        <a:pt x="35554" y="0"/>
                        <a:pt x="35466" y="0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8" name="Google Shape;1608;p25"/>
                <p:cNvSpPr/>
                <p:nvPr/>
              </p:nvSpPr>
              <p:spPr>
                <a:xfrm>
                  <a:off x="4675700" y="3391750"/>
                  <a:ext cx="302925" cy="10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7" h="4167" extrusionOk="0">
                      <a:moveTo>
                        <a:pt x="1" y="1"/>
                      </a:moveTo>
                      <a:lnTo>
                        <a:pt x="1" y="3923"/>
                      </a:lnTo>
                      <a:cubicBezTo>
                        <a:pt x="1997" y="4085"/>
                        <a:pt x="3998" y="4166"/>
                        <a:pt x="6001" y="4166"/>
                      </a:cubicBezTo>
                      <a:cubicBezTo>
                        <a:pt x="8040" y="4166"/>
                        <a:pt x="10080" y="4082"/>
                        <a:pt x="12117" y="3911"/>
                      </a:cubicBezTo>
                      <a:lnTo>
                        <a:pt x="12117" y="421"/>
                      </a:lnTo>
                      <a:cubicBezTo>
                        <a:pt x="11073" y="558"/>
                        <a:pt x="9851" y="618"/>
                        <a:pt x="8538" y="618"/>
                      </a:cubicBezTo>
                      <a:cubicBezTo>
                        <a:pt x="5828" y="618"/>
                        <a:pt x="2729" y="362"/>
                        <a:pt x="1" y="1"/>
                      </a:cubicBezTo>
                      <a:close/>
                    </a:path>
                  </a:pathLst>
                </a:custGeom>
                <a:solidFill>
                  <a:srgbClr val="F8F3A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9" name="Google Shape;1609;p25"/>
                <p:cNvSpPr/>
                <p:nvPr/>
              </p:nvSpPr>
              <p:spPr>
                <a:xfrm>
                  <a:off x="4667250" y="3383225"/>
                  <a:ext cx="319850" cy="12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4" h="4848" extrusionOk="0">
                      <a:moveTo>
                        <a:pt x="677" y="727"/>
                      </a:moveTo>
                      <a:cubicBezTo>
                        <a:pt x="3556" y="1100"/>
                        <a:pt x="6446" y="1298"/>
                        <a:pt x="8872" y="1298"/>
                      </a:cubicBezTo>
                      <a:cubicBezTo>
                        <a:pt x="10085" y="1298"/>
                        <a:pt x="11183" y="1248"/>
                        <a:pt x="12105" y="1147"/>
                      </a:cubicBezTo>
                      <a:lnTo>
                        <a:pt x="12105" y="3937"/>
                      </a:lnTo>
                      <a:cubicBezTo>
                        <a:pt x="10120" y="4089"/>
                        <a:pt x="8124" y="4170"/>
                        <a:pt x="6187" y="4170"/>
                      </a:cubicBezTo>
                      <a:cubicBezTo>
                        <a:pt x="4319" y="4170"/>
                        <a:pt x="2463" y="4100"/>
                        <a:pt x="677" y="3949"/>
                      </a:cubicBezTo>
                      <a:lnTo>
                        <a:pt x="677" y="727"/>
                      </a:lnTo>
                      <a:close/>
                      <a:moveTo>
                        <a:pt x="339" y="0"/>
                      </a:moveTo>
                      <a:cubicBezTo>
                        <a:pt x="259" y="0"/>
                        <a:pt x="176" y="26"/>
                        <a:pt x="117" y="85"/>
                      </a:cubicBezTo>
                      <a:cubicBezTo>
                        <a:pt x="47" y="143"/>
                        <a:pt x="0" y="237"/>
                        <a:pt x="0" y="342"/>
                      </a:cubicBezTo>
                      <a:lnTo>
                        <a:pt x="0" y="4264"/>
                      </a:lnTo>
                      <a:cubicBezTo>
                        <a:pt x="0" y="4439"/>
                        <a:pt x="140" y="4591"/>
                        <a:pt x="315" y="4602"/>
                      </a:cubicBezTo>
                      <a:cubicBezTo>
                        <a:pt x="2206" y="4766"/>
                        <a:pt x="4191" y="4847"/>
                        <a:pt x="6187" y="4847"/>
                      </a:cubicBezTo>
                      <a:cubicBezTo>
                        <a:pt x="8241" y="4847"/>
                        <a:pt x="10366" y="4754"/>
                        <a:pt x="12478" y="4579"/>
                      </a:cubicBezTo>
                      <a:cubicBezTo>
                        <a:pt x="12653" y="4567"/>
                        <a:pt x="12793" y="4416"/>
                        <a:pt x="12793" y="4240"/>
                      </a:cubicBezTo>
                      <a:lnTo>
                        <a:pt x="12793" y="762"/>
                      </a:lnTo>
                      <a:cubicBezTo>
                        <a:pt x="12793" y="669"/>
                        <a:pt x="12747" y="575"/>
                        <a:pt x="12677" y="505"/>
                      </a:cubicBezTo>
                      <a:cubicBezTo>
                        <a:pt x="12616" y="454"/>
                        <a:pt x="12528" y="421"/>
                        <a:pt x="12445" y="421"/>
                      </a:cubicBezTo>
                      <a:cubicBezTo>
                        <a:pt x="12433" y="421"/>
                        <a:pt x="12420" y="422"/>
                        <a:pt x="12408" y="423"/>
                      </a:cubicBezTo>
                      <a:cubicBezTo>
                        <a:pt x="11425" y="555"/>
                        <a:pt x="10212" y="619"/>
                        <a:pt x="8852" y="619"/>
                      </a:cubicBezTo>
                      <a:cubicBezTo>
                        <a:pt x="6352" y="619"/>
                        <a:pt x="3357" y="404"/>
                        <a:pt x="385" y="3"/>
                      </a:cubicBezTo>
                      <a:cubicBezTo>
                        <a:pt x="370" y="1"/>
                        <a:pt x="355" y="0"/>
                        <a:pt x="339" y="0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0" name="Google Shape;1610;p25"/>
                <p:cNvSpPr/>
                <p:nvPr/>
              </p:nvSpPr>
              <p:spPr>
                <a:xfrm>
                  <a:off x="4563925" y="3404000"/>
                  <a:ext cx="121725" cy="14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9" h="5803" extrusionOk="0">
                      <a:moveTo>
                        <a:pt x="2441" y="1"/>
                      </a:moveTo>
                      <a:cubicBezTo>
                        <a:pt x="1" y="1"/>
                        <a:pt x="59" y="1110"/>
                        <a:pt x="59" y="1110"/>
                      </a:cubicBezTo>
                      <a:lnTo>
                        <a:pt x="59" y="5207"/>
                      </a:lnTo>
                      <a:cubicBezTo>
                        <a:pt x="59" y="5207"/>
                        <a:pt x="923" y="4382"/>
                        <a:pt x="2230" y="4382"/>
                      </a:cubicBezTo>
                      <a:cubicBezTo>
                        <a:pt x="2373" y="4382"/>
                        <a:pt x="2521" y="4391"/>
                        <a:pt x="2674" y="4413"/>
                      </a:cubicBezTo>
                      <a:cubicBezTo>
                        <a:pt x="3468" y="4530"/>
                        <a:pt x="4156" y="5055"/>
                        <a:pt x="4483" y="5802"/>
                      </a:cubicBezTo>
                      <a:lnTo>
                        <a:pt x="4483" y="1869"/>
                      </a:lnTo>
                      <a:cubicBezTo>
                        <a:pt x="4483" y="1869"/>
                        <a:pt x="4869" y="1"/>
                        <a:pt x="2441" y="1"/>
                      </a:cubicBezTo>
                      <a:close/>
                    </a:path>
                  </a:pathLst>
                </a:custGeom>
                <a:solidFill>
                  <a:srgbClr val="F1D0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1" name="Google Shape;1611;p25"/>
                <p:cNvSpPr/>
                <p:nvPr/>
              </p:nvSpPr>
              <p:spPr>
                <a:xfrm>
                  <a:off x="4556925" y="3395550"/>
                  <a:ext cx="129600" cy="1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4" h="6479" extrusionOk="0">
                      <a:moveTo>
                        <a:pt x="2709" y="677"/>
                      </a:moveTo>
                      <a:cubicBezTo>
                        <a:pt x="3421" y="677"/>
                        <a:pt x="3911" y="841"/>
                        <a:pt x="4180" y="1179"/>
                      </a:cubicBezTo>
                      <a:cubicBezTo>
                        <a:pt x="4390" y="1448"/>
                        <a:pt x="4471" y="1798"/>
                        <a:pt x="4413" y="2137"/>
                      </a:cubicBezTo>
                      <a:cubicBezTo>
                        <a:pt x="4413" y="2160"/>
                        <a:pt x="4413" y="2183"/>
                        <a:pt x="4413" y="2207"/>
                      </a:cubicBezTo>
                      <a:lnTo>
                        <a:pt x="4413" y="5078"/>
                      </a:lnTo>
                      <a:cubicBezTo>
                        <a:pt x="4016" y="4716"/>
                        <a:pt x="3526" y="4494"/>
                        <a:pt x="2989" y="4413"/>
                      </a:cubicBezTo>
                      <a:cubicBezTo>
                        <a:pt x="2826" y="4389"/>
                        <a:pt x="2662" y="4378"/>
                        <a:pt x="2499" y="4378"/>
                      </a:cubicBezTo>
                      <a:cubicBezTo>
                        <a:pt x="1857" y="4378"/>
                        <a:pt x="1215" y="4553"/>
                        <a:pt x="666" y="4880"/>
                      </a:cubicBezTo>
                      <a:lnTo>
                        <a:pt x="666" y="1436"/>
                      </a:lnTo>
                      <a:cubicBezTo>
                        <a:pt x="678" y="1179"/>
                        <a:pt x="1121" y="677"/>
                        <a:pt x="2709" y="677"/>
                      </a:cubicBezTo>
                      <a:close/>
                      <a:moveTo>
                        <a:pt x="2709" y="0"/>
                      </a:moveTo>
                      <a:cubicBezTo>
                        <a:pt x="1565" y="0"/>
                        <a:pt x="771" y="234"/>
                        <a:pt x="328" y="689"/>
                      </a:cubicBezTo>
                      <a:cubicBezTo>
                        <a:pt x="129" y="888"/>
                        <a:pt x="12" y="1156"/>
                        <a:pt x="1" y="1448"/>
                      </a:cubicBezTo>
                      <a:lnTo>
                        <a:pt x="1" y="5545"/>
                      </a:lnTo>
                      <a:cubicBezTo>
                        <a:pt x="1" y="5685"/>
                        <a:pt x="83" y="5802"/>
                        <a:pt x="211" y="5860"/>
                      </a:cubicBezTo>
                      <a:cubicBezTo>
                        <a:pt x="250" y="5876"/>
                        <a:pt x="293" y="5884"/>
                        <a:pt x="336" y="5884"/>
                      </a:cubicBezTo>
                      <a:cubicBezTo>
                        <a:pt x="422" y="5884"/>
                        <a:pt x="511" y="5852"/>
                        <a:pt x="573" y="5790"/>
                      </a:cubicBezTo>
                      <a:cubicBezTo>
                        <a:pt x="583" y="5780"/>
                        <a:pt x="1352" y="5058"/>
                        <a:pt x="2484" y="5058"/>
                      </a:cubicBezTo>
                      <a:cubicBezTo>
                        <a:pt x="2617" y="5058"/>
                        <a:pt x="2754" y="5068"/>
                        <a:pt x="2896" y="5090"/>
                      </a:cubicBezTo>
                      <a:cubicBezTo>
                        <a:pt x="3573" y="5183"/>
                        <a:pt x="4156" y="5627"/>
                        <a:pt x="4436" y="6257"/>
                      </a:cubicBezTo>
                      <a:cubicBezTo>
                        <a:pt x="4483" y="6385"/>
                        <a:pt x="4612" y="6479"/>
                        <a:pt x="4752" y="6479"/>
                      </a:cubicBezTo>
                      <a:cubicBezTo>
                        <a:pt x="4775" y="6479"/>
                        <a:pt x="4787" y="6467"/>
                        <a:pt x="4810" y="6467"/>
                      </a:cubicBezTo>
                      <a:cubicBezTo>
                        <a:pt x="4973" y="6444"/>
                        <a:pt x="5090" y="6304"/>
                        <a:pt x="5090" y="6140"/>
                      </a:cubicBezTo>
                      <a:lnTo>
                        <a:pt x="5090" y="2242"/>
                      </a:lnTo>
                      <a:cubicBezTo>
                        <a:pt x="5184" y="1716"/>
                        <a:pt x="5043" y="1179"/>
                        <a:pt x="4728" y="748"/>
                      </a:cubicBezTo>
                      <a:cubicBezTo>
                        <a:pt x="4320" y="246"/>
                        <a:pt x="3643" y="0"/>
                        <a:pt x="2709" y="0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2" name="Google Shape;1612;p25"/>
                <p:cNvSpPr/>
                <p:nvPr/>
              </p:nvSpPr>
              <p:spPr>
                <a:xfrm>
                  <a:off x="4970450" y="3401100"/>
                  <a:ext cx="151175" cy="14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7" h="5919" extrusionOk="0">
                      <a:moveTo>
                        <a:pt x="3023" y="0"/>
                      </a:moveTo>
                      <a:cubicBezTo>
                        <a:pt x="0" y="0"/>
                        <a:pt x="490" y="1915"/>
                        <a:pt x="490" y="1915"/>
                      </a:cubicBezTo>
                      <a:lnTo>
                        <a:pt x="490" y="5918"/>
                      </a:lnTo>
                      <a:cubicBezTo>
                        <a:pt x="490" y="5918"/>
                        <a:pt x="1039" y="4704"/>
                        <a:pt x="2743" y="4506"/>
                      </a:cubicBezTo>
                      <a:cubicBezTo>
                        <a:pt x="2929" y="4483"/>
                        <a:pt x="3116" y="4472"/>
                        <a:pt x="3302" y="4472"/>
                      </a:cubicBezTo>
                      <a:cubicBezTo>
                        <a:pt x="4250" y="4472"/>
                        <a:pt x="5186" y="4765"/>
                        <a:pt x="5977" y="5311"/>
                      </a:cubicBezTo>
                      <a:lnTo>
                        <a:pt x="5977" y="1133"/>
                      </a:lnTo>
                      <a:cubicBezTo>
                        <a:pt x="5977" y="1133"/>
                        <a:pt x="6047" y="0"/>
                        <a:pt x="3023" y="0"/>
                      </a:cubicBezTo>
                      <a:close/>
                    </a:path>
                  </a:pathLst>
                </a:custGeom>
                <a:solidFill>
                  <a:srgbClr val="F1D0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3" name="Google Shape;1613;p25"/>
                <p:cNvSpPr/>
                <p:nvPr/>
              </p:nvSpPr>
              <p:spPr>
                <a:xfrm>
                  <a:off x="4971900" y="3392925"/>
                  <a:ext cx="156450" cy="16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6584" extrusionOk="0">
                      <a:moveTo>
                        <a:pt x="2965" y="666"/>
                      </a:moveTo>
                      <a:cubicBezTo>
                        <a:pt x="5066" y="666"/>
                        <a:pt x="5568" y="1238"/>
                        <a:pt x="5580" y="1460"/>
                      </a:cubicBezTo>
                      <a:lnTo>
                        <a:pt x="5580" y="5031"/>
                      </a:lnTo>
                      <a:cubicBezTo>
                        <a:pt x="4855" y="4655"/>
                        <a:pt x="4047" y="4461"/>
                        <a:pt x="3229" y="4461"/>
                      </a:cubicBezTo>
                      <a:cubicBezTo>
                        <a:pt x="3032" y="4461"/>
                        <a:pt x="2835" y="4472"/>
                        <a:pt x="2639" y="4494"/>
                      </a:cubicBezTo>
                      <a:cubicBezTo>
                        <a:pt x="1950" y="4564"/>
                        <a:pt x="1308" y="4833"/>
                        <a:pt x="771" y="5288"/>
                      </a:cubicBezTo>
                      <a:lnTo>
                        <a:pt x="771" y="2242"/>
                      </a:lnTo>
                      <a:cubicBezTo>
                        <a:pt x="771" y="2207"/>
                        <a:pt x="771" y="2183"/>
                        <a:pt x="759" y="2148"/>
                      </a:cubicBezTo>
                      <a:cubicBezTo>
                        <a:pt x="713" y="1856"/>
                        <a:pt x="771" y="1541"/>
                        <a:pt x="958" y="1308"/>
                      </a:cubicBezTo>
                      <a:cubicBezTo>
                        <a:pt x="1273" y="888"/>
                        <a:pt x="1973" y="666"/>
                        <a:pt x="2965" y="666"/>
                      </a:cubicBezTo>
                      <a:close/>
                      <a:moveTo>
                        <a:pt x="2965" y="0"/>
                      </a:moveTo>
                      <a:cubicBezTo>
                        <a:pt x="1728" y="0"/>
                        <a:pt x="876" y="304"/>
                        <a:pt x="421" y="899"/>
                      </a:cubicBezTo>
                      <a:cubicBezTo>
                        <a:pt x="117" y="1296"/>
                        <a:pt x="0" y="1798"/>
                        <a:pt x="94" y="2277"/>
                      </a:cubicBezTo>
                      <a:lnTo>
                        <a:pt x="94" y="6245"/>
                      </a:lnTo>
                      <a:cubicBezTo>
                        <a:pt x="94" y="6409"/>
                        <a:pt x="211" y="6549"/>
                        <a:pt x="362" y="6584"/>
                      </a:cubicBezTo>
                      <a:lnTo>
                        <a:pt x="432" y="6584"/>
                      </a:lnTo>
                      <a:cubicBezTo>
                        <a:pt x="572" y="6584"/>
                        <a:pt x="689" y="6502"/>
                        <a:pt x="748" y="6385"/>
                      </a:cubicBezTo>
                      <a:cubicBezTo>
                        <a:pt x="759" y="6339"/>
                        <a:pt x="1249" y="5358"/>
                        <a:pt x="2720" y="5171"/>
                      </a:cubicBezTo>
                      <a:cubicBezTo>
                        <a:pt x="2886" y="5153"/>
                        <a:pt x="3051" y="5144"/>
                        <a:pt x="3216" y="5144"/>
                      </a:cubicBezTo>
                      <a:cubicBezTo>
                        <a:pt x="4101" y="5144"/>
                        <a:pt x="4971" y="5405"/>
                        <a:pt x="5708" y="5907"/>
                      </a:cubicBezTo>
                      <a:cubicBezTo>
                        <a:pt x="5774" y="5962"/>
                        <a:pt x="5849" y="5987"/>
                        <a:pt x="5922" y="5987"/>
                      </a:cubicBezTo>
                      <a:cubicBezTo>
                        <a:pt x="6095" y="5987"/>
                        <a:pt x="6257" y="5847"/>
                        <a:pt x="6257" y="5650"/>
                      </a:cubicBezTo>
                      <a:lnTo>
                        <a:pt x="6257" y="1483"/>
                      </a:lnTo>
                      <a:cubicBezTo>
                        <a:pt x="6257" y="1226"/>
                        <a:pt x="6152" y="969"/>
                        <a:pt x="5954" y="794"/>
                      </a:cubicBezTo>
                      <a:cubicBezTo>
                        <a:pt x="5463" y="257"/>
                        <a:pt x="4459" y="0"/>
                        <a:pt x="2965" y="0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4" name="Google Shape;1614;p25"/>
                <p:cNvSpPr/>
                <p:nvPr/>
              </p:nvSpPr>
              <p:spPr>
                <a:xfrm>
                  <a:off x="4244975" y="2842850"/>
                  <a:ext cx="1239375" cy="56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75" h="22564" extrusionOk="0">
                      <a:moveTo>
                        <a:pt x="24794" y="0"/>
                      </a:moveTo>
                      <a:cubicBezTo>
                        <a:pt x="11101" y="0"/>
                        <a:pt x="1" y="5043"/>
                        <a:pt x="1" y="11276"/>
                      </a:cubicBezTo>
                      <a:cubicBezTo>
                        <a:pt x="1" y="17509"/>
                        <a:pt x="11101" y="22564"/>
                        <a:pt x="24794" y="22564"/>
                      </a:cubicBezTo>
                      <a:cubicBezTo>
                        <a:pt x="38474" y="22564"/>
                        <a:pt x="49575" y="17509"/>
                        <a:pt x="49575" y="11276"/>
                      </a:cubicBezTo>
                      <a:cubicBezTo>
                        <a:pt x="49575" y="5043"/>
                        <a:pt x="38474" y="0"/>
                        <a:pt x="24794" y="0"/>
                      </a:cubicBezTo>
                      <a:close/>
                    </a:path>
                  </a:pathLst>
                </a:custGeom>
                <a:solidFill>
                  <a:srgbClr val="F2F1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5" name="Google Shape;1615;p25"/>
                <p:cNvSpPr/>
                <p:nvPr/>
              </p:nvSpPr>
              <p:spPr>
                <a:xfrm>
                  <a:off x="4236525" y="2834100"/>
                  <a:ext cx="1256300" cy="58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52" h="23253" extrusionOk="0">
                      <a:moveTo>
                        <a:pt x="25132" y="677"/>
                      </a:moveTo>
                      <a:cubicBezTo>
                        <a:pt x="38602" y="677"/>
                        <a:pt x="49574" y="5591"/>
                        <a:pt x="49574" y="11626"/>
                      </a:cubicBezTo>
                      <a:cubicBezTo>
                        <a:pt x="49574" y="17661"/>
                        <a:pt x="38602" y="22564"/>
                        <a:pt x="25132" y="22564"/>
                      </a:cubicBezTo>
                      <a:cubicBezTo>
                        <a:pt x="11650" y="22564"/>
                        <a:pt x="689" y="17661"/>
                        <a:pt x="689" y="11626"/>
                      </a:cubicBezTo>
                      <a:cubicBezTo>
                        <a:pt x="689" y="5591"/>
                        <a:pt x="11650" y="677"/>
                        <a:pt x="25132" y="677"/>
                      </a:cubicBezTo>
                      <a:close/>
                      <a:moveTo>
                        <a:pt x="25132" y="0"/>
                      </a:moveTo>
                      <a:cubicBezTo>
                        <a:pt x="11276" y="0"/>
                        <a:pt x="0" y="5218"/>
                        <a:pt x="0" y="11626"/>
                      </a:cubicBezTo>
                      <a:cubicBezTo>
                        <a:pt x="0" y="18034"/>
                        <a:pt x="11276" y="23252"/>
                        <a:pt x="25132" y="23252"/>
                      </a:cubicBezTo>
                      <a:cubicBezTo>
                        <a:pt x="38975" y="23252"/>
                        <a:pt x="50251" y="18034"/>
                        <a:pt x="50251" y="11626"/>
                      </a:cubicBezTo>
                      <a:cubicBezTo>
                        <a:pt x="50251" y="5218"/>
                        <a:pt x="38975" y="0"/>
                        <a:pt x="25132" y="0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6" name="Google Shape;1616;p25"/>
                <p:cNvSpPr/>
                <p:nvPr/>
              </p:nvSpPr>
              <p:spPr>
                <a:xfrm>
                  <a:off x="4245275" y="2842850"/>
                  <a:ext cx="1239075" cy="32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63" h="12992" extrusionOk="0">
                      <a:moveTo>
                        <a:pt x="24782" y="0"/>
                      </a:moveTo>
                      <a:cubicBezTo>
                        <a:pt x="11101" y="0"/>
                        <a:pt x="0" y="5043"/>
                        <a:pt x="0" y="11276"/>
                      </a:cubicBezTo>
                      <a:cubicBezTo>
                        <a:pt x="0" y="11673"/>
                        <a:pt x="47" y="12058"/>
                        <a:pt x="129" y="12432"/>
                      </a:cubicBezTo>
                      <a:cubicBezTo>
                        <a:pt x="852" y="11930"/>
                        <a:pt x="1576" y="11440"/>
                        <a:pt x="2323" y="10961"/>
                      </a:cubicBezTo>
                      <a:cubicBezTo>
                        <a:pt x="5043" y="9210"/>
                        <a:pt x="7949" y="8113"/>
                        <a:pt x="11089" y="7331"/>
                      </a:cubicBezTo>
                      <a:cubicBezTo>
                        <a:pt x="15114" y="6321"/>
                        <a:pt x="19216" y="5792"/>
                        <a:pt x="23337" y="5792"/>
                      </a:cubicBezTo>
                      <a:cubicBezTo>
                        <a:pt x="25408" y="5792"/>
                        <a:pt x="27483" y="5925"/>
                        <a:pt x="29556" y="6198"/>
                      </a:cubicBezTo>
                      <a:cubicBezTo>
                        <a:pt x="36268" y="7074"/>
                        <a:pt x="43610" y="8953"/>
                        <a:pt x="49271" y="12992"/>
                      </a:cubicBezTo>
                      <a:cubicBezTo>
                        <a:pt x="49469" y="12443"/>
                        <a:pt x="49563" y="11860"/>
                        <a:pt x="49563" y="11276"/>
                      </a:cubicBezTo>
                      <a:cubicBezTo>
                        <a:pt x="49563" y="5043"/>
                        <a:pt x="38474" y="0"/>
                        <a:pt x="24782" y="0"/>
                      </a:cubicBezTo>
                      <a:close/>
                    </a:path>
                  </a:pathLst>
                </a:custGeom>
                <a:solidFill>
                  <a:srgbClr val="EB9F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7" name="Google Shape;1617;p25"/>
                <p:cNvSpPr/>
                <p:nvPr/>
              </p:nvSpPr>
              <p:spPr>
                <a:xfrm>
                  <a:off x="4167075" y="1927925"/>
                  <a:ext cx="1341800" cy="116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72" h="46788" extrusionOk="0">
                      <a:moveTo>
                        <a:pt x="27696" y="1"/>
                      </a:moveTo>
                      <a:cubicBezTo>
                        <a:pt x="14031" y="1"/>
                        <a:pt x="0" y="10673"/>
                        <a:pt x="0" y="16392"/>
                      </a:cubicBezTo>
                      <a:lnTo>
                        <a:pt x="1214" y="43578"/>
                      </a:lnTo>
                      <a:cubicBezTo>
                        <a:pt x="2813" y="44500"/>
                        <a:pt x="3514" y="45795"/>
                        <a:pt x="5253" y="46297"/>
                      </a:cubicBezTo>
                      <a:cubicBezTo>
                        <a:pt x="8346" y="41546"/>
                        <a:pt x="17451" y="39562"/>
                        <a:pt x="27466" y="39562"/>
                      </a:cubicBezTo>
                      <a:cubicBezTo>
                        <a:pt x="37551" y="39562"/>
                        <a:pt x="46633" y="42188"/>
                        <a:pt x="49691" y="46788"/>
                      </a:cubicBezTo>
                      <a:cubicBezTo>
                        <a:pt x="50893" y="46449"/>
                        <a:pt x="52084" y="46087"/>
                        <a:pt x="53286" y="45737"/>
                      </a:cubicBezTo>
                      <a:cubicBezTo>
                        <a:pt x="53438" y="43893"/>
                        <a:pt x="53485" y="41978"/>
                        <a:pt x="53671" y="40146"/>
                      </a:cubicBezTo>
                      <a:lnTo>
                        <a:pt x="53590" y="19170"/>
                      </a:lnTo>
                      <a:cubicBezTo>
                        <a:pt x="53590" y="5407"/>
                        <a:pt x="39582" y="377"/>
                        <a:pt x="28540" y="15"/>
                      </a:cubicBezTo>
                      <a:cubicBezTo>
                        <a:pt x="28259" y="5"/>
                        <a:pt x="27978" y="1"/>
                        <a:pt x="27696" y="1"/>
                      </a:cubicBezTo>
                      <a:close/>
                    </a:path>
                  </a:pathLst>
                </a:custGeom>
                <a:solidFill>
                  <a:srgbClr val="F2D9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8" name="Google Shape;1618;p25"/>
                <p:cNvSpPr/>
                <p:nvPr/>
              </p:nvSpPr>
              <p:spPr>
                <a:xfrm>
                  <a:off x="4158900" y="1919750"/>
                  <a:ext cx="1358425" cy="118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37" h="47454" extrusionOk="0">
                      <a:moveTo>
                        <a:pt x="28015" y="657"/>
                      </a:moveTo>
                      <a:cubicBezTo>
                        <a:pt x="28295" y="657"/>
                        <a:pt x="28575" y="680"/>
                        <a:pt x="28855" y="680"/>
                      </a:cubicBezTo>
                      <a:cubicBezTo>
                        <a:pt x="47111" y="1287"/>
                        <a:pt x="53578" y="11197"/>
                        <a:pt x="53578" y="19497"/>
                      </a:cubicBezTo>
                      <a:lnTo>
                        <a:pt x="53672" y="40438"/>
                      </a:lnTo>
                      <a:cubicBezTo>
                        <a:pt x="53566" y="41488"/>
                        <a:pt x="53496" y="42562"/>
                        <a:pt x="53438" y="43613"/>
                      </a:cubicBezTo>
                      <a:cubicBezTo>
                        <a:pt x="53391" y="44348"/>
                        <a:pt x="53356" y="45083"/>
                        <a:pt x="53298" y="45807"/>
                      </a:cubicBezTo>
                      <a:lnTo>
                        <a:pt x="52598" y="46017"/>
                      </a:lnTo>
                      <a:cubicBezTo>
                        <a:pt x="51781" y="46251"/>
                        <a:pt x="50975" y="46496"/>
                        <a:pt x="50158" y="46718"/>
                      </a:cubicBezTo>
                      <a:cubicBezTo>
                        <a:pt x="47053" y="42352"/>
                        <a:pt x="38322" y="39551"/>
                        <a:pt x="27793" y="39551"/>
                      </a:cubicBezTo>
                      <a:cubicBezTo>
                        <a:pt x="16529" y="39551"/>
                        <a:pt x="8416" y="41979"/>
                        <a:pt x="5440" y="46227"/>
                      </a:cubicBezTo>
                      <a:cubicBezTo>
                        <a:pt x="4611" y="45936"/>
                        <a:pt x="4051" y="45434"/>
                        <a:pt x="3397" y="44873"/>
                      </a:cubicBezTo>
                      <a:cubicBezTo>
                        <a:pt x="2930" y="44441"/>
                        <a:pt x="2416" y="44045"/>
                        <a:pt x="1879" y="43706"/>
                      </a:cubicBezTo>
                      <a:lnTo>
                        <a:pt x="677" y="16707"/>
                      </a:lnTo>
                      <a:cubicBezTo>
                        <a:pt x="677" y="11104"/>
                        <a:pt x="14731" y="657"/>
                        <a:pt x="28015" y="657"/>
                      </a:cubicBezTo>
                      <a:close/>
                      <a:moveTo>
                        <a:pt x="28003" y="0"/>
                      </a:moveTo>
                      <a:cubicBezTo>
                        <a:pt x="14087" y="0"/>
                        <a:pt x="0" y="10740"/>
                        <a:pt x="0" y="16754"/>
                      </a:cubicBezTo>
                      <a:lnTo>
                        <a:pt x="1202" y="43940"/>
                      </a:lnTo>
                      <a:cubicBezTo>
                        <a:pt x="1214" y="44056"/>
                        <a:pt x="1273" y="44161"/>
                        <a:pt x="1378" y="44220"/>
                      </a:cubicBezTo>
                      <a:cubicBezTo>
                        <a:pt x="1938" y="44558"/>
                        <a:pt x="2463" y="44955"/>
                        <a:pt x="2942" y="45399"/>
                      </a:cubicBezTo>
                      <a:cubicBezTo>
                        <a:pt x="3689" y="46041"/>
                        <a:pt x="4377" y="46636"/>
                        <a:pt x="5486" y="46963"/>
                      </a:cubicBezTo>
                      <a:cubicBezTo>
                        <a:pt x="5516" y="46970"/>
                        <a:pt x="5545" y="46973"/>
                        <a:pt x="5573" y="46973"/>
                      </a:cubicBezTo>
                      <a:cubicBezTo>
                        <a:pt x="5694" y="46973"/>
                        <a:pt x="5806" y="46915"/>
                        <a:pt x="5872" y="46811"/>
                      </a:cubicBezTo>
                      <a:cubicBezTo>
                        <a:pt x="8591" y="42632"/>
                        <a:pt x="16575" y="40239"/>
                        <a:pt x="27793" y="40239"/>
                      </a:cubicBezTo>
                      <a:cubicBezTo>
                        <a:pt x="38263" y="40239"/>
                        <a:pt x="46878" y="43006"/>
                        <a:pt x="49738" y="47301"/>
                      </a:cubicBezTo>
                      <a:cubicBezTo>
                        <a:pt x="49796" y="47395"/>
                        <a:pt x="49901" y="47453"/>
                        <a:pt x="50018" y="47453"/>
                      </a:cubicBezTo>
                      <a:cubicBezTo>
                        <a:pt x="50041" y="47453"/>
                        <a:pt x="50076" y="47453"/>
                        <a:pt x="50111" y="47441"/>
                      </a:cubicBezTo>
                      <a:cubicBezTo>
                        <a:pt x="50998" y="47196"/>
                        <a:pt x="51897" y="46928"/>
                        <a:pt x="52784" y="46671"/>
                      </a:cubicBezTo>
                      <a:lnTo>
                        <a:pt x="53707" y="46403"/>
                      </a:lnTo>
                      <a:cubicBezTo>
                        <a:pt x="53847" y="46356"/>
                        <a:pt x="53940" y="46239"/>
                        <a:pt x="53952" y="46111"/>
                      </a:cubicBezTo>
                      <a:cubicBezTo>
                        <a:pt x="54022" y="45294"/>
                        <a:pt x="54068" y="44476"/>
                        <a:pt x="54115" y="43659"/>
                      </a:cubicBezTo>
                      <a:cubicBezTo>
                        <a:pt x="54173" y="42621"/>
                        <a:pt x="54232" y="41547"/>
                        <a:pt x="54337" y="40484"/>
                      </a:cubicBezTo>
                      <a:lnTo>
                        <a:pt x="54255" y="19508"/>
                      </a:lnTo>
                      <a:cubicBezTo>
                        <a:pt x="54255" y="13228"/>
                        <a:pt x="51302" y="8081"/>
                        <a:pt x="45711" y="4614"/>
                      </a:cubicBezTo>
                      <a:cubicBezTo>
                        <a:pt x="39699" y="902"/>
                        <a:pt x="32591" y="143"/>
                        <a:pt x="28879" y="15"/>
                      </a:cubicBezTo>
                      <a:cubicBezTo>
                        <a:pt x="28587" y="5"/>
                        <a:pt x="28295" y="0"/>
                        <a:pt x="28003" y="0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9" name="Google Shape;1619;p25"/>
                <p:cNvSpPr/>
                <p:nvPr/>
              </p:nvSpPr>
              <p:spPr>
                <a:xfrm>
                  <a:off x="4167075" y="2092575"/>
                  <a:ext cx="1341800" cy="100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72" h="40190" extrusionOk="0">
                      <a:moveTo>
                        <a:pt x="47940" y="0"/>
                      </a:moveTo>
                      <a:cubicBezTo>
                        <a:pt x="47368" y="4658"/>
                        <a:pt x="46399" y="9257"/>
                        <a:pt x="45781" y="13914"/>
                      </a:cubicBezTo>
                      <a:cubicBezTo>
                        <a:pt x="45454" y="16412"/>
                        <a:pt x="45162" y="18922"/>
                        <a:pt x="44683" y="21408"/>
                      </a:cubicBezTo>
                      <a:cubicBezTo>
                        <a:pt x="44368" y="23043"/>
                        <a:pt x="44146" y="25237"/>
                        <a:pt x="43026" y="26579"/>
                      </a:cubicBezTo>
                      <a:cubicBezTo>
                        <a:pt x="42083" y="27713"/>
                        <a:pt x="40812" y="28084"/>
                        <a:pt x="39449" y="28084"/>
                      </a:cubicBezTo>
                      <a:cubicBezTo>
                        <a:pt x="37656" y="28084"/>
                        <a:pt x="35703" y="27443"/>
                        <a:pt x="34131" y="27058"/>
                      </a:cubicBezTo>
                      <a:cubicBezTo>
                        <a:pt x="32655" y="26693"/>
                        <a:pt x="31179" y="26554"/>
                        <a:pt x="29703" y="26554"/>
                      </a:cubicBezTo>
                      <a:cubicBezTo>
                        <a:pt x="26312" y="26554"/>
                        <a:pt x="22923" y="27289"/>
                        <a:pt x="19540" y="27712"/>
                      </a:cubicBezTo>
                      <a:cubicBezTo>
                        <a:pt x="18647" y="27820"/>
                        <a:pt x="17758" y="27912"/>
                        <a:pt x="16887" y="27912"/>
                      </a:cubicBezTo>
                      <a:cubicBezTo>
                        <a:pt x="15321" y="27912"/>
                        <a:pt x="13817" y="27615"/>
                        <a:pt x="12467" y="26579"/>
                      </a:cubicBezTo>
                      <a:cubicBezTo>
                        <a:pt x="8941" y="23883"/>
                        <a:pt x="8579" y="18222"/>
                        <a:pt x="8054" y="14206"/>
                      </a:cubicBezTo>
                      <a:cubicBezTo>
                        <a:pt x="7576" y="10588"/>
                        <a:pt x="7354" y="5487"/>
                        <a:pt x="5043" y="2218"/>
                      </a:cubicBezTo>
                      <a:cubicBezTo>
                        <a:pt x="1926" y="4903"/>
                        <a:pt x="0" y="7693"/>
                        <a:pt x="0" y="9806"/>
                      </a:cubicBezTo>
                      <a:lnTo>
                        <a:pt x="1214" y="36992"/>
                      </a:lnTo>
                      <a:cubicBezTo>
                        <a:pt x="2813" y="37914"/>
                        <a:pt x="3514" y="39209"/>
                        <a:pt x="5253" y="39711"/>
                      </a:cubicBezTo>
                      <a:cubicBezTo>
                        <a:pt x="8346" y="34949"/>
                        <a:pt x="17451" y="32976"/>
                        <a:pt x="27466" y="32976"/>
                      </a:cubicBezTo>
                      <a:cubicBezTo>
                        <a:pt x="37540" y="32976"/>
                        <a:pt x="46633" y="35602"/>
                        <a:pt x="49691" y="40190"/>
                      </a:cubicBezTo>
                      <a:cubicBezTo>
                        <a:pt x="50893" y="39863"/>
                        <a:pt x="52084" y="39501"/>
                        <a:pt x="53286" y="39151"/>
                      </a:cubicBezTo>
                      <a:cubicBezTo>
                        <a:pt x="53438" y="37295"/>
                        <a:pt x="53485" y="35392"/>
                        <a:pt x="53671" y="33548"/>
                      </a:cubicBezTo>
                      <a:lnTo>
                        <a:pt x="53590" y="12584"/>
                      </a:lnTo>
                      <a:cubicBezTo>
                        <a:pt x="53590" y="7074"/>
                        <a:pt x="51337" y="2965"/>
                        <a:pt x="47940" y="0"/>
                      </a:cubicBezTo>
                      <a:close/>
                    </a:path>
                  </a:pathLst>
                </a:custGeom>
                <a:solidFill>
                  <a:srgbClr val="F2D9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0" name="Google Shape;1620;p25"/>
                <p:cNvSpPr/>
                <p:nvPr/>
              </p:nvSpPr>
              <p:spPr>
                <a:xfrm>
                  <a:off x="4167350" y="2092275"/>
                  <a:ext cx="253625" cy="132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53019" extrusionOk="0">
                      <a:moveTo>
                        <a:pt x="2907" y="1"/>
                      </a:moveTo>
                      <a:cubicBezTo>
                        <a:pt x="911" y="1892"/>
                        <a:pt x="1" y="3257"/>
                        <a:pt x="1" y="8522"/>
                      </a:cubicBezTo>
                      <a:lnTo>
                        <a:pt x="1" y="37179"/>
                      </a:lnTo>
                      <a:cubicBezTo>
                        <a:pt x="1" y="37179"/>
                        <a:pt x="911" y="49937"/>
                        <a:pt x="10144" y="53019"/>
                      </a:cubicBezTo>
                      <a:lnTo>
                        <a:pt x="8463" y="11253"/>
                      </a:lnTo>
                      <a:lnTo>
                        <a:pt x="9292" y="7460"/>
                      </a:lnTo>
                      <a:lnTo>
                        <a:pt x="2907" y="1"/>
                      </a:lnTo>
                      <a:close/>
                    </a:path>
                  </a:pathLst>
                </a:custGeom>
                <a:solidFill>
                  <a:srgbClr val="F1BD5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1" name="Google Shape;1621;p25"/>
                <p:cNvSpPr/>
                <p:nvPr/>
              </p:nvSpPr>
              <p:spPr>
                <a:xfrm>
                  <a:off x="4158600" y="2083775"/>
                  <a:ext cx="271125" cy="134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5" h="53698" extrusionOk="0">
                      <a:moveTo>
                        <a:pt x="3234" y="831"/>
                      </a:moveTo>
                      <a:lnTo>
                        <a:pt x="9280" y="7881"/>
                      </a:lnTo>
                      <a:lnTo>
                        <a:pt x="8475" y="11523"/>
                      </a:lnTo>
                      <a:cubicBezTo>
                        <a:pt x="8475" y="11547"/>
                        <a:pt x="8475" y="11582"/>
                        <a:pt x="8475" y="11617"/>
                      </a:cubicBezTo>
                      <a:lnTo>
                        <a:pt x="10132" y="52868"/>
                      </a:lnTo>
                      <a:cubicBezTo>
                        <a:pt x="1658" y="49623"/>
                        <a:pt x="689" y="37612"/>
                        <a:pt x="689" y="37519"/>
                      </a:cubicBezTo>
                      <a:lnTo>
                        <a:pt x="689" y="8862"/>
                      </a:lnTo>
                      <a:cubicBezTo>
                        <a:pt x="689" y="3983"/>
                        <a:pt x="1425" y="2605"/>
                        <a:pt x="3234" y="831"/>
                      </a:cubicBezTo>
                      <a:close/>
                      <a:moveTo>
                        <a:pt x="3233" y="0"/>
                      </a:moveTo>
                      <a:cubicBezTo>
                        <a:pt x="3152" y="0"/>
                        <a:pt x="3073" y="34"/>
                        <a:pt x="3012" y="96"/>
                      </a:cubicBezTo>
                      <a:cubicBezTo>
                        <a:pt x="923" y="2092"/>
                        <a:pt x="1" y="3527"/>
                        <a:pt x="1" y="8874"/>
                      </a:cubicBezTo>
                      <a:lnTo>
                        <a:pt x="1" y="37542"/>
                      </a:lnTo>
                      <a:cubicBezTo>
                        <a:pt x="234" y="39900"/>
                        <a:pt x="783" y="42199"/>
                        <a:pt x="1635" y="44406"/>
                      </a:cubicBezTo>
                      <a:cubicBezTo>
                        <a:pt x="3491" y="49180"/>
                        <a:pt x="6514" y="52390"/>
                        <a:pt x="10389" y="53685"/>
                      </a:cubicBezTo>
                      <a:cubicBezTo>
                        <a:pt x="10424" y="53697"/>
                        <a:pt x="10459" y="53697"/>
                        <a:pt x="10494" y="53697"/>
                      </a:cubicBezTo>
                      <a:lnTo>
                        <a:pt x="10506" y="53697"/>
                      </a:lnTo>
                      <a:cubicBezTo>
                        <a:pt x="10693" y="53697"/>
                        <a:pt x="10844" y="53545"/>
                        <a:pt x="10844" y="53347"/>
                      </a:cubicBezTo>
                      <a:lnTo>
                        <a:pt x="9164" y="11628"/>
                      </a:lnTo>
                      <a:lnTo>
                        <a:pt x="9981" y="7870"/>
                      </a:lnTo>
                      <a:cubicBezTo>
                        <a:pt x="9992" y="7765"/>
                        <a:pt x="9969" y="7660"/>
                        <a:pt x="9899" y="7578"/>
                      </a:cubicBezTo>
                      <a:lnTo>
                        <a:pt x="3502" y="119"/>
                      </a:lnTo>
                      <a:cubicBezTo>
                        <a:pt x="3444" y="49"/>
                        <a:pt x="3362" y="2"/>
                        <a:pt x="3269" y="2"/>
                      </a:cubicBezTo>
                      <a:cubicBezTo>
                        <a:pt x="3257" y="1"/>
                        <a:pt x="3245" y="0"/>
                        <a:pt x="3233" y="0"/>
                      </a:cubicBezTo>
                      <a:close/>
                    </a:path>
                  </a:pathLst>
                </a:custGeom>
                <a:solidFill>
                  <a:srgbClr val="D88A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2" name="Google Shape;1622;p25"/>
                <p:cNvSpPr/>
                <p:nvPr/>
              </p:nvSpPr>
              <p:spPr>
                <a:xfrm>
                  <a:off x="4171725" y="2159975"/>
                  <a:ext cx="249525" cy="125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1" h="50311" extrusionOk="0">
                      <a:moveTo>
                        <a:pt x="5043" y="1"/>
                      </a:moveTo>
                      <a:cubicBezTo>
                        <a:pt x="4757" y="1415"/>
                        <a:pt x="4219" y="2498"/>
                        <a:pt x="3264" y="2498"/>
                      </a:cubicBezTo>
                      <a:cubicBezTo>
                        <a:pt x="2856" y="2498"/>
                        <a:pt x="2372" y="2300"/>
                        <a:pt x="1798" y="1845"/>
                      </a:cubicBezTo>
                      <a:cubicBezTo>
                        <a:pt x="1308" y="1437"/>
                        <a:pt x="853" y="993"/>
                        <a:pt x="456" y="503"/>
                      </a:cubicBezTo>
                      <a:cubicBezTo>
                        <a:pt x="234" y="1168"/>
                        <a:pt x="82" y="1845"/>
                        <a:pt x="1" y="2546"/>
                      </a:cubicBezTo>
                      <a:cubicBezTo>
                        <a:pt x="573" y="4903"/>
                        <a:pt x="1518" y="7145"/>
                        <a:pt x="2452" y="9409"/>
                      </a:cubicBezTo>
                      <a:cubicBezTo>
                        <a:pt x="3538" y="12082"/>
                        <a:pt x="4191" y="14919"/>
                        <a:pt x="4390" y="17790"/>
                      </a:cubicBezTo>
                      <a:cubicBezTo>
                        <a:pt x="4880" y="24315"/>
                        <a:pt x="5032" y="30875"/>
                        <a:pt x="5055" y="37412"/>
                      </a:cubicBezTo>
                      <a:cubicBezTo>
                        <a:pt x="5055" y="38720"/>
                        <a:pt x="5113" y="40272"/>
                        <a:pt x="3456" y="40319"/>
                      </a:cubicBezTo>
                      <a:cubicBezTo>
                        <a:pt x="3439" y="40319"/>
                        <a:pt x="3422" y="40319"/>
                        <a:pt x="3405" y="40319"/>
                      </a:cubicBezTo>
                      <a:cubicBezTo>
                        <a:pt x="2383" y="40319"/>
                        <a:pt x="1355" y="39628"/>
                        <a:pt x="643" y="38825"/>
                      </a:cubicBezTo>
                      <a:lnTo>
                        <a:pt x="643" y="38825"/>
                      </a:lnTo>
                      <a:cubicBezTo>
                        <a:pt x="1740" y="42828"/>
                        <a:pt x="4273" y="48408"/>
                        <a:pt x="9981" y="50311"/>
                      </a:cubicBezTo>
                      <a:lnTo>
                        <a:pt x="8288" y="8545"/>
                      </a:lnTo>
                      <a:lnTo>
                        <a:pt x="9117" y="4752"/>
                      </a:lnTo>
                      <a:lnTo>
                        <a:pt x="5043" y="1"/>
                      </a:lnTo>
                      <a:close/>
                    </a:path>
                  </a:pathLst>
                </a:custGeom>
                <a:solidFill>
                  <a:srgbClr val="F1BD5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3" name="Google Shape;1623;p25"/>
                <p:cNvSpPr/>
                <p:nvPr/>
              </p:nvSpPr>
              <p:spPr>
                <a:xfrm>
                  <a:off x="5257600" y="2337700"/>
                  <a:ext cx="65975" cy="108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" h="43202" extrusionOk="0">
                      <a:moveTo>
                        <a:pt x="0" y="1"/>
                      </a:moveTo>
                      <a:lnTo>
                        <a:pt x="0" y="40213"/>
                      </a:lnTo>
                      <a:lnTo>
                        <a:pt x="2580" y="43202"/>
                      </a:lnTo>
                      <a:lnTo>
                        <a:pt x="2580" y="2475"/>
                      </a:lnTo>
                      <a:lnTo>
                        <a:pt x="2638" y="829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8F3A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4" name="Google Shape;1624;p25"/>
                <p:cNvSpPr/>
                <p:nvPr/>
              </p:nvSpPr>
              <p:spPr>
                <a:xfrm>
                  <a:off x="5249125" y="2329400"/>
                  <a:ext cx="83200" cy="109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43873" extrusionOk="0">
                      <a:moveTo>
                        <a:pt x="678" y="799"/>
                      </a:moveTo>
                      <a:lnTo>
                        <a:pt x="2627" y="1406"/>
                      </a:lnTo>
                      <a:lnTo>
                        <a:pt x="2580" y="2807"/>
                      </a:lnTo>
                      <a:lnTo>
                        <a:pt x="2580" y="42623"/>
                      </a:lnTo>
                      <a:lnTo>
                        <a:pt x="678" y="40417"/>
                      </a:lnTo>
                      <a:lnTo>
                        <a:pt x="678" y="799"/>
                      </a:lnTo>
                      <a:close/>
                      <a:moveTo>
                        <a:pt x="341" y="1"/>
                      </a:moveTo>
                      <a:cubicBezTo>
                        <a:pt x="268" y="1"/>
                        <a:pt x="196" y="24"/>
                        <a:pt x="141" y="64"/>
                      </a:cubicBezTo>
                      <a:cubicBezTo>
                        <a:pt x="47" y="122"/>
                        <a:pt x="1" y="228"/>
                        <a:pt x="1" y="333"/>
                      </a:cubicBezTo>
                      <a:lnTo>
                        <a:pt x="1" y="40545"/>
                      </a:lnTo>
                      <a:cubicBezTo>
                        <a:pt x="1" y="40615"/>
                        <a:pt x="24" y="40697"/>
                        <a:pt x="82" y="40755"/>
                      </a:cubicBezTo>
                      <a:lnTo>
                        <a:pt x="2662" y="43755"/>
                      </a:lnTo>
                      <a:cubicBezTo>
                        <a:pt x="2720" y="43837"/>
                        <a:pt x="2825" y="43872"/>
                        <a:pt x="2919" y="43872"/>
                      </a:cubicBezTo>
                      <a:cubicBezTo>
                        <a:pt x="2954" y="43872"/>
                        <a:pt x="3001" y="43872"/>
                        <a:pt x="3036" y="43849"/>
                      </a:cubicBezTo>
                      <a:cubicBezTo>
                        <a:pt x="3176" y="43802"/>
                        <a:pt x="3257" y="43674"/>
                        <a:pt x="3257" y="43534"/>
                      </a:cubicBezTo>
                      <a:lnTo>
                        <a:pt x="3257" y="2819"/>
                      </a:lnTo>
                      <a:lnTo>
                        <a:pt x="3316" y="1173"/>
                      </a:lnTo>
                      <a:cubicBezTo>
                        <a:pt x="3327" y="1021"/>
                        <a:pt x="3222" y="881"/>
                        <a:pt x="3082" y="835"/>
                      </a:cubicBezTo>
                      <a:lnTo>
                        <a:pt x="444" y="17"/>
                      </a:lnTo>
                      <a:cubicBezTo>
                        <a:pt x="410" y="6"/>
                        <a:pt x="376" y="1"/>
                        <a:pt x="341" y="1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5" name="Google Shape;1625;p25"/>
                <p:cNvSpPr/>
                <p:nvPr/>
              </p:nvSpPr>
              <p:spPr>
                <a:xfrm>
                  <a:off x="5275975" y="2173700"/>
                  <a:ext cx="241650" cy="126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50497" extrusionOk="0">
                      <a:moveTo>
                        <a:pt x="6689" y="0"/>
                      </a:moveTo>
                      <a:lnTo>
                        <a:pt x="2417" y="4063"/>
                      </a:lnTo>
                      <a:lnTo>
                        <a:pt x="1903" y="7389"/>
                      </a:lnTo>
                      <a:lnTo>
                        <a:pt x="1845" y="9035"/>
                      </a:lnTo>
                      <a:lnTo>
                        <a:pt x="1" y="50497"/>
                      </a:lnTo>
                      <a:cubicBezTo>
                        <a:pt x="9525" y="48443"/>
                        <a:pt x="9666" y="37610"/>
                        <a:pt x="9666" y="37610"/>
                      </a:cubicBezTo>
                      <a:lnTo>
                        <a:pt x="9584" y="5708"/>
                      </a:lnTo>
                      <a:cubicBezTo>
                        <a:pt x="9199" y="3082"/>
                        <a:pt x="8405" y="771"/>
                        <a:pt x="6689" y="0"/>
                      </a:cubicBezTo>
                      <a:close/>
                    </a:path>
                  </a:pathLst>
                </a:custGeom>
                <a:solidFill>
                  <a:srgbClr val="F1BD5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6" name="Google Shape;1626;p25"/>
                <p:cNvSpPr/>
                <p:nvPr/>
              </p:nvSpPr>
              <p:spPr>
                <a:xfrm>
                  <a:off x="5267500" y="2165100"/>
                  <a:ext cx="258600" cy="127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4" h="51180" extrusionOk="0">
                      <a:moveTo>
                        <a:pt x="7086" y="753"/>
                      </a:moveTo>
                      <a:cubicBezTo>
                        <a:pt x="8347" y="1442"/>
                        <a:pt x="9164" y="3193"/>
                        <a:pt x="9584" y="6052"/>
                      </a:cubicBezTo>
                      <a:lnTo>
                        <a:pt x="9666" y="37943"/>
                      </a:lnTo>
                      <a:cubicBezTo>
                        <a:pt x="9573" y="39857"/>
                        <a:pt x="9152" y="41725"/>
                        <a:pt x="8429" y="43487"/>
                      </a:cubicBezTo>
                      <a:cubicBezTo>
                        <a:pt x="6911" y="47164"/>
                        <a:pt x="4308" y="49499"/>
                        <a:pt x="701" y="50397"/>
                      </a:cubicBezTo>
                      <a:lnTo>
                        <a:pt x="2522" y="9379"/>
                      </a:lnTo>
                      <a:lnTo>
                        <a:pt x="2581" y="7780"/>
                      </a:lnTo>
                      <a:lnTo>
                        <a:pt x="3071" y="4570"/>
                      </a:lnTo>
                      <a:lnTo>
                        <a:pt x="7086" y="753"/>
                      </a:lnTo>
                      <a:close/>
                      <a:moveTo>
                        <a:pt x="7035" y="1"/>
                      </a:moveTo>
                      <a:cubicBezTo>
                        <a:pt x="6945" y="1"/>
                        <a:pt x="6857" y="37"/>
                        <a:pt x="6795" y="99"/>
                      </a:cubicBezTo>
                      <a:lnTo>
                        <a:pt x="2522" y="4161"/>
                      </a:lnTo>
                      <a:cubicBezTo>
                        <a:pt x="2464" y="4208"/>
                        <a:pt x="2429" y="4278"/>
                        <a:pt x="2417" y="4348"/>
                      </a:cubicBezTo>
                      <a:lnTo>
                        <a:pt x="1904" y="7710"/>
                      </a:lnTo>
                      <a:lnTo>
                        <a:pt x="1845" y="9356"/>
                      </a:lnTo>
                      <a:lnTo>
                        <a:pt x="1" y="50818"/>
                      </a:lnTo>
                      <a:cubicBezTo>
                        <a:pt x="1" y="50923"/>
                        <a:pt x="48" y="51028"/>
                        <a:pt x="129" y="51098"/>
                      </a:cubicBezTo>
                      <a:cubicBezTo>
                        <a:pt x="188" y="51144"/>
                        <a:pt x="258" y="51168"/>
                        <a:pt x="340" y="51179"/>
                      </a:cubicBezTo>
                      <a:cubicBezTo>
                        <a:pt x="363" y="51179"/>
                        <a:pt x="386" y="51168"/>
                        <a:pt x="421" y="51168"/>
                      </a:cubicBezTo>
                      <a:cubicBezTo>
                        <a:pt x="10098" y="49078"/>
                        <a:pt x="10343" y="38071"/>
                        <a:pt x="10343" y="37954"/>
                      </a:cubicBezTo>
                      <a:lnTo>
                        <a:pt x="10261" y="5994"/>
                      </a:lnTo>
                      <a:cubicBezTo>
                        <a:pt x="9783" y="2702"/>
                        <a:pt x="8767" y="753"/>
                        <a:pt x="7168" y="29"/>
                      </a:cubicBezTo>
                      <a:cubicBezTo>
                        <a:pt x="7125" y="10"/>
                        <a:pt x="7080" y="1"/>
                        <a:pt x="7035" y="1"/>
                      </a:cubicBezTo>
                      <a:close/>
                    </a:path>
                  </a:pathLst>
                </a:custGeom>
                <a:solidFill>
                  <a:srgbClr val="D88A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7" name="Google Shape;1627;p25"/>
                <p:cNvSpPr/>
                <p:nvPr/>
              </p:nvSpPr>
              <p:spPr>
                <a:xfrm>
                  <a:off x="5395925" y="2173700"/>
                  <a:ext cx="66850" cy="7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4" h="3133" extrusionOk="0">
                      <a:moveTo>
                        <a:pt x="1891" y="0"/>
                      </a:moveTo>
                      <a:lnTo>
                        <a:pt x="0" y="1786"/>
                      </a:lnTo>
                      <a:cubicBezTo>
                        <a:pt x="73" y="2497"/>
                        <a:pt x="221" y="3133"/>
                        <a:pt x="578" y="3133"/>
                      </a:cubicBezTo>
                      <a:cubicBezTo>
                        <a:pt x="620" y="3133"/>
                        <a:pt x="664" y="3124"/>
                        <a:pt x="712" y="3105"/>
                      </a:cubicBezTo>
                      <a:cubicBezTo>
                        <a:pt x="1331" y="2860"/>
                        <a:pt x="1763" y="2102"/>
                        <a:pt x="2089" y="1565"/>
                      </a:cubicBezTo>
                      <a:cubicBezTo>
                        <a:pt x="2288" y="1226"/>
                        <a:pt x="2486" y="876"/>
                        <a:pt x="2673" y="526"/>
                      </a:cubicBezTo>
                      <a:cubicBezTo>
                        <a:pt x="2440" y="316"/>
                        <a:pt x="2171" y="129"/>
                        <a:pt x="1891" y="0"/>
                      </a:cubicBezTo>
                      <a:close/>
                    </a:path>
                  </a:pathLst>
                </a:custGeom>
                <a:solidFill>
                  <a:srgbClr val="F1BD5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8" name="Google Shape;1628;p25"/>
                <p:cNvSpPr/>
                <p:nvPr/>
              </p:nvSpPr>
              <p:spPr>
                <a:xfrm>
                  <a:off x="5387450" y="2165100"/>
                  <a:ext cx="84650" cy="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6" h="3812" extrusionOk="0">
                      <a:moveTo>
                        <a:pt x="2288" y="753"/>
                      </a:moveTo>
                      <a:cubicBezTo>
                        <a:pt x="2393" y="811"/>
                        <a:pt x="2487" y="881"/>
                        <a:pt x="2580" y="951"/>
                      </a:cubicBezTo>
                      <a:cubicBezTo>
                        <a:pt x="2440" y="1220"/>
                        <a:pt x="2288" y="1488"/>
                        <a:pt x="2113" y="1780"/>
                      </a:cubicBezTo>
                      <a:cubicBezTo>
                        <a:pt x="1821" y="2259"/>
                        <a:pt x="1425" y="2912"/>
                        <a:pt x="934" y="3134"/>
                      </a:cubicBezTo>
                      <a:cubicBezTo>
                        <a:pt x="888" y="3076"/>
                        <a:pt x="771" y="2877"/>
                        <a:pt x="701" y="2270"/>
                      </a:cubicBezTo>
                      <a:lnTo>
                        <a:pt x="2288" y="753"/>
                      </a:lnTo>
                      <a:close/>
                      <a:moveTo>
                        <a:pt x="2237" y="1"/>
                      </a:moveTo>
                      <a:cubicBezTo>
                        <a:pt x="2147" y="1"/>
                        <a:pt x="2059" y="37"/>
                        <a:pt x="1997" y="99"/>
                      </a:cubicBezTo>
                      <a:lnTo>
                        <a:pt x="106" y="1885"/>
                      </a:lnTo>
                      <a:cubicBezTo>
                        <a:pt x="36" y="1967"/>
                        <a:pt x="0" y="2060"/>
                        <a:pt x="0" y="2165"/>
                      </a:cubicBezTo>
                      <a:cubicBezTo>
                        <a:pt x="47" y="2621"/>
                        <a:pt x="152" y="3811"/>
                        <a:pt x="911" y="3811"/>
                      </a:cubicBezTo>
                      <a:cubicBezTo>
                        <a:pt x="1004" y="3811"/>
                        <a:pt x="1098" y="3800"/>
                        <a:pt x="1179" y="3765"/>
                      </a:cubicBezTo>
                      <a:cubicBezTo>
                        <a:pt x="1891" y="3473"/>
                        <a:pt x="2358" y="2702"/>
                        <a:pt x="2720" y="2084"/>
                      </a:cubicBezTo>
                      <a:cubicBezTo>
                        <a:pt x="2930" y="1745"/>
                        <a:pt x="3129" y="1383"/>
                        <a:pt x="3316" y="1033"/>
                      </a:cubicBezTo>
                      <a:cubicBezTo>
                        <a:pt x="3386" y="893"/>
                        <a:pt x="3362" y="718"/>
                        <a:pt x="3246" y="613"/>
                      </a:cubicBezTo>
                      <a:cubicBezTo>
                        <a:pt x="2989" y="379"/>
                        <a:pt x="2685" y="181"/>
                        <a:pt x="2370" y="29"/>
                      </a:cubicBezTo>
                      <a:cubicBezTo>
                        <a:pt x="2327" y="10"/>
                        <a:pt x="2282" y="1"/>
                        <a:pt x="2237" y="1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9" name="Google Shape;1629;p25"/>
                <p:cNvSpPr/>
                <p:nvPr/>
              </p:nvSpPr>
              <p:spPr>
                <a:xfrm>
                  <a:off x="5275975" y="2200550"/>
                  <a:ext cx="241650" cy="12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49423" extrusionOk="0">
                      <a:moveTo>
                        <a:pt x="7985" y="0"/>
                      </a:moveTo>
                      <a:cubicBezTo>
                        <a:pt x="7681" y="572"/>
                        <a:pt x="7319" y="1121"/>
                        <a:pt x="6934" y="1635"/>
                      </a:cubicBezTo>
                      <a:cubicBezTo>
                        <a:pt x="6612" y="2042"/>
                        <a:pt x="5944" y="2745"/>
                        <a:pt x="5330" y="2745"/>
                      </a:cubicBezTo>
                      <a:cubicBezTo>
                        <a:pt x="5099" y="2745"/>
                        <a:pt x="4876" y="2645"/>
                        <a:pt x="4681" y="2393"/>
                      </a:cubicBezTo>
                      <a:cubicBezTo>
                        <a:pt x="4436" y="2078"/>
                        <a:pt x="4273" y="1705"/>
                        <a:pt x="4179" y="1319"/>
                      </a:cubicBezTo>
                      <a:lnTo>
                        <a:pt x="2428" y="2989"/>
                      </a:lnTo>
                      <a:lnTo>
                        <a:pt x="1903" y="6315"/>
                      </a:lnTo>
                      <a:lnTo>
                        <a:pt x="1845" y="7961"/>
                      </a:lnTo>
                      <a:lnTo>
                        <a:pt x="1" y="49423"/>
                      </a:lnTo>
                      <a:cubicBezTo>
                        <a:pt x="9525" y="47369"/>
                        <a:pt x="9666" y="36536"/>
                        <a:pt x="9666" y="36536"/>
                      </a:cubicBezTo>
                      <a:lnTo>
                        <a:pt x="9666" y="34599"/>
                      </a:lnTo>
                      <a:cubicBezTo>
                        <a:pt x="9304" y="35486"/>
                        <a:pt x="8930" y="36349"/>
                        <a:pt x="8557" y="37178"/>
                      </a:cubicBezTo>
                      <a:cubicBezTo>
                        <a:pt x="7950" y="38567"/>
                        <a:pt x="7401" y="40972"/>
                        <a:pt x="6117" y="41929"/>
                      </a:cubicBezTo>
                      <a:cubicBezTo>
                        <a:pt x="5964" y="42044"/>
                        <a:pt x="5820" y="42100"/>
                        <a:pt x="5685" y="42100"/>
                      </a:cubicBezTo>
                      <a:cubicBezTo>
                        <a:pt x="2951" y="42100"/>
                        <a:pt x="3861" y="19508"/>
                        <a:pt x="4273" y="16961"/>
                      </a:cubicBezTo>
                      <a:cubicBezTo>
                        <a:pt x="4705" y="14300"/>
                        <a:pt x="5568" y="11953"/>
                        <a:pt x="7121" y="9735"/>
                      </a:cubicBezTo>
                      <a:cubicBezTo>
                        <a:pt x="7938" y="8557"/>
                        <a:pt x="8860" y="7389"/>
                        <a:pt x="9584" y="6129"/>
                      </a:cubicBezTo>
                      <a:lnTo>
                        <a:pt x="9584" y="4634"/>
                      </a:lnTo>
                      <a:cubicBezTo>
                        <a:pt x="9315" y="2790"/>
                        <a:pt x="8837" y="1109"/>
                        <a:pt x="7985" y="0"/>
                      </a:cubicBezTo>
                      <a:close/>
                    </a:path>
                  </a:pathLst>
                </a:custGeom>
                <a:solidFill>
                  <a:srgbClr val="F1BD5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0" name="Google Shape;1630;p25"/>
                <p:cNvSpPr/>
                <p:nvPr/>
              </p:nvSpPr>
              <p:spPr>
                <a:xfrm>
                  <a:off x="4378925" y="2337700"/>
                  <a:ext cx="952225" cy="1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89" h="45490" extrusionOk="0">
                      <a:moveTo>
                        <a:pt x="35147" y="1"/>
                      </a:moveTo>
                      <a:cubicBezTo>
                        <a:pt x="35147" y="1"/>
                        <a:pt x="33198" y="4285"/>
                        <a:pt x="26054" y="4728"/>
                      </a:cubicBezTo>
                      <a:cubicBezTo>
                        <a:pt x="24253" y="4839"/>
                        <a:pt x="22375" y="4893"/>
                        <a:pt x="20488" y="4893"/>
                      </a:cubicBezTo>
                      <a:cubicBezTo>
                        <a:pt x="13605" y="4893"/>
                        <a:pt x="6610" y="4164"/>
                        <a:pt x="2872" y="2744"/>
                      </a:cubicBezTo>
                      <a:lnTo>
                        <a:pt x="0" y="1436"/>
                      </a:lnTo>
                      <a:lnTo>
                        <a:pt x="0" y="39186"/>
                      </a:lnTo>
                      <a:cubicBezTo>
                        <a:pt x="0" y="41030"/>
                        <a:pt x="105" y="44054"/>
                        <a:pt x="7459" y="45489"/>
                      </a:cubicBezTo>
                      <a:lnTo>
                        <a:pt x="7459" y="41392"/>
                      </a:lnTo>
                      <a:cubicBezTo>
                        <a:pt x="6689" y="41241"/>
                        <a:pt x="5930" y="41019"/>
                        <a:pt x="5206" y="40727"/>
                      </a:cubicBezTo>
                      <a:cubicBezTo>
                        <a:pt x="2662" y="39571"/>
                        <a:pt x="3117" y="37599"/>
                        <a:pt x="3117" y="37599"/>
                      </a:cubicBezTo>
                      <a:lnTo>
                        <a:pt x="2930" y="11778"/>
                      </a:lnTo>
                      <a:cubicBezTo>
                        <a:pt x="2930" y="11768"/>
                        <a:pt x="2590" y="7789"/>
                        <a:pt x="4600" y="7789"/>
                      </a:cubicBezTo>
                      <a:cubicBezTo>
                        <a:pt x="4760" y="7789"/>
                        <a:pt x="4934" y="7814"/>
                        <a:pt x="5125" y="7868"/>
                      </a:cubicBezTo>
                      <a:cubicBezTo>
                        <a:pt x="5428" y="7961"/>
                        <a:pt x="6035" y="8125"/>
                        <a:pt x="6887" y="8312"/>
                      </a:cubicBezTo>
                      <a:cubicBezTo>
                        <a:pt x="7546" y="7715"/>
                        <a:pt x="8369" y="7190"/>
                        <a:pt x="9199" y="7190"/>
                      </a:cubicBezTo>
                      <a:cubicBezTo>
                        <a:pt x="9472" y="7190"/>
                        <a:pt x="9746" y="7248"/>
                        <a:pt x="10016" y="7378"/>
                      </a:cubicBezTo>
                      <a:cubicBezTo>
                        <a:pt x="10774" y="7740"/>
                        <a:pt x="11276" y="8370"/>
                        <a:pt x="11627" y="9152"/>
                      </a:cubicBezTo>
                      <a:cubicBezTo>
                        <a:pt x="14085" y="9490"/>
                        <a:pt x="16567" y="9657"/>
                        <a:pt x="19052" y="9657"/>
                      </a:cubicBezTo>
                      <a:cubicBezTo>
                        <a:pt x="20001" y="9657"/>
                        <a:pt x="20950" y="9632"/>
                        <a:pt x="21899" y="9584"/>
                      </a:cubicBezTo>
                      <a:cubicBezTo>
                        <a:pt x="21864" y="9502"/>
                        <a:pt x="21864" y="9397"/>
                        <a:pt x="21922" y="9315"/>
                      </a:cubicBezTo>
                      <a:cubicBezTo>
                        <a:pt x="22567" y="8168"/>
                        <a:pt x="23699" y="7588"/>
                        <a:pt x="24826" y="7588"/>
                      </a:cubicBezTo>
                      <a:cubicBezTo>
                        <a:pt x="25820" y="7588"/>
                        <a:pt x="26809" y="8040"/>
                        <a:pt x="27455" y="8954"/>
                      </a:cubicBezTo>
                      <a:cubicBezTo>
                        <a:pt x="28575" y="8755"/>
                        <a:pt x="29708" y="8498"/>
                        <a:pt x="30852" y="8195"/>
                      </a:cubicBezTo>
                      <a:cubicBezTo>
                        <a:pt x="30852" y="8195"/>
                        <a:pt x="31610" y="7983"/>
                        <a:pt x="32490" y="7983"/>
                      </a:cubicBezTo>
                      <a:cubicBezTo>
                        <a:pt x="33708" y="7983"/>
                        <a:pt x="35159" y="8388"/>
                        <a:pt x="35159" y="10319"/>
                      </a:cubicBezTo>
                      <a:lnTo>
                        <a:pt x="35159" y="36992"/>
                      </a:lnTo>
                      <a:cubicBezTo>
                        <a:pt x="35159" y="39840"/>
                        <a:pt x="32754" y="40995"/>
                        <a:pt x="29533" y="41696"/>
                      </a:cubicBezTo>
                      <a:lnTo>
                        <a:pt x="29533" y="45419"/>
                      </a:lnTo>
                      <a:cubicBezTo>
                        <a:pt x="31832" y="45058"/>
                        <a:pt x="33630" y="44672"/>
                        <a:pt x="34739" y="44392"/>
                      </a:cubicBezTo>
                      <a:cubicBezTo>
                        <a:pt x="38089" y="43540"/>
                        <a:pt x="37727" y="40027"/>
                        <a:pt x="37727" y="40027"/>
                      </a:cubicBezTo>
                      <a:lnTo>
                        <a:pt x="37727" y="2475"/>
                      </a:lnTo>
                      <a:lnTo>
                        <a:pt x="35147" y="1"/>
                      </a:lnTo>
                      <a:close/>
                    </a:path>
                  </a:pathLst>
                </a:custGeom>
                <a:solidFill>
                  <a:srgbClr val="F8F3A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1" name="Google Shape;1631;p25"/>
                <p:cNvSpPr/>
                <p:nvPr/>
              </p:nvSpPr>
              <p:spPr>
                <a:xfrm>
                  <a:off x="4370450" y="2329050"/>
                  <a:ext cx="969175" cy="1154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67" h="46186" extrusionOk="0">
                      <a:moveTo>
                        <a:pt x="35580" y="907"/>
                      </a:moveTo>
                      <a:lnTo>
                        <a:pt x="37739" y="2961"/>
                      </a:lnTo>
                      <a:lnTo>
                        <a:pt x="37739" y="40408"/>
                      </a:lnTo>
                      <a:cubicBezTo>
                        <a:pt x="37751" y="40536"/>
                        <a:pt x="38031" y="43653"/>
                        <a:pt x="34996" y="44423"/>
                      </a:cubicBezTo>
                      <a:cubicBezTo>
                        <a:pt x="34377" y="44575"/>
                        <a:pt x="32708" y="44983"/>
                        <a:pt x="30210" y="45369"/>
                      </a:cubicBezTo>
                      <a:lnTo>
                        <a:pt x="30210" y="42322"/>
                      </a:lnTo>
                      <a:cubicBezTo>
                        <a:pt x="32883" y="41715"/>
                        <a:pt x="35836" y="40571"/>
                        <a:pt x="35836" y="37349"/>
                      </a:cubicBezTo>
                      <a:lnTo>
                        <a:pt x="35836" y="10677"/>
                      </a:lnTo>
                      <a:cubicBezTo>
                        <a:pt x="35836" y="8949"/>
                        <a:pt x="34762" y="8004"/>
                        <a:pt x="32813" y="8004"/>
                      </a:cubicBezTo>
                      <a:cubicBezTo>
                        <a:pt x="32229" y="8004"/>
                        <a:pt x="31657" y="8074"/>
                        <a:pt x="31085" y="8226"/>
                      </a:cubicBezTo>
                      <a:cubicBezTo>
                        <a:pt x="30082" y="8494"/>
                        <a:pt x="29054" y="8728"/>
                        <a:pt x="27934" y="8938"/>
                      </a:cubicBezTo>
                      <a:cubicBezTo>
                        <a:pt x="27257" y="8086"/>
                        <a:pt x="26241" y="7595"/>
                        <a:pt x="25156" y="7595"/>
                      </a:cubicBezTo>
                      <a:cubicBezTo>
                        <a:pt x="23825" y="7595"/>
                        <a:pt x="22599" y="8331"/>
                        <a:pt x="21957" y="9498"/>
                      </a:cubicBezTo>
                      <a:cubicBezTo>
                        <a:pt x="21934" y="9533"/>
                        <a:pt x="21922" y="9580"/>
                        <a:pt x="21911" y="9626"/>
                      </a:cubicBezTo>
                      <a:cubicBezTo>
                        <a:pt x="21128" y="9660"/>
                        <a:pt x="20345" y="9677"/>
                        <a:pt x="19562" y="9677"/>
                      </a:cubicBezTo>
                      <a:cubicBezTo>
                        <a:pt x="17097" y="9677"/>
                        <a:pt x="14632" y="9511"/>
                        <a:pt x="12187" y="9183"/>
                      </a:cubicBezTo>
                      <a:cubicBezTo>
                        <a:pt x="11790" y="8354"/>
                        <a:pt x="11218" y="7759"/>
                        <a:pt x="10506" y="7420"/>
                      </a:cubicBezTo>
                      <a:cubicBezTo>
                        <a:pt x="10203" y="7269"/>
                        <a:pt x="9876" y="7199"/>
                        <a:pt x="9538" y="7199"/>
                      </a:cubicBezTo>
                      <a:cubicBezTo>
                        <a:pt x="8604" y="7199"/>
                        <a:pt x="7728" y="7759"/>
                        <a:pt x="7121" y="8284"/>
                      </a:cubicBezTo>
                      <a:cubicBezTo>
                        <a:pt x="6304" y="8097"/>
                        <a:pt x="5756" y="7946"/>
                        <a:pt x="5557" y="7887"/>
                      </a:cubicBezTo>
                      <a:cubicBezTo>
                        <a:pt x="5337" y="7824"/>
                        <a:pt x="5126" y="7793"/>
                        <a:pt x="4928" y="7793"/>
                      </a:cubicBezTo>
                      <a:cubicBezTo>
                        <a:pt x="4466" y="7793"/>
                        <a:pt x="4070" y="7964"/>
                        <a:pt x="3760" y="8307"/>
                      </a:cubicBezTo>
                      <a:cubicBezTo>
                        <a:pt x="2814" y="9311"/>
                        <a:pt x="2896" y="11494"/>
                        <a:pt x="2942" y="12124"/>
                      </a:cubicBezTo>
                      <a:lnTo>
                        <a:pt x="3118" y="37910"/>
                      </a:lnTo>
                      <a:cubicBezTo>
                        <a:pt x="3071" y="38248"/>
                        <a:pt x="2872" y="40233"/>
                        <a:pt x="5405" y="41376"/>
                      </a:cubicBezTo>
                      <a:cubicBezTo>
                        <a:pt x="6071" y="41645"/>
                        <a:pt x="6759" y="41855"/>
                        <a:pt x="7471" y="42007"/>
                      </a:cubicBezTo>
                      <a:lnTo>
                        <a:pt x="7471" y="45427"/>
                      </a:lnTo>
                      <a:cubicBezTo>
                        <a:pt x="690" y="43991"/>
                        <a:pt x="690" y="41201"/>
                        <a:pt x="690" y="39532"/>
                      </a:cubicBezTo>
                      <a:lnTo>
                        <a:pt x="690" y="2308"/>
                      </a:lnTo>
                      <a:lnTo>
                        <a:pt x="3094" y="3405"/>
                      </a:lnTo>
                      <a:cubicBezTo>
                        <a:pt x="6631" y="4747"/>
                        <a:pt x="13425" y="5576"/>
                        <a:pt x="20825" y="5576"/>
                      </a:cubicBezTo>
                      <a:cubicBezTo>
                        <a:pt x="22739" y="5576"/>
                        <a:pt x="24619" y="5518"/>
                        <a:pt x="26416" y="5413"/>
                      </a:cubicBezTo>
                      <a:cubicBezTo>
                        <a:pt x="32463" y="5039"/>
                        <a:pt x="34879" y="2016"/>
                        <a:pt x="35580" y="907"/>
                      </a:cubicBezTo>
                      <a:close/>
                      <a:moveTo>
                        <a:pt x="35492" y="1"/>
                      </a:moveTo>
                      <a:cubicBezTo>
                        <a:pt x="35363" y="1"/>
                        <a:pt x="35239" y="68"/>
                        <a:pt x="35183" y="195"/>
                      </a:cubicBezTo>
                      <a:cubicBezTo>
                        <a:pt x="35159" y="242"/>
                        <a:pt x="33245" y="4304"/>
                        <a:pt x="26370" y="4724"/>
                      </a:cubicBezTo>
                      <a:cubicBezTo>
                        <a:pt x="24595" y="4829"/>
                        <a:pt x="22716" y="4887"/>
                        <a:pt x="20813" y="4887"/>
                      </a:cubicBezTo>
                      <a:cubicBezTo>
                        <a:pt x="13495" y="4887"/>
                        <a:pt x="6794" y="4082"/>
                        <a:pt x="3351" y="2763"/>
                      </a:cubicBezTo>
                      <a:lnTo>
                        <a:pt x="480" y="1467"/>
                      </a:lnTo>
                      <a:cubicBezTo>
                        <a:pt x="436" y="1448"/>
                        <a:pt x="390" y="1438"/>
                        <a:pt x="344" y="1438"/>
                      </a:cubicBezTo>
                      <a:cubicBezTo>
                        <a:pt x="279" y="1438"/>
                        <a:pt x="214" y="1457"/>
                        <a:pt x="153" y="1491"/>
                      </a:cubicBezTo>
                      <a:cubicBezTo>
                        <a:pt x="59" y="1561"/>
                        <a:pt x="1" y="1666"/>
                        <a:pt x="1" y="1782"/>
                      </a:cubicBezTo>
                      <a:lnTo>
                        <a:pt x="1" y="39544"/>
                      </a:lnTo>
                      <a:cubicBezTo>
                        <a:pt x="1" y="41330"/>
                        <a:pt x="1" y="44668"/>
                        <a:pt x="7740" y="46186"/>
                      </a:cubicBezTo>
                      <a:lnTo>
                        <a:pt x="7798" y="46186"/>
                      </a:lnTo>
                      <a:cubicBezTo>
                        <a:pt x="7880" y="46186"/>
                        <a:pt x="7962" y="46151"/>
                        <a:pt x="8032" y="46092"/>
                      </a:cubicBezTo>
                      <a:cubicBezTo>
                        <a:pt x="8113" y="46034"/>
                        <a:pt x="8149" y="45929"/>
                        <a:pt x="8149" y="45835"/>
                      </a:cubicBezTo>
                      <a:lnTo>
                        <a:pt x="8149" y="41727"/>
                      </a:lnTo>
                      <a:cubicBezTo>
                        <a:pt x="8149" y="41575"/>
                        <a:pt x="8043" y="41435"/>
                        <a:pt x="7892" y="41400"/>
                      </a:cubicBezTo>
                      <a:cubicBezTo>
                        <a:pt x="7145" y="41248"/>
                        <a:pt x="6409" y="41026"/>
                        <a:pt x="5697" y="40758"/>
                      </a:cubicBezTo>
                      <a:cubicBezTo>
                        <a:pt x="3456" y="39742"/>
                        <a:pt x="3783" y="38073"/>
                        <a:pt x="3806" y="38003"/>
                      </a:cubicBezTo>
                      <a:cubicBezTo>
                        <a:pt x="3806" y="37980"/>
                        <a:pt x="3806" y="37956"/>
                        <a:pt x="3806" y="37933"/>
                      </a:cubicBezTo>
                      <a:lnTo>
                        <a:pt x="3619" y="12159"/>
                      </a:lnTo>
                      <a:cubicBezTo>
                        <a:pt x="3619" y="12136"/>
                        <a:pt x="3619" y="12101"/>
                        <a:pt x="3619" y="12078"/>
                      </a:cubicBezTo>
                      <a:cubicBezTo>
                        <a:pt x="3538" y="10957"/>
                        <a:pt x="3655" y="9405"/>
                        <a:pt x="4250" y="8763"/>
                      </a:cubicBezTo>
                      <a:cubicBezTo>
                        <a:pt x="4441" y="8564"/>
                        <a:pt x="4670" y="8462"/>
                        <a:pt x="4948" y="8462"/>
                      </a:cubicBezTo>
                      <a:cubicBezTo>
                        <a:pt x="5077" y="8462"/>
                        <a:pt x="5218" y="8485"/>
                        <a:pt x="5370" y="8529"/>
                      </a:cubicBezTo>
                      <a:cubicBezTo>
                        <a:pt x="5592" y="8588"/>
                        <a:pt x="6211" y="8763"/>
                        <a:pt x="7145" y="8973"/>
                      </a:cubicBezTo>
                      <a:cubicBezTo>
                        <a:pt x="7176" y="8982"/>
                        <a:pt x="7206" y="8987"/>
                        <a:pt x="7236" y="8987"/>
                      </a:cubicBezTo>
                      <a:cubicBezTo>
                        <a:pt x="7316" y="8987"/>
                        <a:pt x="7388" y="8954"/>
                        <a:pt x="7448" y="8903"/>
                      </a:cubicBezTo>
                      <a:cubicBezTo>
                        <a:pt x="7973" y="8424"/>
                        <a:pt x="8755" y="7864"/>
                        <a:pt x="9538" y="7864"/>
                      </a:cubicBezTo>
                      <a:cubicBezTo>
                        <a:pt x="9771" y="7864"/>
                        <a:pt x="10004" y="7922"/>
                        <a:pt x="10215" y="8027"/>
                      </a:cubicBezTo>
                      <a:cubicBezTo>
                        <a:pt x="10845" y="8319"/>
                        <a:pt x="11312" y="8844"/>
                        <a:pt x="11650" y="9626"/>
                      </a:cubicBezTo>
                      <a:cubicBezTo>
                        <a:pt x="11697" y="9732"/>
                        <a:pt x="11802" y="9813"/>
                        <a:pt x="11919" y="9825"/>
                      </a:cubicBezTo>
                      <a:cubicBezTo>
                        <a:pt x="14452" y="10171"/>
                        <a:pt x="17005" y="10344"/>
                        <a:pt x="19562" y="10344"/>
                      </a:cubicBezTo>
                      <a:cubicBezTo>
                        <a:pt x="20458" y="10344"/>
                        <a:pt x="21353" y="10323"/>
                        <a:pt x="22249" y="10280"/>
                      </a:cubicBezTo>
                      <a:cubicBezTo>
                        <a:pt x="22354" y="10268"/>
                        <a:pt x="22459" y="10222"/>
                        <a:pt x="22518" y="10128"/>
                      </a:cubicBezTo>
                      <a:cubicBezTo>
                        <a:pt x="22576" y="10035"/>
                        <a:pt x="22588" y="9930"/>
                        <a:pt x="22553" y="9825"/>
                      </a:cubicBezTo>
                      <a:cubicBezTo>
                        <a:pt x="23078" y="8868"/>
                        <a:pt x="24070" y="8272"/>
                        <a:pt x="25156" y="8272"/>
                      </a:cubicBezTo>
                      <a:cubicBezTo>
                        <a:pt x="26101" y="8272"/>
                        <a:pt x="26977" y="8728"/>
                        <a:pt x="27514" y="9498"/>
                      </a:cubicBezTo>
                      <a:cubicBezTo>
                        <a:pt x="27573" y="9588"/>
                        <a:pt x="27675" y="9643"/>
                        <a:pt x="27784" y="9643"/>
                      </a:cubicBezTo>
                      <a:cubicBezTo>
                        <a:pt x="27803" y="9643"/>
                        <a:pt x="27822" y="9642"/>
                        <a:pt x="27840" y="9638"/>
                      </a:cubicBezTo>
                      <a:cubicBezTo>
                        <a:pt x="29066" y="9428"/>
                        <a:pt x="30187" y="9171"/>
                        <a:pt x="31272" y="8879"/>
                      </a:cubicBezTo>
                      <a:cubicBezTo>
                        <a:pt x="31786" y="8751"/>
                        <a:pt x="32299" y="8681"/>
                        <a:pt x="32813" y="8681"/>
                      </a:cubicBezTo>
                      <a:cubicBezTo>
                        <a:pt x="35148" y="8681"/>
                        <a:pt x="35148" y="10175"/>
                        <a:pt x="35148" y="10677"/>
                      </a:cubicBezTo>
                      <a:lnTo>
                        <a:pt x="35148" y="37349"/>
                      </a:lnTo>
                      <a:cubicBezTo>
                        <a:pt x="35148" y="39602"/>
                        <a:pt x="33548" y="40910"/>
                        <a:pt x="29801" y="41715"/>
                      </a:cubicBezTo>
                      <a:cubicBezTo>
                        <a:pt x="29638" y="41750"/>
                        <a:pt x="29533" y="41890"/>
                        <a:pt x="29533" y="42042"/>
                      </a:cubicBezTo>
                      <a:lnTo>
                        <a:pt x="29533" y="45754"/>
                      </a:lnTo>
                      <a:cubicBezTo>
                        <a:pt x="29533" y="45859"/>
                        <a:pt x="29568" y="45952"/>
                        <a:pt x="29650" y="46011"/>
                      </a:cubicBezTo>
                      <a:cubicBezTo>
                        <a:pt x="29708" y="46069"/>
                        <a:pt x="29792" y="46095"/>
                        <a:pt x="29872" y="46095"/>
                      </a:cubicBezTo>
                      <a:cubicBezTo>
                        <a:pt x="29888" y="46095"/>
                        <a:pt x="29903" y="46094"/>
                        <a:pt x="29918" y="46092"/>
                      </a:cubicBezTo>
                      <a:cubicBezTo>
                        <a:pt x="32673" y="45672"/>
                        <a:pt x="34494" y="45240"/>
                        <a:pt x="35159" y="45065"/>
                      </a:cubicBezTo>
                      <a:cubicBezTo>
                        <a:pt x="38766" y="44155"/>
                        <a:pt x="38416" y="40361"/>
                        <a:pt x="38416" y="40361"/>
                      </a:cubicBezTo>
                      <a:lnTo>
                        <a:pt x="38416" y="2810"/>
                      </a:lnTo>
                      <a:cubicBezTo>
                        <a:pt x="38416" y="2716"/>
                        <a:pt x="38369" y="2623"/>
                        <a:pt x="38311" y="2564"/>
                      </a:cubicBezTo>
                      <a:lnTo>
                        <a:pt x="35731" y="90"/>
                      </a:lnTo>
                      <a:cubicBezTo>
                        <a:pt x="35662" y="30"/>
                        <a:pt x="35576" y="1"/>
                        <a:pt x="35492" y="1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2" name="Google Shape;1632;p25"/>
                <p:cNvSpPr/>
                <p:nvPr/>
              </p:nvSpPr>
              <p:spPr>
                <a:xfrm>
                  <a:off x="4674825" y="2413000"/>
                  <a:ext cx="2437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8" h="4136" extrusionOk="0">
                      <a:moveTo>
                        <a:pt x="1" y="0"/>
                      </a:moveTo>
                      <a:lnTo>
                        <a:pt x="94" y="3864"/>
                      </a:lnTo>
                      <a:cubicBezTo>
                        <a:pt x="2017" y="4046"/>
                        <a:pt x="3944" y="4135"/>
                        <a:pt x="5873" y="4135"/>
                      </a:cubicBezTo>
                      <a:cubicBezTo>
                        <a:pt x="7164" y="4135"/>
                        <a:pt x="8456" y="4095"/>
                        <a:pt x="9747" y="4016"/>
                      </a:cubicBezTo>
                      <a:lnTo>
                        <a:pt x="9689" y="502"/>
                      </a:lnTo>
                      <a:cubicBezTo>
                        <a:pt x="9016" y="526"/>
                        <a:pt x="8343" y="538"/>
                        <a:pt x="7670" y="538"/>
                      </a:cubicBezTo>
                      <a:cubicBezTo>
                        <a:pt x="5100" y="538"/>
                        <a:pt x="2536" y="361"/>
                        <a:pt x="1" y="0"/>
                      </a:cubicBezTo>
                      <a:close/>
                    </a:path>
                  </a:pathLst>
                </a:custGeom>
                <a:solidFill>
                  <a:srgbClr val="F8F3A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3" name="Google Shape;1633;p25"/>
                <p:cNvSpPr/>
                <p:nvPr/>
              </p:nvSpPr>
              <p:spPr>
                <a:xfrm>
                  <a:off x="4666075" y="2404750"/>
                  <a:ext cx="260900" cy="1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6" h="4801" extrusionOk="0">
                      <a:moveTo>
                        <a:pt x="701" y="727"/>
                      </a:moveTo>
                      <a:lnTo>
                        <a:pt x="701" y="727"/>
                      </a:lnTo>
                      <a:cubicBezTo>
                        <a:pt x="3110" y="1048"/>
                        <a:pt x="5543" y="1209"/>
                        <a:pt x="7980" y="1209"/>
                      </a:cubicBezTo>
                      <a:cubicBezTo>
                        <a:pt x="8553" y="1209"/>
                        <a:pt x="9127" y="1200"/>
                        <a:pt x="9700" y="1182"/>
                      </a:cubicBezTo>
                      <a:lnTo>
                        <a:pt x="9747" y="4019"/>
                      </a:lnTo>
                      <a:cubicBezTo>
                        <a:pt x="8370" y="4089"/>
                        <a:pt x="7179" y="4124"/>
                        <a:pt x="6024" y="4124"/>
                      </a:cubicBezTo>
                      <a:cubicBezTo>
                        <a:pt x="4273" y="4124"/>
                        <a:pt x="2603" y="4054"/>
                        <a:pt x="771" y="3890"/>
                      </a:cubicBezTo>
                      <a:lnTo>
                        <a:pt x="701" y="727"/>
                      </a:lnTo>
                      <a:close/>
                      <a:moveTo>
                        <a:pt x="347" y="0"/>
                      </a:moveTo>
                      <a:cubicBezTo>
                        <a:pt x="262" y="0"/>
                        <a:pt x="186" y="26"/>
                        <a:pt x="117" y="85"/>
                      </a:cubicBezTo>
                      <a:cubicBezTo>
                        <a:pt x="47" y="143"/>
                        <a:pt x="0" y="248"/>
                        <a:pt x="12" y="342"/>
                      </a:cubicBezTo>
                      <a:lnTo>
                        <a:pt x="105" y="4206"/>
                      </a:lnTo>
                      <a:cubicBezTo>
                        <a:pt x="105" y="4381"/>
                        <a:pt x="246" y="4521"/>
                        <a:pt x="409" y="4544"/>
                      </a:cubicBezTo>
                      <a:cubicBezTo>
                        <a:pt x="2393" y="4719"/>
                        <a:pt x="4168" y="4801"/>
                        <a:pt x="6024" y="4801"/>
                      </a:cubicBezTo>
                      <a:cubicBezTo>
                        <a:pt x="7284" y="4801"/>
                        <a:pt x="8580" y="4766"/>
                        <a:pt x="10109" y="4672"/>
                      </a:cubicBezTo>
                      <a:cubicBezTo>
                        <a:pt x="10296" y="4661"/>
                        <a:pt x="10436" y="4509"/>
                        <a:pt x="10436" y="4334"/>
                      </a:cubicBezTo>
                      <a:lnTo>
                        <a:pt x="10378" y="832"/>
                      </a:lnTo>
                      <a:cubicBezTo>
                        <a:pt x="10378" y="739"/>
                        <a:pt x="10331" y="645"/>
                        <a:pt x="10272" y="587"/>
                      </a:cubicBezTo>
                      <a:cubicBezTo>
                        <a:pt x="10202" y="529"/>
                        <a:pt x="10109" y="494"/>
                        <a:pt x="10027" y="494"/>
                      </a:cubicBezTo>
                      <a:cubicBezTo>
                        <a:pt x="9356" y="518"/>
                        <a:pt x="8685" y="530"/>
                        <a:pt x="8014" y="530"/>
                      </a:cubicBezTo>
                      <a:cubicBezTo>
                        <a:pt x="5465" y="530"/>
                        <a:pt x="2920" y="354"/>
                        <a:pt x="397" y="3"/>
                      </a:cubicBezTo>
                      <a:cubicBezTo>
                        <a:pt x="380" y="1"/>
                        <a:pt x="364" y="0"/>
                        <a:pt x="347" y="0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4" name="Google Shape;1634;p25"/>
                <p:cNvSpPr/>
                <p:nvPr/>
              </p:nvSpPr>
              <p:spPr>
                <a:xfrm>
                  <a:off x="4550800" y="2420750"/>
                  <a:ext cx="124050" cy="14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2" h="5831" extrusionOk="0">
                      <a:moveTo>
                        <a:pt x="2875" y="0"/>
                      </a:moveTo>
                      <a:cubicBezTo>
                        <a:pt x="1441" y="0"/>
                        <a:pt x="1" y="577"/>
                        <a:pt x="1" y="577"/>
                      </a:cubicBezTo>
                      <a:lnTo>
                        <a:pt x="1" y="4990"/>
                      </a:lnTo>
                      <a:cubicBezTo>
                        <a:pt x="1" y="4990"/>
                        <a:pt x="364" y="4578"/>
                        <a:pt x="1940" y="4578"/>
                      </a:cubicBezTo>
                      <a:cubicBezTo>
                        <a:pt x="2105" y="4578"/>
                        <a:pt x="2283" y="4583"/>
                        <a:pt x="2475" y="4593"/>
                      </a:cubicBezTo>
                      <a:cubicBezTo>
                        <a:pt x="4541" y="4709"/>
                        <a:pt x="4740" y="5830"/>
                        <a:pt x="4740" y="5830"/>
                      </a:cubicBezTo>
                      <a:lnTo>
                        <a:pt x="4962" y="682"/>
                      </a:lnTo>
                      <a:cubicBezTo>
                        <a:pt x="4418" y="168"/>
                        <a:pt x="3648" y="0"/>
                        <a:pt x="2875" y="0"/>
                      </a:cubicBezTo>
                      <a:close/>
                    </a:path>
                  </a:pathLst>
                </a:custGeom>
                <a:solidFill>
                  <a:srgbClr val="F1D0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5" name="Google Shape;1635;p25"/>
                <p:cNvSpPr/>
                <p:nvPr/>
              </p:nvSpPr>
              <p:spPr>
                <a:xfrm>
                  <a:off x="4542350" y="2412400"/>
                  <a:ext cx="140975" cy="1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9" h="6503" extrusionOk="0">
                      <a:moveTo>
                        <a:pt x="3210" y="666"/>
                      </a:moveTo>
                      <a:cubicBezTo>
                        <a:pt x="3957" y="666"/>
                        <a:pt x="4541" y="841"/>
                        <a:pt x="4949" y="1156"/>
                      </a:cubicBezTo>
                      <a:lnTo>
                        <a:pt x="4774" y="5195"/>
                      </a:lnTo>
                      <a:cubicBezTo>
                        <a:pt x="4389" y="4903"/>
                        <a:pt x="3782" y="4647"/>
                        <a:pt x="2837" y="4600"/>
                      </a:cubicBezTo>
                      <a:cubicBezTo>
                        <a:pt x="2627" y="4577"/>
                        <a:pt x="2428" y="4577"/>
                        <a:pt x="2253" y="4577"/>
                      </a:cubicBezTo>
                      <a:cubicBezTo>
                        <a:pt x="2209" y="4576"/>
                        <a:pt x="2165" y="4575"/>
                        <a:pt x="2121" y="4575"/>
                      </a:cubicBezTo>
                      <a:cubicBezTo>
                        <a:pt x="1628" y="4575"/>
                        <a:pt x="1138" y="4636"/>
                        <a:pt x="677" y="4775"/>
                      </a:cubicBezTo>
                      <a:lnTo>
                        <a:pt x="677" y="1145"/>
                      </a:lnTo>
                      <a:cubicBezTo>
                        <a:pt x="1483" y="853"/>
                        <a:pt x="2346" y="701"/>
                        <a:pt x="3210" y="666"/>
                      </a:cubicBezTo>
                      <a:close/>
                      <a:moveTo>
                        <a:pt x="3210" y="1"/>
                      </a:moveTo>
                      <a:cubicBezTo>
                        <a:pt x="1739" y="1"/>
                        <a:pt x="280" y="573"/>
                        <a:pt x="210" y="596"/>
                      </a:cubicBezTo>
                      <a:cubicBezTo>
                        <a:pt x="82" y="643"/>
                        <a:pt x="0" y="771"/>
                        <a:pt x="0" y="911"/>
                      </a:cubicBezTo>
                      <a:lnTo>
                        <a:pt x="0" y="5324"/>
                      </a:lnTo>
                      <a:cubicBezTo>
                        <a:pt x="0" y="5464"/>
                        <a:pt x="82" y="5592"/>
                        <a:pt x="210" y="5650"/>
                      </a:cubicBezTo>
                      <a:cubicBezTo>
                        <a:pt x="249" y="5664"/>
                        <a:pt x="289" y="5671"/>
                        <a:pt x="329" y="5671"/>
                      </a:cubicBezTo>
                      <a:cubicBezTo>
                        <a:pt x="424" y="5671"/>
                        <a:pt x="518" y="5634"/>
                        <a:pt x="584" y="5569"/>
                      </a:cubicBezTo>
                      <a:cubicBezTo>
                        <a:pt x="584" y="5569"/>
                        <a:pt x="955" y="5262"/>
                        <a:pt x="2278" y="5262"/>
                      </a:cubicBezTo>
                      <a:cubicBezTo>
                        <a:pt x="2438" y="5262"/>
                        <a:pt x="2612" y="5267"/>
                        <a:pt x="2802" y="5277"/>
                      </a:cubicBezTo>
                      <a:cubicBezTo>
                        <a:pt x="4518" y="5359"/>
                        <a:pt x="4739" y="6187"/>
                        <a:pt x="4751" y="6234"/>
                      </a:cubicBezTo>
                      <a:cubicBezTo>
                        <a:pt x="4774" y="6386"/>
                        <a:pt x="4914" y="6503"/>
                        <a:pt x="5078" y="6503"/>
                      </a:cubicBezTo>
                      <a:lnTo>
                        <a:pt x="5101" y="6503"/>
                      </a:lnTo>
                      <a:cubicBezTo>
                        <a:pt x="5276" y="6491"/>
                        <a:pt x="5416" y="6351"/>
                        <a:pt x="5416" y="6187"/>
                      </a:cubicBezTo>
                      <a:lnTo>
                        <a:pt x="5638" y="1028"/>
                      </a:lnTo>
                      <a:cubicBezTo>
                        <a:pt x="5638" y="923"/>
                        <a:pt x="5603" y="830"/>
                        <a:pt x="5533" y="760"/>
                      </a:cubicBezTo>
                      <a:cubicBezTo>
                        <a:pt x="4996" y="258"/>
                        <a:pt x="4214" y="1"/>
                        <a:pt x="3210" y="1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6" name="Google Shape;1636;p25"/>
                <p:cNvSpPr/>
                <p:nvPr/>
              </p:nvSpPr>
              <p:spPr>
                <a:xfrm>
                  <a:off x="4917050" y="2410175"/>
                  <a:ext cx="151750" cy="16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6697" extrusionOk="0">
                      <a:moveTo>
                        <a:pt x="3753" y="1"/>
                      </a:moveTo>
                      <a:cubicBezTo>
                        <a:pt x="1969" y="1"/>
                        <a:pt x="0" y="615"/>
                        <a:pt x="0" y="615"/>
                      </a:cubicBezTo>
                      <a:lnTo>
                        <a:pt x="362" y="6697"/>
                      </a:lnTo>
                      <a:cubicBezTo>
                        <a:pt x="362" y="6697"/>
                        <a:pt x="1232" y="5011"/>
                        <a:pt x="3144" y="5011"/>
                      </a:cubicBezTo>
                      <a:cubicBezTo>
                        <a:pt x="3200" y="5011"/>
                        <a:pt x="3257" y="5013"/>
                        <a:pt x="3315" y="5016"/>
                      </a:cubicBezTo>
                      <a:cubicBezTo>
                        <a:pt x="5369" y="5132"/>
                        <a:pt x="5568" y="6253"/>
                        <a:pt x="5568" y="6253"/>
                      </a:cubicBezTo>
                      <a:lnTo>
                        <a:pt x="6070" y="662"/>
                      </a:lnTo>
                      <a:cubicBezTo>
                        <a:pt x="5545" y="165"/>
                        <a:pt x="4674" y="1"/>
                        <a:pt x="3753" y="1"/>
                      </a:cubicBezTo>
                      <a:close/>
                    </a:path>
                  </a:pathLst>
                </a:custGeom>
                <a:solidFill>
                  <a:srgbClr val="F1D0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7" name="Google Shape;1637;p25"/>
                <p:cNvSpPr/>
                <p:nvPr/>
              </p:nvSpPr>
              <p:spPr>
                <a:xfrm>
                  <a:off x="4908275" y="2401900"/>
                  <a:ext cx="169300" cy="1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2" h="7375" extrusionOk="0">
                      <a:moveTo>
                        <a:pt x="4110" y="666"/>
                      </a:moveTo>
                      <a:cubicBezTo>
                        <a:pt x="4997" y="666"/>
                        <a:pt x="5662" y="829"/>
                        <a:pt x="6071" y="1133"/>
                      </a:cubicBezTo>
                      <a:lnTo>
                        <a:pt x="5662" y="5650"/>
                      </a:lnTo>
                      <a:cubicBezTo>
                        <a:pt x="5289" y="5347"/>
                        <a:pt x="4670" y="5067"/>
                        <a:pt x="3678" y="5020"/>
                      </a:cubicBezTo>
                      <a:cubicBezTo>
                        <a:pt x="3602" y="5015"/>
                        <a:pt x="3526" y="5012"/>
                        <a:pt x="3450" y="5012"/>
                      </a:cubicBezTo>
                      <a:cubicBezTo>
                        <a:pt x="2525" y="5012"/>
                        <a:pt x="1630" y="5403"/>
                        <a:pt x="993" y="6094"/>
                      </a:cubicBezTo>
                      <a:lnTo>
                        <a:pt x="701" y="1203"/>
                      </a:lnTo>
                      <a:cubicBezTo>
                        <a:pt x="1285" y="1039"/>
                        <a:pt x="2756" y="666"/>
                        <a:pt x="4110" y="666"/>
                      </a:cubicBezTo>
                      <a:close/>
                      <a:moveTo>
                        <a:pt x="4110" y="1"/>
                      </a:moveTo>
                      <a:cubicBezTo>
                        <a:pt x="2289" y="1"/>
                        <a:pt x="328" y="608"/>
                        <a:pt x="246" y="631"/>
                      </a:cubicBezTo>
                      <a:cubicBezTo>
                        <a:pt x="94" y="678"/>
                        <a:pt x="1" y="818"/>
                        <a:pt x="12" y="981"/>
                      </a:cubicBezTo>
                      <a:lnTo>
                        <a:pt x="374" y="7063"/>
                      </a:lnTo>
                      <a:cubicBezTo>
                        <a:pt x="386" y="7214"/>
                        <a:pt x="491" y="7343"/>
                        <a:pt x="643" y="7366"/>
                      </a:cubicBezTo>
                      <a:cubicBezTo>
                        <a:pt x="655" y="7372"/>
                        <a:pt x="666" y="7375"/>
                        <a:pt x="678" y="7375"/>
                      </a:cubicBezTo>
                      <a:cubicBezTo>
                        <a:pt x="690" y="7375"/>
                        <a:pt x="701" y="7372"/>
                        <a:pt x="713" y="7366"/>
                      </a:cubicBezTo>
                      <a:cubicBezTo>
                        <a:pt x="841" y="7366"/>
                        <a:pt x="958" y="7308"/>
                        <a:pt x="1016" y="7191"/>
                      </a:cubicBezTo>
                      <a:cubicBezTo>
                        <a:pt x="1039" y="7134"/>
                        <a:pt x="1787" y="5693"/>
                        <a:pt x="3485" y="5693"/>
                      </a:cubicBezTo>
                      <a:cubicBezTo>
                        <a:pt x="3536" y="5693"/>
                        <a:pt x="3589" y="5694"/>
                        <a:pt x="3643" y="5697"/>
                      </a:cubicBezTo>
                      <a:cubicBezTo>
                        <a:pt x="5370" y="5790"/>
                        <a:pt x="5580" y="6619"/>
                        <a:pt x="5592" y="6654"/>
                      </a:cubicBezTo>
                      <a:cubicBezTo>
                        <a:pt x="5614" y="6811"/>
                        <a:pt x="5755" y="6935"/>
                        <a:pt x="5920" y="6935"/>
                      </a:cubicBezTo>
                      <a:cubicBezTo>
                        <a:pt x="5927" y="6935"/>
                        <a:pt x="5935" y="6935"/>
                        <a:pt x="5942" y="6934"/>
                      </a:cubicBezTo>
                      <a:cubicBezTo>
                        <a:pt x="6106" y="6923"/>
                        <a:pt x="6246" y="6794"/>
                        <a:pt x="6257" y="6619"/>
                      </a:cubicBezTo>
                      <a:lnTo>
                        <a:pt x="6759" y="1028"/>
                      </a:lnTo>
                      <a:cubicBezTo>
                        <a:pt x="6771" y="923"/>
                        <a:pt x="6736" y="818"/>
                        <a:pt x="6654" y="748"/>
                      </a:cubicBezTo>
                      <a:cubicBezTo>
                        <a:pt x="6129" y="246"/>
                        <a:pt x="5277" y="1"/>
                        <a:pt x="4110" y="1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8" name="Google Shape;1638;p25"/>
                <p:cNvSpPr/>
                <p:nvPr/>
              </p:nvSpPr>
              <p:spPr>
                <a:xfrm>
                  <a:off x="4244975" y="1862325"/>
                  <a:ext cx="1239375" cy="56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75" h="22565" extrusionOk="0">
                      <a:moveTo>
                        <a:pt x="24794" y="1"/>
                      </a:moveTo>
                      <a:cubicBezTo>
                        <a:pt x="11101" y="1"/>
                        <a:pt x="1" y="5055"/>
                        <a:pt x="1" y="11288"/>
                      </a:cubicBezTo>
                      <a:cubicBezTo>
                        <a:pt x="1" y="15432"/>
                        <a:pt x="4915" y="19051"/>
                        <a:pt x="12234" y="21012"/>
                      </a:cubicBezTo>
                      <a:cubicBezTo>
                        <a:pt x="12834" y="20383"/>
                        <a:pt x="13655" y="20066"/>
                        <a:pt x="14466" y="20066"/>
                      </a:cubicBezTo>
                      <a:cubicBezTo>
                        <a:pt x="15625" y="20066"/>
                        <a:pt x="16762" y="20715"/>
                        <a:pt x="17195" y="22027"/>
                      </a:cubicBezTo>
                      <a:cubicBezTo>
                        <a:pt x="19630" y="22378"/>
                        <a:pt x="22099" y="22565"/>
                        <a:pt x="24569" y="22565"/>
                      </a:cubicBezTo>
                      <a:cubicBezTo>
                        <a:pt x="24644" y="22565"/>
                        <a:pt x="24719" y="22564"/>
                        <a:pt x="24794" y="22564"/>
                      </a:cubicBezTo>
                      <a:cubicBezTo>
                        <a:pt x="25494" y="22564"/>
                        <a:pt x="26194" y="22552"/>
                        <a:pt x="26883" y="22529"/>
                      </a:cubicBezTo>
                      <a:cubicBezTo>
                        <a:pt x="27516" y="21245"/>
                        <a:pt x="28689" y="20660"/>
                        <a:pt x="29906" y="20660"/>
                      </a:cubicBezTo>
                      <a:cubicBezTo>
                        <a:pt x="30979" y="20660"/>
                        <a:pt x="32084" y="21114"/>
                        <a:pt x="32883" y="21945"/>
                      </a:cubicBezTo>
                      <a:cubicBezTo>
                        <a:pt x="42595" y="20416"/>
                        <a:pt x="49575" y="16226"/>
                        <a:pt x="49575" y="11288"/>
                      </a:cubicBezTo>
                      <a:cubicBezTo>
                        <a:pt x="49575" y="5067"/>
                        <a:pt x="38474" y="1"/>
                        <a:pt x="24794" y="1"/>
                      </a:cubicBezTo>
                      <a:close/>
                    </a:path>
                  </a:pathLst>
                </a:custGeom>
                <a:solidFill>
                  <a:srgbClr val="F2F1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9" name="Google Shape;1639;p25"/>
                <p:cNvSpPr/>
                <p:nvPr/>
              </p:nvSpPr>
              <p:spPr>
                <a:xfrm>
                  <a:off x="4236525" y="1853875"/>
                  <a:ext cx="1256300" cy="58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52" h="23253" extrusionOk="0">
                      <a:moveTo>
                        <a:pt x="25132" y="689"/>
                      </a:moveTo>
                      <a:cubicBezTo>
                        <a:pt x="38602" y="689"/>
                        <a:pt x="49574" y="5591"/>
                        <a:pt x="49574" y="11626"/>
                      </a:cubicBezTo>
                      <a:cubicBezTo>
                        <a:pt x="49574" y="16237"/>
                        <a:pt x="43061" y="20357"/>
                        <a:pt x="33338" y="21922"/>
                      </a:cubicBezTo>
                      <a:cubicBezTo>
                        <a:pt x="32509" y="21116"/>
                        <a:pt x="31400" y="20673"/>
                        <a:pt x="30233" y="20661"/>
                      </a:cubicBezTo>
                      <a:cubicBezTo>
                        <a:pt x="30201" y="20660"/>
                        <a:pt x="30170" y="20660"/>
                        <a:pt x="30139" y="20660"/>
                      </a:cubicBezTo>
                      <a:cubicBezTo>
                        <a:pt x="28833" y="20660"/>
                        <a:pt x="27627" y="21377"/>
                        <a:pt x="27011" y="22540"/>
                      </a:cubicBezTo>
                      <a:cubicBezTo>
                        <a:pt x="26403" y="22561"/>
                        <a:pt x="25796" y="22571"/>
                        <a:pt x="25189" y="22571"/>
                      </a:cubicBezTo>
                      <a:cubicBezTo>
                        <a:pt x="22707" y="22571"/>
                        <a:pt x="20235" y="22399"/>
                        <a:pt x="17778" y="22062"/>
                      </a:cubicBezTo>
                      <a:cubicBezTo>
                        <a:pt x="17318" y="20854"/>
                        <a:pt x="16154" y="20065"/>
                        <a:pt x="14869" y="20065"/>
                      </a:cubicBezTo>
                      <a:cubicBezTo>
                        <a:pt x="14850" y="20065"/>
                        <a:pt x="14832" y="20065"/>
                        <a:pt x="14813" y="20066"/>
                      </a:cubicBezTo>
                      <a:cubicBezTo>
                        <a:pt x="13949" y="20066"/>
                        <a:pt x="13109" y="20392"/>
                        <a:pt x="12478" y="20976"/>
                      </a:cubicBezTo>
                      <a:cubicBezTo>
                        <a:pt x="5195" y="18980"/>
                        <a:pt x="689" y="15408"/>
                        <a:pt x="689" y="11626"/>
                      </a:cubicBezTo>
                      <a:cubicBezTo>
                        <a:pt x="689" y="5591"/>
                        <a:pt x="11650" y="689"/>
                        <a:pt x="25132" y="689"/>
                      </a:cubicBezTo>
                      <a:close/>
                      <a:moveTo>
                        <a:pt x="25132" y="0"/>
                      </a:moveTo>
                      <a:cubicBezTo>
                        <a:pt x="11276" y="0"/>
                        <a:pt x="0" y="5218"/>
                        <a:pt x="0" y="11626"/>
                      </a:cubicBezTo>
                      <a:cubicBezTo>
                        <a:pt x="0" y="15828"/>
                        <a:pt x="4669" y="19587"/>
                        <a:pt x="12490" y="21688"/>
                      </a:cubicBezTo>
                      <a:cubicBezTo>
                        <a:pt x="12513" y="21693"/>
                        <a:pt x="12537" y="21695"/>
                        <a:pt x="12561" y="21695"/>
                      </a:cubicBezTo>
                      <a:cubicBezTo>
                        <a:pt x="12657" y="21695"/>
                        <a:pt x="12754" y="21658"/>
                        <a:pt x="12828" y="21583"/>
                      </a:cubicBezTo>
                      <a:cubicBezTo>
                        <a:pt x="13342" y="21046"/>
                        <a:pt x="14066" y="20743"/>
                        <a:pt x="14813" y="20743"/>
                      </a:cubicBezTo>
                      <a:cubicBezTo>
                        <a:pt x="14830" y="20742"/>
                        <a:pt x="14847" y="20742"/>
                        <a:pt x="14865" y="20742"/>
                      </a:cubicBezTo>
                      <a:cubicBezTo>
                        <a:pt x="15930" y="20742"/>
                        <a:pt x="16884" y="21448"/>
                        <a:pt x="17206" y="22470"/>
                      </a:cubicBezTo>
                      <a:cubicBezTo>
                        <a:pt x="17241" y="22599"/>
                        <a:pt x="17358" y="22680"/>
                        <a:pt x="17474" y="22704"/>
                      </a:cubicBezTo>
                      <a:cubicBezTo>
                        <a:pt x="20007" y="23066"/>
                        <a:pt x="22564" y="23252"/>
                        <a:pt x="25132" y="23252"/>
                      </a:cubicBezTo>
                      <a:cubicBezTo>
                        <a:pt x="25832" y="23252"/>
                        <a:pt x="26532" y="23241"/>
                        <a:pt x="27233" y="23206"/>
                      </a:cubicBezTo>
                      <a:cubicBezTo>
                        <a:pt x="27361" y="23206"/>
                        <a:pt x="27466" y="23136"/>
                        <a:pt x="27525" y="23019"/>
                      </a:cubicBezTo>
                      <a:cubicBezTo>
                        <a:pt x="28006" y="21986"/>
                        <a:pt x="29040" y="21337"/>
                        <a:pt x="30184" y="21337"/>
                      </a:cubicBezTo>
                      <a:cubicBezTo>
                        <a:pt x="30204" y="21337"/>
                        <a:pt x="30224" y="21338"/>
                        <a:pt x="30244" y="21338"/>
                      </a:cubicBezTo>
                      <a:cubicBezTo>
                        <a:pt x="31271" y="21361"/>
                        <a:pt x="32264" y="21782"/>
                        <a:pt x="32987" y="22529"/>
                      </a:cubicBezTo>
                      <a:cubicBezTo>
                        <a:pt x="33049" y="22600"/>
                        <a:pt x="33146" y="22636"/>
                        <a:pt x="33239" y="22636"/>
                      </a:cubicBezTo>
                      <a:cubicBezTo>
                        <a:pt x="33253" y="22636"/>
                        <a:pt x="33266" y="22635"/>
                        <a:pt x="33279" y="22634"/>
                      </a:cubicBezTo>
                      <a:cubicBezTo>
                        <a:pt x="43434" y="21034"/>
                        <a:pt x="50251" y="16610"/>
                        <a:pt x="50251" y="11626"/>
                      </a:cubicBezTo>
                      <a:cubicBezTo>
                        <a:pt x="50251" y="5218"/>
                        <a:pt x="38975" y="0"/>
                        <a:pt x="25132" y="0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0" name="Google Shape;1640;p25"/>
                <p:cNvSpPr/>
                <p:nvPr/>
              </p:nvSpPr>
              <p:spPr>
                <a:xfrm>
                  <a:off x="4244975" y="1862625"/>
                  <a:ext cx="1239375" cy="30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75" h="12339" extrusionOk="0">
                      <a:moveTo>
                        <a:pt x="24794" y="0"/>
                      </a:moveTo>
                      <a:cubicBezTo>
                        <a:pt x="11101" y="0"/>
                        <a:pt x="1" y="5055"/>
                        <a:pt x="1" y="11276"/>
                      </a:cubicBezTo>
                      <a:lnTo>
                        <a:pt x="1" y="11311"/>
                      </a:lnTo>
                      <a:cubicBezTo>
                        <a:pt x="6851" y="7295"/>
                        <a:pt x="15053" y="6001"/>
                        <a:pt x="23063" y="6001"/>
                      </a:cubicBezTo>
                      <a:cubicBezTo>
                        <a:pt x="23829" y="6001"/>
                        <a:pt x="24593" y="6013"/>
                        <a:pt x="25354" y="6035"/>
                      </a:cubicBezTo>
                      <a:cubicBezTo>
                        <a:pt x="33525" y="6280"/>
                        <a:pt x="42454" y="7821"/>
                        <a:pt x="49458" y="12338"/>
                      </a:cubicBezTo>
                      <a:cubicBezTo>
                        <a:pt x="49528" y="11988"/>
                        <a:pt x="49575" y="11638"/>
                        <a:pt x="49575" y="11276"/>
                      </a:cubicBezTo>
                      <a:cubicBezTo>
                        <a:pt x="49575" y="5055"/>
                        <a:pt x="38474" y="0"/>
                        <a:pt x="24794" y="0"/>
                      </a:cubicBezTo>
                      <a:close/>
                    </a:path>
                  </a:pathLst>
                </a:custGeom>
                <a:solidFill>
                  <a:srgbClr val="EB9F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1" name="Google Shape;1641;p25"/>
                <p:cNvSpPr/>
                <p:nvPr/>
              </p:nvSpPr>
              <p:spPr>
                <a:xfrm>
                  <a:off x="4167350" y="947750"/>
                  <a:ext cx="1373050" cy="11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22" h="46786" extrusionOk="0">
                      <a:moveTo>
                        <a:pt x="27102" y="1"/>
                      </a:moveTo>
                      <a:cubicBezTo>
                        <a:pt x="13624" y="1"/>
                        <a:pt x="1" y="6237"/>
                        <a:pt x="1" y="10285"/>
                      </a:cubicBezTo>
                      <a:lnTo>
                        <a:pt x="1215" y="43587"/>
                      </a:lnTo>
                      <a:cubicBezTo>
                        <a:pt x="2802" y="44509"/>
                        <a:pt x="3503" y="45805"/>
                        <a:pt x="5242" y="46307"/>
                      </a:cubicBezTo>
                      <a:cubicBezTo>
                        <a:pt x="8335" y="41556"/>
                        <a:pt x="17440" y="39572"/>
                        <a:pt x="27455" y="39572"/>
                      </a:cubicBezTo>
                      <a:cubicBezTo>
                        <a:pt x="27477" y="39572"/>
                        <a:pt x="27500" y="39572"/>
                        <a:pt x="27522" y="39572"/>
                      </a:cubicBezTo>
                      <a:cubicBezTo>
                        <a:pt x="37580" y="39572"/>
                        <a:pt x="46628" y="42197"/>
                        <a:pt x="49680" y="46786"/>
                      </a:cubicBezTo>
                      <a:cubicBezTo>
                        <a:pt x="50882" y="46447"/>
                        <a:pt x="52073" y="46097"/>
                        <a:pt x="53275" y="45747"/>
                      </a:cubicBezTo>
                      <a:cubicBezTo>
                        <a:pt x="53427" y="43891"/>
                        <a:pt x="53474" y="41988"/>
                        <a:pt x="53660" y="40144"/>
                      </a:cubicBezTo>
                      <a:lnTo>
                        <a:pt x="54921" y="16740"/>
                      </a:lnTo>
                      <a:cubicBezTo>
                        <a:pt x="54921" y="2989"/>
                        <a:pt x="39583" y="386"/>
                        <a:pt x="28529" y="24"/>
                      </a:cubicBezTo>
                      <a:cubicBezTo>
                        <a:pt x="28054" y="8"/>
                        <a:pt x="27578" y="1"/>
                        <a:pt x="27102" y="1"/>
                      </a:cubicBezTo>
                      <a:close/>
                    </a:path>
                  </a:pathLst>
                </a:custGeom>
                <a:solidFill>
                  <a:srgbClr val="F2D9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2" name="Google Shape;1642;p25"/>
                <p:cNvSpPr/>
                <p:nvPr/>
              </p:nvSpPr>
              <p:spPr>
                <a:xfrm>
                  <a:off x="4158600" y="939300"/>
                  <a:ext cx="1389950" cy="118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98" h="47463" extrusionOk="0">
                      <a:moveTo>
                        <a:pt x="27478" y="678"/>
                      </a:moveTo>
                      <a:cubicBezTo>
                        <a:pt x="27933" y="678"/>
                        <a:pt x="28412" y="678"/>
                        <a:pt x="28867" y="701"/>
                      </a:cubicBezTo>
                      <a:cubicBezTo>
                        <a:pt x="46166" y="1273"/>
                        <a:pt x="54933" y="6782"/>
                        <a:pt x="54933" y="17066"/>
                      </a:cubicBezTo>
                      <a:lnTo>
                        <a:pt x="53684" y="40447"/>
                      </a:lnTo>
                      <a:cubicBezTo>
                        <a:pt x="53578" y="41497"/>
                        <a:pt x="53508" y="42583"/>
                        <a:pt x="53450" y="43622"/>
                      </a:cubicBezTo>
                      <a:cubicBezTo>
                        <a:pt x="53403" y="44357"/>
                        <a:pt x="53368" y="45093"/>
                        <a:pt x="53310" y="45816"/>
                      </a:cubicBezTo>
                      <a:lnTo>
                        <a:pt x="52610" y="46026"/>
                      </a:lnTo>
                      <a:cubicBezTo>
                        <a:pt x="51793" y="46260"/>
                        <a:pt x="50987" y="46505"/>
                        <a:pt x="50170" y="46727"/>
                      </a:cubicBezTo>
                      <a:cubicBezTo>
                        <a:pt x="47065" y="42373"/>
                        <a:pt x="38334" y="39560"/>
                        <a:pt x="27805" y="39560"/>
                      </a:cubicBezTo>
                      <a:cubicBezTo>
                        <a:pt x="16541" y="39560"/>
                        <a:pt x="8428" y="41988"/>
                        <a:pt x="5452" y="46236"/>
                      </a:cubicBezTo>
                      <a:cubicBezTo>
                        <a:pt x="4623" y="45945"/>
                        <a:pt x="4063" y="45454"/>
                        <a:pt x="3409" y="44894"/>
                      </a:cubicBezTo>
                      <a:cubicBezTo>
                        <a:pt x="2942" y="44462"/>
                        <a:pt x="2428" y="44065"/>
                        <a:pt x="1891" y="43727"/>
                      </a:cubicBezTo>
                      <a:lnTo>
                        <a:pt x="689" y="10623"/>
                      </a:lnTo>
                      <a:cubicBezTo>
                        <a:pt x="689" y="6969"/>
                        <a:pt x="13926" y="678"/>
                        <a:pt x="27478" y="678"/>
                      </a:cubicBezTo>
                      <a:close/>
                      <a:moveTo>
                        <a:pt x="27467" y="1"/>
                      </a:moveTo>
                      <a:cubicBezTo>
                        <a:pt x="21268" y="1"/>
                        <a:pt x="14440" y="1331"/>
                        <a:pt x="8720" y="3654"/>
                      </a:cubicBezTo>
                      <a:cubicBezTo>
                        <a:pt x="3269" y="5860"/>
                        <a:pt x="1" y="8475"/>
                        <a:pt x="1" y="10646"/>
                      </a:cubicBezTo>
                      <a:lnTo>
                        <a:pt x="1214" y="43949"/>
                      </a:lnTo>
                      <a:cubicBezTo>
                        <a:pt x="1226" y="44065"/>
                        <a:pt x="1285" y="44170"/>
                        <a:pt x="1390" y="44217"/>
                      </a:cubicBezTo>
                      <a:cubicBezTo>
                        <a:pt x="1950" y="44567"/>
                        <a:pt x="2475" y="44964"/>
                        <a:pt x="2954" y="45408"/>
                      </a:cubicBezTo>
                      <a:cubicBezTo>
                        <a:pt x="3701" y="46050"/>
                        <a:pt x="4389" y="46657"/>
                        <a:pt x="5498" y="46972"/>
                      </a:cubicBezTo>
                      <a:cubicBezTo>
                        <a:pt x="5528" y="46982"/>
                        <a:pt x="5559" y="46987"/>
                        <a:pt x="5590" y="46987"/>
                      </a:cubicBezTo>
                      <a:cubicBezTo>
                        <a:pt x="5705" y="46987"/>
                        <a:pt x="5819" y="46924"/>
                        <a:pt x="5884" y="46832"/>
                      </a:cubicBezTo>
                      <a:cubicBezTo>
                        <a:pt x="8603" y="42641"/>
                        <a:pt x="16587" y="40248"/>
                        <a:pt x="27805" y="40248"/>
                      </a:cubicBezTo>
                      <a:cubicBezTo>
                        <a:pt x="38275" y="40248"/>
                        <a:pt x="46890" y="43026"/>
                        <a:pt x="49750" y="47322"/>
                      </a:cubicBezTo>
                      <a:cubicBezTo>
                        <a:pt x="49808" y="47415"/>
                        <a:pt x="49913" y="47462"/>
                        <a:pt x="50030" y="47462"/>
                      </a:cubicBezTo>
                      <a:cubicBezTo>
                        <a:pt x="50053" y="47462"/>
                        <a:pt x="50088" y="47462"/>
                        <a:pt x="50123" y="47450"/>
                      </a:cubicBezTo>
                      <a:cubicBezTo>
                        <a:pt x="51010" y="47205"/>
                        <a:pt x="51909" y="46949"/>
                        <a:pt x="52796" y="46680"/>
                      </a:cubicBezTo>
                      <a:lnTo>
                        <a:pt x="53719" y="46412"/>
                      </a:lnTo>
                      <a:cubicBezTo>
                        <a:pt x="53859" y="46377"/>
                        <a:pt x="53952" y="46260"/>
                        <a:pt x="53964" y="46120"/>
                      </a:cubicBezTo>
                      <a:cubicBezTo>
                        <a:pt x="54034" y="45314"/>
                        <a:pt x="54080" y="44486"/>
                        <a:pt x="54127" y="43668"/>
                      </a:cubicBezTo>
                      <a:cubicBezTo>
                        <a:pt x="54185" y="42630"/>
                        <a:pt x="54244" y="41556"/>
                        <a:pt x="54349" y="40505"/>
                      </a:cubicBezTo>
                      <a:lnTo>
                        <a:pt x="55598" y="17090"/>
                      </a:lnTo>
                      <a:cubicBezTo>
                        <a:pt x="55598" y="6351"/>
                        <a:pt x="46610" y="619"/>
                        <a:pt x="28891" y="36"/>
                      </a:cubicBezTo>
                      <a:cubicBezTo>
                        <a:pt x="28412" y="12"/>
                        <a:pt x="27945" y="1"/>
                        <a:pt x="27467" y="1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3" name="Google Shape;1643;p25"/>
                <p:cNvSpPr/>
                <p:nvPr/>
              </p:nvSpPr>
              <p:spPr>
                <a:xfrm>
                  <a:off x="4167075" y="1072375"/>
                  <a:ext cx="1373325" cy="10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33" h="41813" extrusionOk="0">
                      <a:moveTo>
                        <a:pt x="48757" y="0"/>
                      </a:moveTo>
                      <a:cubicBezTo>
                        <a:pt x="48173" y="5452"/>
                        <a:pt x="47356" y="10879"/>
                        <a:pt x="46960" y="16377"/>
                      </a:cubicBezTo>
                      <a:cubicBezTo>
                        <a:pt x="46749" y="19436"/>
                        <a:pt x="46714" y="23229"/>
                        <a:pt x="44788" y="25797"/>
                      </a:cubicBezTo>
                      <a:cubicBezTo>
                        <a:pt x="43291" y="27789"/>
                        <a:pt x="41241" y="28374"/>
                        <a:pt x="39037" y="28374"/>
                      </a:cubicBezTo>
                      <a:cubicBezTo>
                        <a:pt x="37960" y="28374"/>
                        <a:pt x="36846" y="28234"/>
                        <a:pt x="35742" y="28050"/>
                      </a:cubicBezTo>
                      <a:cubicBezTo>
                        <a:pt x="33540" y="27687"/>
                        <a:pt x="31346" y="27551"/>
                        <a:pt x="29152" y="27551"/>
                      </a:cubicBezTo>
                      <a:cubicBezTo>
                        <a:pt x="26194" y="27551"/>
                        <a:pt x="23234" y="27799"/>
                        <a:pt x="20252" y="28073"/>
                      </a:cubicBezTo>
                      <a:cubicBezTo>
                        <a:pt x="18769" y="28211"/>
                        <a:pt x="17187" y="28462"/>
                        <a:pt x="15638" y="28462"/>
                      </a:cubicBezTo>
                      <a:cubicBezTo>
                        <a:pt x="14164" y="28462"/>
                        <a:pt x="12719" y="28235"/>
                        <a:pt x="11416" y="27466"/>
                      </a:cubicBezTo>
                      <a:cubicBezTo>
                        <a:pt x="7272" y="25003"/>
                        <a:pt x="6280" y="19459"/>
                        <a:pt x="5813" y="15058"/>
                      </a:cubicBezTo>
                      <a:cubicBezTo>
                        <a:pt x="5299" y="10167"/>
                        <a:pt x="5685" y="5148"/>
                        <a:pt x="5019" y="269"/>
                      </a:cubicBezTo>
                      <a:cubicBezTo>
                        <a:pt x="1926" y="1950"/>
                        <a:pt x="0" y="3771"/>
                        <a:pt x="0" y="5300"/>
                      </a:cubicBezTo>
                      <a:lnTo>
                        <a:pt x="1226" y="38602"/>
                      </a:lnTo>
                      <a:cubicBezTo>
                        <a:pt x="2813" y="39524"/>
                        <a:pt x="3514" y="40820"/>
                        <a:pt x="5253" y="41322"/>
                      </a:cubicBezTo>
                      <a:cubicBezTo>
                        <a:pt x="8346" y="36571"/>
                        <a:pt x="17451" y="34587"/>
                        <a:pt x="27466" y="34587"/>
                      </a:cubicBezTo>
                      <a:cubicBezTo>
                        <a:pt x="37551" y="34587"/>
                        <a:pt x="46633" y="37213"/>
                        <a:pt x="49691" y="41812"/>
                      </a:cubicBezTo>
                      <a:cubicBezTo>
                        <a:pt x="50893" y="41474"/>
                        <a:pt x="52084" y="41112"/>
                        <a:pt x="53286" y="40762"/>
                      </a:cubicBezTo>
                      <a:cubicBezTo>
                        <a:pt x="53438" y="38906"/>
                        <a:pt x="53485" y="37003"/>
                        <a:pt x="53671" y="35170"/>
                      </a:cubicBezTo>
                      <a:lnTo>
                        <a:pt x="54932" y="11755"/>
                      </a:lnTo>
                      <a:cubicBezTo>
                        <a:pt x="54932" y="6222"/>
                        <a:pt x="52446" y="2498"/>
                        <a:pt x="48757" y="0"/>
                      </a:cubicBezTo>
                      <a:close/>
                    </a:path>
                  </a:pathLst>
                </a:custGeom>
                <a:solidFill>
                  <a:srgbClr val="F2D9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4" name="Google Shape;1644;p25"/>
                <p:cNvSpPr/>
                <p:nvPr/>
              </p:nvSpPr>
              <p:spPr>
                <a:xfrm>
                  <a:off x="4139625" y="1217400"/>
                  <a:ext cx="281350" cy="122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54" h="48805" extrusionOk="0">
                      <a:moveTo>
                        <a:pt x="1110" y="1"/>
                      </a:moveTo>
                      <a:lnTo>
                        <a:pt x="1110" y="32965"/>
                      </a:lnTo>
                      <a:cubicBezTo>
                        <a:pt x="1110" y="32965"/>
                        <a:pt x="1" y="44813"/>
                        <a:pt x="11253" y="48805"/>
                      </a:cubicBezTo>
                      <a:lnTo>
                        <a:pt x="9572" y="7051"/>
                      </a:lnTo>
                      <a:lnTo>
                        <a:pt x="10401" y="3246"/>
                      </a:lnTo>
                      <a:lnTo>
                        <a:pt x="1110" y="1"/>
                      </a:lnTo>
                      <a:close/>
                    </a:path>
                  </a:pathLst>
                </a:custGeom>
                <a:solidFill>
                  <a:srgbClr val="F1BD5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5" name="Google Shape;1645;p25"/>
                <p:cNvSpPr/>
                <p:nvPr/>
              </p:nvSpPr>
              <p:spPr>
                <a:xfrm>
                  <a:off x="4133500" y="1208750"/>
                  <a:ext cx="296225" cy="12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9" h="49493" extrusionOk="0">
                      <a:moveTo>
                        <a:pt x="1705" y="825"/>
                      </a:moveTo>
                      <a:lnTo>
                        <a:pt x="10261" y="3814"/>
                      </a:lnTo>
                      <a:lnTo>
                        <a:pt x="9491" y="7315"/>
                      </a:lnTo>
                      <a:cubicBezTo>
                        <a:pt x="9491" y="7339"/>
                        <a:pt x="9491" y="7374"/>
                        <a:pt x="9491" y="7409"/>
                      </a:cubicBezTo>
                      <a:lnTo>
                        <a:pt x="11148" y="48660"/>
                      </a:lnTo>
                      <a:cubicBezTo>
                        <a:pt x="783" y="44645"/>
                        <a:pt x="1693" y="33451"/>
                        <a:pt x="1705" y="33311"/>
                      </a:cubicBezTo>
                      <a:lnTo>
                        <a:pt x="1705" y="825"/>
                      </a:lnTo>
                      <a:close/>
                      <a:moveTo>
                        <a:pt x="1355" y="1"/>
                      </a:moveTo>
                      <a:cubicBezTo>
                        <a:pt x="1286" y="1"/>
                        <a:pt x="1216" y="22"/>
                        <a:pt x="1156" y="67"/>
                      </a:cubicBezTo>
                      <a:cubicBezTo>
                        <a:pt x="1063" y="125"/>
                        <a:pt x="1016" y="230"/>
                        <a:pt x="1016" y="347"/>
                      </a:cubicBezTo>
                      <a:lnTo>
                        <a:pt x="1016" y="33276"/>
                      </a:lnTo>
                      <a:cubicBezTo>
                        <a:pt x="1005" y="33392"/>
                        <a:pt x="1" y="45439"/>
                        <a:pt x="11382" y="49466"/>
                      </a:cubicBezTo>
                      <a:cubicBezTo>
                        <a:pt x="11428" y="49478"/>
                        <a:pt x="11463" y="49489"/>
                        <a:pt x="11498" y="49489"/>
                      </a:cubicBezTo>
                      <a:cubicBezTo>
                        <a:pt x="11511" y="49491"/>
                        <a:pt x="11523" y="49492"/>
                        <a:pt x="11536" y="49492"/>
                      </a:cubicBezTo>
                      <a:cubicBezTo>
                        <a:pt x="11597" y="49492"/>
                        <a:pt x="11660" y="49471"/>
                        <a:pt x="11708" y="49443"/>
                      </a:cubicBezTo>
                      <a:cubicBezTo>
                        <a:pt x="11802" y="49372"/>
                        <a:pt x="11848" y="49267"/>
                        <a:pt x="11848" y="49151"/>
                      </a:cubicBezTo>
                      <a:lnTo>
                        <a:pt x="10168" y="7420"/>
                      </a:lnTo>
                      <a:lnTo>
                        <a:pt x="10985" y="3662"/>
                      </a:lnTo>
                      <a:cubicBezTo>
                        <a:pt x="11020" y="3487"/>
                        <a:pt x="10926" y="3323"/>
                        <a:pt x="10763" y="3265"/>
                      </a:cubicBezTo>
                      <a:lnTo>
                        <a:pt x="1471" y="20"/>
                      </a:lnTo>
                      <a:cubicBezTo>
                        <a:pt x="1434" y="7"/>
                        <a:pt x="1395" y="1"/>
                        <a:pt x="1355" y="1"/>
                      </a:cubicBezTo>
                      <a:close/>
                    </a:path>
                  </a:pathLst>
                </a:custGeom>
                <a:solidFill>
                  <a:srgbClr val="D88A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6" name="Google Shape;1646;p25"/>
                <p:cNvSpPr/>
                <p:nvPr/>
              </p:nvSpPr>
              <p:spPr>
                <a:xfrm>
                  <a:off x="4168825" y="1218000"/>
                  <a:ext cx="252150" cy="121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878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58" y="409"/>
                        <a:pt x="152" y="829"/>
                        <a:pt x="292" y="1226"/>
                      </a:cubicBezTo>
                      <a:cubicBezTo>
                        <a:pt x="840" y="2825"/>
                        <a:pt x="1833" y="4062"/>
                        <a:pt x="2708" y="5486"/>
                      </a:cubicBezTo>
                      <a:cubicBezTo>
                        <a:pt x="3922" y="7447"/>
                        <a:pt x="4716" y="9478"/>
                        <a:pt x="4891" y="11801"/>
                      </a:cubicBezTo>
                      <a:cubicBezTo>
                        <a:pt x="5393" y="18291"/>
                        <a:pt x="5031" y="24816"/>
                        <a:pt x="5428" y="31318"/>
                      </a:cubicBezTo>
                      <a:cubicBezTo>
                        <a:pt x="5508" y="32753"/>
                        <a:pt x="5882" y="40179"/>
                        <a:pt x="3392" y="40179"/>
                      </a:cubicBezTo>
                      <a:cubicBezTo>
                        <a:pt x="2984" y="40179"/>
                        <a:pt x="2500" y="39980"/>
                        <a:pt x="1926" y="39524"/>
                      </a:cubicBezTo>
                      <a:cubicBezTo>
                        <a:pt x="1354" y="39069"/>
                        <a:pt x="840" y="38544"/>
                        <a:pt x="397" y="37983"/>
                      </a:cubicBezTo>
                      <a:lnTo>
                        <a:pt x="397" y="37983"/>
                      </a:lnTo>
                      <a:cubicBezTo>
                        <a:pt x="1272" y="41707"/>
                        <a:pt x="3689" y="46516"/>
                        <a:pt x="10085" y="48781"/>
                      </a:cubicBezTo>
                      <a:lnTo>
                        <a:pt x="8404" y="7027"/>
                      </a:lnTo>
                      <a:lnTo>
                        <a:pt x="9233" y="32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1BD5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7" name="Google Shape;1647;p25"/>
                <p:cNvSpPr/>
                <p:nvPr/>
              </p:nvSpPr>
              <p:spPr>
                <a:xfrm>
                  <a:off x="5257600" y="1357475"/>
                  <a:ext cx="65975" cy="108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" h="43202" extrusionOk="0">
                      <a:moveTo>
                        <a:pt x="0" y="1"/>
                      </a:moveTo>
                      <a:lnTo>
                        <a:pt x="0" y="40213"/>
                      </a:lnTo>
                      <a:lnTo>
                        <a:pt x="2580" y="43202"/>
                      </a:lnTo>
                      <a:lnTo>
                        <a:pt x="2580" y="2475"/>
                      </a:lnTo>
                      <a:lnTo>
                        <a:pt x="2638" y="829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8F3A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8" name="Google Shape;1648;p25"/>
                <p:cNvSpPr/>
                <p:nvPr/>
              </p:nvSpPr>
              <p:spPr>
                <a:xfrm>
                  <a:off x="5249125" y="1349200"/>
                  <a:ext cx="82900" cy="109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6" h="43883" extrusionOk="0">
                      <a:moveTo>
                        <a:pt x="678" y="799"/>
                      </a:moveTo>
                      <a:lnTo>
                        <a:pt x="2627" y="1406"/>
                      </a:lnTo>
                      <a:lnTo>
                        <a:pt x="2580" y="2806"/>
                      </a:lnTo>
                      <a:lnTo>
                        <a:pt x="2580" y="42622"/>
                      </a:lnTo>
                      <a:lnTo>
                        <a:pt x="678" y="40404"/>
                      </a:lnTo>
                      <a:lnTo>
                        <a:pt x="678" y="799"/>
                      </a:lnTo>
                      <a:close/>
                      <a:moveTo>
                        <a:pt x="332" y="0"/>
                      </a:moveTo>
                      <a:cubicBezTo>
                        <a:pt x="157" y="0"/>
                        <a:pt x="1" y="145"/>
                        <a:pt x="1" y="332"/>
                      </a:cubicBezTo>
                      <a:lnTo>
                        <a:pt x="1" y="40533"/>
                      </a:lnTo>
                      <a:cubicBezTo>
                        <a:pt x="1" y="40614"/>
                        <a:pt x="24" y="40696"/>
                        <a:pt x="82" y="40755"/>
                      </a:cubicBezTo>
                      <a:lnTo>
                        <a:pt x="2662" y="43754"/>
                      </a:lnTo>
                      <a:cubicBezTo>
                        <a:pt x="2720" y="43825"/>
                        <a:pt x="2814" y="43871"/>
                        <a:pt x="2919" y="43871"/>
                      </a:cubicBezTo>
                      <a:lnTo>
                        <a:pt x="2919" y="43883"/>
                      </a:lnTo>
                      <a:cubicBezTo>
                        <a:pt x="3106" y="43871"/>
                        <a:pt x="3257" y="43719"/>
                        <a:pt x="3257" y="43533"/>
                      </a:cubicBezTo>
                      <a:lnTo>
                        <a:pt x="3257" y="2818"/>
                      </a:lnTo>
                      <a:lnTo>
                        <a:pt x="3316" y="1172"/>
                      </a:lnTo>
                      <a:cubicBezTo>
                        <a:pt x="3316" y="1020"/>
                        <a:pt x="3222" y="880"/>
                        <a:pt x="3082" y="834"/>
                      </a:cubicBezTo>
                      <a:lnTo>
                        <a:pt x="433" y="17"/>
                      </a:lnTo>
                      <a:cubicBezTo>
                        <a:pt x="399" y="5"/>
                        <a:pt x="365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9" name="Google Shape;1649;p25"/>
                <p:cNvSpPr/>
                <p:nvPr/>
              </p:nvSpPr>
              <p:spPr>
                <a:xfrm>
                  <a:off x="5276275" y="1210400"/>
                  <a:ext cx="264125" cy="124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65" h="49821" extrusionOk="0">
                      <a:moveTo>
                        <a:pt x="10564" y="1"/>
                      </a:moveTo>
                      <a:lnTo>
                        <a:pt x="1144" y="5884"/>
                      </a:lnTo>
                      <a:lnTo>
                        <a:pt x="0" y="6491"/>
                      </a:lnTo>
                      <a:lnTo>
                        <a:pt x="0" y="49820"/>
                      </a:lnTo>
                      <a:cubicBezTo>
                        <a:pt x="9513" y="47754"/>
                        <a:pt x="9654" y="36933"/>
                        <a:pt x="9654" y="36933"/>
                      </a:cubicBezTo>
                      <a:lnTo>
                        <a:pt x="10564" y="1"/>
                      </a:lnTo>
                      <a:close/>
                    </a:path>
                  </a:pathLst>
                </a:custGeom>
                <a:solidFill>
                  <a:srgbClr val="F1BD5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0" name="Google Shape;1650;p25"/>
                <p:cNvSpPr/>
                <p:nvPr/>
              </p:nvSpPr>
              <p:spPr>
                <a:xfrm>
                  <a:off x="5267500" y="1202050"/>
                  <a:ext cx="281350" cy="126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54" h="50493" extrusionOk="0">
                      <a:moveTo>
                        <a:pt x="10553" y="953"/>
                      </a:moveTo>
                      <a:lnTo>
                        <a:pt x="9666" y="37267"/>
                      </a:lnTo>
                      <a:cubicBezTo>
                        <a:pt x="9573" y="39170"/>
                        <a:pt x="9152" y="41049"/>
                        <a:pt x="8429" y="42812"/>
                      </a:cubicBezTo>
                      <a:cubicBezTo>
                        <a:pt x="6911" y="46489"/>
                        <a:pt x="4308" y="48812"/>
                        <a:pt x="678" y="49722"/>
                      </a:cubicBezTo>
                      <a:lnTo>
                        <a:pt x="678" y="7035"/>
                      </a:lnTo>
                      <a:lnTo>
                        <a:pt x="1670" y="6509"/>
                      </a:lnTo>
                      <a:lnTo>
                        <a:pt x="10553" y="953"/>
                      </a:lnTo>
                      <a:close/>
                      <a:moveTo>
                        <a:pt x="10907" y="0"/>
                      </a:moveTo>
                      <a:cubicBezTo>
                        <a:pt x="10844" y="0"/>
                        <a:pt x="10783" y="18"/>
                        <a:pt x="10728" y="54"/>
                      </a:cubicBezTo>
                      <a:lnTo>
                        <a:pt x="1332" y="5926"/>
                      </a:lnTo>
                      <a:lnTo>
                        <a:pt x="188" y="6533"/>
                      </a:lnTo>
                      <a:cubicBezTo>
                        <a:pt x="71" y="6591"/>
                        <a:pt x="1" y="6708"/>
                        <a:pt x="1" y="6825"/>
                      </a:cubicBezTo>
                      <a:lnTo>
                        <a:pt x="1" y="50154"/>
                      </a:lnTo>
                      <a:cubicBezTo>
                        <a:pt x="1" y="50341"/>
                        <a:pt x="153" y="50493"/>
                        <a:pt x="340" y="50493"/>
                      </a:cubicBezTo>
                      <a:lnTo>
                        <a:pt x="421" y="50493"/>
                      </a:lnTo>
                      <a:cubicBezTo>
                        <a:pt x="10098" y="48403"/>
                        <a:pt x="10343" y="37396"/>
                        <a:pt x="10343" y="37291"/>
                      </a:cubicBezTo>
                      <a:lnTo>
                        <a:pt x="11242" y="346"/>
                      </a:lnTo>
                      <a:cubicBezTo>
                        <a:pt x="11254" y="230"/>
                        <a:pt x="11183" y="113"/>
                        <a:pt x="11078" y="43"/>
                      </a:cubicBezTo>
                      <a:cubicBezTo>
                        <a:pt x="11023" y="15"/>
                        <a:pt x="10964" y="0"/>
                        <a:pt x="10907" y="0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1" name="Google Shape;1651;p25"/>
                <p:cNvSpPr/>
                <p:nvPr/>
              </p:nvSpPr>
              <p:spPr>
                <a:xfrm>
                  <a:off x="5275975" y="1210400"/>
                  <a:ext cx="264125" cy="124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65" h="49821" extrusionOk="0">
                      <a:moveTo>
                        <a:pt x="10564" y="1"/>
                      </a:moveTo>
                      <a:lnTo>
                        <a:pt x="1144" y="5884"/>
                      </a:lnTo>
                      <a:lnTo>
                        <a:pt x="1" y="6491"/>
                      </a:lnTo>
                      <a:lnTo>
                        <a:pt x="1" y="49820"/>
                      </a:lnTo>
                      <a:cubicBezTo>
                        <a:pt x="9525" y="47754"/>
                        <a:pt x="9666" y="36933"/>
                        <a:pt x="9666" y="36933"/>
                      </a:cubicBezTo>
                      <a:lnTo>
                        <a:pt x="9701" y="35883"/>
                      </a:lnTo>
                      <a:lnTo>
                        <a:pt x="9701" y="35883"/>
                      </a:lnTo>
                      <a:cubicBezTo>
                        <a:pt x="9654" y="35976"/>
                        <a:pt x="9607" y="36081"/>
                        <a:pt x="9560" y="36186"/>
                      </a:cubicBezTo>
                      <a:cubicBezTo>
                        <a:pt x="8837" y="37902"/>
                        <a:pt x="8090" y="39758"/>
                        <a:pt x="6922" y="41241"/>
                      </a:cubicBezTo>
                      <a:cubicBezTo>
                        <a:pt x="6609" y="41648"/>
                        <a:pt x="5943" y="42351"/>
                        <a:pt x="5330" y="42351"/>
                      </a:cubicBezTo>
                      <a:cubicBezTo>
                        <a:pt x="5099" y="42351"/>
                        <a:pt x="4876" y="42251"/>
                        <a:pt x="4681" y="41999"/>
                      </a:cubicBezTo>
                      <a:cubicBezTo>
                        <a:pt x="3596" y="40610"/>
                        <a:pt x="4133" y="38334"/>
                        <a:pt x="4226" y="36712"/>
                      </a:cubicBezTo>
                      <a:cubicBezTo>
                        <a:pt x="4623" y="29474"/>
                        <a:pt x="4109" y="22156"/>
                        <a:pt x="4938" y="14942"/>
                      </a:cubicBezTo>
                      <a:cubicBezTo>
                        <a:pt x="5288" y="11965"/>
                        <a:pt x="6561" y="9712"/>
                        <a:pt x="7961" y="7133"/>
                      </a:cubicBezTo>
                      <a:cubicBezTo>
                        <a:pt x="9024" y="5160"/>
                        <a:pt x="9887" y="3094"/>
                        <a:pt x="10541" y="958"/>
                      </a:cubicBezTo>
                      <a:lnTo>
                        <a:pt x="10564" y="1"/>
                      </a:lnTo>
                      <a:close/>
                    </a:path>
                  </a:pathLst>
                </a:custGeom>
                <a:solidFill>
                  <a:srgbClr val="F1BD5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2" name="Google Shape;1652;p25"/>
                <p:cNvSpPr/>
                <p:nvPr/>
              </p:nvSpPr>
              <p:spPr>
                <a:xfrm>
                  <a:off x="4167350" y="911275"/>
                  <a:ext cx="1373050" cy="50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22" h="20324" extrusionOk="0">
                      <a:moveTo>
                        <a:pt x="27455" y="1"/>
                      </a:moveTo>
                      <a:cubicBezTo>
                        <a:pt x="12280" y="1"/>
                        <a:pt x="1" y="5254"/>
                        <a:pt x="1" y="11744"/>
                      </a:cubicBezTo>
                      <a:cubicBezTo>
                        <a:pt x="1" y="14534"/>
                        <a:pt x="4658" y="17277"/>
                        <a:pt x="8463" y="19296"/>
                      </a:cubicBezTo>
                      <a:cubicBezTo>
                        <a:pt x="9129" y="18386"/>
                        <a:pt x="10553" y="17008"/>
                        <a:pt x="11300" y="16191"/>
                      </a:cubicBezTo>
                      <a:cubicBezTo>
                        <a:pt x="8755" y="14825"/>
                        <a:pt x="4180" y="13518"/>
                        <a:pt x="4180" y="11744"/>
                      </a:cubicBezTo>
                      <a:cubicBezTo>
                        <a:pt x="4180" y="7051"/>
                        <a:pt x="14592" y="3234"/>
                        <a:pt x="27455" y="3234"/>
                      </a:cubicBezTo>
                      <a:cubicBezTo>
                        <a:pt x="40307" y="3234"/>
                        <a:pt x="50719" y="7051"/>
                        <a:pt x="50719" y="11744"/>
                      </a:cubicBezTo>
                      <a:cubicBezTo>
                        <a:pt x="50719" y="14137"/>
                        <a:pt x="47999" y="16308"/>
                        <a:pt x="43610" y="17849"/>
                      </a:cubicBezTo>
                      <a:cubicBezTo>
                        <a:pt x="44544" y="18584"/>
                        <a:pt x="45408" y="19413"/>
                        <a:pt x="46190" y="20323"/>
                      </a:cubicBezTo>
                      <a:cubicBezTo>
                        <a:pt x="51548" y="18176"/>
                        <a:pt x="54909" y="15129"/>
                        <a:pt x="54909" y="11744"/>
                      </a:cubicBezTo>
                      <a:cubicBezTo>
                        <a:pt x="54921" y="5254"/>
                        <a:pt x="42618" y="1"/>
                        <a:pt x="27455" y="1"/>
                      </a:cubicBezTo>
                      <a:close/>
                    </a:path>
                  </a:pathLst>
                </a:custGeom>
                <a:solidFill>
                  <a:srgbClr val="F2F1D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3" name="Google Shape;1653;p25"/>
                <p:cNvSpPr/>
                <p:nvPr/>
              </p:nvSpPr>
              <p:spPr>
                <a:xfrm>
                  <a:off x="4158600" y="902825"/>
                  <a:ext cx="1390250" cy="5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10" h="21000" extrusionOk="0">
                      <a:moveTo>
                        <a:pt x="27793" y="677"/>
                      </a:moveTo>
                      <a:cubicBezTo>
                        <a:pt x="42746" y="677"/>
                        <a:pt x="54921" y="5790"/>
                        <a:pt x="54921" y="12082"/>
                      </a:cubicBezTo>
                      <a:cubicBezTo>
                        <a:pt x="54921" y="15128"/>
                        <a:pt x="51898" y="18105"/>
                        <a:pt x="46633" y="20253"/>
                      </a:cubicBezTo>
                      <a:cubicBezTo>
                        <a:pt x="46015" y="19552"/>
                        <a:pt x="45349" y="18899"/>
                        <a:pt x="44649" y="18303"/>
                      </a:cubicBezTo>
                      <a:cubicBezTo>
                        <a:pt x="49026" y="16658"/>
                        <a:pt x="51419" y="14451"/>
                        <a:pt x="51407" y="12082"/>
                      </a:cubicBezTo>
                      <a:cubicBezTo>
                        <a:pt x="51407" y="7133"/>
                        <a:pt x="41042" y="3245"/>
                        <a:pt x="27793" y="3245"/>
                      </a:cubicBezTo>
                      <a:cubicBezTo>
                        <a:pt x="14556" y="3245"/>
                        <a:pt x="4179" y="7121"/>
                        <a:pt x="4179" y="12082"/>
                      </a:cubicBezTo>
                      <a:cubicBezTo>
                        <a:pt x="4179" y="13588"/>
                        <a:pt x="6561" y="14626"/>
                        <a:pt x="9082" y="15712"/>
                      </a:cubicBezTo>
                      <a:cubicBezTo>
                        <a:pt x="9794" y="16027"/>
                        <a:pt x="10494" y="16331"/>
                        <a:pt x="11090" y="16623"/>
                      </a:cubicBezTo>
                      <a:cubicBezTo>
                        <a:pt x="10903" y="16821"/>
                        <a:pt x="10704" y="17031"/>
                        <a:pt x="10494" y="17265"/>
                      </a:cubicBezTo>
                      <a:cubicBezTo>
                        <a:pt x="9876" y="17895"/>
                        <a:pt x="9187" y="18619"/>
                        <a:pt x="8708" y="19202"/>
                      </a:cubicBezTo>
                      <a:cubicBezTo>
                        <a:pt x="4903" y="17183"/>
                        <a:pt x="678" y="14568"/>
                        <a:pt x="678" y="12082"/>
                      </a:cubicBezTo>
                      <a:cubicBezTo>
                        <a:pt x="678" y="5802"/>
                        <a:pt x="12841" y="677"/>
                        <a:pt x="27793" y="677"/>
                      </a:cubicBezTo>
                      <a:close/>
                      <a:moveTo>
                        <a:pt x="27805" y="0"/>
                      </a:moveTo>
                      <a:cubicBezTo>
                        <a:pt x="12479" y="0"/>
                        <a:pt x="1" y="5428"/>
                        <a:pt x="1" y="12082"/>
                      </a:cubicBezTo>
                      <a:cubicBezTo>
                        <a:pt x="1" y="14977"/>
                        <a:pt x="4378" y="17673"/>
                        <a:pt x="8662" y="19938"/>
                      </a:cubicBezTo>
                      <a:cubicBezTo>
                        <a:pt x="8708" y="19961"/>
                        <a:pt x="8760" y="19973"/>
                        <a:pt x="8812" y="19973"/>
                      </a:cubicBezTo>
                      <a:cubicBezTo>
                        <a:pt x="8916" y="19973"/>
                        <a:pt x="9020" y="19926"/>
                        <a:pt x="9082" y="19833"/>
                      </a:cubicBezTo>
                      <a:cubicBezTo>
                        <a:pt x="9525" y="19249"/>
                        <a:pt x="10296" y="18443"/>
                        <a:pt x="10985" y="17731"/>
                      </a:cubicBezTo>
                      <a:cubicBezTo>
                        <a:pt x="11323" y="17370"/>
                        <a:pt x="11662" y="17031"/>
                        <a:pt x="11907" y="16763"/>
                      </a:cubicBezTo>
                      <a:cubicBezTo>
                        <a:pt x="11977" y="16681"/>
                        <a:pt x="12012" y="16576"/>
                        <a:pt x="11988" y="16471"/>
                      </a:cubicBezTo>
                      <a:cubicBezTo>
                        <a:pt x="11965" y="16366"/>
                        <a:pt x="11907" y="16272"/>
                        <a:pt x="11813" y="16226"/>
                      </a:cubicBezTo>
                      <a:cubicBezTo>
                        <a:pt x="11101" y="15840"/>
                        <a:pt x="10249" y="15479"/>
                        <a:pt x="9350" y="15082"/>
                      </a:cubicBezTo>
                      <a:cubicBezTo>
                        <a:pt x="7354" y="14218"/>
                        <a:pt x="4868" y="13144"/>
                        <a:pt x="4868" y="12082"/>
                      </a:cubicBezTo>
                      <a:cubicBezTo>
                        <a:pt x="4868" y="7576"/>
                        <a:pt x="15163" y="3923"/>
                        <a:pt x="27805" y="3923"/>
                      </a:cubicBezTo>
                      <a:cubicBezTo>
                        <a:pt x="40447" y="3923"/>
                        <a:pt x="50742" y="7576"/>
                        <a:pt x="50742" y="12082"/>
                      </a:cubicBezTo>
                      <a:cubicBezTo>
                        <a:pt x="50742" y="14230"/>
                        <a:pt x="48221" y="16331"/>
                        <a:pt x="43843" y="17872"/>
                      </a:cubicBezTo>
                      <a:cubicBezTo>
                        <a:pt x="43598" y="17965"/>
                        <a:pt x="43540" y="18303"/>
                        <a:pt x="43750" y="18467"/>
                      </a:cubicBezTo>
                      <a:cubicBezTo>
                        <a:pt x="44684" y="19179"/>
                        <a:pt x="45524" y="19996"/>
                        <a:pt x="46283" y="20883"/>
                      </a:cubicBezTo>
                      <a:cubicBezTo>
                        <a:pt x="46353" y="20953"/>
                        <a:pt x="46446" y="21000"/>
                        <a:pt x="46540" y="21000"/>
                      </a:cubicBezTo>
                      <a:cubicBezTo>
                        <a:pt x="46586" y="21000"/>
                        <a:pt x="46622" y="21000"/>
                        <a:pt x="46668" y="20988"/>
                      </a:cubicBezTo>
                      <a:cubicBezTo>
                        <a:pt x="52435" y="18677"/>
                        <a:pt x="55610" y="15514"/>
                        <a:pt x="55610" y="12082"/>
                      </a:cubicBezTo>
                      <a:cubicBezTo>
                        <a:pt x="55610" y="5428"/>
                        <a:pt x="43131" y="0"/>
                        <a:pt x="27805" y="0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4" name="Google Shape;1654;p25"/>
                <p:cNvSpPr/>
                <p:nvPr/>
              </p:nvSpPr>
              <p:spPr>
                <a:xfrm>
                  <a:off x="4378925" y="1316050"/>
                  <a:ext cx="174825" cy="11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3" h="47065" extrusionOk="0">
                      <a:moveTo>
                        <a:pt x="2837" y="0"/>
                      </a:moveTo>
                      <a:lnTo>
                        <a:pt x="0" y="3105"/>
                      </a:lnTo>
                      <a:lnTo>
                        <a:pt x="0" y="40843"/>
                      </a:lnTo>
                      <a:cubicBezTo>
                        <a:pt x="0" y="42653"/>
                        <a:pt x="105" y="45582"/>
                        <a:pt x="6992" y="47065"/>
                      </a:cubicBezTo>
                      <a:lnTo>
                        <a:pt x="6992" y="42944"/>
                      </a:lnTo>
                      <a:cubicBezTo>
                        <a:pt x="6385" y="42804"/>
                        <a:pt x="5778" y="42618"/>
                        <a:pt x="5206" y="42384"/>
                      </a:cubicBezTo>
                      <a:cubicBezTo>
                        <a:pt x="2662" y="41228"/>
                        <a:pt x="3117" y="39256"/>
                        <a:pt x="3117" y="39256"/>
                      </a:cubicBezTo>
                      <a:lnTo>
                        <a:pt x="2837" y="0"/>
                      </a:lnTo>
                      <a:close/>
                    </a:path>
                  </a:pathLst>
                </a:custGeom>
                <a:solidFill>
                  <a:srgbClr val="F8F3A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5" name="Google Shape;1655;p25"/>
                <p:cNvSpPr/>
                <p:nvPr/>
              </p:nvSpPr>
              <p:spPr>
                <a:xfrm>
                  <a:off x="4370450" y="1307350"/>
                  <a:ext cx="192050" cy="11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2" h="47749" extrusionOk="0">
                      <a:moveTo>
                        <a:pt x="2849" y="1212"/>
                      </a:moveTo>
                      <a:lnTo>
                        <a:pt x="3118" y="39569"/>
                      </a:lnTo>
                      <a:cubicBezTo>
                        <a:pt x="3071" y="39907"/>
                        <a:pt x="2872" y="41892"/>
                        <a:pt x="5405" y="43036"/>
                      </a:cubicBezTo>
                      <a:cubicBezTo>
                        <a:pt x="5919" y="43257"/>
                        <a:pt x="6456" y="43421"/>
                        <a:pt x="6993" y="43549"/>
                      </a:cubicBezTo>
                      <a:lnTo>
                        <a:pt x="6993" y="46981"/>
                      </a:lnTo>
                      <a:cubicBezTo>
                        <a:pt x="690" y="45510"/>
                        <a:pt x="690" y="42814"/>
                        <a:pt x="690" y="41191"/>
                      </a:cubicBezTo>
                      <a:lnTo>
                        <a:pt x="690" y="3581"/>
                      </a:lnTo>
                      <a:lnTo>
                        <a:pt x="2849" y="1212"/>
                      </a:lnTo>
                      <a:close/>
                      <a:moveTo>
                        <a:pt x="3179" y="1"/>
                      </a:moveTo>
                      <a:cubicBezTo>
                        <a:pt x="3091" y="1"/>
                        <a:pt x="3002" y="36"/>
                        <a:pt x="2931" y="115"/>
                      </a:cubicBezTo>
                      <a:lnTo>
                        <a:pt x="83" y="3220"/>
                      </a:lnTo>
                      <a:cubicBezTo>
                        <a:pt x="24" y="3278"/>
                        <a:pt x="1" y="3360"/>
                        <a:pt x="1" y="3453"/>
                      </a:cubicBezTo>
                      <a:lnTo>
                        <a:pt x="1" y="41203"/>
                      </a:lnTo>
                      <a:cubicBezTo>
                        <a:pt x="1" y="42942"/>
                        <a:pt x="1" y="46187"/>
                        <a:pt x="7261" y="47740"/>
                      </a:cubicBezTo>
                      <a:cubicBezTo>
                        <a:pt x="7273" y="47746"/>
                        <a:pt x="7285" y="47748"/>
                        <a:pt x="7296" y="47748"/>
                      </a:cubicBezTo>
                      <a:cubicBezTo>
                        <a:pt x="7308" y="47748"/>
                        <a:pt x="7320" y="47746"/>
                        <a:pt x="7331" y="47740"/>
                      </a:cubicBezTo>
                      <a:lnTo>
                        <a:pt x="7343" y="47740"/>
                      </a:lnTo>
                      <a:cubicBezTo>
                        <a:pt x="7530" y="47740"/>
                        <a:pt x="7682" y="47588"/>
                        <a:pt x="7682" y="47413"/>
                      </a:cubicBezTo>
                      <a:lnTo>
                        <a:pt x="7682" y="43292"/>
                      </a:lnTo>
                      <a:cubicBezTo>
                        <a:pt x="7682" y="43129"/>
                        <a:pt x="7565" y="43001"/>
                        <a:pt x="7413" y="42966"/>
                      </a:cubicBezTo>
                      <a:cubicBezTo>
                        <a:pt x="6829" y="42825"/>
                        <a:pt x="6246" y="42650"/>
                        <a:pt x="5686" y="42417"/>
                      </a:cubicBezTo>
                      <a:cubicBezTo>
                        <a:pt x="3444" y="41413"/>
                        <a:pt x="3771" y="39744"/>
                        <a:pt x="3795" y="39674"/>
                      </a:cubicBezTo>
                      <a:cubicBezTo>
                        <a:pt x="3795" y="39650"/>
                        <a:pt x="3795" y="39627"/>
                        <a:pt x="3795" y="39604"/>
                      </a:cubicBezTo>
                      <a:lnTo>
                        <a:pt x="3514" y="336"/>
                      </a:lnTo>
                      <a:cubicBezTo>
                        <a:pt x="3514" y="135"/>
                        <a:pt x="3351" y="1"/>
                        <a:pt x="3179" y="1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6" name="Google Shape;1656;p25"/>
                <p:cNvSpPr/>
                <p:nvPr/>
              </p:nvSpPr>
              <p:spPr>
                <a:xfrm>
                  <a:off x="5068775" y="1357475"/>
                  <a:ext cx="262375" cy="11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95" h="45700" extrusionOk="0">
                      <a:moveTo>
                        <a:pt x="7553" y="1"/>
                      </a:moveTo>
                      <a:lnTo>
                        <a:pt x="7553" y="37003"/>
                      </a:lnTo>
                      <a:cubicBezTo>
                        <a:pt x="7553" y="40389"/>
                        <a:pt x="4145" y="41381"/>
                        <a:pt x="1" y="42058"/>
                      </a:cubicBezTo>
                      <a:lnTo>
                        <a:pt x="1" y="45700"/>
                      </a:lnTo>
                      <a:cubicBezTo>
                        <a:pt x="2405" y="45408"/>
                        <a:pt x="4787" y="44976"/>
                        <a:pt x="7133" y="44404"/>
                      </a:cubicBezTo>
                      <a:cubicBezTo>
                        <a:pt x="10495" y="43552"/>
                        <a:pt x="10133" y="40027"/>
                        <a:pt x="10133" y="40027"/>
                      </a:cubicBezTo>
                      <a:lnTo>
                        <a:pt x="10133" y="2475"/>
                      </a:lnTo>
                      <a:lnTo>
                        <a:pt x="7553" y="1"/>
                      </a:lnTo>
                      <a:close/>
                    </a:path>
                  </a:pathLst>
                </a:custGeom>
                <a:solidFill>
                  <a:srgbClr val="F8F3A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7" name="Google Shape;1657;p25"/>
                <p:cNvSpPr/>
                <p:nvPr/>
              </p:nvSpPr>
              <p:spPr>
                <a:xfrm>
                  <a:off x="5060325" y="1349100"/>
                  <a:ext cx="279300" cy="115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2" h="46374" extrusionOk="0">
                      <a:moveTo>
                        <a:pt x="8241" y="1141"/>
                      </a:moveTo>
                      <a:lnTo>
                        <a:pt x="10132" y="2950"/>
                      </a:lnTo>
                      <a:lnTo>
                        <a:pt x="10132" y="40397"/>
                      </a:lnTo>
                      <a:cubicBezTo>
                        <a:pt x="10144" y="40537"/>
                        <a:pt x="10436" y="43642"/>
                        <a:pt x="7389" y="44412"/>
                      </a:cubicBezTo>
                      <a:cubicBezTo>
                        <a:pt x="5183" y="44949"/>
                        <a:pt x="2942" y="45358"/>
                        <a:pt x="677" y="45638"/>
                      </a:cubicBezTo>
                      <a:lnTo>
                        <a:pt x="677" y="42685"/>
                      </a:lnTo>
                      <a:cubicBezTo>
                        <a:pt x="4389" y="42066"/>
                        <a:pt x="8230" y="41050"/>
                        <a:pt x="8241" y="37338"/>
                      </a:cubicBezTo>
                      <a:lnTo>
                        <a:pt x="8241" y="1141"/>
                      </a:lnTo>
                      <a:close/>
                      <a:moveTo>
                        <a:pt x="7902" y="1"/>
                      </a:moveTo>
                      <a:cubicBezTo>
                        <a:pt x="7856" y="1"/>
                        <a:pt x="7809" y="11"/>
                        <a:pt x="7763" y="32"/>
                      </a:cubicBezTo>
                      <a:cubicBezTo>
                        <a:pt x="7634" y="79"/>
                        <a:pt x="7553" y="207"/>
                        <a:pt x="7553" y="336"/>
                      </a:cubicBezTo>
                      <a:lnTo>
                        <a:pt x="7553" y="37338"/>
                      </a:lnTo>
                      <a:cubicBezTo>
                        <a:pt x="7553" y="40292"/>
                        <a:pt x="4774" y="41331"/>
                        <a:pt x="292" y="42054"/>
                      </a:cubicBezTo>
                      <a:cubicBezTo>
                        <a:pt x="129" y="42078"/>
                        <a:pt x="0" y="42229"/>
                        <a:pt x="0" y="42393"/>
                      </a:cubicBezTo>
                      <a:lnTo>
                        <a:pt x="0" y="46035"/>
                      </a:lnTo>
                      <a:cubicBezTo>
                        <a:pt x="0" y="46128"/>
                        <a:pt x="47" y="46221"/>
                        <a:pt x="117" y="46280"/>
                      </a:cubicBezTo>
                      <a:cubicBezTo>
                        <a:pt x="175" y="46338"/>
                        <a:pt x="257" y="46373"/>
                        <a:pt x="339" y="46373"/>
                      </a:cubicBezTo>
                      <a:lnTo>
                        <a:pt x="386" y="46361"/>
                      </a:lnTo>
                      <a:cubicBezTo>
                        <a:pt x="2802" y="46070"/>
                        <a:pt x="5195" y="45638"/>
                        <a:pt x="7564" y="45066"/>
                      </a:cubicBezTo>
                      <a:cubicBezTo>
                        <a:pt x="11171" y="44155"/>
                        <a:pt x="10821" y="40362"/>
                        <a:pt x="10821" y="40362"/>
                      </a:cubicBezTo>
                      <a:lnTo>
                        <a:pt x="10821" y="2810"/>
                      </a:lnTo>
                      <a:cubicBezTo>
                        <a:pt x="10809" y="2717"/>
                        <a:pt x="10774" y="2624"/>
                        <a:pt x="10716" y="2565"/>
                      </a:cubicBezTo>
                      <a:lnTo>
                        <a:pt x="8125" y="102"/>
                      </a:lnTo>
                      <a:cubicBezTo>
                        <a:pt x="8065" y="35"/>
                        <a:pt x="7985" y="1"/>
                        <a:pt x="7902" y="1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8" name="Google Shape;1658;p25"/>
                <p:cNvSpPr/>
                <p:nvPr/>
              </p:nvSpPr>
              <p:spPr>
                <a:xfrm>
                  <a:off x="4879400" y="1988675"/>
                  <a:ext cx="165175" cy="7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7" h="3083" extrusionOk="0">
                      <a:moveTo>
                        <a:pt x="3304" y="1"/>
                      </a:moveTo>
                      <a:cubicBezTo>
                        <a:pt x="1471" y="1"/>
                        <a:pt x="0" y="841"/>
                        <a:pt x="0" y="1880"/>
                      </a:cubicBezTo>
                      <a:cubicBezTo>
                        <a:pt x="0" y="2335"/>
                        <a:pt x="292" y="2756"/>
                        <a:pt x="782" y="3083"/>
                      </a:cubicBezTo>
                      <a:cubicBezTo>
                        <a:pt x="1389" y="2686"/>
                        <a:pt x="2288" y="2429"/>
                        <a:pt x="3304" y="2429"/>
                      </a:cubicBezTo>
                      <a:cubicBezTo>
                        <a:pt x="4307" y="2429"/>
                        <a:pt x="5218" y="2686"/>
                        <a:pt x="5825" y="3083"/>
                      </a:cubicBezTo>
                      <a:cubicBezTo>
                        <a:pt x="6304" y="2756"/>
                        <a:pt x="6607" y="2335"/>
                        <a:pt x="6607" y="1880"/>
                      </a:cubicBezTo>
                      <a:cubicBezTo>
                        <a:pt x="6607" y="841"/>
                        <a:pt x="5125" y="1"/>
                        <a:pt x="3304" y="1"/>
                      </a:cubicBezTo>
                      <a:close/>
                    </a:path>
                  </a:pathLst>
                </a:custGeom>
                <a:solidFill>
                  <a:srgbClr val="F1D0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9" name="Google Shape;1659;p25"/>
                <p:cNvSpPr/>
                <p:nvPr/>
              </p:nvSpPr>
              <p:spPr>
                <a:xfrm>
                  <a:off x="4870650" y="1980225"/>
                  <a:ext cx="182400" cy="9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6" h="3771" extrusionOk="0">
                      <a:moveTo>
                        <a:pt x="3654" y="689"/>
                      </a:moveTo>
                      <a:cubicBezTo>
                        <a:pt x="5264" y="689"/>
                        <a:pt x="6618" y="1378"/>
                        <a:pt x="6618" y="2218"/>
                      </a:cubicBezTo>
                      <a:cubicBezTo>
                        <a:pt x="6618" y="2498"/>
                        <a:pt x="6455" y="2779"/>
                        <a:pt x="6152" y="3024"/>
                      </a:cubicBezTo>
                      <a:cubicBezTo>
                        <a:pt x="5480" y="2644"/>
                        <a:pt x="4567" y="2455"/>
                        <a:pt x="3654" y="2455"/>
                      </a:cubicBezTo>
                      <a:cubicBezTo>
                        <a:pt x="2740" y="2455"/>
                        <a:pt x="1827" y="2644"/>
                        <a:pt x="1156" y="3024"/>
                      </a:cubicBezTo>
                      <a:cubicBezTo>
                        <a:pt x="852" y="2779"/>
                        <a:pt x="689" y="2498"/>
                        <a:pt x="689" y="2218"/>
                      </a:cubicBezTo>
                      <a:cubicBezTo>
                        <a:pt x="689" y="1389"/>
                        <a:pt x="2043" y="689"/>
                        <a:pt x="3654" y="689"/>
                      </a:cubicBezTo>
                      <a:close/>
                      <a:moveTo>
                        <a:pt x="3654" y="0"/>
                      </a:moveTo>
                      <a:cubicBezTo>
                        <a:pt x="1611" y="0"/>
                        <a:pt x="0" y="969"/>
                        <a:pt x="0" y="2218"/>
                      </a:cubicBezTo>
                      <a:cubicBezTo>
                        <a:pt x="0" y="2779"/>
                        <a:pt x="339" y="3304"/>
                        <a:pt x="946" y="3712"/>
                      </a:cubicBezTo>
                      <a:cubicBezTo>
                        <a:pt x="1004" y="3747"/>
                        <a:pt x="1062" y="3759"/>
                        <a:pt x="1132" y="3771"/>
                      </a:cubicBezTo>
                      <a:cubicBezTo>
                        <a:pt x="1202" y="3759"/>
                        <a:pt x="1261" y="3747"/>
                        <a:pt x="1319" y="3712"/>
                      </a:cubicBezTo>
                      <a:cubicBezTo>
                        <a:pt x="1903" y="3327"/>
                        <a:pt x="2743" y="3105"/>
                        <a:pt x="3654" y="3105"/>
                      </a:cubicBezTo>
                      <a:cubicBezTo>
                        <a:pt x="4552" y="3105"/>
                        <a:pt x="5405" y="3327"/>
                        <a:pt x="5988" y="3712"/>
                      </a:cubicBezTo>
                      <a:cubicBezTo>
                        <a:pt x="6041" y="3747"/>
                        <a:pt x="6105" y="3765"/>
                        <a:pt x="6171" y="3765"/>
                      </a:cubicBezTo>
                      <a:cubicBezTo>
                        <a:pt x="6236" y="3765"/>
                        <a:pt x="6303" y="3747"/>
                        <a:pt x="6362" y="3712"/>
                      </a:cubicBezTo>
                      <a:cubicBezTo>
                        <a:pt x="6969" y="3304"/>
                        <a:pt x="7296" y="2779"/>
                        <a:pt x="7296" y="2218"/>
                      </a:cubicBezTo>
                      <a:cubicBezTo>
                        <a:pt x="7296" y="969"/>
                        <a:pt x="5696" y="0"/>
                        <a:pt x="3654" y="0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0" name="Google Shape;1660;p25"/>
                <p:cNvSpPr/>
                <p:nvPr/>
              </p:nvSpPr>
              <p:spPr>
                <a:xfrm>
                  <a:off x="4898950" y="2049375"/>
                  <a:ext cx="126075" cy="3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3" h="1320" extrusionOk="0">
                      <a:moveTo>
                        <a:pt x="2522" y="1"/>
                      </a:moveTo>
                      <a:cubicBezTo>
                        <a:pt x="1506" y="1"/>
                        <a:pt x="607" y="258"/>
                        <a:pt x="0" y="655"/>
                      </a:cubicBezTo>
                      <a:cubicBezTo>
                        <a:pt x="607" y="1063"/>
                        <a:pt x="1506" y="1320"/>
                        <a:pt x="2522" y="1320"/>
                      </a:cubicBezTo>
                      <a:cubicBezTo>
                        <a:pt x="3525" y="1320"/>
                        <a:pt x="4436" y="1063"/>
                        <a:pt x="5043" y="655"/>
                      </a:cubicBezTo>
                      <a:cubicBezTo>
                        <a:pt x="4436" y="258"/>
                        <a:pt x="3525" y="1"/>
                        <a:pt x="2522" y="1"/>
                      </a:cubicBezTo>
                      <a:close/>
                    </a:path>
                  </a:pathLst>
                </a:custGeom>
                <a:solidFill>
                  <a:srgbClr val="995D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1" name="Google Shape;1661;p25"/>
                <p:cNvSpPr/>
                <p:nvPr/>
              </p:nvSpPr>
              <p:spPr>
                <a:xfrm>
                  <a:off x="4890475" y="2040625"/>
                  <a:ext cx="142725" cy="5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" h="2009" extrusionOk="0">
                      <a:moveTo>
                        <a:pt x="2859" y="707"/>
                      </a:moveTo>
                      <a:cubicBezTo>
                        <a:pt x="3494" y="707"/>
                        <a:pt x="4127" y="806"/>
                        <a:pt x="4635" y="1005"/>
                      </a:cubicBezTo>
                      <a:cubicBezTo>
                        <a:pt x="4127" y="1215"/>
                        <a:pt x="3491" y="1320"/>
                        <a:pt x="2855" y="1320"/>
                      </a:cubicBezTo>
                      <a:cubicBezTo>
                        <a:pt x="2219" y="1320"/>
                        <a:pt x="1582" y="1215"/>
                        <a:pt x="1075" y="1005"/>
                      </a:cubicBezTo>
                      <a:cubicBezTo>
                        <a:pt x="1588" y="806"/>
                        <a:pt x="2224" y="707"/>
                        <a:pt x="2859" y="707"/>
                      </a:cubicBezTo>
                      <a:close/>
                      <a:moveTo>
                        <a:pt x="2861" y="1"/>
                      </a:moveTo>
                      <a:cubicBezTo>
                        <a:pt x="1822" y="1"/>
                        <a:pt x="841" y="269"/>
                        <a:pt x="153" y="724"/>
                      </a:cubicBezTo>
                      <a:cubicBezTo>
                        <a:pt x="59" y="783"/>
                        <a:pt x="1" y="888"/>
                        <a:pt x="1" y="1005"/>
                      </a:cubicBezTo>
                      <a:cubicBezTo>
                        <a:pt x="1" y="1121"/>
                        <a:pt x="59" y="1226"/>
                        <a:pt x="153" y="1296"/>
                      </a:cubicBezTo>
                      <a:cubicBezTo>
                        <a:pt x="841" y="1752"/>
                        <a:pt x="1822" y="2008"/>
                        <a:pt x="2861" y="2008"/>
                      </a:cubicBezTo>
                      <a:cubicBezTo>
                        <a:pt x="3888" y="2008"/>
                        <a:pt x="4880" y="1752"/>
                        <a:pt x="5569" y="1296"/>
                      </a:cubicBezTo>
                      <a:cubicBezTo>
                        <a:pt x="5662" y="1226"/>
                        <a:pt x="5709" y="1121"/>
                        <a:pt x="5709" y="1005"/>
                      </a:cubicBezTo>
                      <a:cubicBezTo>
                        <a:pt x="5709" y="888"/>
                        <a:pt x="5662" y="783"/>
                        <a:pt x="5569" y="724"/>
                      </a:cubicBezTo>
                      <a:cubicBezTo>
                        <a:pt x="4880" y="269"/>
                        <a:pt x="3888" y="1"/>
                        <a:pt x="2861" y="1"/>
                      </a:cubicBezTo>
                      <a:close/>
                    </a:path>
                  </a:pathLst>
                </a:custGeom>
                <a:solidFill>
                  <a:srgbClr val="7F5D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2" name="Google Shape;1662;p25"/>
                <p:cNvSpPr/>
                <p:nvPr/>
              </p:nvSpPr>
              <p:spPr>
                <a:xfrm>
                  <a:off x="5044575" y="2158825"/>
                  <a:ext cx="144175" cy="6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7" h="2697" extrusionOk="0">
                      <a:moveTo>
                        <a:pt x="2883" y="0"/>
                      </a:moveTo>
                      <a:cubicBezTo>
                        <a:pt x="1284" y="0"/>
                        <a:pt x="0" y="736"/>
                        <a:pt x="0" y="1634"/>
                      </a:cubicBezTo>
                      <a:cubicBezTo>
                        <a:pt x="0" y="2043"/>
                        <a:pt x="257" y="2405"/>
                        <a:pt x="689" y="2697"/>
                      </a:cubicBezTo>
                      <a:cubicBezTo>
                        <a:pt x="1214" y="2335"/>
                        <a:pt x="2008" y="2125"/>
                        <a:pt x="2883" y="2125"/>
                      </a:cubicBezTo>
                      <a:cubicBezTo>
                        <a:pt x="3759" y="2125"/>
                        <a:pt x="4541" y="2335"/>
                        <a:pt x="5066" y="2697"/>
                      </a:cubicBezTo>
                      <a:cubicBezTo>
                        <a:pt x="5498" y="2405"/>
                        <a:pt x="5766" y="2043"/>
                        <a:pt x="5766" y="1634"/>
                      </a:cubicBezTo>
                      <a:cubicBezTo>
                        <a:pt x="5766" y="736"/>
                        <a:pt x="4471" y="0"/>
                        <a:pt x="2883" y="0"/>
                      </a:cubicBezTo>
                      <a:close/>
                    </a:path>
                  </a:pathLst>
                </a:custGeom>
                <a:solidFill>
                  <a:srgbClr val="F1D0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3" name="Google Shape;1663;p25"/>
                <p:cNvSpPr/>
                <p:nvPr/>
              </p:nvSpPr>
              <p:spPr>
                <a:xfrm>
                  <a:off x="5036100" y="2150350"/>
                  <a:ext cx="161100" cy="8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4" h="3366" extrusionOk="0">
                      <a:moveTo>
                        <a:pt x="3222" y="678"/>
                      </a:moveTo>
                      <a:lnTo>
                        <a:pt x="3222" y="689"/>
                      </a:lnTo>
                      <a:cubicBezTo>
                        <a:pt x="4716" y="689"/>
                        <a:pt x="5755" y="1366"/>
                        <a:pt x="5755" y="1973"/>
                      </a:cubicBezTo>
                      <a:cubicBezTo>
                        <a:pt x="5732" y="2230"/>
                        <a:pt x="5603" y="2464"/>
                        <a:pt x="5393" y="2615"/>
                      </a:cubicBezTo>
                      <a:cubicBezTo>
                        <a:pt x="4804" y="2294"/>
                        <a:pt x="4010" y="2134"/>
                        <a:pt x="3218" y="2134"/>
                      </a:cubicBezTo>
                      <a:cubicBezTo>
                        <a:pt x="2426" y="2134"/>
                        <a:pt x="1635" y="2294"/>
                        <a:pt x="1051" y="2615"/>
                      </a:cubicBezTo>
                      <a:cubicBezTo>
                        <a:pt x="829" y="2464"/>
                        <a:pt x="701" y="2230"/>
                        <a:pt x="678" y="1973"/>
                      </a:cubicBezTo>
                      <a:cubicBezTo>
                        <a:pt x="678" y="1355"/>
                        <a:pt x="1716" y="678"/>
                        <a:pt x="3222" y="678"/>
                      </a:cubicBezTo>
                      <a:close/>
                      <a:moveTo>
                        <a:pt x="3222" y="1"/>
                      </a:moveTo>
                      <a:cubicBezTo>
                        <a:pt x="1413" y="1"/>
                        <a:pt x="0" y="864"/>
                        <a:pt x="0" y="1973"/>
                      </a:cubicBezTo>
                      <a:cubicBezTo>
                        <a:pt x="0" y="2475"/>
                        <a:pt x="292" y="2954"/>
                        <a:pt x="841" y="3304"/>
                      </a:cubicBezTo>
                      <a:cubicBezTo>
                        <a:pt x="899" y="3339"/>
                        <a:pt x="958" y="3362"/>
                        <a:pt x="1028" y="3362"/>
                      </a:cubicBezTo>
                      <a:cubicBezTo>
                        <a:pt x="1098" y="3362"/>
                        <a:pt x="1156" y="3351"/>
                        <a:pt x="1214" y="3304"/>
                      </a:cubicBezTo>
                      <a:cubicBezTo>
                        <a:pt x="1705" y="2977"/>
                        <a:pt x="2440" y="2790"/>
                        <a:pt x="3222" y="2790"/>
                      </a:cubicBezTo>
                      <a:cubicBezTo>
                        <a:pt x="3993" y="2790"/>
                        <a:pt x="4728" y="2977"/>
                        <a:pt x="5218" y="3304"/>
                      </a:cubicBezTo>
                      <a:cubicBezTo>
                        <a:pt x="5277" y="3345"/>
                        <a:pt x="5344" y="3365"/>
                        <a:pt x="5411" y="3365"/>
                      </a:cubicBezTo>
                      <a:cubicBezTo>
                        <a:pt x="5478" y="3365"/>
                        <a:pt x="5545" y="3345"/>
                        <a:pt x="5603" y="3304"/>
                      </a:cubicBezTo>
                      <a:cubicBezTo>
                        <a:pt x="6152" y="2954"/>
                        <a:pt x="6444" y="2475"/>
                        <a:pt x="6444" y="1973"/>
                      </a:cubicBezTo>
                      <a:cubicBezTo>
                        <a:pt x="6444" y="864"/>
                        <a:pt x="5020" y="1"/>
                        <a:pt x="3222" y="1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4" name="Google Shape;1664;p25"/>
                <p:cNvSpPr/>
                <p:nvPr/>
              </p:nvSpPr>
              <p:spPr>
                <a:xfrm>
                  <a:off x="5061775" y="2211925"/>
                  <a:ext cx="109450" cy="2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1145" extrusionOk="0">
                      <a:moveTo>
                        <a:pt x="2195" y="1"/>
                      </a:moveTo>
                      <a:cubicBezTo>
                        <a:pt x="1320" y="1"/>
                        <a:pt x="526" y="211"/>
                        <a:pt x="1" y="573"/>
                      </a:cubicBezTo>
                      <a:cubicBezTo>
                        <a:pt x="526" y="923"/>
                        <a:pt x="1320" y="1145"/>
                        <a:pt x="2195" y="1145"/>
                      </a:cubicBezTo>
                      <a:cubicBezTo>
                        <a:pt x="3071" y="1145"/>
                        <a:pt x="3853" y="923"/>
                        <a:pt x="4378" y="573"/>
                      </a:cubicBezTo>
                      <a:cubicBezTo>
                        <a:pt x="3853" y="211"/>
                        <a:pt x="3071" y="1"/>
                        <a:pt x="2195" y="1"/>
                      </a:cubicBezTo>
                      <a:close/>
                    </a:path>
                  </a:pathLst>
                </a:custGeom>
                <a:solidFill>
                  <a:srgbClr val="995D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5" name="Google Shape;1665;p25"/>
                <p:cNvSpPr/>
                <p:nvPr/>
              </p:nvSpPr>
              <p:spPr>
                <a:xfrm>
                  <a:off x="5053325" y="2203175"/>
                  <a:ext cx="127825" cy="4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3" h="1834" extrusionOk="0">
                      <a:moveTo>
                        <a:pt x="2532" y="695"/>
                      </a:moveTo>
                      <a:cubicBezTo>
                        <a:pt x="3015" y="695"/>
                        <a:pt x="3496" y="771"/>
                        <a:pt x="3957" y="923"/>
                      </a:cubicBezTo>
                      <a:cubicBezTo>
                        <a:pt x="3496" y="1074"/>
                        <a:pt x="3015" y="1150"/>
                        <a:pt x="2532" y="1150"/>
                      </a:cubicBezTo>
                      <a:cubicBezTo>
                        <a:pt x="2049" y="1150"/>
                        <a:pt x="1564" y="1074"/>
                        <a:pt x="1097" y="923"/>
                      </a:cubicBezTo>
                      <a:cubicBezTo>
                        <a:pt x="1564" y="771"/>
                        <a:pt x="2049" y="695"/>
                        <a:pt x="2532" y="695"/>
                      </a:cubicBezTo>
                      <a:close/>
                      <a:moveTo>
                        <a:pt x="2533" y="0"/>
                      </a:moveTo>
                      <a:cubicBezTo>
                        <a:pt x="1623" y="0"/>
                        <a:pt x="759" y="234"/>
                        <a:pt x="152" y="631"/>
                      </a:cubicBezTo>
                      <a:cubicBezTo>
                        <a:pt x="59" y="689"/>
                        <a:pt x="0" y="806"/>
                        <a:pt x="0" y="923"/>
                      </a:cubicBezTo>
                      <a:cubicBezTo>
                        <a:pt x="0" y="1028"/>
                        <a:pt x="59" y="1144"/>
                        <a:pt x="152" y="1203"/>
                      </a:cubicBezTo>
                      <a:cubicBezTo>
                        <a:pt x="759" y="1600"/>
                        <a:pt x="1623" y="1833"/>
                        <a:pt x="2533" y="1833"/>
                      </a:cubicBezTo>
                      <a:cubicBezTo>
                        <a:pt x="3444" y="1833"/>
                        <a:pt x="4307" y="1600"/>
                        <a:pt x="4914" y="1191"/>
                      </a:cubicBezTo>
                      <a:cubicBezTo>
                        <a:pt x="5113" y="1063"/>
                        <a:pt x="5113" y="759"/>
                        <a:pt x="4914" y="631"/>
                      </a:cubicBezTo>
                      <a:cubicBezTo>
                        <a:pt x="4307" y="234"/>
                        <a:pt x="3432" y="0"/>
                        <a:pt x="2533" y="0"/>
                      </a:cubicBezTo>
                      <a:close/>
                    </a:path>
                  </a:pathLst>
                </a:custGeom>
                <a:solidFill>
                  <a:srgbClr val="7F5D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6" name="Google Shape;1666;p25"/>
                <p:cNvSpPr/>
                <p:nvPr/>
              </p:nvSpPr>
              <p:spPr>
                <a:xfrm>
                  <a:off x="4515500" y="2035675"/>
                  <a:ext cx="130450" cy="6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8" h="2429" extrusionOk="0">
                      <a:moveTo>
                        <a:pt x="2615" y="0"/>
                      </a:moveTo>
                      <a:cubicBezTo>
                        <a:pt x="1168" y="0"/>
                        <a:pt x="0" y="654"/>
                        <a:pt x="0" y="1471"/>
                      </a:cubicBezTo>
                      <a:cubicBezTo>
                        <a:pt x="0" y="1833"/>
                        <a:pt x="234" y="2171"/>
                        <a:pt x="631" y="2428"/>
                      </a:cubicBezTo>
                      <a:cubicBezTo>
                        <a:pt x="1098" y="2113"/>
                        <a:pt x="1810" y="1903"/>
                        <a:pt x="2615" y="1903"/>
                      </a:cubicBezTo>
                      <a:cubicBezTo>
                        <a:pt x="3409" y="1903"/>
                        <a:pt x="4109" y="2113"/>
                        <a:pt x="4588" y="2428"/>
                      </a:cubicBezTo>
                      <a:cubicBezTo>
                        <a:pt x="4985" y="2171"/>
                        <a:pt x="5218" y="1845"/>
                        <a:pt x="5218" y="1471"/>
                      </a:cubicBezTo>
                      <a:cubicBezTo>
                        <a:pt x="5218" y="654"/>
                        <a:pt x="4051" y="0"/>
                        <a:pt x="2615" y="0"/>
                      </a:cubicBezTo>
                      <a:close/>
                    </a:path>
                  </a:pathLst>
                </a:custGeom>
                <a:solidFill>
                  <a:srgbClr val="F1D0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7" name="Google Shape;1667;p25"/>
                <p:cNvSpPr/>
                <p:nvPr/>
              </p:nvSpPr>
              <p:spPr>
                <a:xfrm>
                  <a:off x="4507025" y="2027200"/>
                  <a:ext cx="147400" cy="7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6" h="3106" extrusionOk="0">
                      <a:moveTo>
                        <a:pt x="2954" y="678"/>
                      </a:moveTo>
                      <a:cubicBezTo>
                        <a:pt x="4285" y="678"/>
                        <a:pt x="5219" y="1273"/>
                        <a:pt x="5219" y="1810"/>
                      </a:cubicBezTo>
                      <a:cubicBezTo>
                        <a:pt x="5195" y="2032"/>
                        <a:pt x="5090" y="2230"/>
                        <a:pt x="4915" y="2359"/>
                      </a:cubicBezTo>
                      <a:cubicBezTo>
                        <a:pt x="4384" y="2067"/>
                        <a:pt x="3669" y="1921"/>
                        <a:pt x="2954" y="1921"/>
                      </a:cubicBezTo>
                      <a:cubicBezTo>
                        <a:pt x="2239" y="1921"/>
                        <a:pt x="1524" y="2067"/>
                        <a:pt x="993" y="2359"/>
                      </a:cubicBezTo>
                      <a:cubicBezTo>
                        <a:pt x="818" y="2219"/>
                        <a:pt x="701" y="2020"/>
                        <a:pt x="689" y="1810"/>
                      </a:cubicBezTo>
                      <a:cubicBezTo>
                        <a:pt x="689" y="1273"/>
                        <a:pt x="1623" y="678"/>
                        <a:pt x="2954" y="678"/>
                      </a:cubicBezTo>
                      <a:close/>
                      <a:moveTo>
                        <a:pt x="2954" y="1"/>
                      </a:moveTo>
                      <a:cubicBezTo>
                        <a:pt x="1296" y="1"/>
                        <a:pt x="1" y="783"/>
                        <a:pt x="1" y="1810"/>
                      </a:cubicBezTo>
                      <a:cubicBezTo>
                        <a:pt x="1" y="2277"/>
                        <a:pt x="281" y="2709"/>
                        <a:pt x="771" y="3047"/>
                      </a:cubicBezTo>
                      <a:cubicBezTo>
                        <a:pt x="830" y="3082"/>
                        <a:pt x="897" y="3100"/>
                        <a:pt x="964" y="3100"/>
                      </a:cubicBezTo>
                      <a:cubicBezTo>
                        <a:pt x="1031" y="3100"/>
                        <a:pt x="1098" y="3082"/>
                        <a:pt x="1156" y="3047"/>
                      </a:cubicBezTo>
                      <a:cubicBezTo>
                        <a:pt x="1594" y="2756"/>
                        <a:pt x="2268" y="2610"/>
                        <a:pt x="2944" y="2610"/>
                      </a:cubicBezTo>
                      <a:cubicBezTo>
                        <a:pt x="3619" y="2610"/>
                        <a:pt x="4296" y="2756"/>
                        <a:pt x="4740" y="3047"/>
                      </a:cubicBezTo>
                      <a:cubicBezTo>
                        <a:pt x="4798" y="3082"/>
                        <a:pt x="4868" y="3106"/>
                        <a:pt x="4927" y="3106"/>
                      </a:cubicBezTo>
                      <a:cubicBezTo>
                        <a:pt x="4997" y="3106"/>
                        <a:pt x="5067" y="3082"/>
                        <a:pt x="5125" y="3047"/>
                      </a:cubicBezTo>
                      <a:cubicBezTo>
                        <a:pt x="5615" y="2709"/>
                        <a:pt x="5896" y="2277"/>
                        <a:pt x="5896" y="1810"/>
                      </a:cubicBezTo>
                      <a:cubicBezTo>
                        <a:pt x="5896" y="794"/>
                        <a:pt x="4600" y="1"/>
                        <a:pt x="2954" y="1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8" name="Google Shape;1668;p25"/>
                <p:cNvSpPr/>
                <p:nvPr/>
              </p:nvSpPr>
              <p:spPr>
                <a:xfrm>
                  <a:off x="4531250" y="2083225"/>
                  <a:ext cx="98950" cy="2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8" h="1040" extrusionOk="0">
                      <a:moveTo>
                        <a:pt x="1985" y="1"/>
                      </a:moveTo>
                      <a:cubicBezTo>
                        <a:pt x="1180" y="1"/>
                        <a:pt x="468" y="211"/>
                        <a:pt x="1" y="526"/>
                      </a:cubicBezTo>
                      <a:cubicBezTo>
                        <a:pt x="468" y="841"/>
                        <a:pt x="1180" y="1040"/>
                        <a:pt x="1985" y="1040"/>
                      </a:cubicBezTo>
                      <a:cubicBezTo>
                        <a:pt x="2779" y="1040"/>
                        <a:pt x="3479" y="841"/>
                        <a:pt x="3958" y="526"/>
                      </a:cubicBezTo>
                      <a:cubicBezTo>
                        <a:pt x="3479" y="211"/>
                        <a:pt x="2779" y="1"/>
                        <a:pt x="1985" y="1"/>
                      </a:cubicBezTo>
                      <a:close/>
                    </a:path>
                  </a:pathLst>
                </a:custGeom>
                <a:solidFill>
                  <a:srgbClr val="995D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9" name="Google Shape;1669;p25"/>
                <p:cNvSpPr/>
                <p:nvPr/>
              </p:nvSpPr>
              <p:spPr>
                <a:xfrm>
                  <a:off x="4521625" y="2075275"/>
                  <a:ext cx="118500" cy="4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0" h="1697" extrusionOk="0">
                      <a:moveTo>
                        <a:pt x="2396" y="663"/>
                      </a:moveTo>
                      <a:cubicBezTo>
                        <a:pt x="2790" y="663"/>
                        <a:pt x="3185" y="719"/>
                        <a:pt x="3572" y="833"/>
                      </a:cubicBezTo>
                      <a:cubicBezTo>
                        <a:pt x="3181" y="955"/>
                        <a:pt x="2776" y="1016"/>
                        <a:pt x="2370" y="1016"/>
                      </a:cubicBezTo>
                      <a:cubicBezTo>
                        <a:pt x="1971" y="1016"/>
                        <a:pt x="1572" y="957"/>
                        <a:pt x="1187" y="838"/>
                      </a:cubicBezTo>
                      <a:lnTo>
                        <a:pt x="1187" y="838"/>
                      </a:lnTo>
                      <a:cubicBezTo>
                        <a:pt x="1582" y="723"/>
                        <a:pt x="1988" y="663"/>
                        <a:pt x="2396" y="663"/>
                      </a:cubicBezTo>
                      <a:close/>
                      <a:moveTo>
                        <a:pt x="2370" y="1"/>
                      </a:moveTo>
                      <a:cubicBezTo>
                        <a:pt x="1559" y="1"/>
                        <a:pt x="747" y="185"/>
                        <a:pt x="199" y="552"/>
                      </a:cubicBezTo>
                      <a:cubicBezTo>
                        <a:pt x="0" y="681"/>
                        <a:pt x="0" y="984"/>
                        <a:pt x="199" y="1113"/>
                      </a:cubicBezTo>
                      <a:cubicBezTo>
                        <a:pt x="747" y="1486"/>
                        <a:pt x="1541" y="1696"/>
                        <a:pt x="2370" y="1696"/>
                      </a:cubicBezTo>
                      <a:cubicBezTo>
                        <a:pt x="3187" y="1696"/>
                        <a:pt x="3981" y="1498"/>
                        <a:pt x="4541" y="1113"/>
                      </a:cubicBezTo>
                      <a:cubicBezTo>
                        <a:pt x="4740" y="984"/>
                        <a:pt x="4740" y="681"/>
                        <a:pt x="4541" y="552"/>
                      </a:cubicBezTo>
                      <a:cubicBezTo>
                        <a:pt x="3993" y="185"/>
                        <a:pt x="3181" y="1"/>
                        <a:pt x="2370" y="1"/>
                      </a:cubicBezTo>
                      <a:close/>
                    </a:path>
                  </a:pathLst>
                </a:custGeom>
                <a:solidFill>
                  <a:srgbClr val="7F5D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0" name="Google Shape;1670;p25"/>
                <p:cNvSpPr/>
                <p:nvPr/>
              </p:nvSpPr>
              <p:spPr>
                <a:xfrm>
                  <a:off x="4696425" y="2193825"/>
                  <a:ext cx="132500" cy="6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0" h="2464" extrusionOk="0">
                      <a:moveTo>
                        <a:pt x="2650" y="1"/>
                      </a:moveTo>
                      <a:cubicBezTo>
                        <a:pt x="1191" y="1"/>
                        <a:pt x="0" y="666"/>
                        <a:pt x="0" y="1495"/>
                      </a:cubicBezTo>
                      <a:cubicBezTo>
                        <a:pt x="0" y="1869"/>
                        <a:pt x="246" y="2207"/>
                        <a:pt x="642" y="2464"/>
                      </a:cubicBezTo>
                      <a:cubicBezTo>
                        <a:pt x="1121" y="2137"/>
                        <a:pt x="1845" y="1939"/>
                        <a:pt x="2650" y="1939"/>
                      </a:cubicBezTo>
                      <a:cubicBezTo>
                        <a:pt x="3467" y="1939"/>
                        <a:pt x="4179" y="2137"/>
                        <a:pt x="4670" y="2464"/>
                      </a:cubicBezTo>
                      <a:cubicBezTo>
                        <a:pt x="5066" y="2207"/>
                        <a:pt x="5300" y="1869"/>
                        <a:pt x="5300" y="1495"/>
                      </a:cubicBezTo>
                      <a:cubicBezTo>
                        <a:pt x="5300" y="666"/>
                        <a:pt x="4121" y="1"/>
                        <a:pt x="2650" y="1"/>
                      </a:cubicBezTo>
                      <a:close/>
                    </a:path>
                  </a:pathLst>
                </a:custGeom>
                <a:solidFill>
                  <a:srgbClr val="F1D0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1" name="Google Shape;1671;p25"/>
                <p:cNvSpPr/>
                <p:nvPr/>
              </p:nvSpPr>
              <p:spPr>
                <a:xfrm>
                  <a:off x="4687950" y="2185075"/>
                  <a:ext cx="149450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8" h="3156" extrusionOk="0">
                      <a:moveTo>
                        <a:pt x="2989" y="678"/>
                      </a:moveTo>
                      <a:cubicBezTo>
                        <a:pt x="4355" y="678"/>
                        <a:pt x="5300" y="1296"/>
                        <a:pt x="5300" y="1845"/>
                      </a:cubicBezTo>
                      <a:cubicBezTo>
                        <a:pt x="5289" y="2067"/>
                        <a:pt x="5172" y="2277"/>
                        <a:pt x="4985" y="2405"/>
                      </a:cubicBezTo>
                      <a:cubicBezTo>
                        <a:pt x="4389" y="2101"/>
                        <a:pt x="3738" y="1949"/>
                        <a:pt x="3064" y="1949"/>
                      </a:cubicBezTo>
                      <a:cubicBezTo>
                        <a:pt x="3039" y="1949"/>
                        <a:pt x="3014" y="1950"/>
                        <a:pt x="2989" y="1950"/>
                      </a:cubicBezTo>
                      <a:cubicBezTo>
                        <a:pt x="2965" y="1950"/>
                        <a:pt x="2940" y="1949"/>
                        <a:pt x="2915" y="1949"/>
                      </a:cubicBezTo>
                      <a:cubicBezTo>
                        <a:pt x="2251" y="1949"/>
                        <a:pt x="1590" y="2101"/>
                        <a:pt x="993" y="2405"/>
                      </a:cubicBezTo>
                      <a:cubicBezTo>
                        <a:pt x="818" y="2277"/>
                        <a:pt x="701" y="2067"/>
                        <a:pt x="690" y="1845"/>
                      </a:cubicBezTo>
                      <a:cubicBezTo>
                        <a:pt x="690" y="1296"/>
                        <a:pt x="1635" y="678"/>
                        <a:pt x="2989" y="678"/>
                      </a:cubicBezTo>
                      <a:close/>
                      <a:moveTo>
                        <a:pt x="2989" y="1"/>
                      </a:moveTo>
                      <a:cubicBezTo>
                        <a:pt x="1320" y="1"/>
                        <a:pt x="1" y="806"/>
                        <a:pt x="1" y="1845"/>
                      </a:cubicBezTo>
                      <a:cubicBezTo>
                        <a:pt x="1" y="2312"/>
                        <a:pt x="281" y="2767"/>
                        <a:pt x="783" y="3094"/>
                      </a:cubicBezTo>
                      <a:cubicBezTo>
                        <a:pt x="841" y="3129"/>
                        <a:pt x="911" y="3152"/>
                        <a:pt x="981" y="3152"/>
                      </a:cubicBezTo>
                      <a:cubicBezTo>
                        <a:pt x="1040" y="3152"/>
                        <a:pt x="1110" y="3129"/>
                        <a:pt x="1168" y="3094"/>
                      </a:cubicBezTo>
                      <a:cubicBezTo>
                        <a:pt x="1618" y="2796"/>
                        <a:pt x="2306" y="2648"/>
                        <a:pt x="2995" y="2648"/>
                      </a:cubicBezTo>
                      <a:cubicBezTo>
                        <a:pt x="3684" y="2648"/>
                        <a:pt x="4372" y="2796"/>
                        <a:pt x="4822" y="3094"/>
                      </a:cubicBezTo>
                      <a:cubicBezTo>
                        <a:pt x="4880" y="3135"/>
                        <a:pt x="4944" y="3155"/>
                        <a:pt x="5009" y="3155"/>
                      </a:cubicBezTo>
                      <a:cubicBezTo>
                        <a:pt x="5073" y="3155"/>
                        <a:pt x="5137" y="3135"/>
                        <a:pt x="5195" y="3094"/>
                      </a:cubicBezTo>
                      <a:cubicBezTo>
                        <a:pt x="5709" y="2767"/>
                        <a:pt x="5977" y="2312"/>
                        <a:pt x="5977" y="1845"/>
                      </a:cubicBezTo>
                      <a:cubicBezTo>
                        <a:pt x="5977" y="806"/>
                        <a:pt x="4670" y="1"/>
                        <a:pt x="2989" y="1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2" name="Google Shape;1672;p25"/>
                <p:cNvSpPr/>
                <p:nvPr/>
              </p:nvSpPr>
              <p:spPr>
                <a:xfrm>
                  <a:off x="4712475" y="2242275"/>
                  <a:ext cx="100700" cy="2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8" h="1052" extrusionOk="0">
                      <a:moveTo>
                        <a:pt x="2008" y="1"/>
                      </a:moveTo>
                      <a:cubicBezTo>
                        <a:pt x="1203" y="1"/>
                        <a:pt x="479" y="199"/>
                        <a:pt x="0" y="526"/>
                      </a:cubicBezTo>
                      <a:cubicBezTo>
                        <a:pt x="479" y="853"/>
                        <a:pt x="1203" y="1051"/>
                        <a:pt x="2008" y="1051"/>
                      </a:cubicBezTo>
                      <a:cubicBezTo>
                        <a:pt x="2825" y="1051"/>
                        <a:pt x="3537" y="853"/>
                        <a:pt x="4028" y="526"/>
                      </a:cubicBezTo>
                      <a:cubicBezTo>
                        <a:pt x="3537" y="199"/>
                        <a:pt x="2825" y="1"/>
                        <a:pt x="2008" y="1"/>
                      </a:cubicBezTo>
                      <a:close/>
                    </a:path>
                  </a:pathLst>
                </a:custGeom>
                <a:solidFill>
                  <a:srgbClr val="995D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3" name="Google Shape;1673;p25"/>
                <p:cNvSpPr/>
                <p:nvPr/>
              </p:nvSpPr>
              <p:spPr>
                <a:xfrm>
                  <a:off x="4704000" y="2234400"/>
                  <a:ext cx="119100" cy="4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4" h="1717" extrusionOk="0">
                      <a:moveTo>
                        <a:pt x="2349" y="657"/>
                      </a:moveTo>
                      <a:cubicBezTo>
                        <a:pt x="2764" y="657"/>
                        <a:pt x="3182" y="718"/>
                        <a:pt x="3584" y="841"/>
                      </a:cubicBezTo>
                      <a:cubicBezTo>
                        <a:pt x="3182" y="963"/>
                        <a:pt x="2764" y="1025"/>
                        <a:pt x="2349" y="1025"/>
                      </a:cubicBezTo>
                      <a:cubicBezTo>
                        <a:pt x="1933" y="1025"/>
                        <a:pt x="1518" y="963"/>
                        <a:pt x="1121" y="841"/>
                      </a:cubicBezTo>
                      <a:cubicBezTo>
                        <a:pt x="1518" y="718"/>
                        <a:pt x="1933" y="657"/>
                        <a:pt x="2349" y="657"/>
                      </a:cubicBezTo>
                      <a:close/>
                      <a:moveTo>
                        <a:pt x="2347" y="0"/>
                      </a:moveTo>
                      <a:cubicBezTo>
                        <a:pt x="1524" y="0"/>
                        <a:pt x="701" y="187"/>
                        <a:pt x="141" y="561"/>
                      </a:cubicBezTo>
                      <a:cubicBezTo>
                        <a:pt x="48" y="619"/>
                        <a:pt x="1" y="724"/>
                        <a:pt x="1" y="841"/>
                      </a:cubicBezTo>
                      <a:cubicBezTo>
                        <a:pt x="1" y="946"/>
                        <a:pt x="48" y="1063"/>
                        <a:pt x="141" y="1133"/>
                      </a:cubicBezTo>
                      <a:cubicBezTo>
                        <a:pt x="701" y="1495"/>
                        <a:pt x="1507" y="1716"/>
                        <a:pt x="2347" y="1716"/>
                      </a:cubicBezTo>
                      <a:cubicBezTo>
                        <a:pt x="3188" y="1716"/>
                        <a:pt x="3993" y="1495"/>
                        <a:pt x="4553" y="1121"/>
                      </a:cubicBezTo>
                      <a:cubicBezTo>
                        <a:pt x="4763" y="993"/>
                        <a:pt x="4763" y="689"/>
                        <a:pt x="4553" y="561"/>
                      </a:cubicBezTo>
                      <a:cubicBezTo>
                        <a:pt x="3993" y="187"/>
                        <a:pt x="3170" y="0"/>
                        <a:pt x="2347" y="0"/>
                      </a:cubicBezTo>
                      <a:close/>
                    </a:path>
                  </a:pathLst>
                </a:custGeom>
                <a:solidFill>
                  <a:srgbClr val="7F5D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4" name="Google Shape;1674;p25"/>
                <p:cNvSpPr/>
                <p:nvPr/>
              </p:nvSpPr>
              <p:spPr>
                <a:xfrm>
                  <a:off x="4549650" y="2346100"/>
                  <a:ext cx="127525" cy="1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1" h="6540" extrusionOk="0">
                      <a:moveTo>
                        <a:pt x="2625" y="0"/>
                      </a:moveTo>
                      <a:cubicBezTo>
                        <a:pt x="2270" y="0"/>
                        <a:pt x="1865" y="68"/>
                        <a:pt x="1401" y="225"/>
                      </a:cubicBezTo>
                      <a:cubicBezTo>
                        <a:pt x="0" y="703"/>
                        <a:pt x="47" y="1672"/>
                        <a:pt x="47" y="1672"/>
                      </a:cubicBezTo>
                      <a:lnTo>
                        <a:pt x="163" y="5863"/>
                      </a:lnTo>
                      <a:cubicBezTo>
                        <a:pt x="163" y="5863"/>
                        <a:pt x="745" y="5008"/>
                        <a:pt x="2022" y="5008"/>
                      </a:cubicBezTo>
                      <a:cubicBezTo>
                        <a:pt x="2191" y="5008"/>
                        <a:pt x="2373" y="5023"/>
                        <a:pt x="2568" y="5057"/>
                      </a:cubicBezTo>
                      <a:cubicBezTo>
                        <a:pt x="3560" y="5233"/>
                        <a:pt x="4459" y="5758"/>
                        <a:pt x="5101" y="6540"/>
                      </a:cubicBezTo>
                      <a:cubicBezTo>
                        <a:pt x="5101" y="6540"/>
                        <a:pt x="5008" y="4742"/>
                        <a:pt x="5008" y="2676"/>
                      </a:cubicBezTo>
                      <a:cubicBezTo>
                        <a:pt x="5008" y="2200"/>
                        <a:pt x="4644" y="0"/>
                        <a:pt x="2625" y="0"/>
                      </a:cubicBezTo>
                      <a:close/>
                    </a:path>
                  </a:pathLst>
                </a:custGeom>
                <a:solidFill>
                  <a:srgbClr val="F1D0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5" name="Google Shape;1675;p25"/>
                <p:cNvSpPr/>
                <p:nvPr/>
              </p:nvSpPr>
              <p:spPr>
                <a:xfrm>
                  <a:off x="4541175" y="2337700"/>
                  <a:ext cx="144775" cy="18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1" h="7215" extrusionOk="0">
                      <a:moveTo>
                        <a:pt x="2965" y="678"/>
                      </a:moveTo>
                      <a:cubicBezTo>
                        <a:pt x="4880" y="678"/>
                        <a:pt x="5008" y="2989"/>
                        <a:pt x="5008" y="3012"/>
                      </a:cubicBezTo>
                      <a:cubicBezTo>
                        <a:pt x="5008" y="4191"/>
                        <a:pt x="5031" y="5288"/>
                        <a:pt x="5066" y="6024"/>
                      </a:cubicBezTo>
                      <a:cubicBezTo>
                        <a:pt x="4459" y="5533"/>
                        <a:pt x="3736" y="5195"/>
                        <a:pt x="2965" y="5055"/>
                      </a:cubicBezTo>
                      <a:cubicBezTo>
                        <a:pt x="2767" y="5020"/>
                        <a:pt x="2569" y="4997"/>
                        <a:pt x="2358" y="4997"/>
                      </a:cubicBezTo>
                      <a:cubicBezTo>
                        <a:pt x="1810" y="4997"/>
                        <a:pt x="1273" y="5148"/>
                        <a:pt x="818" y="5440"/>
                      </a:cubicBezTo>
                      <a:lnTo>
                        <a:pt x="724" y="1985"/>
                      </a:lnTo>
                      <a:cubicBezTo>
                        <a:pt x="724" y="1962"/>
                        <a:pt x="724" y="1273"/>
                        <a:pt x="1845" y="888"/>
                      </a:cubicBezTo>
                      <a:cubicBezTo>
                        <a:pt x="2207" y="759"/>
                        <a:pt x="2580" y="689"/>
                        <a:pt x="2965" y="678"/>
                      </a:cubicBezTo>
                      <a:close/>
                      <a:moveTo>
                        <a:pt x="2965" y="1"/>
                      </a:moveTo>
                      <a:cubicBezTo>
                        <a:pt x="2510" y="12"/>
                        <a:pt x="2067" y="94"/>
                        <a:pt x="1635" y="246"/>
                      </a:cubicBezTo>
                      <a:cubicBezTo>
                        <a:pt x="0" y="794"/>
                        <a:pt x="59" y="1973"/>
                        <a:pt x="59" y="2020"/>
                      </a:cubicBezTo>
                      <a:lnTo>
                        <a:pt x="164" y="6199"/>
                      </a:lnTo>
                      <a:cubicBezTo>
                        <a:pt x="171" y="6404"/>
                        <a:pt x="339" y="6531"/>
                        <a:pt x="509" y="6531"/>
                      </a:cubicBezTo>
                      <a:cubicBezTo>
                        <a:pt x="611" y="6531"/>
                        <a:pt x="713" y="6486"/>
                        <a:pt x="783" y="6386"/>
                      </a:cubicBezTo>
                      <a:cubicBezTo>
                        <a:pt x="783" y="6374"/>
                        <a:pt x="1273" y="5685"/>
                        <a:pt x="2358" y="5685"/>
                      </a:cubicBezTo>
                      <a:cubicBezTo>
                        <a:pt x="2522" y="5685"/>
                        <a:pt x="2685" y="5697"/>
                        <a:pt x="2849" y="5720"/>
                      </a:cubicBezTo>
                      <a:cubicBezTo>
                        <a:pt x="3759" y="5895"/>
                        <a:pt x="4576" y="6374"/>
                        <a:pt x="5172" y="7086"/>
                      </a:cubicBezTo>
                      <a:cubicBezTo>
                        <a:pt x="5230" y="7168"/>
                        <a:pt x="5335" y="7214"/>
                        <a:pt x="5440" y="7214"/>
                      </a:cubicBezTo>
                      <a:lnTo>
                        <a:pt x="5452" y="7214"/>
                      </a:lnTo>
                      <a:cubicBezTo>
                        <a:pt x="5638" y="7214"/>
                        <a:pt x="5790" y="7063"/>
                        <a:pt x="5790" y="6876"/>
                      </a:cubicBezTo>
                      <a:cubicBezTo>
                        <a:pt x="5790" y="6841"/>
                        <a:pt x="5790" y="6806"/>
                        <a:pt x="5779" y="6771"/>
                      </a:cubicBezTo>
                      <a:cubicBezTo>
                        <a:pt x="5755" y="6374"/>
                        <a:pt x="5685" y="4786"/>
                        <a:pt x="5685" y="3012"/>
                      </a:cubicBezTo>
                      <a:cubicBezTo>
                        <a:pt x="5685" y="2382"/>
                        <a:pt x="5218" y="1"/>
                        <a:pt x="2965" y="1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6" name="Google Shape;1676;p25"/>
                <p:cNvSpPr/>
                <p:nvPr/>
              </p:nvSpPr>
              <p:spPr>
                <a:xfrm>
                  <a:off x="4912375" y="2349400"/>
                  <a:ext cx="156425" cy="16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7" h="6560" extrusionOk="0">
                      <a:moveTo>
                        <a:pt x="2976" y="0"/>
                      </a:moveTo>
                      <a:cubicBezTo>
                        <a:pt x="2656" y="0"/>
                        <a:pt x="2327" y="47"/>
                        <a:pt x="1996" y="151"/>
                      </a:cubicBezTo>
                      <a:cubicBezTo>
                        <a:pt x="0" y="782"/>
                        <a:pt x="245" y="3058"/>
                        <a:pt x="245" y="3058"/>
                      </a:cubicBezTo>
                      <a:lnTo>
                        <a:pt x="245" y="6560"/>
                      </a:lnTo>
                      <a:cubicBezTo>
                        <a:pt x="245" y="6560"/>
                        <a:pt x="631" y="4704"/>
                        <a:pt x="3222" y="4237"/>
                      </a:cubicBezTo>
                      <a:cubicBezTo>
                        <a:pt x="3359" y="4212"/>
                        <a:pt x="3492" y="4200"/>
                        <a:pt x="3622" y="4200"/>
                      </a:cubicBezTo>
                      <a:cubicBezTo>
                        <a:pt x="5245" y="4200"/>
                        <a:pt x="6257" y="6023"/>
                        <a:pt x="6257" y="6023"/>
                      </a:cubicBezTo>
                      <a:lnTo>
                        <a:pt x="6257" y="2392"/>
                      </a:lnTo>
                      <a:cubicBezTo>
                        <a:pt x="5994" y="1213"/>
                        <a:pt x="4598" y="0"/>
                        <a:pt x="2976" y="0"/>
                      </a:cubicBezTo>
                      <a:close/>
                    </a:path>
                  </a:pathLst>
                </a:custGeom>
                <a:solidFill>
                  <a:srgbClr val="F1D0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7" name="Google Shape;1677;p25"/>
                <p:cNvSpPr/>
                <p:nvPr/>
              </p:nvSpPr>
              <p:spPr>
                <a:xfrm>
                  <a:off x="4907700" y="2340900"/>
                  <a:ext cx="169575" cy="18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3" h="7239" extrusionOk="0">
                      <a:moveTo>
                        <a:pt x="3164" y="666"/>
                      </a:moveTo>
                      <a:lnTo>
                        <a:pt x="3164" y="678"/>
                      </a:lnTo>
                      <a:cubicBezTo>
                        <a:pt x="4623" y="678"/>
                        <a:pt x="5860" y="1740"/>
                        <a:pt x="6105" y="2756"/>
                      </a:cubicBezTo>
                      <a:lnTo>
                        <a:pt x="6105" y="5335"/>
                      </a:lnTo>
                      <a:cubicBezTo>
                        <a:pt x="5610" y="4799"/>
                        <a:pt x="4824" y="4193"/>
                        <a:pt x="3826" y="4193"/>
                      </a:cubicBezTo>
                      <a:cubicBezTo>
                        <a:pt x="3672" y="4193"/>
                        <a:pt x="3514" y="4207"/>
                        <a:pt x="3351" y="4238"/>
                      </a:cubicBezTo>
                      <a:cubicBezTo>
                        <a:pt x="2032" y="4483"/>
                        <a:pt x="1238" y="5044"/>
                        <a:pt x="771" y="5592"/>
                      </a:cubicBezTo>
                      <a:lnTo>
                        <a:pt x="771" y="3339"/>
                      </a:lnTo>
                      <a:cubicBezTo>
                        <a:pt x="759" y="3258"/>
                        <a:pt x="572" y="1343"/>
                        <a:pt x="2288" y="806"/>
                      </a:cubicBezTo>
                      <a:cubicBezTo>
                        <a:pt x="2580" y="713"/>
                        <a:pt x="2872" y="666"/>
                        <a:pt x="3164" y="666"/>
                      </a:cubicBezTo>
                      <a:close/>
                      <a:moveTo>
                        <a:pt x="3164" y="1"/>
                      </a:moveTo>
                      <a:cubicBezTo>
                        <a:pt x="2802" y="1"/>
                        <a:pt x="2440" y="59"/>
                        <a:pt x="2090" y="164"/>
                      </a:cubicBezTo>
                      <a:cubicBezTo>
                        <a:pt x="292" y="736"/>
                        <a:pt x="0" y="2546"/>
                        <a:pt x="94" y="3398"/>
                      </a:cubicBezTo>
                      <a:lnTo>
                        <a:pt x="94" y="6900"/>
                      </a:lnTo>
                      <a:cubicBezTo>
                        <a:pt x="94" y="7063"/>
                        <a:pt x="222" y="7215"/>
                        <a:pt x="386" y="7238"/>
                      </a:cubicBezTo>
                      <a:lnTo>
                        <a:pt x="432" y="7238"/>
                      </a:lnTo>
                      <a:cubicBezTo>
                        <a:pt x="584" y="7226"/>
                        <a:pt x="713" y="7121"/>
                        <a:pt x="759" y="6970"/>
                      </a:cubicBezTo>
                      <a:cubicBezTo>
                        <a:pt x="771" y="6911"/>
                        <a:pt x="1144" y="5335"/>
                        <a:pt x="3467" y="4915"/>
                      </a:cubicBezTo>
                      <a:cubicBezTo>
                        <a:pt x="3585" y="4893"/>
                        <a:pt x="3701" y="4882"/>
                        <a:pt x="3813" y="4882"/>
                      </a:cubicBezTo>
                      <a:cubicBezTo>
                        <a:pt x="5219" y="4882"/>
                        <a:pt x="6140" y="6515"/>
                        <a:pt x="6140" y="6526"/>
                      </a:cubicBezTo>
                      <a:cubicBezTo>
                        <a:pt x="6210" y="6646"/>
                        <a:pt x="6325" y="6701"/>
                        <a:pt x="6438" y="6701"/>
                      </a:cubicBezTo>
                      <a:cubicBezTo>
                        <a:pt x="6612" y="6701"/>
                        <a:pt x="6782" y="6574"/>
                        <a:pt x="6782" y="6363"/>
                      </a:cubicBezTo>
                      <a:lnTo>
                        <a:pt x="6782" y="2732"/>
                      </a:lnTo>
                      <a:cubicBezTo>
                        <a:pt x="6782" y="2709"/>
                        <a:pt x="6782" y="2674"/>
                        <a:pt x="6782" y="2651"/>
                      </a:cubicBezTo>
                      <a:cubicBezTo>
                        <a:pt x="6491" y="1378"/>
                        <a:pt x="5031" y="1"/>
                        <a:pt x="3164" y="1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8" name="Google Shape;1678;p25"/>
                <p:cNvSpPr/>
                <p:nvPr/>
              </p:nvSpPr>
              <p:spPr>
                <a:xfrm>
                  <a:off x="4891950" y="3017350"/>
                  <a:ext cx="165175" cy="7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7" h="3083" extrusionOk="0">
                      <a:moveTo>
                        <a:pt x="3304" y="1"/>
                      </a:moveTo>
                      <a:cubicBezTo>
                        <a:pt x="1483" y="1"/>
                        <a:pt x="0" y="841"/>
                        <a:pt x="0" y="1868"/>
                      </a:cubicBezTo>
                      <a:cubicBezTo>
                        <a:pt x="0" y="2335"/>
                        <a:pt x="292" y="2755"/>
                        <a:pt x="782" y="3082"/>
                      </a:cubicBezTo>
                      <a:cubicBezTo>
                        <a:pt x="1389" y="2685"/>
                        <a:pt x="2300" y="2428"/>
                        <a:pt x="3304" y="2428"/>
                      </a:cubicBezTo>
                      <a:cubicBezTo>
                        <a:pt x="4319" y="2428"/>
                        <a:pt x="5218" y="2685"/>
                        <a:pt x="5825" y="3082"/>
                      </a:cubicBezTo>
                      <a:cubicBezTo>
                        <a:pt x="6315" y="2755"/>
                        <a:pt x="6607" y="2335"/>
                        <a:pt x="6607" y="1868"/>
                      </a:cubicBezTo>
                      <a:cubicBezTo>
                        <a:pt x="6607" y="841"/>
                        <a:pt x="5136" y="1"/>
                        <a:pt x="3304" y="1"/>
                      </a:cubicBezTo>
                      <a:close/>
                    </a:path>
                  </a:pathLst>
                </a:custGeom>
                <a:solidFill>
                  <a:srgbClr val="F1B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9" name="Google Shape;1679;p25"/>
                <p:cNvSpPr/>
                <p:nvPr/>
              </p:nvSpPr>
              <p:spPr>
                <a:xfrm>
                  <a:off x="4883175" y="3008900"/>
                  <a:ext cx="182425" cy="9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7" h="3762" extrusionOk="0">
                      <a:moveTo>
                        <a:pt x="3655" y="689"/>
                      </a:moveTo>
                      <a:cubicBezTo>
                        <a:pt x="5265" y="689"/>
                        <a:pt x="6619" y="1377"/>
                        <a:pt x="6619" y="2218"/>
                      </a:cubicBezTo>
                      <a:cubicBezTo>
                        <a:pt x="6619" y="2498"/>
                        <a:pt x="6456" y="2778"/>
                        <a:pt x="6153" y="3023"/>
                      </a:cubicBezTo>
                      <a:cubicBezTo>
                        <a:pt x="5487" y="2644"/>
                        <a:pt x="4574" y="2454"/>
                        <a:pt x="3659" y="2454"/>
                      </a:cubicBezTo>
                      <a:cubicBezTo>
                        <a:pt x="2744" y="2454"/>
                        <a:pt x="1828" y="2644"/>
                        <a:pt x="1157" y="3023"/>
                      </a:cubicBezTo>
                      <a:cubicBezTo>
                        <a:pt x="853" y="2778"/>
                        <a:pt x="690" y="2498"/>
                        <a:pt x="690" y="2218"/>
                      </a:cubicBezTo>
                      <a:cubicBezTo>
                        <a:pt x="690" y="1389"/>
                        <a:pt x="2055" y="689"/>
                        <a:pt x="3655" y="689"/>
                      </a:cubicBezTo>
                      <a:close/>
                      <a:moveTo>
                        <a:pt x="3643" y="0"/>
                      </a:moveTo>
                      <a:cubicBezTo>
                        <a:pt x="1600" y="0"/>
                        <a:pt x="1" y="969"/>
                        <a:pt x="1" y="2206"/>
                      </a:cubicBezTo>
                      <a:cubicBezTo>
                        <a:pt x="1" y="2766"/>
                        <a:pt x="328" y="3303"/>
                        <a:pt x="935" y="3700"/>
                      </a:cubicBezTo>
                      <a:cubicBezTo>
                        <a:pt x="993" y="3741"/>
                        <a:pt x="1060" y="3762"/>
                        <a:pt x="1127" y="3762"/>
                      </a:cubicBezTo>
                      <a:cubicBezTo>
                        <a:pt x="1195" y="3762"/>
                        <a:pt x="1262" y="3741"/>
                        <a:pt x="1320" y="3700"/>
                      </a:cubicBezTo>
                      <a:cubicBezTo>
                        <a:pt x="1904" y="3315"/>
                        <a:pt x="2744" y="3105"/>
                        <a:pt x="3655" y="3105"/>
                      </a:cubicBezTo>
                      <a:cubicBezTo>
                        <a:pt x="4553" y="3105"/>
                        <a:pt x="5405" y="3315"/>
                        <a:pt x="5989" y="3700"/>
                      </a:cubicBezTo>
                      <a:cubicBezTo>
                        <a:pt x="6036" y="3735"/>
                        <a:pt x="6106" y="3759"/>
                        <a:pt x="6176" y="3759"/>
                      </a:cubicBezTo>
                      <a:cubicBezTo>
                        <a:pt x="6234" y="3759"/>
                        <a:pt x="6293" y="3735"/>
                        <a:pt x="6351" y="3700"/>
                      </a:cubicBezTo>
                      <a:cubicBezTo>
                        <a:pt x="6958" y="3303"/>
                        <a:pt x="7296" y="2766"/>
                        <a:pt x="7296" y="2206"/>
                      </a:cubicBezTo>
                      <a:cubicBezTo>
                        <a:pt x="7296" y="969"/>
                        <a:pt x="5686" y="0"/>
                        <a:pt x="3643" y="0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0" name="Google Shape;1680;p25"/>
                <p:cNvSpPr/>
                <p:nvPr/>
              </p:nvSpPr>
              <p:spPr>
                <a:xfrm>
                  <a:off x="4911500" y="3078050"/>
                  <a:ext cx="126075" cy="3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3" h="1320" extrusionOk="0">
                      <a:moveTo>
                        <a:pt x="2522" y="0"/>
                      </a:moveTo>
                      <a:cubicBezTo>
                        <a:pt x="1518" y="0"/>
                        <a:pt x="607" y="257"/>
                        <a:pt x="0" y="654"/>
                      </a:cubicBezTo>
                      <a:cubicBezTo>
                        <a:pt x="607" y="1063"/>
                        <a:pt x="1518" y="1319"/>
                        <a:pt x="2522" y="1319"/>
                      </a:cubicBezTo>
                      <a:cubicBezTo>
                        <a:pt x="3537" y="1319"/>
                        <a:pt x="4436" y="1063"/>
                        <a:pt x="5043" y="654"/>
                      </a:cubicBezTo>
                      <a:cubicBezTo>
                        <a:pt x="4436" y="257"/>
                        <a:pt x="3525" y="0"/>
                        <a:pt x="2522" y="0"/>
                      </a:cubicBezTo>
                      <a:close/>
                    </a:path>
                  </a:pathLst>
                </a:custGeom>
                <a:solidFill>
                  <a:srgbClr val="995D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1" name="Google Shape;1681;p25"/>
                <p:cNvSpPr/>
                <p:nvPr/>
              </p:nvSpPr>
              <p:spPr>
                <a:xfrm>
                  <a:off x="4903025" y="3069300"/>
                  <a:ext cx="143025" cy="5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1" h="2008" extrusionOk="0">
                      <a:moveTo>
                        <a:pt x="2861" y="698"/>
                      </a:moveTo>
                      <a:cubicBezTo>
                        <a:pt x="3497" y="698"/>
                        <a:pt x="4133" y="800"/>
                        <a:pt x="4646" y="1004"/>
                      </a:cubicBezTo>
                      <a:cubicBezTo>
                        <a:pt x="4133" y="1208"/>
                        <a:pt x="3497" y="1311"/>
                        <a:pt x="2861" y="1311"/>
                      </a:cubicBezTo>
                      <a:cubicBezTo>
                        <a:pt x="2224" y="1311"/>
                        <a:pt x="1588" y="1208"/>
                        <a:pt x="1075" y="1004"/>
                      </a:cubicBezTo>
                      <a:cubicBezTo>
                        <a:pt x="1588" y="800"/>
                        <a:pt x="2224" y="698"/>
                        <a:pt x="2861" y="698"/>
                      </a:cubicBezTo>
                      <a:close/>
                      <a:moveTo>
                        <a:pt x="2861" y="0"/>
                      </a:moveTo>
                      <a:cubicBezTo>
                        <a:pt x="1833" y="0"/>
                        <a:pt x="841" y="257"/>
                        <a:pt x="152" y="712"/>
                      </a:cubicBezTo>
                      <a:cubicBezTo>
                        <a:pt x="59" y="782"/>
                        <a:pt x="1" y="887"/>
                        <a:pt x="1" y="1004"/>
                      </a:cubicBezTo>
                      <a:cubicBezTo>
                        <a:pt x="1" y="1121"/>
                        <a:pt x="59" y="1226"/>
                        <a:pt x="152" y="1284"/>
                      </a:cubicBezTo>
                      <a:cubicBezTo>
                        <a:pt x="841" y="1740"/>
                        <a:pt x="1833" y="2008"/>
                        <a:pt x="2861" y="2008"/>
                      </a:cubicBezTo>
                      <a:cubicBezTo>
                        <a:pt x="3899" y="2008"/>
                        <a:pt x="4880" y="1740"/>
                        <a:pt x="5569" y="1284"/>
                      </a:cubicBezTo>
                      <a:cubicBezTo>
                        <a:pt x="5662" y="1226"/>
                        <a:pt x="5709" y="1121"/>
                        <a:pt x="5709" y="1004"/>
                      </a:cubicBezTo>
                      <a:cubicBezTo>
                        <a:pt x="5720" y="887"/>
                        <a:pt x="5662" y="782"/>
                        <a:pt x="5569" y="712"/>
                      </a:cubicBezTo>
                      <a:cubicBezTo>
                        <a:pt x="4880" y="257"/>
                        <a:pt x="3899" y="0"/>
                        <a:pt x="2861" y="0"/>
                      </a:cubicBezTo>
                      <a:close/>
                    </a:path>
                  </a:pathLst>
                </a:custGeom>
                <a:solidFill>
                  <a:srgbClr val="7F5D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2" name="Google Shape;1682;p25"/>
                <p:cNvSpPr/>
                <p:nvPr/>
              </p:nvSpPr>
              <p:spPr>
                <a:xfrm>
                  <a:off x="5057100" y="3187475"/>
                  <a:ext cx="144200" cy="6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8" h="2686" extrusionOk="0">
                      <a:moveTo>
                        <a:pt x="2884" y="1"/>
                      </a:moveTo>
                      <a:cubicBezTo>
                        <a:pt x="1297" y="1"/>
                        <a:pt x="1" y="736"/>
                        <a:pt x="1" y="1635"/>
                      </a:cubicBezTo>
                      <a:cubicBezTo>
                        <a:pt x="1" y="2032"/>
                        <a:pt x="269" y="2405"/>
                        <a:pt x="690" y="2686"/>
                      </a:cubicBezTo>
                      <a:cubicBezTo>
                        <a:pt x="1227" y="2335"/>
                        <a:pt x="2009" y="2114"/>
                        <a:pt x="2884" y="2114"/>
                      </a:cubicBezTo>
                      <a:cubicBezTo>
                        <a:pt x="3760" y="2114"/>
                        <a:pt x="4542" y="2335"/>
                        <a:pt x="5079" y="2686"/>
                      </a:cubicBezTo>
                      <a:cubicBezTo>
                        <a:pt x="5499" y="2405"/>
                        <a:pt x="5767" y="2032"/>
                        <a:pt x="5767" y="1635"/>
                      </a:cubicBezTo>
                      <a:cubicBezTo>
                        <a:pt x="5767" y="736"/>
                        <a:pt x="4472" y="1"/>
                        <a:pt x="2884" y="1"/>
                      </a:cubicBezTo>
                      <a:close/>
                    </a:path>
                  </a:pathLst>
                </a:custGeom>
                <a:solidFill>
                  <a:srgbClr val="F1B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3" name="Google Shape;1683;p25"/>
                <p:cNvSpPr/>
                <p:nvPr/>
              </p:nvSpPr>
              <p:spPr>
                <a:xfrm>
                  <a:off x="5048650" y="3179025"/>
                  <a:ext cx="161100" cy="8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4" h="3365" extrusionOk="0">
                      <a:moveTo>
                        <a:pt x="3222" y="677"/>
                      </a:moveTo>
                      <a:cubicBezTo>
                        <a:pt x="4716" y="677"/>
                        <a:pt x="5767" y="1366"/>
                        <a:pt x="5767" y="1973"/>
                      </a:cubicBezTo>
                      <a:cubicBezTo>
                        <a:pt x="5743" y="2230"/>
                        <a:pt x="5603" y="2463"/>
                        <a:pt x="5393" y="2615"/>
                      </a:cubicBezTo>
                      <a:cubicBezTo>
                        <a:pt x="4810" y="2294"/>
                        <a:pt x="4016" y="2133"/>
                        <a:pt x="3222" y="2133"/>
                      </a:cubicBezTo>
                      <a:cubicBezTo>
                        <a:pt x="2428" y="2133"/>
                        <a:pt x="1635" y="2294"/>
                        <a:pt x="1051" y="2615"/>
                      </a:cubicBezTo>
                      <a:cubicBezTo>
                        <a:pt x="841" y="2463"/>
                        <a:pt x="701" y="2230"/>
                        <a:pt x="677" y="1973"/>
                      </a:cubicBezTo>
                      <a:cubicBezTo>
                        <a:pt x="677" y="1354"/>
                        <a:pt x="1728" y="677"/>
                        <a:pt x="3222" y="677"/>
                      </a:cubicBezTo>
                      <a:close/>
                      <a:moveTo>
                        <a:pt x="3222" y="0"/>
                      </a:moveTo>
                      <a:cubicBezTo>
                        <a:pt x="1413" y="0"/>
                        <a:pt x="0" y="864"/>
                        <a:pt x="0" y="1973"/>
                      </a:cubicBezTo>
                      <a:cubicBezTo>
                        <a:pt x="0" y="2475"/>
                        <a:pt x="304" y="2942"/>
                        <a:pt x="841" y="3304"/>
                      </a:cubicBezTo>
                      <a:cubicBezTo>
                        <a:pt x="899" y="3345"/>
                        <a:pt x="963" y="3365"/>
                        <a:pt x="1028" y="3365"/>
                      </a:cubicBezTo>
                      <a:cubicBezTo>
                        <a:pt x="1092" y="3365"/>
                        <a:pt x="1156" y="3345"/>
                        <a:pt x="1214" y="3304"/>
                      </a:cubicBezTo>
                      <a:cubicBezTo>
                        <a:pt x="1716" y="2977"/>
                        <a:pt x="2440" y="2790"/>
                        <a:pt x="3222" y="2790"/>
                      </a:cubicBezTo>
                      <a:cubicBezTo>
                        <a:pt x="4004" y="2790"/>
                        <a:pt x="4728" y="2977"/>
                        <a:pt x="5230" y="3304"/>
                      </a:cubicBezTo>
                      <a:cubicBezTo>
                        <a:pt x="5277" y="3339"/>
                        <a:pt x="5347" y="3362"/>
                        <a:pt x="5417" y="3362"/>
                      </a:cubicBezTo>
                      <a:cubicBezTo>
                        <a:pt x="5475" y="3362"/>
                        <a:pt x="5545" y="3339"/>
                        <a:pt x="5603" y="3304"/>
                      </a:cubicBezTo>
                      <a:cubicBezTo>
                        <a:pt x="6152" y="2942"/>
                        <a:pt x="6444" y="2475"/>
                        <a:pt x="6444" y="1973"/>
                      </a:cubicBezTo>
                      <a:cubicBezTo>
                        <a:pt x="6444" y="864"/>
                        <a:pt x="5031" y="0"/>
                        <a:pt x="3222" y="0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4" name="Google Shape;1684;p25"/>
                <p:cNvSpPr/>
                <p:nvPr/>
              </p:nvSpPr>
              <p:spPr>
                <a:xfrm>
                  <a:off x="5074625" y="3240300"/>
                  <a:ext cx="109450" cy="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1157" extrusionOk="0">
                      <a:moveTo>
                        <a:pt x="2183" y="1"/>
                      </a:moveTo>
                      <a:cubicBezTo>
                        <a:pt x="1308" y="1"/>
                        <a:pt x="526" y="222"/>
                        <a:pt x="0" y="573"/>
                      </a:cubicBezTo>
                      <a:cubicBezTo>
                        <a:pt x="526" y="923"/>
                        <a:pt x="1308" y="1156"/>
                        <a:pt x="2183" y="1156"/>
                      </a:cubicBezTo>
                      <a:cubicBezTo>
                        <a:pt x="3059" y="1156"/>
                        <a:pt x="3841" y="923"/>
                        <a:pt x="4378" y="573"/>
                      </a:cubicBezTo>
                      <a:cubicBezTo>
                        <a:pt x="3841" y="222"/>
                        <a:pt x="3059" y="1"/>
                        <a:pt x="2183" y="1"/>
                      </a:cubicBezTo>
                      <a:close/>
                    </a:path>
                  </a:pathLst>
                </a:custGeom>
                <a:solidFill>
                  <a:srgbClr val="995D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5" name="Google Shape;1685;p25"/>
                <p:cNvSpPr/>
                <p:nvPr/>
              </p:nvSpPr>
              <p:spPr>
                <a:xfrm>
                  <a:off x="5066150" y="3232125"/>
                  <a:ext cx="126400" cy="4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6" h="1822" extrusionOk="0">
                      <a:moveTo>
                        <a:pt x="2494" y="678"/>
                      </a:moveTo>
                      <a:cubicBezTo>
                        <a:pt x="2988" y="678"/>
                        <a:pt x="3482" y="757"/>
                        <a:pt x="3958" y="911"/>
                      </a:cubicBezTo>
                      <a:cubicBezTo>
                        <a:pt x="3491" y="1063"/>
                        <a:pt x="3007" y="1139"/>
                        <a:pt x="2522" y="1139"/>
                      </a:cubicBezTo>
                      <a:cubicBezTo>
                        <a:pt x="2038" y="1139"/>
                        <a:pt x="1553" y="1063"/>
                        <a:pt x="1086" y="911"/>
                      </a:cubicBezTo>
                      <a:lnTo>
                        <a:pt x="1086" y="900"/>
                      </a:lnTo>
                      <a:cubicBezTo>
                        <a:pt x="1544" y="751"/>
                        <a:pt x="2019" y="678"/>
                        <a:pt x="2494" y="678"/>
                      </a:cubicBezTo>
                      <a:close/>
                      <a:moveTo>
                        <a:pt x="2522" y="1"/>
                      </a:moveTo>
                      <a:cubicBezTo>
                        <a:pt x="1612" y="1"/>
                        <a:pt x="748" y="222"/>
                        <a:pt x="141" y="631"/>
                      </a:cubicBezTo>
                      <a:cubicBezTo>
                        <a:pt x="47" y="689"/>
                        <a:pt x="1" y="794"/>
                        <a:pt x="1" y="911"/>
                      </a:cubicBezTo>
                      <a:cubicBezTo>
                        <a:pt x="1" y="1028"/>
                        <a:pt x="47" y="1133"/>
                        <a:pt x="141" y="1191"/>
                      </a:cubicBezTo>
                      <a:cubicBezTo>
                        <a:pt x="748" y="1600"/>
                        <a:pt x="1612" y="1822"/>
                        <a:pt x="2522" y="1822"/>
                      </a:cubicBezTo>
                      <a:cubicBezTo>
                        <a:pt x="3433" y="1822"/>
                        <a:pt x="4296" y="1588"/>
                        <a:pt x="4903" y="1191"/>
                      </a:cubicBezTo>
                      <a:cubicBezTo>
                        <a:pt x="4997" y="1133"/>
                        <a:pt x="5055" y="1028"/>
                        <a:pt x="5055" y="911"/>
                      </a:cubicBezTo>
                      <a:cubicBezTo>
                        <a:pt x="5055" y="794"/>
                        <a:pt x="4997" y="689"/>
                        <a:pt x="4903" y="631"/>
                      </a:cubicBezTo>
                      <a:cubicBezTo>
                        <a:pt x="4296" y="222"/>
                        <a:pt x="3433" y="1"/>
                        <a:pt x="2522" y="1"/>
                      </a:cubicBezTo>
                      <a:close/>
                    </a:path>
                  </a:pathLst>
                </a:custGeom>
                <a:solidFill>
                  <a:srgbClr val="7F5D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6" name="Google Shape;1686;p25"/>
                <p:cNvSpPr/>
                <p:nvPr/>
              </p:nvSpPr>
              <p:spPr>
                <a:xfrm>
                  <a:off x="4528050" y="3064050"/>
                  <a:ext cx="130450" cy="6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8" h="2429" extrusionOk="0">
                      <a:moveTo>
                        <a:pt x="2615" y="0"/>
                      </a:moveTo>
                      <a:cubicBezTo>
                        <a:pt x="1167" y="0"/>
                        <a:pt x="0" y="666"/>
                        <a:pt x="0" y="1483"/>
                      </a:cubicBezTo>
                      <a:cubicBezTo>
                        <a:pt x="0" y="1844"/>
                        <a:pt x="234" y="2171"/>
                        <a:pt x="631" y="2428"/>
                      </a:cubicBezTo>
                      <a:cubicBezTo>
                        <a:pt x="1109" y="2113"/>
                        <a:pt x="1809" y="1915"/>
                        <a:pt x="2615" y="1915"/>
                      </a:cubicBezTo>
                      <a:cubicBezTo>
                        <a:pt x="2653" y="1913"/>
                        <a:pt x="2692" y="1913"/>
                        <a:pt x="2730" y="1913"/>
                      </a:cubicBezTo>
                      <a:cubicBezTo>
                        <a:pt x="3380" y="1913"/>
                        <a:pt x="4026" y="2098"/>
                        <a:pt x="4599" y="2428"/>
                      </a:cubicBezTo>
                      <a:cubicBezTo>
                        <a:pt x="4984" y="2171"/>
                        <a:pt x="5218" y="1844"/>
                        <a:pt x="5218" y="1483"/>
                      </a:cubicBezTo>
                      <a:cubicBezTo>
                        <a:pt x="5218" y="666"/>
                        <a:pt x="4051" y="0"/>
                        <a:pt x="2615" y="0"/>
                      </a:cubicBezTo>
                      <a:close/>
                    </a:path>
                  </a:pathLst>
                </a:custGeom>
                <a:solidFill>
                  <a:srgbClr val="F1B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7" name="Google Shape;1687;p25"/>
                <p:cNvSpPr/>
                <p:nvPr/>
              </p:nvSpPr>
              <p:spPr>
                <a:xfrm>
                  <a:off x="4519575" y="3055575"/>
                  <a:ext cx="147400" cy="7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6" h="3118" extrusionOk="0">
                      <a:moveTo>
                        <a:pt x="2954" y="678"/>
                      </a:moveTo>
                      <a:cubicBezTo>
                        <a:pt x="4285" y="678"/>
                        <a:pt x="5230" y="1285"/>
                        <a:pt x="5218" y="1822"/>
                      </a:cubicBezTo>
                      <a:cubicBezTo>
                        <a:pt x="5195" y="2032"/>
                        <a:pt x="5090" y="2230"/>
                        <a:pt x="4903" y="2359"/>
                      </a:cubicBezTo>
                      <a:cubicBezTo>
                        <a:pt x="4372" y="2067"/>
                        <a:pt x="3660" y="1921"/>
                        <a:pt x="2948" y="1921"/>
                      </a:cubicBezTo>
                      <a:cubicBezTo>
                        <a:pt x="2236" y="1921"/>
                        <a:pt x="1524" y="2067"/>
                        <a:pt x="993" y="2359"/>
                      </a:cubicBezTo>
                      <a:cubicBezTo>
                        <a:pt x="818" y="2230"/>
                        <a:pt x="701" y="2032"/>
                        <a:pt x="689" y="1822"/>
                      </a:cubicBezTo>
                      <a:cubicBezTo>
                        <a:pt x="689" y="1285"/>
                        <a:pt x="1612" y="678"/>
                        <a:pt x="2954" y="678"/>
                      </a:cubicBezTo>
                      <a:close/>
                      <a:moveTo>
                        <a:pt x="2954" y="1"/>
                      </a:moveTo>
                      <a:cubicBezTo>
                        <a:pt x="1296" y="1"/>
                        <a:pt x="1" y="794"/>
                        <a:pt x="1" y="1822"/>
                      </a:cubicBezTo>
                      <a:cubicBezTo>
                        <a:pt x="1" y="2289"/>
                        <a:pt x="281" y="2720"/>
                        <a:pt x="783" y="3059"/>
                      </a:cubicBezTo>
                      <a:cubicBezTo>
                        <a:pt x="829" y="3094"/>
                        <a:pt x="900" y="3117"/>
                        <a:pt x="970" y="3117"/>
                      </a:cubicBezTo>
                      <a:cubicBezTo>
                        <a:pt x="1028" y="3117"/>
                        <a:pt x="1098" y="3094"/>
                        <a:pt x="1156" y="3059"/>
                      </a:cubicBezTo>
                      <a:cubicBezTo>
                        <a:pt x="1600" y="2767"/>
                        <a:pt x="2277" y="2621"/>
                        <a:pt x="2954" y="2621"/>
                      </a:cubicBezTo>
                      <a:cubicBezTo>
                        <a:pt x="3631" y="2621"/>
                        <a:pt x="4308" y="2767"/>
                        <a:pt x="4752" y="3059"/>
                      </a:cubicBezTo>
                      <a:cubicBezTo>
                        <a:pt x="4804" y="3094"/>
                        <a:pt x="4868" y="3111"/>
                        <a:pt x="4934" y="3111"/>
                      </a:cubicBezTo>
                      <a:cubicBezTo>
                        <a:pt x="5000" y="3111"/>
                        <a:pt x="5067" y="3094"/>
                        <a:pt x="5125" y="3059"/>
                      </a:cubicBezTo>
                      <a:cubicBezTo>
                        <a:pt x="5627" y="2720"/>
                        <a:pt x="5895" y="2289"/>
                        <a:pt x="5895" y="1822"/>
                      </a:cubicBezTo>
                      <a:cubicBezTo>
                        <a:pt x="5895" y="794"/>
                        <a:pt x="4600" y="1"/>
                        <a:pt x="2954" y="1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8" name="Google Shape;1688;p25"/>
                <p:cNvSpPr/>
                <p:nvPr/>
              </p:nvSpPr>
              <p:spPr>
                <a:xfrm>
                  <a:off x="4543800" y="3111850"/>
                  <a:ext cx="99250" cy="2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0" h="1042" extrusionOk="0">
                      <a:moveTo>
                        <a:pt x="2100" y="1"/>
                      </a:moveTo>
                      <a:cubicBezTo>
                        <a:pt x="2062" y="1"/>
                        <a:pt x="2023" y="1"/>
                        <a:pt x="1985" y="3"/>
                      </a:cubicBezTo>
                      <a:cubicBezTo>
                        <a:pt x="1179" y="3"/>
                        <a:pt x="479" y="201"/>
                        <a:pt x="1" y="516"/>
                      </a:cubicBezTo>
                      <a:cubicBezTo>
                        <a:pt x="479" y="843"/>
                        <a:pt x="1179" y="1041"/>
                        <a:pt x="1985" y="1041"/>
                      </a:cubicBezTo>
                      <a:cubicBezTo>
                        <a:pt x="2779" y="1041"/>
                        <a:pt x="3491" y="843"/>
                        <a:pt x="3969" y="516"/>
                      </a:cubicBezTo>
                      <a:cubicBezTo>
                        <a:pt x="3396" y="186"/>
                        <a:pt x="2750" y="1"/>
                        <a:pt x="2100" y="1"/>
                      </a:cubicBezTo>
                      <a:close/>
                    </a:path>
                  </a:pathLst>
                </a:custGeom>
                <a:solidFill>
                  <a:srgbClr val="995D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9" name="Google Shape;1689;p25"/>
                <p:cNvSpPr/>
                <p:nvPr/>
              </p:nvSpPr>
              <p:spPr>
                <a:xfrm>
                  <a:off x="4533875" y="3103950"/>
                  <a:ext cx="118800" cy="4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2" h="1696" extrusionOk="0">
                      <a:moveTo>
                        <a:pt x="2376" y="657"/>
                      </a:moveTo>
                      <a:cubicBezTo>
                        <a:pt x="2779" y="657"/>
                        <a:pt x="3182" y="715"/>
                        <a:pt x="3573" y="832"/>
                      </a:cubicBezTo>
                      <a:cubicBezTo>
                        <a:pt x="3182" y="955"/>
                        <a:pt x="2779" y="1016"/>
                        <a:pt x="2376" y="1016"/>
                      </a:cubicBezTo>
                      <a:cubicBezTo>
                        <a:pt x="1973" y="1016"/>
                        <a:pt x="1571" y="955"/>
                        <a:pt x="1180" y="832"/>
                      </a:cubicBezTo>
                      <a:cubicBezTo>
                        <a:pt x="1571" y="715"/>
                        <a:pt x="1973" y="657"/>
                        <a:pt x="2376" y="657"/>
                      </a:cubicBezTo>
                      <a:close/>
                      <a:moveTo>
                        <a:pt x="2378" y="0"/>
                      </a:moveTo>
                      <a:cubicBezTo>
                        <a:pt x="1568" y="0"/>
                        <a:pt x="759" y="184"/>
                        <a:pt x="211" y="552"/>
                      </a:cubicBezTo>
                      <a:cubicBezTo>
                        <a:pt x="1" y="680"/>
                        <a:pt x="1" y="984"/>
                        <a:pt x="211" y="1112"/>
                      </a:cubicBezTo>
                      <a:cubicBezTo>
                        <a:pt x="759" y="1486"/>
                        <a:pt x="1553" y="1696"/>
                        <a:pt x="2382" y="1696"/>
                      </a:cubicBezTo>
                      <a:cubicBezTo>
                        <a:pt x="3211" y="1696"/>
                        <a:pt x="4004" y="1486"/>
                        <a:pt x="4553" y="1112"/>
                      </a:cubicBezTo>
                      <a:cubicBezTo>
                        <a:pt x="4751" y="984"/>
                        <a:pt x="4751" y="680"/>
                        <a:pt x="4553" y="552"/>
                      </a:cubicBezTo>
                      <a:cubicBezTo>
                        <a:pt x="3999" y="184"/>
                        <a:pt x="3187" y="0"/>
                        <a:pt x="2378" y="0"/>
                      </a:cubicBezTo>
                      <a:close/>
                    </a:path>
                  </a:pathLst>
                </a:custGeom>
                <a:solidFill>
                  <a:srgbClr val="7F5D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0" name="Google Shape;1690;p25"/>
                <p:cNvSpPr/>
                <p:nvPr/>
              </p:nvSpPr>
              <p:spPr>
                <a:xfrm>
                  <a:off x="4709275" y="3227450"/>
                  <a:ext cx="132500" cy="6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0" h="2476" extrusionOk="0">
                      <a:moveTo>
                        <a:pt x="2650" y="1"/>
                      </a:moveTo>
                      <a:cubicBezTo>
                        <a:pt x="1179" y="1"/>
                        <a:pt x="0" y="678"/>
                        <a:pt x="0" y="1507"/>
                      </a:cubicBezTo>
                      <a:cubicBezTo>
                        <a:pt x="0" y="1869"/>
                        <a:pt x="233" y="2207"/>
                        <a:pt x="630" y="2476"/>
                      </a:cubicBezTo>
                      <a:cubicBezTo>
                        <a:pt x="1109" y="2149"/>
                        <a:pt x="1833" y="1950"/>
                        <a:pt x="2638" y="1950"/>
                      </a:cubicBezTo>
                      <a:cubicBezTo>
                        <a:pt x="3455" y="1950"/>
                        <a:pt x="4179" y="2160"/>
                        <a:pt x="4657" y="2476"/>
                      </a:cubicBezTo>
                      <a:cubicBezTo>
                        <a:pt x="5054" y="2207"/>
                        <a:pt x="5299" y="1880"/>
                        <a:pt x="5299" y="1507"/>
                      </a:cubicBezTo>
                      <a:cubicBezTo>
                        <a:pt x="5299" y="678"/>
                        <a:pt x="4109" y="1"/>
                        <a:pt x="2650" y="1"/>
                      </a:cubicBezTo>
                      <a:close/>
                    </a:path>
                  </a:pathLst>
                </a:custGeom>
                <a:solidFill>
                  <a:srgbClr val="F1B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1" name="Google Shape;1691;p25"/>
                <p:cNvSpPr/>
                <p:nvPr/>
              </p:nvSpPr>
              <p:spPr>
                <a:xfrm>
                  <a:off x="4700500" y="3219000"/>
                  <a:ext cx="149725" cy="7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9" h="3155" extrusionOk="0">
                      <a:moveTo>
                        <a:pt x="3001" y="677"/>
                      </a:moveTo>
                      <a:cubicBezTo>
                        <a:pt x="4355" y="677"/>
                        <a:pt x="5312" y="1296"/>
                        <a:pt x="5312" y="1845"/>
                      </a:cubicBezTo>
                      <a:cubicBezTo>
                        <a:pt x="5289" y="2067"/>
                        <a:pt x="5172" y="2277"/>
                        <a:pt x="4997" y="2405"/>
                      </a:cubicBezTo>
                      <a:cubicBezTo>
                        <a:pt x="4454" y="2113"/>
                        <a:pt x="3724" y="1967"/>
                        <a:pt x="2996" y="1967"/>
                      </a:cubicBezTo>
                      <a:cubicBezTo>
                        <a:pt x="2268" y="1967"/>
                        <a:pt x="1542" y="2113"/>
                        <a:pt x="1005" y="2405"/>
                      </a:cubicBezTo>
                      <a:cubicBezTo>
                        <a:pt x="818" y="2277"/>
                        <a:pt x="701" y="2067"/>
                        <a:pt x="690" y="1845"/>
                      </a:cubicBezTo>
                      <a:cubicBezTo>
                        <a:pt x="690" y="1296"/>
                        <a:pt x="1635" y="677"/>
                        <a:pt x="3001" y="677"/>
                      </a:cubicBezTo>
                      <a:close/>
                      <a:moveTo>
                        <a:pt x="3001" y="0"/>
                      </a:moveTo>
                      <a:cubicBezTo>
                        <a:pt x="1320" y="0"/>
                        <a:pt x="1" y="806"/>
                        <a:pt x="1" y="1845"/>
                      </a:cubicBezTo>
                      <a:cubicBezTo>
                        <a:pt x="1" y="2312"/>
                        <a:pt x="281" y="2755"/>
                        <a:pt x="795" y="3094"/>
                      </a:cubicBezTo>
                      <a:cubicBezTo>
                        <a:pt x="847" y="3135"/>
                        <a:pt x="911" y="3155"/>
                        <a:pt x="977" y="3155"/>
                      </a:cubicBezTo>
                      <a:cubicBezTo>
                        <a:pt x="1043" y="3155"/>
                        <a:pt x="1110" y="3135"/>
                        <a:pt x="1168" y="3094"/>
                      </a:cubicBezTo>
                      <a:cubicBezTo>
                        <a:pt x="1617" y="2796"/>
                        <a:pt x="2306" y="2647"/>
                        <a:pt x="2995" y="2647"/>
                      </a:cubicBezTo>
                      <a:cubicBezTo>
                        <a:pt x="3684" y="2647"/>
                        <a:pt x="4372" y="2796"/>
                        <a:pt x="4822" y="3094"/>
                      </a:cubicBezTo>
                      <a:cubicBezTo>
                        <a:pt x="4880" y="3129"/>
                        <a:pt x="4950" y="3152"/>
                        <a:pt x="5008" y="3152"/>
                      </a:cubicBezTo>
                      <a:cubicBezTo>
                        <a:pt x="5078" y="3152"/>
                        <a:pt x="5149" y="3129"/>
                        <a:pt x="5207" y="3094"/>
                      </a:cubicBezTo>
                      <a:cubicBezTo>
                        <a:pt x="5709" y="2755"/>
                        <a:pt x="5989" y="2312"/>
                        <a:pt x="5989" y="1845"/>
                      </a:cubicBezTo>
                      <a:cubicBezTo>
                        <a:pt x="5989" y="806"/>
                        <a:pt x="4670" y="0"/>
                        <a:pt x="3001" y="0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2" name="Google Shape;1692;p25"/>
                <p:cNvSpPr/>
                <p:nvPr/>
              </p:nvSpPr>
              <p:spPr>
                <a:xfrm>
                  <a:off x="4725025" y="3276200"/>
                  <a:ext cx="100700" cy="2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8" h="1053" extrusionOk="0">
                      <a:moveTo>
                        <a:pt x="2020" y="0"/>
                      </a:moveTo>
                      <a:cubicBezTo>
                        <a:pt x="1203" y="0"/>
                        <a:pt x="479" y="199"/>
                        <a:pt x="0" y="526"/>
                      </a:cubicBezTo>
                      <a:cubicBezTo>
                        <a:pt x="479" y="841"/>
                        <a:pt x="1203" y="1051"/>
                        <a:pt x="2020" y="1051"/>
                      </a:cubicBezTo>
                      <a:cubicBezTo>
                        <a:pt x="2059" y="1052"/>
                        <a:pt x="2098" y="1053"/>
                        <a:pt x="2137" y="1053"/>
                      </a:cubicBezTo>
                      <a:cubicBezTo>
                        <a:pt x="2798" y="1053"/>
                        <a:pt x="3454" y="867"/>
                        <a:pt x="4027" y="526"/>
                      </a:cubicBezTo>
                      <a:cubicBezTo>
                        <a:pt x="3549" y="199"/>
                        <a:pt x="2825" y="0"/>
                        <a:pt x="2020" y="0"/>
                      </a:cubicBezTo>
                      <a:close/>
                    </a:path>
                  </a:pathLst>
                </a:custGeom>
                <a:solidFill>
                  <a:srgbClr val="995D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3" name="Google Shape;1693;p25"/>
                <p:cNvSpPr/>
                <p:nvPr/>
              </p:nvSpPr>
              <p:spPr>
                <a:xfrm>
                  <a:off x="4715100" y="3268325"/>
                  <a:ext cx="120550" cy="4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2" h="1705" extrusionOk="0">
                      <a:moveTo>
                        <a:pt x="2440" y="651"/>
                      </a:moveTo>
                      <a:cubicBezTo>
                        <a:pt x="2845" y="651"/>
                        <a:pt x="3249" y="709"/>
                        <a:pt x="3642" y="829"/>
                      </a:cubicBezTo>
                      <a:cubicBezTo>
                        <a:pt x="3240" y="951"/>
                        <a:pt x="2825" y="1013"/>
                        <a:pt x="2411" y="1013"/>
                      </a:cubicBezTo>
                      <a:cubicBezTo>
                        <a:pt x="2003" y="1013"/>
                        <a:pt x="1595" y="953"/>
                        <a:pt x="1199" y="835"/>
                      </a:cubicBezTo>
                      <a:lnTo>
                        <a:pt x="1199" y="835"/>
                      </a:lnTo>
                      <a:cubicBezTo>
                        <a:pt x="1605" y="713"/>
                        <a:pt x="2023" y="651"/>
                        <a:pt x="2440" y="651"/>
                      </a:cubicBezTo>
                      <a:close/>
                      <a:moveTo>
                        <a:pt x="2417" y="0"/>
                      </a:moveTo>
                      <a:cubicBezTo>
                        <a:pt x="1594" y="0"/>
                        <a:pt x="771" y="187"/>
                        <a:pt x="211" y="560"/>
                      </a:cubicBezTo>
                      <a:cubicBezTo>
                        <a:pt x="0" y="689"/>
                        <a:pt x="0" y="992"/>
                        <a:pt x="211" y="1121"/>
                      </a:cubicBezTo>
                      <a:cubicBezTo>
                        <a:pt x="771" y="1494"/>
                        <a:pt x="1576" y="1704"/>
                        <a:pt x="2417" y="1704"/>
                      </a:cubicBezTo>
                      <a:cubicBezTo>
                        <a:pt x="3257" y="1704"/>
                        <a:pt x="4063" y="1494"/>
                        <a:pt x="4623" y="1121"/>
                      </a:cubicBezTo>
                      <a:cubicBezTo>
                        <a:pt x="4821" y="992"/>
                        <a:pt x="4821" y="689"/>
                        <a:pt x="4623" y="560"/>
                      </a:cubicBezTo>
                      <a:cubicBezTo>
                        <a:pt x="4063" y="187"/>
                        <a:pt x="3240" y="0"/>
                        <a:pt x="2417" y="0"/>
                      </a:cubicBezTo>
                      <a:close/>
                    </a:path>
                  </a:pathLst>
                </a:custGeom>
                <a:solidFill>
                  <a:srgbClr val="7F5D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4" name="Google Shape;1694;p25"/>
                <p:cNvSpPr/>
                <p:nvPr/>
              </p:nvSpPr>
              <p:spPr>
                <a:xfrm>
                  <a:off x="4880275" y="3991450"/>
                  <a:ext cx="165475" cy="7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9" h="3082" extrusionOk="0">
                      <a:moveTo>
                        <a:pt x="3304" y="0"/>
                      </a:moveTo>
                      <a:cubicBezTo>
                        <a:pt x="1483" y="0"/>
                        <a:pt x="0" y="841"/>
                        <a:pt x="0" y="1868"/>
                      </a:cubicBezTo>
                      <a:cubicBezTo>
                        <a:pt x="0" y="2335"/>
                        <a:pt x="292" y="2755"/>
                        <a:pt x="794" y="3082"/>
                      </a:cubicBezTo>
                      <a:cubicBezTo>
                        <a:pt x="1401" y="2685"/>
                        <a:pt x="2300" y="2428"/>
                        <a:pt x="3304" y="2428"/>
                      </a:cubicBezTo>
                      <a:cubicBezTo>
                        <a:pt x="4319" y="2428"/>
                        <a:pt x="5218" y="2685"/>
                        <a:pt x="5825" y="3082"/>
                      </a:cubicBezTo>
                      <a:cubicBezTo>
                        <a:pt x="6315" y="2755"/>
                        <a:pt x="6619" y="2335"/>
                        <a:pt x="6619" y="1868"/>
                      </a:cubicBezTo>
                      <a:cubicBezTo>
                        <a:pt x="6619" y="841"/>
                        <a:pt x="5136" y="0"/>
                        <a:pt x="3304" y="0"/>
                      </a:cubicBezTo>
                      <a:close/>
                    </a:path>
                  </a:pathLst>
                </a:custGeom>
                <a:solidFill>
                  <a:srgbClr val="F1B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5" name="Google Shape;1695;p25"/>
                <p:cNvSpPr/>
                <p:nvPr/>
              </p:nvSpPr>
              <p:spPr>
                <a:xfrm>
                  <a:off x="4871525" y="3982975"/>
                  <a:ext cx="182400" cy="9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6" h="3766" extrusionOk="0">
                      <a:moveTo>
                        <a:pt x="3654" y="678"/>
                      </a:moveTo>
                      <a:cubicBezTo>
                        <a:pt x="5264" y="678"/>
                        <a:pt x="6619" y="1378"/>
                        <a:pt x="6619" y="2207"/>
                      </a:cubicBezTo>
                      <a:cubicBezTo>
                        <a:pt x="6619" y="2487"/>
                        <a:pt x="6455" y="2767"/>
                        <a:pt x="6152" y="3012"/>
                      </a:cubicBezTo>
                      <a:cubicBezTo>
                        <a:pt x="5486" y="2633"/>
                        <a:pt x="4573" y="2443"/>
                        <a:pt x="3658" y="2443"/>
                      </a:cubicBezTo>
                      <a:cubicBezTo>
                        <a:pt x="2743" y="2443"/>
                        <a:pt x="1827" y="2633"/>
                        <a:pt x="1156" y="3012"/>
                      </a:cubicBezTo>
                      <a:cubicBezTo>
                        <a:pt x="852" y="2767"/>
                        <a:pt x="689" y="2487"/>
                        <a:pt x="689" y="2207"/>
                      </a:cubicBezTo>
                      <a:cubicBezTo>
                        <a:pt x="689" y="1378"/>
                        <a:pt x="2043" y="678"/>
                        <a:pt x="3654" y="678"/>
                      </a:cubicBezTo>
                      <a:close/>
                      <a:moveTo>
                        <a:pt x="3654" y="1"/>
                      </a:moveTo>
                      <a:cubicBezTo>
                        <a:pt x="1611" y="1"/>
                        <a:pt x="0" y="970"/>
                        <a:pt x="0" y="2207"/>
                      </a:cubicBezTo>
                      <a:cubicBezTo>
                        <a:pt x="0" y="2767"/>
                        <a:pt x="339" y="3304"/>
                        <a:pt x="946" y="3713"/>
                      </a:cubicBezTo>
                      <a:cubicBezTo>
                        <a:pt x="1004" y="3748"/>
                        <a:pt x="1068" y="3765"/>
                        <a:pt x="1132" y="3765"/>
                      </a:cubicBezTo>
                      <a:cubicBezTo>
                        <a:pt x="1197" y="3765"/>
                        <a:pt x="1261" y="3748"/>
                        <a:pt x="1319" y="3713"/>
                      </a:cubicBezTo>
                      <a:cubicBezTo>
                        <a:pt x="1903" y="3328"/>
                        <a:pt x="2743" y="3106"/>
                        <a:pt x="3654" y="3106"/>
                      </a:cubicBezTo>
                      <a:cubicBezTo>
                        <a:pt x="4564" y="3106"/>
                        <a:pt x="5416" y="3328"/>
                        <a:pt x="5988" y="3713"/>
                      </a:cubicBezTo>
                      <a:cubicBezTo>
                        <a:pt x="6047" y="3748"/>
                        <a:pt x="6105" y="3759"/>
                        <a:pt x="6175" y="3759"/>
                      </a:cubicBezTo>
                      <a:cubicBezTo>
                        <a:pt x="6245" y="3759"/>
                        <a:pt x="6303" y="3748"/>
                        <a:pt x="6362" y="3713"/>
                      </a:cubicBezTo>
                      <a:cubicBezTo>
                        <a:pt x="6969" y="3304"/>
                        <a:pt x="7296" y="2767"/>
                        <a:pt x="7296" y="2207"/>
                      </a:cubicBezTo>
                      <a:cubicBezTo>
                        <a:pt x="7296" y="970"/>
                        <a:pt x="5696" y="1"/>
                        <a:pt x="3654" y="1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6" name="Google Shape;1696;p25"/>
                <p:cNvSpPr/>
                <p:nvPr/>
              </p:nvSpPr>
              <p:spPr>
                <a:xfrm>
                  <a:off x="4900100" y="4052150"/>
                  <a:ext cx="125800" cy="3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2" h="1320" extrusionOk="0">
                      <a:moveTo>
                        <a:pt x="2511" y="0"/>
                      </a:moveTo>
                      <a:cubicBezTo>
                        <a:pt x="1507" y="0"/>
                        <a:pt x="608" y="257"/>
                        <a:pt x="1" y="654"/>
                      </a:cubicBezTo>
                      <a:cubicBezTo>
                        <a:pt x="608" y="1062"/>
                        <a:pt x="1507" y="1319"/>
                        <a:pt x="2511" y="1319"/>
                      </a:cubicBezTo>
                      <a:cubicBezTo>
                        <a:pt x="3526" y="1319"/>
                        <a:pt x="4425" y="1062"/>
                        <a:pt x="5032" y="654"/>
                      </a:cubicBezTo>
                      <a:cubicBezTo>
                        <a:pt x="4425" y="257"/>
                        <a:pt x="3526" y="0"/>
                        <a:pt x="2511" y="0"/>
                      </a:cubicBezTo>
                      <a:close/>
                    </a:path>
                  </a:pathLst>
                </a:custGeom>
                <a:solidFill>
                  <a:srgbClr val="995D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7" name="Google Shape;1697;p25"/>
                <p:cNvSpPr/>
                <p:nvPr/>
              </p:nvSpPr>
              <p:spPr>
                <a:xfrm>
                  <a:off x="4891350" y="4043400"/>
                  <a:ext cx="143025" cy="5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1" h="2008" extrusionOk="0">
                      <a:moveTo>
                        <a:pt x="2861" y="698"/>
                      </a:moveTo>
                      <a:cubicBezTo>
                        <a:pt x="3497" y="698"/>
                        <a:pt x="4133" y="800"/>
                        <a:pt x="4647" y="1004"/>
                      </a:cubicBezTo>
                      <a:cubicBezTo>
                        <a:pt x="4133" y="1214"/>
                        <a:pt x="3497" y="1319"/>
                        <a:pt x="2861" y="1319"/>
                      </a:cubicBezTo>
                      <a:cubicBezTo>
                        <a:pt x="2224" y="1319"/>
                        <a:pt x="1588" y="1214"/>
                        <a:pt x="1075" y="1004"/>
                      </a:cubicBezTo>
                      <a:cubicBezTo>
                        <a:pt x="1588" y="800"/>
                        <a:pt x="2224" y="698"/>
                        <a:pt x="2861" y="698"/>
                      </a:cubicBezTo>
                      <a:close/>
                      <a:moveTo>
                        <a:pt x="2861" y="0"/>
                      </a:moveTo>
                      <a:cubicBezTo>
                        <a:pt x="1822" y="0"/>
                        <a:pt x="841" y="257"/>
                        <a:pt x="153" y="724"/>
                      </a:cubicBezTo>
                      <a:cubicBezTo>
                        <a:pt x="59" y="782"/>
                        <a:pt x="12" y="887"/>
                        <a:pt x="12" y="1004"/>
                      </a:cubicBezTo>
                      <a:cubicBezTo>
                        <a:pt x="1" y="1109"/>
                        <a:pt x="59" y="1226"/>
                        <a:pt x="153" y="1296"/>
                      </a:cubicBezTo>
                      <a:cubicBezTo>
                        <a:pt x="841" y="1751"/>
                        <a:pt x="1822" y="2008"/>
                        <a:pt x="2861" y="2008"/>
                      </a:cubicBezTo>
                      <a:cubicBezTo>
                        <a:pt x="3900" y="2008"/>
                        <a:pt x="4880" y="1739"/>
                        <a:pt x="5569" y="1296"/>
                      </a:cubicBezTo>
                      <a:cubicBezTo>
                        <a:pt x="5662" y="1226"/>
                        <a:pt x="5720" y="1109"/>
                        <a:pt x="5709" y="1004"/>
                      </a:cubicBezTo>
                      <a:cubicBezTo>
                        <a:pt x="5709" y="887"/>
                        <a:pt x="5662" y="782"/>
                        <a:pt x="5569" y="724"/>
                      </a:cubicBezTo>
                      <a:cubicBezTo>
                        <a:pt x="4880" y="257"/>
                        <a:pt x="3888" y="0"/>
                        <a:pt x="2861" y="0"/>
                      </a:cubicBezTo>
                      <a:close/>
                    </a:path>
                  </a:pathLst>
                </a:custGeom>
                <a:solidFill>
                  <a:srgbClr val="7F5D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8" name="Google Shape;1698;p25"/>
                <p:cNvSpPr/>
                <p:nvPr/>
              </p:nvSpPr>
              <p:spPr>
                <a:xfrm>
                  <a:off x="5045450" y="4161575"/>
                  <a:ext cx="144175" cy="6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7" h="2686" extrusionOk="0">
                      <a:moveTo>
                        <a:pt x="2883" y="1"/>
                      </a:moveTo>
                      <a:cubicBezTo>
                        <a:pt x="1284" y="1"/>
                        <a:pt x="0" y="736"/>
                        <a:pt x="0" y="1635"/>
                      </a:cubicBezTo>
                      <a:cubicBezTo>
                        <a:pt x="0" y="2032"/>
                        <a:pt x="268" y="2405"/>
                        <a:pt x="689" y="2685"/>
                      </a:cubicBezTo>
                      <a:cubicBezTo>
                        <a:pt x="1214" y="2335"/>
                        <a:pt x="2008" y="2113"/>
                        <a:pt x="2883" y="2113"/>
                      </a:cubicBezTo>
                      <a:cubicBezTo>
                        <a:pt x="3759" y="2113"/>
                        <a:pt x="4541" y="2335"/>
                        <a:pt x="5078" y="2685"/>
                      </a:cubicBezTo>
                      <a:cubicBezTo>
                        <a:pt x="5498" y="2405"/>
                        <a:pt x="5766" y="2032"/>
                        <a:pt x="5766" y="1635"/>
                      </a:cubicBezTo>
                      <a:cubicBezTo>
                        <a:pt x="5766" y="736"/>
                        <a:pt x="4471" y="1"/>
                        <a:pt x="2883" y="1"/>
                      </a:cubicBezTo>
                      <a:close/>
                    </a:path>
                  </a:pathLst>
                </a:custGeom>
                <a:solidFill>
                  <a:srgbClr val="F1B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9" name="Google Shape;1699;p25"/>
                <p:cNvSpPr/>
                <p:nvPr/>
              </p:nvSpPr>
              <p:spPr>
                <a:xfrm>
                  <a:off x="5036975" y="4153125"/>
                  <a:ext cx="160825" cy="8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3" h="3374" extrusionOk="0">
                      <a:moveTo>
                        <a:pt x="3222" y="677"/>
                      </a:moveTo>
                      <a:lnTo>
                        <a:pt x="3222" y="689"/>
                      </a:lnTo>
                      <a:cubicBezTo>
                        <a:pt x="4716" y="689"/>
                        <a:pt x="5767" y="1366"/>
                        <a:pt x="5767" y="1973"/>
                      </a:cubicBezTo>
                      <a:cubicBezTo>
                        <a:pt x="5744" y="2230"/>
                        <a:pt x="5615" y="2463"/>
                        <a:pt x="5405" y="2615"/>
                      </a:cubicBezTo>
                      <a:cubicBezTo>
                        <a:pt x="4816" y="2294"/>
                        <a:pt x="4019" y="2133"/>
                        <a:pt x="3224" y="2133"/>
                      </a:cubicBezTo>
                      <a:cubicBezTo>
                        <a:pt x="2428" y="2133"/>
                        <a:pt x="1635" y="2294"/>
                        <a:pt x="1051" y="2615"/>
                      </a:cubicBezTo>
                      <a:cubicBezTo>
                        <a:pt x="841" y="2463"/>
                        <a:pt x="713" y="2230"/>
                        <a:pt x="689" y="1973"/>
                      </a:cubicBezTo>
                      <a:cubicBezTo>
                        <a:pt x="689" y="1366"/>
                        <a:pt x="1728" y="677"/>
                        <a:pt x="3222" y="677"/>
                      </a:cubicBezTo>
                      <a:close/>
                      <a:moveTo>
                        <a:pt x="3211" y="0"/>
                      </a:moveTo>
                      <a:cubicBezTo>
                        <a:pt x="1413" y="0"/>
                        <a:pt x="1" y="864"/>
                        <a:pt x="1" y="1973"/>
                      </a:cubicBezTo>
                      <a:cubicBezTo>
                        <a:pt x="1" y="2475"/>
                        <a:pt x="304" y="2953"/>
                        <a:pt x="841" y="3315"/>
                      </a:cubicBezTo>
                      <a:cubicBezTo>
                        <a:pt x="899" y="3350"/>
                        <a:pt x="966" y="3368"/>
                        <a:pt x="1032" y="3368"/>
                      </a:cubicBezTo>
                      <a:cubicBezTo>
                        <a:pt x="1098" y="3368"/>
                        <a:pt x="1162" y="3350"/>
                        <a:pt x="1214" y="3315"/>
                      </a:cubicBezTo>
                      <a:cubicBezTo>
                        <a:pt x="1716" y="2977"/>
                        <a:pt x="2440" y="2790"/>
                        <a:pt x="3222" y="2790"/>
                      </a:cubicBezTo>
                      <a:cubicBezTo>
                        <a:pt x="4004" y="2790"/>
                        <a:pt x="4728" y="2977"/>
                        <a:pt x="5218" y="3315"/>
                      </a:cubicBezTo>
                      <a:cubicBezTo>
                        <a:pt x="5277" y="3350"/>
                        <a:pt x="5347" y="3362"/>
                        <a:pt x="5417" y="3373"/>
                      </a:cubicBezTo>
                      <a:cubicBezTo>
                        <a:pt x="5475" y="3362"/>
                        <a:pt x="5545" y="3350"/>
                        <a:pt x="5592" y="3315"/>
                      </a:cubicBezTo>
                      <a:cubicBezTo>
                        <a:pt x="6140" y="2953"/>
                        <a:pt x="6432" y="2475"/>
                        <a:pt x="6432" y="1973"/>
                      </a:cubicBezTo>
                      <a:cubicBezTo>
                        <a:pt x="6432" y="864"/>
                        <a:pt x="5008" y="0"/>
                        <a:pt x="3211" y="0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0" name="Google Shape;1700;p25"/>
                <p:cNvSpPr/>
                <p:nvPr/>
              </p:nvSpPr>
              <p:spPr>
                <a:xfrm>
                  <a:off x="5062950" y="4214400"/>
                  <a:ext cx="109450" cy="2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1156" extrusionOk="0">
                      <a:moveTo>
                        <a:pt x="2183" y="0"/>
                      </a:moveTo>
                      <a:cubicBezTo>
                        <a:pt x="1308" y="0"/>
                        <a:pt x="526" y="222"/>
                        <a:pt x="0" y="572"/>
                      </a:cubicBezTo>
                      <a:cubicBezTo>
                        <a:pt x="526" y="934"/>
                        <a:pt x="1308" y="1156"/>
                        <a:pt x="2183" y="1156"/>
                      </a:cubicBezTo>
                      <a:cubicBezTo>
                        <a:pt x="3059" y="1156"/>
                        <a:pt x="3841" y="934"/>
                        <a:pt x="4378" y="572"/>
                      </a:cubicBezTo>
                      <a:cubicBezTo>
                        <a:pt x="3841" y="222"/>
                        <a:pt x="3059" y="0"/>
                        <a:pt x="2183" y="0"/>
                      </a:cubicBezTo>
                      <a:close/>
                    </a:path>
                  </a:pathLst>
                </a:custGeom>
                <a:solidFill>
                  <a:srgbClr val="995D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1" name="Google Shape;1701;p25"/>
                <p:cNvSpPr/>
                <p:nvPr/>
              </p:nvSpPr>
              <p:spPr>
                <a:xfrm>
                  <a:off x="5053025" y="4205925"/>
                  <a:ext cx="129000" cy="4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0" h="1834" extrusionOk="0">
                      <a:moveTo>
                        <a:pt x="2582" y="684"/>
                      </a:moveTo>
                      <a:cubicBezTo>
                        <a:pt x="3065" y="684"/>
                        <a:pt x="3549" y="760"/>
                        <a:pt x="4016" y="911"/>
                      </a:cubicBezTo>
                      <a:cubicBezTo>
                        <a:pt x="3549" y="1063"/>
                        <a:pt x="3065" y="1139"/>
                        <a:pt x="2582" y="1139"/>
                      </a:cubicBezTo>
                      <a:cubicBezTo>
                        <a:pt x="2099" y="1139"/>
                        <a:pt x="1617" y="1063"/>
                        <a:pt x="1156" y="911"/>
                      </a:cubicBezTo>
                      <a:cubicBezTo>
                        <a:pt x="1617" y="760"/>
                        <a:pt x="2099" y="684"/>
                        <a:pt x="2582" y="684"/>
                      </a:cubicBezTo>
                      <a:close/>
                      <a:moveTo>
                        <a:pt x="2580" y="1"/>
                      </a:moveTo>
                      <a:cubicBezTo>
                        <a:pt x="1670" y="1"/>
                        <a:pt x="806" y="234"/>
                        <a:pt x="199" y="631"/>
                      </a:cubicBezTo>
                      <a:cubicBezTo>
                        <a:pt x="1" y="771"/>
                        <a:pt x="1" y="1063"/>
                        <a:pt x="199" y="1203"/>
                      </a:cubicBezTo>
                      <a:cubicBezTo>
                        <a:pt x="806" y="1600"/>
                        <a:pt x="1670" y="1833"/>
                        <a:pt x="2580" y="1833"/>
                      </a:cubicBezTo>
                      <a:cubicBezTo>
                        <a:pt x="3491" y="1833"/>
                        <a:pt x="4354" y="1600"/>
                        <a:pt x="4961" y="1203"/>
                      </a:cubicBezTo>
                      <a:cubicBezTo>
                        <a:pt x="5160" y="1063"/>
                        <a:pt x="5160" y="771"/>
                        <a:pt x="4961" y="631"/>
                      </a:cubicBezTo>
                      <a:cubicBezTo>
                        <a:pt x="4354" y="234"/>
                        <a:pt x="3479" y="1"/>
                        <a:pt x="2580" y="1"/>
                      </a:cubicBezTo>
                      <a:close/>
                    </a:path>
                  </a:pathLst>
                </a:custGeom>
                <a:solidFill>
                  <a:srgbClr val="7F5D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2" name="Google Shape;1702;p25"/>
                <p:cNvSpPr/>
                <p:nvPr/>
              </p:nvSpPr>
              <p:spPr>
                <a:xfrm>
                  <a:off x="4516650" y="4038425"/>
                  <a:ext cx="130200" cy="6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8" h="2429" extrusionOk="0">
                      <a:moveTo>
                        <a:pt x="2604" y="1"/>
                      </a:moveTo>
                      <a:cubicBezTo>
                        <a:pt x="1157" y="1"/>
                        <a:pt x="1" y="654"/>
                        <a:pt x="1" y="1471"/>
                      </a:cubicBezTo>
                      <a:cubicBezTo>
                        <a:pt x="1" y="1833"/>
                        <a:pt x="234" y="2172"/>
                        <a:pt x="620" y="2429"/>
                      </a:cubicBezTo>
                      <a:cubicBezTo>
                        <a:pt x="1098" y="2102"/>
                        <a:pt x="1810" y="1903"/>
                        <a:pt x="2604" y="1903"/>
                      </a:cubicBezTo>
                      <a:cubicBezTo>
                        <a:pt x="3398" y="1903"/>
                        <a:pt x="4110" y="2113"/>
                        <a:pt x="4588" y="2429"/>
                      </a:cubicBezTo>
                      <a:cubicBezTo>
                        <a:pt x="4974" y="2172"/>
                        <a:pt x="5207" y="1845"/>
                        <a:pt x="5207" y="1471"/>
                      </a:cubicBezTo>
                      <a:cubicBezTo>
                        <a:pt x="5207" y="654"/>
                        <a:pt x="4040" y="1"/>
                        <a:pt x="2604" y="1"/>
                      </a:cubicBezTo>
                      <a:close/>
                    </a:path>
                  </a:pathLst>
                </a:custGeom>
                <a:solidFill>
                  <a:srgbClr val="F1B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3" name="Google Shape;1703;p25"/>
                <p:cNvSpPr/>
                <p:nvPr/>
              </p:nvSpPr>
              <p:spPr>
                <a:xfrm>
                  <a:off x="4507900" y="4029675"/>
                  <a:ext cx="147400" cy="7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6" h="3118" extrusionOk="0">
                      <a:moveTo>
                        <a:pt x="2954" y="689"/>
                      </a:moveTo>
                      <a:cubicBezTo>
                        <a:pt x="4285" y="689"/>
                        <a:pt x="5219" y="1284"/>
                        <a:pt x="5219" y="1821"/>
                      </a:cubicBezTo>
                      <a:cubicBezTo>
                        <a:pt x="5195" y="2032"/>
                        <a:pt x="5090" y="2230"/>
                        <a:pt x="4915" y="2370"/>
                      </a:cubicBezTo>
                      <a:cubicBezTo>
                        <a:pt x="4378" y="2078"/>
                        <a:pt x="3663" y="1932"/>
                        <a:pt x="2950" y="1932"/>
                      </a:cubicBezTo>
                      <a:cubicBezTo>
                        <a:pt x="2236" y="1932"/>
                        <a:pt x="1524" y="2078"/>
                        <a:pt x="993" y="2370"/>
                      </a:cubicBezTo>
                      <a:cubicBezTo>
                        <a:pt x="818" y="2230"/>
                        <a:pt x="701" y="2032"/>
                        <a:pt x="678" y="1821"/>
                      </a:cubicBezTo>
                      <a:cubicBezTo>
                        <a:pt x="678" y="1284"/>
                        <a:pt x="1612" y="689"/>
                        <a:pt x="2954" y="689"/>
                      </a:cubicBezTo>
                      <a:close/>
                      <a:moveTo>
                        <a:pt x="2954" y="0"/>
                      </a:moveTo>
                      <a:cubicBezTo>
                        <a:pt x="1296" y="0"/>
                        <a:pt x="1" y="794"/>
                        <a:pt x="1" y="1821"/>
                      </a:cubicBezTo>
                      <a:cubicBezTo>
                        <a:pt x="1" y="2288"/>
                        <a:pt x="281" y="2720"/>
                        <a:pt x="783" y="3059"/>
                      </a:cubicBezTo>
                      <a:cubicBezTo>
                        <a:pt x="830" y="3094"/>
                        <a:pt x="900" y="3117"/>
                        <a:pt x="970" y="3117"/>
                      </a:cubicBezTo>
                      <a:cubicBezTo>
                        <a:pt x="1028" y="3117"/>
                        <a:pt x="1098" y="3094"/>
                        <a:pt x="1156" y="3059"/>
                      </a:cubicBezTo>
                      <a:cubicBezTo>
                        <a:pt x="1600" y="2767"/>
                        <a:pt x="2277" y="2621"/>
                        <a:pt x="2954" y="2621"/>
                      </a:cubicBezTo>
                      <a:cubicBezTo>
                        <a:pt x="3631" y="2621"/>
                        <a:pt x="4308" y="2767"/>
                        <a:pt x="4752" y="3059"/>
                      </a:cubicBezTo>
                      <a:cubicBezTo>
                        <a:pt x="4804" y="3094"/>
                        <a:pt x="4868" y="3111"/>
                        <a:pt x="4934" y="3111"/>
                      </a:cubicBezTo>
                      <a:cubicBezTo>
                        <a:pt x="5000" y="3111"/>
                        <a:pt x="5067" y="3094"/>
                        <a:pt x="5125" y="3059"/>
                      </a:cubicBezTo>
                      <a:cubicBezTo>
                        <a:pt x="5627" y="2720"/>
                        <a:pt x="5896" y="2288"/>
                        <a:pt x="5896" y="1821"/>
                      </a:cubicBezTo>
                      <a:cubicBezTo>
                        <a:pt x="5896" y="794"/>
                        <a:pt x="4600" y="0"/>
                        <a:pt x="2954" y="0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4" name="Google Shape;1704;p25"/>
                <p:cNvSpPr/>
                <p:nvPr/>
              </p:nvSpPr>
              <p:spPr>
                <a:xfrm>
                  <a:off x="4532125" y="4086000"/>
                  <a:ext cx="99250" cy="2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0" h="1043" extrusionOk="0">
                      <a:moveTo>
                        <a:pt x="1985" y="0"/>
                      </a:moveTo>
                      <a:cubicBezTo>
                        <a:pt x="1191" y="0"/>
                        <a:pt x="479" y="199"/>
                        <a:pt x="1" y="526"/>
                      </a:cubicBezTo>
                      <a:cubicBezTo>
                        <a:pt x="613" y="870"/>
                        <a:pt x="1296" y="1042"/>
                        <a:pt x="1981" y="1042"/>
                      </a:cubicBezTo>
                      <a:cubicBezTo>
                        <a:pt x="2665" y="1042"/>
                        <a:pt x="3351" y="870"/>
                        <a:pt x="3969" y="526"/>
                      </a:cubicBezTo>
                      <a:cubicBezTo>
                        <a:pt x="3491" y="199"/>
                        <a:pt x="2779" y="0"/>
                        <a:pt x="1985" y="0"/>
                      </a:cubicBezTo>
                      <a:close/>
                    </a:path>
                  </a:pathLst>
                </a:custGeom>
                <a:solidFill>
                  <a:srgbClr val="995D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5" name="Google Shape;1705;p25"/>
                <p:cNvSpPr/>
                <p:nvPr/>
              </p:nvSpPr>
              <p:spPr>
                <a:xfrm>
                  <a:off x="4523675" y="4077975"/>
                  <a:ext cx="115875" cy="4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5" h="1699" extrusionOk="0">
                      <a:moveTo>
                        <a:pt x="2347" y="666"/>
                      </a:moveTo>
                      <a:cubicBezTo>
                        <a:pt x="2740" y="666"/>
                        <a:pt x="3132" y="721"/>
                        <a:pt x="3514" y="835"/>
                      </a:cubicBezTo>
                      <a:cubicBezTo>
                        <a:pt x="3123" y="952"/>
                        <a:pt x="2720" y="1010"/>
                        <a:pt x="2317" y="1010"/>
                      </a:cubicBezTo>
                      <a:cubicBezTo>
                        <a:pt x="1921" y="1010"/>
                        <a:pt x="1525" y="954"/>
                        <a:pt x="1140" y="841"/>
                      </a:cubicBezTo>
                      <a:lnTo>
                        <a:pt x="1140" y="841"/>
                      </a:lnTo>
                      <a:cubicBezTo>
                        <a:pt x="1535" y="725"/>
                        <a:pt x="1941" y="666"/>
                        <a:pt x="2347" y="666"/>
                      </a:cubicBezTo>
                      <a:close/>
                      <a:moveTo>
                        <a:pt x="2319" y="0"/>
                      </a:moveTo>
                      <a:cubicBezTo>
                        <a:pt x="1509" y="0"/>
                        <a:pt x="700" y="181"/>
                        <a:pt x="152" y="543"/>
                      </a:cubicBezTo>
                      <a:cubicBezTo>
                        <a:pt x="58" y="613"/>
                        <a:pt x="0" y="718"/>
                        <a:pt x="0" y="835"/>
                      </a:cubicBezTo>
                      <a:cubicBezTo>
                        <a:pt x="0" y="940"/>
                        <a:pt x="58" y="1045"/>
                        <a:pt x="152" y="1115"/>
                      </a:cubicBezTo>
                      <a:cubicBezTo>
                        <a:pt x="700" y="1489"/>
                        <a:pt x="1494" y="1699"/>
                        <a:pt x="2323" y="1699"/>
                      </a:cubicBezTo>
                      <a:cubicBezTo>
                        <a:pt x="3152" y="1699"/>
                        <a:pt x="3934" y="1489"/>
                        <a:pt x="4494" y="1115"/>
                      </a:cubicBezTo>
                      <a:cubicBezTo>
                        <a:pt x="4588" y="1045"/>
                        <a:pt x="4634" y="940"/>
                        <a:pt x="4634" y="835"/>
                      </a:cubicBezTo>
                      <a:cubicBezTo>
                        <a:pt x="4634" y="718"/>
                        <a:pt x="4588" y="613"/>
                        <a:pt x="4494" y="543"/>
                      </a:cubicBezTo>
                      <a:cubicBezTo>
                        <a:pt x="3940" y="181"/>
                        <a:pt x="3128" y="0"/>
                        <a:pt x="2319" y="0"/>
                      </a:cubicBezTo>
                      <a:close/>
                    </a:path>
                  </a:pathLst>
                </a:custGeom>
                <a:solidFill>
                  <a:srgbClr val="7F5D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6" name="Google Shape;1706;p25"/>
                <p:cNvSpPr/>
                <p:nvPr/>
              </p:nvSpPr>
              <p:spPr>
                <a:xfrm>
                  <a:off x="4697600" y="4201550"/>
                  <a:ext cx="132500" cy="6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0" h="2476" extrusionOk="0">
                      <a:moveTo>
                        <a:pt x="2650" y="1"/>
                      </a:moveTo>
                      <a:cubicBezTo>
                        <a:pt x="1191" y="1"/>
                        <a:pt x="0" y="678"/>
                        <a:pt x="0" y="1507"/>
                      </a:cubicBezTo>
                      <a:cubicBezTo>
                        <a:pt x="0" y="1880"/>
                        <a:pt x="245" y="2219"/>
                        <a:pt x="630" y="2475"/>
                      </a:cubicBezTo>
                      <a:cubicBezTo>
                        <a:pt x="1121" y="2149"/>
                        <a:pt x="1844" y="1950"/>
                        <a:pt x="2650" y="1950"/>
                      </a:cubicBezTo>
                      <a:cubicBezTo>
                        <a:pt x="2690" y="1949"/>
                        <a:pt x="2729" y="1948"/>
                        <a:pt x="2769" y="1948"/>
                      </a:cubicBezTo>
                      <a:cubicBezTo>
                        <a:pt x="3440" y="1948"/>
                        <a:pt x="4096" y="2134"/>
                        <a:pt x="4669" y="2475"/>
                      </a:cubicBezTo>
                      <a:cubicBezTo>
                        <a:pt x="5066" y="2219"/>
                        <a:pt x="5300" y="1880"/>
                        <a:pt x="5300" y="1507"/>
                      </a:cubicBezTo>
                      <a:cubicBezTo>
                        <a:pt x="5300" y="678"/>
                        <a:pt x="4109" y="1"/>
                        <a:pt x="2650" y="1"/>
                      </a:cubicBezTo>
                      <a:close/>
                    </a:path>
                  </a:pathLst>
                </a:custGeom>
                <a:solidFill>
                  <a:srgbClr val="F1BE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7" name="Google Shape;1707;p25"/>
                <p:cNvSpPr/>
                <p:nvPr/>
              </p:nvSpPr>
              <p:spPr>
                <a:xfrm>
                  <a:off x="4689125" y="4193100"/>
                  <a:ext cx="149450" cy="7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8" h="3155" extrusionOk="0">
                      <a:moveTo>
                        <a:pt x="2989" y="677"/>
                      </a:moveTo>
                      <a:cubicBezTo>
                        <a:pt x="4343" y="677"/>
                        <a:pt x="5300" y="1296"/>
                        <a:pt x="5300" y="1845"/>
                      </a:cubicBezTo>
                      <a:cubicBezTo>
                        <a:pt x="5277" y="2066"/>
                        <a:pt x="5172" y="2276"/>
                        <a:pt x="4985" y="2405"/>
                      </a:cubicBezTo>
                      <a:cubicBezTo>
                        <a:pt x="4442" y="2113"/>
                        <a:pt x="3715" y="1967"/>
                        <a:pt x="2989" y="1967"/>
                      </a:cubicBezTo>
                      <a:cubicBezTo>
                        <a:pt x="2262" y="1967"/>
                        <a:pt x="1536" y="2113"/>
                        <a:pt x="993" y="2405"/>
                      </a:cubicBezTo>
                      <a:cubicBezTo>
                        <a:pt x="818" y="2276"/>
                        <a:pt x="701" y="2066"/>
                        <a:pt x="678" y="1845"/>
                      </a:cubicBezTo>
                      <a:cubicBezTo>
                        <a:pt x="678" y="1296"/>
                        <a:pt x="1635" y="677"/>
                        <a:pt x="2989" y="677"/>
                      </a:cubicBezTo>
                      <a:close/>
                      <a:moveTo>
                        <a:pt x="2989" y="0"/>
                      </a:moveTo>
                      <a:cubicBezTo>
                        <a:pt x="1320" y="0"/>
                        <a:pt x="1" y="806"/>
                        <a:pt x="1" y="1845"/>
                      </a:cubicBezTo>
                      <a:cubicBezTo>
                        <a:pt x="1" y="2311"/>
                        <a:pt x="281" y="2767"/>
                        <a:pt x="783" y="3094"/>
                      </a:cubicBezTo>
                      <a:cubicBezTo>
                        <a:pt x="841" y="3134"/>
                        <a:pt x="908" y="3155"/>
                        <a:pt x="975" y="3155"/>
                      </a:cubicBezTo>
                      <a:cubicBezTo>
                        <a:pt x="1042" y="3155"/>
                        <a:pt x="1109" y="3134"/>
                        <a:pt x="1168" y="3094"/>
                      </a:cubicBezTo>
                      <a:cubicBezTo>
                        <a:pt x="1617" y="2796"/>
                        <a:pt x="2303" y="2647"/>
                        <a:pt x="2990" y="2647"/>
                      </a:cubicBezTo>
                      <a:cubicBezTo>
                        <a:pt x="3678" y="2647"/>
                        <a:pt x="4366" y="2796"/>
                        <a:pt x="4821" y="3094"/>
                      </a:cubicBezTo>
                      <a:cubicBezTo>
                        <a:pt x="4880" y="3129"/>
                        <a:pt x="4938" y="3152"/>
                        <a:pt x="5008" y="3152"/>
                      </a:cubicBezTo>
                      <a:cubicBezTo>
                        <a:pt x="5078" y="3152"/>
                        <a:pt x="5137" y="3129"/>
                        <a:pt x="5195" y="3094"/>
                      </a:cubicBezTo>
                      <a:cubicBezTo>
                        <a:pt x="5697" y="2755"/>
                        <a:pt x="5977" y="2311"/>
                        <a:pt x="5977" y="1845"/>
                      </a:cubicBezTo>
                      <a:cubicBezTo>
                        <a:pt x="5977" y="806"/>
                        <a:pt x="4670" y="0"/>
                        <a:pt x="2989" y="0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8" name="Google Shape;1708;p25"/>
                <p:cNvSpPr/>
                <p:nvPr/>
              </p:nvSpPr>
              <p:spPr>
                <a:xfrm>
                  <a:off x="4713650" y="4250250"/>
                  <a:ext cx="100700" cy="2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8" h="1053" extrusionOk="0">
                      <a:moveTo>
                        <a:pt x="2127" y="0"/>
                      </a:moveTo>
                      <a:cubicBezTo>
                        <a:pt x="2087" y="0"/>
                        <a:pt x="2048" y="1"/>
                        <a:pt x="2008" y="2"/>
                      </a:cubicBezTo>
                      <a:cubicBezTo>
                        <a:pt x="1202" y="2"/>
                        <a:pt x="479" y="201"/>
                        <a:pt x="0" y="527"/>
                      </a:cubicBezTo>
                      <a:cubicBezTo>
                        <a:pt x="479" y="854"/>
                        <a:pt x="1202" y="1053"/>
                        <a:pt x="2008" y="1053"/>
                      </a:cubicBezTo>
                      <a:cubicBezTo>
                        <a:pt x="2813" y="1053"/>
                        <a:pt x="3537" y="854"/>
                        <a:pt x="4027" y="527"/>
                      </a:cubicBezTo>
                      <a:cubicBezTo>
                        <a:pt x="3454" y="186"/>
                        <a:pt x="2798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995D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9" name="Google Shape;1709;p25"/>
                <p:cNvSpPr/>
                <p:nvPr/>
              </p:nvSpPr>
              <p:spPr>
                <a:xfrm>
                  <a:off x="4704875" y="4242400"/>
                  <a:ext cx="119100" cy="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4" h="1706" extrusionOk="0">
                      <a:moveTo>
                        <a:pt x="2353" y="658"/>
                      </a:moveTo>
                      <a:cubicBezTo>
                        <a:pt x="2767" y="658"/>
                        <a:pt x="3182" y="719"/>
                        <a:pt x="3584" y="841"/>
                      </a:cubicBezTo>
                      <a:cubicBezTo>
                        <a:pt x="3182" y="964"/>
                        <a:pt x="2767" y="1025"/>
                        <a:pt x="2353" y="1025"/>
                      </a:cubicBezTo>
                      <a:cubicBezTo>
                        <a:pt x="1939" y="1025"/>
                        <a:pt x="1524" y="964"/>
                        <a:pt x="1121" y="841"/>
                      </a:cubicBezTo>
                      <a:cubicBezTo>
                        <a:pt x="1524" y="719"/>
                        <a:pt x="1939" y="658"/>
                        <a:pt x="2353" y="658"/>
                      </a:cubicBezTo>
                      <a:close/>
                      <a:moveTo>
                        <a:pt x="2354" y="1"/>
                      </a:moveTo>
                      <a:cubicBezTo>
                        <a:pt x="1533" y="1"/>
                        <a:pt x="713" y="188"/>
                        <a:pt x="153" y="561"/>
                      </a:cubicBezTo>
                      <a:cubicBezTo>
                        <a:pt x="59" y="620"/>
                        <a:pt x="1" y="725"/>
                        <a:pt x="1" y="841"/>
                      </a:cubicBezTo>
                      <a:cubicBezTo>
                        <a:pt x="1" y="958"/>
                        <a:pt x="59" y="1063"/>
                        <a:pt x="153" y="1122"/>
                      </a:cubicBezTo>
                      <a:cubicBezTo>
                        <a:pt x="713" y="1495"/>
                        <a:pt x="1518" y="1705"/>
                        <a:pt x="2359" y="1705"/>
                      </a:cubicBezTo>
                      <a:cubicBezTo>
                        <a:pt x="3199" y="1705"/>
                        <a:pt x="4005" y="1495"/>
                        <a:pt x="4565" y="1122"/>
                      </a:cubicBezTo>
                      <a:cubicBezTo>
                        <a:pt x="4763" y="993"/>
                        <a:pt x="4763" y="690"/>
                        <a:pt x="4565" y="561"/>
                      </a:cubicBezTo>
                      <a:cubicBezTo>
                        <a:pt x="3999" y="188"/>
                        <a:pt x="3176" y="1"/>
                        <a:pt x="2354" y="1"/>
                      </a:cubicBezTo>
                      <a:close/>
                    </a:path>
                  </a:pathLst>
                </a:custGeom>
                <a:solidFill>
                  <a:srgbClr val="7F5D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0" name="Google Shape;1710;p25"/>
                <p:cNvSpPr/>
                <p:nvPr/>
              </p:nvSpPr>
              <p:spPr>
                <a:xfrm>
                  <a:off x="4563925" y="3344775"/>
                  <a:ext cx="121725" cy="14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9" h="5802" extrusionOk="0">
                      <a:moveTo>
                        <a:pt x="2441" y="0"/>
                      </a:moveTo>
                      <a:cubicBezTo>
                        <a:pt x="1" y="0"/>
                        <a:pt x="59" y="1109"/>
                        <a:pt x="59" y="1109"/>
                      </a:cubicBezTo>
                      <a:lnTo>
                        <a:pt x="59" y="5206"/>
                      </a:lnTo>
                      <a:cubicBezTo>
                        <a:pt x="59" y="5206"/>
                        <a:pt x="914" y="4390"/>
                        <a:pt x="2210" y="4390"/>
                      </a:cubicBezTo>
                      <a:cubicBezTo>
                        <a:pt x="2359" y="4390"/>
                        <a:pt x="2514" y="4400"/>
                        <a:pt x="2674" y="4424"/>
                      </a:cubicBezTo>
                      <a:cubicBezTo>
                        <a:pt x="3468" y="4529"/>
                        <a:pt x="4156" y="5055"/>
                        <a:pt x="4483" y="5802"/>
                      </a:cubicBezTo>
                      <a:lnTo>
                        <a:pt x="4483" y="1880"/>
                      </a:lnTo>
                      <a:cubicBezTo>
                        <a:pt x="4483" y="1880"/>
                        <a:pt x="4869" y="0"/>
                        <a:pt x="2441" y="0"/>
                      </a:cubicBezTo>
                      <a:close/>
                    </a:path>
                  </a:pathLst>
                </a:custGeom>
                <a:solidFill>
                  <a:srgbClr val="F1D0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1" name="Google Shape;1711;p25"/>
                <p:cNvSpPr/>
                <p:nvPr/>
              </p:nvSpPr>
              <p:spPr>
                <a:xfrm>
                  <a:off x="4556925" y="3336300"/>
                  <a:ext cx="129300" cy="1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2" h="6480" extrusionOk="0">
                      <a:moveTo>
                        <a:pt x="2709" y="678"/>
                      </a:moveTo>
                      <a:cubicBezTo>
                        <a:pt x="3421" y="678"/>
                        <a:pt x="3911" y="853"/>
                        <a:pt x="4180" y="1180"/>
                      </a:cubicBezTo>
                      <a:cubicBezTo>
                        <a:pt x="4390" y="1460"/>
                        <a:pt x="4471" y="1798"/>
                        <a:pt x="4413" y="2137"/>
                      </a:cubicBezTo>
                      <a:cubicBezTo>
                        <a:pt x="4413" y="2160"/>
                        <a:pt x="4413" y="2195"/>
                        <a:pt x="4413" y="2219"/>
                      </a:cubicBezTo>
                      <a:lnTo>
                        <a:pt x="4413" y="5090"/>
                      </a:lnTo>
                      <a:cubicBezTo>
                        <a:pt x="4016" y="4728"/>
                        <a:pt x="3526" y="4495"/>
                        <a:pt x="2989" y="4425"/>
                      </a:cubicBezTo>
                      <a:cubicBezTo>
                        <a:pt x="2826" y="4390"/>
                        <a:pt x="2662" y="4378"/>
                        <a:pt x="2499" y="4378"/>
                      </a:cubicBezTo>
                      <a:cubicBezTo>
                        <a:pt x="1857" y="4390"/>
                        <a:pt x="1215" y="4565"/>
                        <a:pt x="666" y="4892"/>
                      </a:cubicBezTo>
                      <a:lnTo>
                        <a:pt x="666" y="1448"/>
                      </a:lnTo>
                      <a:cubicBezTo>
                        <a:pt x="678" y="1180"/>
                        <a:pt x="1121" y="678"/>
                        <a:pt x="2709" y="678"/>
                      </a:cubicBezTo>
                      <a:close/>
                      <a:moveTo>
                        <a:pt x="2709" y="1"/>
                      </a:moveTo>
                      <a:cubicBezTo>
                        <a:pt x="1565" y="1"/>
                        <a:pt x="771" y="234"/>
                        <a:pt x="328" y="701"/>
                      </a:cubicBezTo>
                      <a:cubicBezTo>
                        <a:pt x="129" y="900"/>
                        <a:pt x="12" y="1168"/>
                        <a:pt x="1" y="1448"/>
                      </a:cubicBezTo>
                      <a:lnTo>
                        <a:pt x="1" y="5545"/>
                      </a:lnTo>
                      <a:cubicBezTo>
                        <a:pt x="1" y="5752"/>
                        <a:pt x="168" y="5888"/>
                        <a:pt x="341" y="5888"/>
                      </a:cubicBezTo>
                      <a:cubicBezTo>
                        <a:pt x="423" y="5888"/>
                        <a:pt x="506" y="5858"/>
                        <a:pt x="573" y="5791"/>
                      </a:cubicBezTo>
                      <a:cubicBezTo>
                        <a:pt x="583" y="5791"/>
                        <a:pt x="1361" y="5062"/>
                        <a:pt x="2504" y="5062"/>
                      </a:cubicBezTo>
                      <a:cubicBezTo>
                        <a:pt x="2630" y="5062"/>
                        <a:pt x="2761" y="5070"/>
                        <a:pt x="2896" y="5090"/>
                      </a:cubicBezTo>
                      <a:cubicBezTo>
                        <a:pt x="3573" y="5184"/>
                        <a:pt x="4156" y="5627"/>
                        <a:pt x="4436" y="6258"/>
                      </a:cubicBezTo>
                      <a:cubicBezTo>
                        <a:pt x="4483" y="6386"/>
                        <a:pt x="4612" y="6479"/>
                        <a:pt x="4752" y="6479"/>
                      </a:cubicBezTo>
                      <a:lnTo>
                        <a:pt x="4810" y="6479"/>
                      </a:lnTo>
                      <a:cubicBezTo>
                        <a:pt x="4973" y="6444"/>
                        <a:pt x="5090" y="6304"/>
                        <a:pt x="5090" y="6141"/>
                      </a:cubicBezTo>
                      <a:lnTo>
                        <a:pt x="5090" y="2242"/>
                      </a:lnTo>
                      <a:cubicBezTo>
                        <a:pt x="5172" y="1717"/>
                        <a:pt x="5043" y="1180"/>
                        <a:pt x="4728" y="760"/>
                      </a:cubicBezTo>
                      <a:cubicBezTo>
                        <a:pt x="4320" y="258"/>
                        <a:pt x="3643" y="1"/>
                        <a:pt x="2709" y="1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2" name="Google Shape;1712;p25"/>
                <p:cNvSpPr/>
                <p:nvPr/>
              </p:nvSpPr>
              <p:spPr>
                <a:xfrm>
                  <a:off x="4970450" y="3341850"/>
                  <a:ext cx="151175" cy="14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7" h="5919" extrusionOk="0">
                      <a:moveTo>
                        <a:pt x="3023" y="1"/>
                      </a:moveTo>
                      <a:cubicBezTo>
                        <a:pt x="0" y="1"/>
                        <a:pt x="490" y="1915"/>
                        <a:pt x="490" y="1915"/>
                      </a:cubicBezTo>
                      <a:lnTo>
                        <a:pt x="490" y="5919"/>
                      </a:lnTo>
                      <a:cubicBezTo>
                        <a:pt x="490" y="5919"/>
                        <a:pt x="1039" y="4705"/>
                        <a:pt x="2743" y="4506"/>
                      </a:cubicBezTo>
                      <a:cubicBezTo>
                        <a:pt x="2929" y="4483"/>
                        <a:pt x="3116" y="4472"/>
                        <a:pt x="3302" y="4472"/>
                      </a:cubicBezTo>
                      <a:cubicBezTo>
                        <a:pt x="4250" y="4472"/>
                        <a:pt x="5186" y="4766"/>
                        <a:pt x="5977" y="5312"/>
                      </a:cubicBezTo>
                      <a:lnTo>
                        <a:pt x="5977" y="1133"/>
                      </a:lnTo>
                      <a:cubicBezTo>
                        <a:pt x="5977" y="1133"/>
                        <a:pt x="6047" y="1"/>
                        <a:pt x="3023" y="1"/>
                      </a:cubicBezTo>
                      <a:close/>
                    </a:path>
                  </a:pathLst>
                </a:custGeom>
                <a:solidFill>
                  <a:srgbClr val="F1D0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3" name="Google Shape;1713;p25"/>
                <p:cNvSpPr/>
                <p:nvPr/>
              </p:nvSpPr>
              <p:spPr>
                <a:xfrm>
                  <a:off x="4971900" y="3333675"/>
                  <a:ext cx="156450" cy="16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6585" extrusionOk="0">
                      <a:moveTo>
                        <a:pt x="2965" y="678"/>
                      </a:moveTo>
                      <a:cubicBezTo>
                        <a:pt x="5066" y="678"/>
                        <a:pt x="5568" y="1238"/>
                        <a:pt x="5580" y="1460"/>
                      </a:cubicBezTo>
                      <a:lnTo>
                        <a:pt x="5580" y="5032"/>
                      </a:lnTo>
                      <a:cubicBezTo>
                        <a:pt x="4855" y="4655"/>
                        <a:pt x="4047" y="4461"/>
                        <a:pt x="3229" y="4461"/>
                      </a:cubicBezTo>
                      <a:cubicBezTo>
                        <a:pt x="3032" y="4461"/>
                        <a:pt x="2835" y="4472"/>
                        <a:pt x="2639" y="4495"/>
                      </a:cubicBezTo>
                      <a:cubicBezTo>
                        <a:pt x="1950" y="4565"/>
                        <a:pt x="1308" y="4845"/>
                        <a:pt x="771" y="5289"/>
                      </a:cubicBezTo>
                      <a:lnTo>
                        <a:pt x="771" y="2242"/>
                      </a:lnTo>
                      <a:cubicBezTo>
                        <a:pt x="771" y="2219"/>
                        <a:pt x="771" y="2184"/>
                        <a:pt x="771" y="2160"/>
                      </a:cubicBezTo>
                      <a:cubicBezTo>
                        <a:pt x="701" y="1857"/>
                        <a:pt x="771" y="1542"/>
                        <a:pt x="958" y="1308"/>
                      </a:cubicBezTo>
                      <a:cubicBezTo>
                        <a:pt x="1284" y="888"/>
                        <a:pt x="1973" y="678"/>
                        <a:pt x="2965" y="678"/>
                      </a:cubicBezTo>
                      <a:close/>
                      <a:moveTo>
                        <a:pt x="2965" y="1"/>
                      </a:moveTo>
                      <a:cubicBezTo>
                        <a:pt x="1728" y="1"/>
                        <a:pt x="876" y="304"/>
                        <a:pt x="421" y="900"/>
                      </a:cubicBezTo>
                      <a:cubicBezTo>
                        <a:pt x="117" y="1297"/>
                        <a:pt x="0" y="1798"/>
                        <a:pt x="94" y="2289"/>
                      </a:cubicBezTo>
                      <a:lnTo>
                        <a:pt x="94" y="6246"/>
                      </a:lnTo>
                      <a:cubicBezTo>
                        <a:pt x="94" y="6409"/>
                        <a:pt x="211" y="6538"/>
                        <a:pt x="362" y="6573"/>
                      </a:cubicBezTo>
                      <a:cubicBezTo>
                        <a:pt x="386" y="6584"/>
                        <a:pt x="409" y="6584"/>
                        <a:pt x="432" y="6584"/>
                      </a:cubicBezTo>
                      <a:cubicBezTo>
                        <a:pt x="572" y="6584"/>
                        <a:pt x="689" y="6503"/>
                        <a:pt x="748" y="6386"/>
                      </a:cubicBezTo>
                      <a:cubicBezTo>
                        <a:pt x="759" y="6339"/>
                        <a:pt x="1249" y="5347"/>
                        <a:pt x="2720" y="5172"/>
                      </a:cubicBezTo>
                      <a:cubicBezTo>
                        <a:pt x="2893" y="5151"/>
                        <a:pt x="3065" y="5140"/>
                        <a:pt x="3238" y="5140"/>
                      </a:cubicBezTo>
                      <a:cubicBezTo>
                        <a:pt x="4114" y="5140"/>
                        <a:pt x="4977" y="5410"/>
                        <a:pt x="5708" y="5907"/>
                      </a:cubicBezTo>
                      <a:cubicBezTo>
                        <a:pt x="5772" y="5957"/>
                        <a:pt x="5844" y="5980"/>
                        <a:pt x="5914" y="5980"/>
                      </a:cubicBezTo>
                      <a:cubicBezTo>
                        <a:pt x="6090" y="5980"/>
                        <a:pt x="6257" y="5839"/>
                        <a:pt x="6257" y="5639"/>
                      </a:cubicBezTo>
                      <a:lnTo>
                        <a:pt x="6257" y="1495"/>
                      </a:lnTo>
                      <a:cubicBezTo>
                        <a:pt x="6257" y="1226"/>
                        <a:pt x="6152" y="970"/>
                        <a:pt x="5954" y="795"/>
                      </a:cubicBezTo>
                      <a:cubicBezTo>
                        <a:pt x="5463" y="269"/>
                        <a:pt x="4459" y="1"/>
                        <a:pt x="2965" y="1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4" name="Google Shape;1714;p25"/>
                <p:cNvSpPr/>
                <p:nvPr/>
              </p:nvSpPr>
              <p:spPr>
                <a:xfrm>
                  <a:off x="4560150" y="4331125"/>
                  <a:ext cx="121700" cy="13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8" h="5487" extrusionOk="0">
                      <a:moveTo>
                        <a:pt x="2428" y="0"/>
                      </a:moveTo>
                      <a:cubicBezTo>
                        <a:pt x="0" y="0"/>
                        <a:pt x="210" y="1214"/>
                        <a:pt x="210" y="1214"/>
                      </a:cubicBezTo>
                      <a:lnTo>
                        <a:pt x="210" y="4891"/>
                      </a:lnTo>
                      <a:cubicBezTo>
                        <a:pt x="210" y="4891"/>
                        <a:pt x="1074" y="4066"/>
                        <a:pt x="2373" y="4066"/>
                      </a:cubicBezTo>
                      <a:cubicBezTo>
                        <a:pt x="2515" y="4066"/>
                        <a:pt x="2662" y="4076"/>
                        <a:pt x="2813" y="4098"/>
                      </a:cubicBezTo>
                      <a:cubicBezTo>
                        <a:pt x="3619" y="4214"/>
                        <a:pt x="4296" y="4740"/>
                        <a:pt x="4623" y="5487"/>
                      </a:cubicBezTo>
                      <a:lnTo>
                        <a:pt x="4623" y="2043"/>
                      </a:lnTo>
                      <a:cubicBezTo>
                        <a:pt x="4623" y="2043"/>
                        <a:pt x="4868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D0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5" name="Google Shape;1715;p25"/>
                <p:cNvSpPr/>
                <p:nvPr/>
              </p:nvSpPr>
              <p:spPr>
                <a:xfrm>
                  <a:off x="4556350" y="4322375"/>
                  <a:ext cx="129300" cy="15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2" h="6176" extrusionOk="0">
                      <a:moveTo>
                        <a:pt x="2580" y="689"/>
                      </a:moveTo>
                      <a:cubicBezTo>
                        <a:pt x="3269" y="689"/>
                        <a:pt x="3771" y="864"/>
                        <a:pt x="4074" y="1214"/>
                      </a:cubicBezTo>
                      <a:cubicBezTo>
                        <a:pt x="4506" y="1681"/>
                        <a:pt x="4436" y="2358"/>
                        <a:pt x="4436" y="2393"/>
                      </a:cubicBezTo>
                      <a:lnTo>
                        <a:pt x="4436" y="4774"/>
                      </a:lnTo>
                      <a:cubicBezTo>
                        <a:pt x="4039" y="4413"/>
                        <a:pt x="3549" y="4179"/>
                        <a:pt x="3012" y="4109"/>
                      </a:cubicBezTo>
                      <a:cubicBezTo>
                        <a:pt x="2849" y="4086"/>
                        <a:pt x="2685" y="4074"/>
                        <a:pt x="2522" y="4074"/>
                      </a:cubicBezTo>
                      <a:cubicBezTo>
                        <a:pt x="1880" y="4086"/>
                        <a:pt x="1249" y="4261"/>
                        <a:pt x="701" y="4588"/>
                      </a:cubicBezTo>
                      <a:lnTo>
                        <a:pt x="701" y="1506"/>
                      </a:lnTo>
                      <a:cubicBezTo>
                        <a:pt x="701" y="1378"/>
                        <a:pt x="748" y="1261"/>
                        <a:pt x="829" y="1168"/>
                      </a:cubicBezTo>
                      <a:cubicBezTo>
                        <a:pt x="981" y="981"/>
                        <a:pt x="1401" y="689"/>
                        <a:pt x="2580" y="689"/>
                      </a:cubicBezTo>
                      <a:close/>
                      <a:moveTo>
                        <a:pt x="2580" y="0"/>
                      </a:moveTo>
                      <a:cubicBezTo>
                        <a:pt x="1471" y="0"/>
                        <a:pt x="701" y="257"/>
                        <a:pt x="304" y="736"/>
                      </a:cubicBezTo>
                      <a:cubicBezTo>
                        <a:pt x="106" y="957"/>
                        <a:pt x="0" y="1261"/>
                        <a:pt x="24" y="1564"/>
                      </a:cubicBezTo>
                      <a:lnTo>
                        <a:pt x="24" y="5241"/>
                      </a:lnTo>
                      <a:cubicBezTo>
                        <a:pt x="24" y="5442"/>
                        <a:pt x="195" y="5576"/>
                        <a:pt x="370" y="5576"/>
                      </a:cubicBezTo>
                      <a:cubicBezTo>
                        <a:pt x="450" y="5576"/>
                        <a:pt x="530" y="5549"/>
                        <a:pt x="596" y="5486"/>
                      </a:cubicBezTo>
                      <a:cubicBezTo>
                        <a:pt x="606" y="5476"/>
                        <a:pt x="1375" y="4754"/>
                        <a:pt x="2507" y="4754"/>
                      </a:cubicBezTo>
                      <a:cubicBezTo>
                        <a:pt x="2640" y="4754"/>
                        <a:pt x="2777" y="4764"/>
                        <a:pt x="2919" y="4786"/>
                      </a:cubicBezTo>
                      <a:cubicBezTo>
                        <a:pt x="3596" y="4879"/>
                        <a:pt x="4179" y="5323"/>
                        <a:pt x="4459" y="5953"/>
                      </a:cubicBezTo>
                      <a:cubicBezTo>
                        <a:pt x="4506" y="6082"/>
                        <a:pt x="4635" y="6175"/>
                        <a:pt x="4775" y="6175"/>
                      </a:cubicBezTo>
                      <a:cubicBezTo>
                        <a:pt x="4798" y="6163"/>
                        <a:pt x="4810" y="6163"/>
                        <a:pt x="4833" y="6152"/>
                      </a:cubicBezTo>
                      <a:cubicBezTo>
                        <a:pt x="4996" y="6128"/>
                        <a:pt x="5113" y="5988"/>
                        <a:pt x="5113" y="5825"/>
                      </a:cubicBezTo>
                      <a:lnTo>
                        <a:pt x="5113" y="2428"/>
                      </a:lnTo>
                      <a:cubicBezTo>
                        <a:pt x="5172" y="1821"/>
                        <a:pt x="4973" y="1226"/>
                        <a:pt x="4588" y="759"/>
                      </a:cubicBezTo>
                      <a:cubicBezTo>
                        <a:pt x="4144" y="257"/>
                        <a:pt x="3479" y="0"/>
                        <a:pt x="2580" y="0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6" name="Google Shape;1716;p25"/>
                <p:cNvSpPr/>
                <p:nvPr/>
              </p:nvSpPr>
              <p:spPr>
                <a:xfrm>
                  <a:off x="4969850" y="4331125"/>
                  <a:ext cx="151200" cy="1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8" h="5534" extrusionOk="0">
                      <a:moveTo>
                        <a:pt x="3024" y="0"/>
                      </a:moveTo>
                      <a:cubicBezTo>
                        <a:pt x="1" y="0"/>
                        <a:pt x="573" y="2370"/>
                        <a:pt x="573" y="2370"/>
                      </a:cubicBezTo>
                      <a:lnTo>
                        <a:pt x="514" y="5533"/>
                      </a:lnTo>
                      <a:cubicBezTo>
                        <a:pt x="514" y="5533"/>
                        <a:pt x="1063" y="4331"/>
                        <a:pt x="2767" y="4121"/>
                      </a:cubicBezTo>
                      <a:cubicBezTo>
                        <a:pt x="2946" y="4101"/>
                        <a:pt x="3125" y="4091"/>
                        <a:pt x="3304" y="4091"/>
                      </a:cubicBezTo>
                      <a:cubicBezTo>
                        <a:pt x="4259" y="4091"/>
                        <a:pt x="5204" y="4378"/>
                        <a:pt x="6001" y="4938"/>
                      </a:cubicBezTo>
                      <a:lnTo>
                        <a:pt x="6001" y="1495"/>
                      </a:lnTo>
                      <a:cubicBezTo>
                        <a:pt x="6001" y="1495"/>
                        <a:pt x="6047" y="0"/>
                        <a:pt x="3024" y="0"/>
                      </a:cubicBezTo>
                      <a:close/>
                    </a:path>
                  </a:pathLst>
                </a:custGeom>
                <a:solidFill>
                  <a:srgbClr val="F1D0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7" name="Google Shape;1717;p25"/>
                <p:cNvSpPr/>
                <p:nvPr/>
              </p:nvSpPr>
              <p:spPr>
                <a:xfrm>
                  <a:off x="4971600" y="4322650"/>
                  <a:ext cx="156750" cy="15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0" h="6211" extrusionOk="0">
                      <a:moveTo>
                        <a:pt x="2954" y="678"/>
                      </a:moveTo>
                      <a:cubicBezTo>
                        <a:pt x="5545" y="678"/>
                        <a:pt x="5592" y="1775"/>
                        <a:pt x="5592" y="1834"/>
                      </a:cubicBezTo>
                      <a:lnTo>
                        <a:pt x="5592" y="4670"/>
                      </a:lnTo>
                      <a:cubicBezTo>
                        <a:pt x="4867" y="4294"/>
                        <a:pt x="4059" y="4099"/>
                        <a:pt x="3241" y="4099"/>
                      </a:cubicBezTo>
                      <a:cubicBezTo>
                        <a:pt x="3044" y="4099"/>
                        <a:pt x="2847" y="4110"/>
                        <a:pt x="2651" y="4133"/>
                      </a:cubicBezTo>
                      <a:cubicBezTo>
                        <a:pt x="1974" y="4203"/>
                        <a:pt x="1332" y="4472"/>
                        <a:pt x="806" y="4904"/>
                      </a:cubicBezTo>
                      <a:lnTo>
                        <a:pt x="841" y="2721"/>
                      </a:lnTo>
                      <a:cubicBezTo>
                        <a:pt x="841" y="2686"/>
                        <a:pt x="841" y="2662"/>
                        <a:pt x="841" y="2627"/>
                      </a:cubicBezTo>
                      <a:cubicBezTo>
                        <a:pt x="841" y="2616"/>
                        <a:pt x="666" y="1869"/>
                        <a:pt x="1098" y="1332"/>
                      </a:cubicBezTo>
                      <a:cubicBezTo>
                        <a:pt x="1437" y="900"/>
                        <a:pt x="2055" y="678"/>
                        <a:pt x="2954" y="678"/>
                      </a:cubicBezTo>
                      <a:close/>
                      <a:moveTo>
                        <a:pt x="2954" y="1"/>
                      </a:moveTo>
                      <a:cubicBezTo>
                        <a:pt x="1845" y="1"/>
                        <a:pt x="1040" y="304"/>
                        <a:pt x="561" y="911"/>
                      </a:cubicBezTo>
                      <a:cubicBezTo>
                        <a:pt x="1" y="1623"/>
                        <a:pt x="129" y="2522"/>
                        <a:pt x="164" y="2744"/>
                      </a:cubicBezTo>
                      <a:lnTo>
                        <a:pt x="106" y="5872"/>
                      </a:lnTo>
                      <a:cubicBezTo>
                        <a:pt x="106" y="6036"/>
                        <a:pt x="211" y="6176"/>
                        <a:pt x="374" y="6211"/>
                      </a:cubicBezTo>
                      <a:lnTo>
                        <a:pt x="444" y="6211"/>
                      </a:lnTo>
                      <a:cubicBezTo>
                        <a:pt x="584" y="6211"/>
                        <a:pt x="701" y="6141"/>
                        <a:pt x="760" y="6024"/>
                      </a:cubicBezTo>
                      <a:cubicBezTo>
                        <a:pt x="783" y="5966"/>
                        <a:pt x="1261" y="4985"/>
                        <a:pt x="2744" y="4798"/>
                      </a:cubicBezTo>
                      <a:cubicBezTo>
                        <a:pt x="2909" y="4780"/>
                        <a:pt x="3074" y="4771"/>
                        <a:pt x="3238" y="4771"/>
                      </a:cubicBezTo>
                      <a:cubicBezTo>
                        <a:pt x="4120" y="4771"/>
                        <a:pt x="4982" y="5034"/>
                        <a:pt x="5720" y="5546"/>
                      </a:cubicBezTo>
                      <a:cubicBezTo>
                        <a:pt x="5782" y="5593"/>
                        <a:pt x="5855" y="5617"/>
                        <a:pt x="5928" y="5617"/>
                      </a:cubicBezTo>
                      <a:cubicBezTo>
                        <a:pt x="5981" y="5617"/>
                        <a:pt x="6034" y="5605"/>
                        <a:pt x="6082" y="5581"/>
                      </a:cubicBezTo>
                      <a:cubicBezTo>
                        <a:pt x="6199" y="5522"/>
                        <a:pt x="6269" y="5405"/>
                        <a:pt x="6269" y="5277"/>
                      </a:cubicBezTo>
                      <a:lnTo>
                        <a:pt x="6269" y="1845"/>
                      </a:lnTo>
                      <a:cubicBezTo>
                        <a:pt x="6257" y="1472"/>
                        <a:pt x="6106" y="1122"/>
                        <a:pt x="5837" y="865"/>
                      </a:cubicBezTo>
                      <a:cubicBezTo>
                        <a:pt x="5277" y="293"/>
                        <a:pt x="4320" y="1"/>
                        <a:pt x="2954" y="1"/>
                      </a:cubicBezTo>
                      <a:close/>
                    </a:path>
                  </a:pathLst>
                </a:custGeom>
                <a:solidFill>
                  <a:srgbClr val="D99F6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8" name="Google Shape;1718;p25"/>
                <p:cNvSpPr/>
                <p:nvPr/>
              </p:nvSpPr>
              <p:spPr>
                <a:xfrm>
                  <a:off x="4998750" y="2350250"/>
                  <a:ext cx="70050" cy="2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" h="8651" extrusionOk="0">
                      <a:moveTo>
                        <a:pt x="0" y="1"/>
                      </a:moveTo>
                      <a:cubicBezTo>
                        <a:pt x="35" y="2475"/>
                        <a:pt x="105" y="4950"/>
                        <a:pt x="129" y="7424"/>
                      </a:cubicBezTo>
                      <a:cubicBezTo>
                        <a:pt x="2101" y="7576"/>
                        <a:pt x="2300" y="8650"/>
                        <a:pt x="2300" y="8650"/>
                      </a:cubicBezTo>
                      <a:lnTo>
                        <a:pt x="2580" y="5627"/>
                      </a:lnTo>
                      <a:cubicBezTo>
                        <a:pt x="2662" y="5744"/>
                        <a:pt x="2732" y="5860"/>
                        <a:pt x="2802" y="5989"/>
                      </a:cubicBezTo>
                      <a:lnTo>
                        <a:pt x="2802" y="2347"/>
                      </a:lnTo>
                      <a:cubicBezTo>
                        <a:pt x="2568" y="1285"/>
                        <a:pt x="1413" y="199"/>
                        <a:pt x="0" y="1"/>
                      </a:cubicBezTo>
                      <a:close/>
                    </a:path>
                  </a:pathLst>
                </a:custGeom>
                <a:solidFill>
                  <a:srgbClr val="F1BD5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9" name="Google Shape;1719;p25"/>
                <p:cNvSpPr/>
                <p:nvPr/>
              </p:nvSpPr>
              <p:spPr>
                <a:xfrm>
                  <a:off x="4624925" y="2347325"/>
                  <a:ext cx="52250" cy="21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0" h="8779" extrusionOk="0">
                      <a:moveTo>
                        <a:pt x="1" y="1"/>
                      </a:moveTo>
                      <a:lnTo>
                        <a:pt x="1" y="7600"/>
                      </a:lnTo>
                      <a:cubicBezTo>
                        <a:pt x="1600" y="7845"/>
                        <a:pt x="1775" y="8779"/>
                        <a:pt x="1775" y="8779"/>
                      </a:cubicBezTo>
                      <a:lnTo>
                        <a:pt x="1880" y="6269"/>
                      </a:lnTo>
                      <a:cubicBezTo>
                        <a:pt x="1950" y="6339"/>
                        <a:pt x="2020" y="6421"/>
                        <a:pt x="2090" y="6503"/>
                      </a:cubicBezTo>
                      <a:cubicBezTo>
                        <a:pt x="2090" y="6503"/>
                        <a:pt x="1997" y="4693"/>
                        <a:pt x="1997" y="2639"/>
                      </a:cubicBezTo>
                      <a:cubicBezTo>
                        <a:pt x="1997" y="2184"/>
                        <a:pt x="1670" y="258"/>
                        <a:pt x="1" y="1"/>
                      </a:cubicBezTo>
                      <a:close/>
                    </a:path>
                  </a:pathLst>
                </a:custGeom>
                <a:solidFill>
                  <a:srgbClr val="F1BD5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0" name="Google Shape;1720;p25"/>
                <p:cNvSpPr/>
                <p:nvPr/>
              </p:nvSpPr>
              <p:spPr>
                <a:xfrm>
                  <a:off x="4633400" y="3345350"/>
                  <a:ext cx="51075" cy="20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3" h="8149" extrusionOk="0">
                      <a:moveTo>
                        <a:pt x="0" y="1"/>
                      </a:moveTo>
                      <a:lnTo>
                        <a:pt x="0" y="6783"/>
                      </a:lnTo>
                      <a:cubicBezTo>
                        <a:pt x="747" y="6934"/>
                        <a:pt x="1377" y="7448"/>
                        <a:pt x="1693" y="8148"/>
                      </a:cubicBezTo>
                      <a:lnTo>
                        <a:pt x="1693" y="4215"/>
                      </a:lnTo>
                      <a:cubicBezTo>
                        <a:pt x="1728" y="4028"/>
                        <a:pt x="1728" y="3829"/>
                        <a:pt x="1693" y="3643"/>
                      </a:cubicBezTo>
                      <a:lnTo>
                        <a:pt x="1693" y="1857"/>
                      </a:lnTo>
                      <a:cubicBezTo>
                        <a:pt x="1693" y="1857"/>
                        <a:pt x="2043" y="164"/>
                        <a:pt x="0" y="1"/>
                      </a:cubicBezTo>
                      <a:close/>
                    </a:path>
                  </a:pathLst>
                </a:custGeom>
                <a:solidFill>
                  <a:srgbClr val="F1BD5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1" name="Google Shape;1721;p25"/>
                <p:cNvSpPr/>
                <p:nvPr/>
              </p:nvSpPr>
              <p:spPr>
                <a:xfrm>
                  <a:off x="5057975" y="3342450"/>
                  <a:ext cx="63350" cy="19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7658" extrusionOk="0">
                      <a:moveTo>
                        <a:pt x="1" y="0"/>
                      </a:moveTo>
                      <a:lnTo>
                        <a:pt x="1" y="6829"/>
                      </a:lnTo>
                      <a:cubicBezTo>
                        <a:pt x="888" y="6864"/>
                        <a:pt x="1752" y="7155"/>
                        <a:pt x="2476" y="7657"/>
                      </a:cubicBezTo>
                      <a:lnTo>
                        <a:pt x="2476" y="3479"/>
                      </a:lnTo>
                      <a:cubicBezTo>
                        <a:pt x="2476" y="3479"/>
                        <a:pt x="2476" y="3467"/>
                        <a:pt x="2476" y="3467"/>
                      </a:cubicBezTo>
                      <a:lnTo>
                        <a:pt x="2476" y="1109"/>
                      </a:lnTo>
                      <a:cubicBezTo>
                        <a:pt x="2476" y="1109"/>
                        <a:pt x="2534" y="105"/>
                        <a:pt x="1" y="0"/>
                      </a:cubicBezTo>
                      <a:close/>
                    </a:path>
                  </a:pathLst>
                </a:custGeom>
                <a:solidFill>
                  <a:srgbClr val="F1BD5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2" name="Google Shape;1722;p25"/>
                <p:cNvSpPr/>
                <p:nvPr/>
              </p:nvSpPr>
              <p:spPr>
                <a:xfrm>
                  <a:off x="4633400" y="4332000"/>
                  <a:ext cx="47575" cy="1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3" h="5440" extrusionOk="0">
                      <a:moveTo>
                        <a:pt x="0" y="0"/>
                      </a:moveTo>
                      <a:lnTo>
                        <a:pt x="0" y="4086"/>
                      </a:lnTo>
                      <a:cubicBezTo>
                        <a:pt x="747" y="4238"/>
                        <a:pt x="1389" y="4740"/>
                        <a:pt x="1693" y="5440"/>
                      </a:cubicBezTo>
                      <a:lnTo>
                        <a:pt x="1693" y="2008"/>
                      </a:lnTo>
                      <a:cubicBezTo>
                        <a:pt x="1693" y="2008"/>
                        <a:pt x="1903" y="269"/>
                        <a:pt x="0" y="0"/>
                      </a:cubicBezTo>
                      <a:close/>
                    </a:path>
                  </a:pathLst>
                </a:custGeom>
                <a:solidFill>
                  <a:srgbClr val="F1BD5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3" name="Google Shape;1723;p25"/>
                <p:cNvSpPr/>
                <p:nvPr/>
              </p:nvSpPr>
              <p:spPr>
                <a:xfrm>
                  <a:off x="5070525" y="4332875"/>
                  <a:ext cx="50225" cy="12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9" h="4869" extrusionOk="0">
                      <a:moveTo>
                        <a:pt x="1" y="0"/>
                      </a:moveTo>
                      <a:lnTo>
                        <a:pt x="1" y="4086"/>
                      </a:lnTo>
                      <a:cubicBezTo>
                        <a:pt x="713" y="4191"/>
                        <a:pt x="1390" y="4459"/>
                        <a:pt x="1974" y="4868"/>
                      </a:cubicBezTo>
                      <a:lnTo>
                        <a:pt x="1974" y="1425"/>
                      </a:lnTo>
                      <a:cubicBezTo>
                        <a:pt x="1974" y="1425"/>
                        <a:pt x="2009" y="292"/>
                        <a:pt x="1" y="0"/>
                      </a:cubicBezTo>
                      <a:close/>
                    </a:path>
                  </a:pathLst>
                </a:custGeom>
                <a:solidFill>
                  <a:srgbClr val="F1BD5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4" name="Google Shape;1724;p25"/>
                <p:cNvSpPr/>
                <p:nvPr/>
              </p:nvSpPr>
              <p:spPr>
                <a:xfrm>
                  <a:off x="5002550" y="3657025"/>
                  <a:ext cx="111500" cy="48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9599" extrusionOk="0">
                      <a:moveTo>
                        <a:pt x="2230" y="0"/>
                      </a:moveTo>
                      <a:lnTo>
                        <a:pt x="0" y="3864"/>
                      </a:lnTo>
                      <a:lnTo>
                        <a:pt x="887" y="3864"/>
                      </a:lnTo>
                      <a:lnTo>
                        <a:pt x="887" y="19599"/>
                      </a:lnTo>
                      <a:lnTo>
                        <a:pt x="3584" y="19599"/>
                      </a:lnTo>
                      <a:lnTo>
                        <a:pt x="3584" y="3864"/>
                      </a:lnTo>
                      <a:lnTo>
                        <a:pt x="4459" y="3864"/>
                      </a:lnTo>
                      <a:lnTo>
                        <a:pt x="2230" y="0"/>
                      </a:lnTo>
                      <a:close/>
                    </a:path>
                  </a:pathLst>
                </a:custGeom>
                <a:solidFill>
                  <a:srgbClr val="5454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5" name="Google Shape;1725;p25"/>
                <p:cNvSpPr/>
                <p:nvPr/>
              </p:nvSpPr>
              <p:spPr>
                <a:xfrm>
                  <a:off x="4998750" y="3652650"/>
                  <a:ext cx="119075" cy="49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3" h="19868" extrusionOk="0">
                      <a:moveTo>
                        <a:pt x="2382" y="339"/>
                      </a:moveTo>
                      <a:lnTo>
                        <a:pt x="4471" y="3946"/>
                      </a:lnTo>
                      <a:lnTo>
                        <a:pt x="3642" y="3946"/>
                      </a:lnTo>
                      <a:lnTo>
                        <a:pt x="3642" y="19692"/>
                      </a:lnTo>
                      <a:lnTo>
                        <a:pt x="1121" y="19692"/>
                      </a:lnTo>
                      <a:lnTo>
                        <a:pt x="1121" y="3946"/>
                      </a:lnTo>
                      <a:lnTo>
                        <a:pt x="292" y="3946"/>
                      </a:lnTo>
                      <a:lnTo>
                        <a:pt x="2382" y="339"/>
                      </a:lnTo>
                      <a:close/>
                      <a:moveTo>
                        <a:pt x="2382" y="0"/>
                      </a:moveTo>
                      <a:lnTo>
                        <a:pt x="0" y="4121"/>
                      </a:lnTo>
                      <a:lnTo>
                        <a:pt x="946" y="4121"/>
                      </a:lnTo>
                      <a:lnTo>
                        <a:pt x="946" y="19867"/>
                      </a:lnTo>
                      <a:lnTo>
                        <a:pt x="3817" y="19867"/>
                      </a:lnTo>
                      <a:lnTo>
                        <a:pt x="3817" y="4121"/>
                      </a:lnTo>
                      <a:lnTo>
                        <a:pt x="4763" y="4121"/>
                      </a:lnTo>
                      <a:lnTo>
                        <a:pt x="238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6" name="Google Shape;1726;p25"/>
                <p:cNvSpPr/>
                <p:nvPr/>
              </p:nvSpPr>
              <p:spPr>
                <a:xfrm>
                  <a:off x="4561900" y="3657025"/>
                  <a:ext cx="111775" cy="48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" h="19599" extrusionOk="0">
                      <a:moveTo>
                        <a:pt x="887" y="0"/>
                      </a:moveTo>
                      <a:lnTo>
                        <a:pt x="887" y="15735"/>
                      </a:lnTo>
                      <a:lnTo>
                        <a:pt x="0" y="15735"/>
                      </a:lnTo>
                      <a:lnTo>
                        <a:pt x="2241" y="19599"/>
                      </a:lnTo>
                      <a:lnTo>
                        <a:pt x="4471" y="15735"/>
                      </a:lnTo>
                      <a:lnTo>
                        <a:pt x="3584" y="15735"/>
                      </a:lnTo>
                      <a:lnTo>
                        <a:pt x="3584" y="0"/>
                      </a:lnTo>
                      <a:close/>
                    </a:path>
                  </a:pathLst>
                </a:custGeom>
                <a:solidFill>
                  <a:srgbClr val="5454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7" name="Google Shape;1727;p25"/>
                <p:cNvSpPr/>
                <p:nvPr/>
              </p:nvSpPr>
              <p:spPr>
                <a:xfrm>
                  <a:off x="4558400" y="3654675"/>
                  <a:ext cx="119075" cy="49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3" h="19868" extrusionOk="0">
                      <a:moveTo>
                        <a:pt x="3642" y="176"/>
                      </a:moveTo>
                      <a:lnTo>
                        <a:pt x="3642" y="15911"/>
                      </a:lnTo>
                      <a:lnTo>
                        <a:pt x="4471" y="15911"/>
                      </a:lnTo>
                      <a:lnTo>
                        <a:pt x="2381" y="19529"/>
                      </a:lnTo>
                      <a:lnTo>
                        <a:pt x="292" y="15911"/>
                      </a:lnTo>
                      <a:lnTo>
                        <a:pt x="1121" y="15911"/>
                      </a:lnTo>
                      <a:lnTo>
                        <a:pt x="1121" y="176"/>
                      </a:lnTo>
                      <a:close/>
                      <a:moveTo>
                        <a:pt x="946" y="1"/>
                      </a:moveTo>
                      <a:lnTo>
                        <a:pt x="946" y="15748"/>
                      </a:lnTo>
                      <a:lnTo>
                        <a:pt x="0" y="15748"/>
                      </a:lnTo>
                      <a:lnTo>
                        <a:pt x="2381" y="19868"/>
                      </a:lnTo>
                      <a:lnTo>
                        <a:pt x="4763" y="15748"/>
                      </a:lnTo>
                      <a:lnTo>
                        <a:pt x="3817" y="15748"/>
                      </a:lnTo>
                      <a:lnTo>
                        <a:pt x="3817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8" name="Google Shape;1728;p25"/>
                <p:cNvSpPr/>
                <p:nvPr/>
              </p:nvSpPr>
              <p:spPr>
                <a:xfrm>
                  <a:off x="5002550" y="2693150"/>
                  <a:ext cx="111500" cy="49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9611" extrusionOk="0">
                      <a:moveTo>
                        <a:pt x="2230" y="0"/>
                      </a:moveTo>
                      <a:lnTo>
                        <a:pt x="0" y="3864"/>
                      </a:lnTo>
                      <a:lnTo>
                        <a:pt x="887" y="3864"/>
                      </a:lnTo>
                      <a:lnTo>
                        <a:pt x="887" y="19610"/>
                      </a:lnTo>
                      <a:lnTo>
                        <a:pt x="3584" y="19610"/>
                      </a:lnTo>
                      <a:lnTo>
                        <a:pt x="3584" y="3864"/>
                      </a:lnTo>
                      <a:lnTo>
                        <a:pt x="4459" y="3864"/>
                      </a:lnTo>
                      <a:lnTo>
                        <a:pt x="2230" y="0"/>
                      </a:lnTo>
                      <a:close/>
                    </a:path>
                  </a:pathLst>
                </a:custGeom>
                <a:solidFill>
                  <a:srgbClr val="5454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9" name="Google Shape;1729;p25"/>
                <p:cNvSpPr/>
                <p:nvPr/>
              </p:nvSpPr>
              <p:spPr>
                <a:xfrm>
                  <a:off x="4998750" y="2689050"/>
                  <a:ext cx="119075" cy="49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3" h="19857" extrusionOk="0">
                      <a:moveTo>
                        <a:pt x="2382" y="339"/>
                      </a:moveTo>
                      <a:lnTo>
                        <a:pt x="4471" y="3946"/>
                      </a:lnTo>
                      <a:lnTo>
                        <a:pt x="3642" y="3946"/>
                      </a:lnTo>
                      <a:lnTo>
                        <a:pt x="3642" y="19693"/>
                      </a:lnTo>
                      <a:lnTo>
                        <a:pt x="1121" y="19693"/>
                      </a:lnTo>
                      <a:lnTo>
                        <a:pt x="1121" y="3946"/>
                      </a:lnTo>
                      <a:lnTo>
                        <a:pt x="292" y="3946"/>
                      </a:lnTo>
                      <a:lnTo>
                        <a:pt x="2382" y="339"/>
                      </a:lnTo>
                      <a:close/>
                      <a:moveTo>
                        <a:pt x="2382" y="1"/>
                      </a:moveTo>
                      <a:lnTo>
                        <a:pt x="0" y="4121"/>
                      </a:lnTo>
                      <a:lnTo>
                        <a:pt x="946" y="4121"/>
                      </a:lnTo>
                      <a:lnTo>
                        <a:pt x="946" y="19856"/>
                      </a:lnTo>
                      <a:lnTo>
                        <a:pt x="3817" y="19856"/>
                      </a:lnTo>
                      <a:lnTo>
                        <a:pt x="3817" y="4121"/>
                      </a:lnTo>
                      <a:lnTo>
                        <a:pt x="4763" y="4121"/>
                      </a:lnTo>
                      <a:lnTo>
                        <a:pt x="2382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0" name="Google Shape;1730;p25"/>
                <p:cNvSpPr/>
                <p:nvPr/>
              </p:nvSpPr>
              <p:spPr>
                <a:xfrm>
                  <a:off x="4561900" y="2693150"/>
                  <a:ext cx="111775" cy="49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" h="19611" extrusionOk="0">
                      <a:moveTo>
                        <a:pt x="887" y="0"/>
                      </a:moveTo>
                      <a:lnTo>
                        <a:pt x="887" y="15747"/>
                      </a:lnTo>
                      <a:lnTo>
                        <a:pt x="0" y="15747"/>
                      </a:lnTo>
                      <a:lnTo>
                        <a:pt x="2241" y="19610"/>
                      </a:lnTo>
                      <a:lnTo>
                        <a:pt x="4471" y="15747"/>
                      </a:lnTo>
                      <a:lnTo>
                        <a:pt x="3584" y="15747"/>
                      </a:lnTo>
                      <a:lnTo>
                        <a:pt x="3584" y="0"/>
                      </a:lnTo>
                      <a:close/>
                    </a:path>
                  </a:pathLst>
                </a:custGeom>
                <a:solidFill>
                  <a:srgbClr val="5454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1" name="Google Shape;1731;p25"/>
                <p:cNvSpPr/>
                <p:nvPr/>
              </p:nvSpPr>
              <p:spPr>
                <a:xfrm>
                  <a:off x="4558400" y="2691100"/>
                  <a:ext cx="119075" cy="49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3" h="19868" extrusionOk="0">
                      <a:moveTo>
                        <a:pt x="3642" y="175"/>
                      </a:moveTo>
                      <a:lnTo>
                        <a:pt x="3642" y="15910"/>
                      </a:lnTo>
                      <a:lnTo>
                        <a:pt x="4471" y="15910"/>
                      </a:lnTo>
                      <a:lnTo>
                        <a:pt x="2381" y="19529"/>
                      </a:lnTo>
                      <a:lnTo>
                        <a:pt x="292" y="15910"/>
                      </a:lnTo>
                      <a:lnTo>
                        <a:pt x="1121" y="15910"/>
                      </a:lnTo>
                      <a:lnTo>
                        <a:pt x="1121" y="175"/>
                      </a:lnTo>
                      <a:close/>
                      <a:moveTo>
                        <a:pt x="946" y="0"/>
                      </a:moveTo>
                      <a:lnTo>
                        <a:pt x="946" y="15747"/>
                      </a:lnTo>
                      <a:lnTo>
                        <a:pt x="0" y="15747"/>
                      </a:lnTo>
                      <a:lnTo>
                        <a:pt x="2381" y="19867"/>
                      </a:lnTo>
                      <a:lnTo>
                        <a:pt x="4763" y="15747"/>
                      </a:lnTo>
                      <a:lnTo>
                        <a:pt x="3817" y="15747"/>
                      </a:lnTo>
                      <a:lnTo>
                        <a:pt x="381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2" name="Google Shape;1732;p25"/>
                <p:cNvSpPr/>
                <p:nvPr/>
              </p:nvSpPr>
              <p:spPr>
                <a:xfrm>
                  <a:off x="5002550" y="1521475"/>
                  <a:ext cx="111500" cy="49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9623" extrusionOk="0">
                      <a:moveTo>
                        <a:pt x="2230" y="1"/>
                      </a:moveTo>
                      <a:lnTo>
                        <a:pt x="0" y="3876"/>
                      </a:lnTo>
                      <a:lnTo>
                        <a:pt x="887" y="3876"/>
                      </a:lnTo>
                      <a:lnTo>
                        <a:pt x="887" y="19623"/>
                      </a:lnTo>
                      <a:lnTo>
                        <a:pt x="3584" y="19623"/>
                      </a:lnTo>
                      <a:lnTo>
                        <a:pt x="3584" y="3876"/>
                      </a:lnTo>
                      <a:lnTo>
                        <a:pt x="4459" y="3876"/>
                      </a:lnTo>
                      <a:lnTo>
                        <a:pt x="2230" y="1"/>
                      </a:lnTo>
                      <a:close/>
                    </a:path>
                  </a:pathLst>
                </a:custGeom>
                <a:solidFill>
                  <a:srgbClr val="5454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3" name="Google Shape;1733;p25"/>
                <p:cNvSpPr/>
                <p:nvPr/>
              </p:nvSpPr>
              <p:spPr>
                <a:xfrm>
                  <a:off x="4998750" y="1517400"/>
                  <a:ext cx="119075" cy="49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3" h="19868" extrusionOk="0">
                      <a:moveTo>
                        <a:pt x="2382" y="339"/>
                      </a:moveTo>
                      <a:lnTo>
                        <a:pt x="4471" y="3946"/>
                      </a:lnTo>
                      <a:lnTo>
                        <a:pt x="3642" y="3946"/>
                      </a:lnTo>
                      <a:lnTo>
                        <a:pt x="3642" y="19692"/>
                      </a:lnTo>
                      <a:lnTo>
                        <a:pt x="1121" y="19692"/>
                      </a:lnTo>
                      <a:lnTo>
                        <a:pt x="1121" y="3946"/>
                      </a:lnTo>
                      <a:lnTo>
                        <a:pt x="292" y="3946"/>
                      </a:lnTo>
                      <a:lnTo>
                        <a:pt x="2382" y="339"/>
                      </a:lnTo>
                      <a:close/>
                      <a:moveTo>
                        <a:pt x="2382" y="0"/>
                      </a:moveTo>
                      <a:lnTo>
                        <a:pt x="0" y="4121"/>
                      </a:lnTo>
                      <a:lnTo>
                        <a:pt x="946" y="4121"/>
                      </a:lnTo>
                      <a:lnTo>
                        <a:pt x="946" y="19867"/>
                      </a:lnTo>
                      <a:lnTo>
                        <a:pt x="3817" y="19867"/>
                      </a:lnTo>
                      <a:lnTo>
                        <a:pt x="3817" y="4121"/>
                      </a:lnTo>
                      <a:lnTo>
                        <a:pt x="4763" y="4121"/>
                      </a:lnTo>
                      <a:lnTo>
                        <a:pt x="238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4" name="Google Shape;1734;p25"/>
                <p:cNvSpPr/>
                <p:nvPr/>
              </p:nvSpPr>
              <p:spPr>
                <a:xfrm>
                  <a:off x="4561900" y="1521475"/>
                  <a:ext cx="111775" cy="49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" h="19623" extrusionOk="0">
                      <a:moveTo>
                        <a:pt x="887" y="1"/>
                      </a:moveTo>
                      <a:lnTo>
                        <a:pt x="887" y="15747"/>
                      </a:lnTo>
                      <a:lnTo>
                        <a:pt x="0" y="15747"/>
                      </a:lnTo>
                      <a:lnTo>
                        <a:pt x="2241" y="19623"/>
                      </a:lnTo>
                      <a:lnTo>
                        <a:pt x="4471" y="15747"/>
                      </a:lnTo>
                      <a:lnTo>
                        <a:pt x="3584" y="15747"/>
                      </a:lnTo>
                      <a:lnTo>
                        <a:pt x="3584" y="1"/>
                      </a:lnTo>
                      <a:close/>
                    </a:path>
                  </a:pathLst>
                </a:custGeom>
                <a:solidFill>
                  <a:srgbClr val="5454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5" name="Google Shape;1735;p25"/>
                <p:cNvSpPr/>
                <p:nvPr/>
              </p:nvSpPr>
              <p:spPr>
                <a:xfrm>
                  <a:off x="4558400" y="1519450"/>
                  <a:ext cx="119075" cy="49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3" h="19868" extrusionOk="0">
                      <a:moveTo>
                        <a:pt x="3642" y="175"/>
                      </a:moveTo>
                      <a:lnTo>
                        <a:pt x="3642" y="15910"/>
                      </a:lnTo>
                      <a:lnTo>
                        <a:pt x="4471" y="15910"/>
                      </a:lnTo>
                      <a:lnTo>
                        <a:pt x="2381" y="19529"/>
                      </a:lnTo>
                      <a:lnTo>
                        <a:pt x="292" y="15910"/>
                      </a:lnTo>
                      <a:lnTo>
                        <a:pt x="1121" y="15910"/>
                      </a:lnTo>
                      <a:lnTo>
                        <a:pt x="1121" y="175"/>
                      </a:lnTo>
                      <a:close/>
                      <a:moveTo>
                        <a:pt x="946" y="0"/>
                      </a:moveTo>
                      <a:lnTo>
                        <a:pt x="946" y="15747"/>
                      </a:lnTo>
                      <a:lnTo>
                        <a:pt x="0" y="15747"/>
                      </a:lnTo>
                      <a:lnTo>
                        <a:pt x="2381" y="19867"/>
                      </a:lnTo>
                      <a:lnTo>
                        <a:pt x="4763" y="15747"/>
                      </a:lnTo>
                      <a:lnTo>
                        <a:pt x="3817" y="15747"/>
                      </a:lnTo>
                      <a:lnTo>
                        <a:pt x="381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6" name="Google Shape;1736;p25"/>
                <p:cNvSpPr/>
                <p:nvPr/>
              </p:nvSpPr>
              <p:spPr>
                <a:xfrm>
                  <a:off x="4792725" y="1725750"/>
                  <a:ext cx="84350" cy="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4" h="2891" extrusionOk="0">
                      <a:moveTo>
                        <a:pt x="1926" y="1"/>
                      </a:moveTo>
                      <a:cubicBezTo>
                        <a:pt x="642" y="1"/>
                        <a:pt x="0" y="1553"/>
                        <a:pt x="911" y="2464"/>
                      </a:cubicBezTo>
                      <a:cubicBezTo>
                        <a:pt x="1206" y="2759"/>
                        <a:pt x="1568" y="2891"/>
                        <a:pt x="1923" y="2891"/>
                      </a:cubicBezTo>
                      <a:cubicBezTo>
                        <a:pt x="2664" y="2891"/>
                        <a:pt x="3374" y="2316"/>
                        <a:pt x="3374" y="1448"/>
                      </a:cubicBezTo>
                      <a:cubicBezTo>
                        <a:pt x="3374" y="643"/>
                        <a:pt x="2720" y="1"/>
                        <a:pt x="1926" y="1"/>
                      </a:cubicBezTo>
                      <a:close/>
                    </a:path>
                  </a:pathLst>
                </a:custGeom>
                <a:solidFill>
                  <a:srgbClr val="7386B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7" name="Google Shape;1737;p25"/>
                <p:cNvSpPr/>
                <p:nvPr/>
              </p:nvSpPr>
              <p:spPr>
                <a:xfrm>
                  <a:off x="4789800" y="1723600"/>
                  <a:ext cx="89325" cy="7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3" h="3064" extrusionOk="0">
                      <a:moveTo>
                        <a:pt x="2043" y="168"/>
                      </a:moveTo>
                      <a:cubicBezTo>
                        <a:pt x="2790" y="168"/>
                        <a:pt x="3397" y="775"/>
                        <a:pt x="3409" y="1534"/>
                      </a:cubicBezTo>
                      <a:cubicBezTo>
                        <a:pt x="3409" y="2348"/>
                        <a:pt x="2735" y="2889"/>
                        <a:pt x="2035" y="2889"/>
                      </a:cubicBezTo>
                      <a:cubicBezTo>
                        <a:pt x="1701" y="2889"/>
                        <a:pt x="1361" y="2766"/>
                        <a:pt x="1086" y="2491"/>
                      </a:cubicBezTo>
                      <a:cubicBezTo>
                        <a:pt x="234" y="1639"/>
                        <a:pt x="829" y="168"/>
                        <a:pt x="2043" y="168"/>
                      </a:cubicBezTo>
                      <a:close/>
                      <a:moveTo>
                        <a:pt x="2034" y="1"/>
                      </a:moveTo>
                      <a:cubicBezTo>
                        <a:pt x="1660" y="1"/>
                        <a:pt x="1279" y="139"/>
                        <a:pt x="970" y="449"/>
                      </a:cubicBezTo>
                      <a:cubicBezTo>
                        <a:pt x="1" y="1406"/>
                        <a:pt x="689" y="3052"/>
                        <a:pt x="2043" y="3063"/>
                      </a:cubicBezTo>
                      <a:cubicBezTo>
                        <a:pt x="2884" y="3063"/>
                        <a:pt x="3573" y="2375"/>
                        <a:pt x="3573" y="1534"/>
                      </a:cubicBezTo>
                      <a:cubicBezTo>
                        <a:pt x="3573" y="610"/>
                        <a:pt x="2818" y="1"/>
                        <a:pt x="2034" y="1"/>
                      </a:cubicBezTo>
                      <a:close/>
                    </a:path>
                  </a:pathLst>
                </a:custGeom>
                <a:solidFill>
                  <a:srgbClr val="F85B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8" name="Google Shape;1738;p25"/>
                <p:cNvSpPr/>
                <p:nvPr/>
              </p:nvSpPr>
              <p:spPr>
                <a:xfrm>
                  <a:off x="4792725" y="1725750"/>
                  <a:ext cx="84350" cy="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4" h="2891" extrusionOk="0">
                      <a:moveTo>
                        <a:pt x="1483" y="445"/>
                      </a:moveTo>
                      <a:cubicBezTo>
                        <a:pt x="1810" y="445"/>
                        <a:pt x="2125" y="696"/>
                        <a:pt x="2125" y="1075"/>
                      </a:cubicBezTo>
                      <a:cubicBezTo>
                        <a:pt x="2125" y="1425"/>
                        <a:pt x="1845" y="1705"/>
                        <a:pt x="1495" y="1705"/>
                      </a:cubicBezTo>
                      <a:cubicBezTo>
                        <a:pt x="934" y="1705"/>
                        <a:pt x="642" y="1028"/>
                        <a:pt x="1039" y="631"/>
                      </a:cubicBezTo>
                      <a:cubicBezTo>
                        <a:pt x="1168" y="503"/>
                        <a:pt x="1327" y="445"/>
                        <a:pt x="1483" y="445"/>
                      </a:cubicBezTo>
                      <a:close/>
                      <a:moveTo>
                        <a:pt x="1926" y="1"/>
                      </a:moveTo>
                      <a:cubicBezTo>
                        <a:pt x="642" y="1"/>
                        <a:pt x="0" y="1553"/>
                        <a:pt x="911" y="2464"/>
                      </a:cubicBezTo>
                      <a:cubicBezTo>
                        <a:pt x="1206" y="2759"/>
                        <a:pt x="1568" y="2891"/>
                        <a:pt x="1923" y="2891"/>
                      </a:cubicBezTo>
                      <a:cubicBezTo>
                        <a:pt x="2664" y="2891"/>
                        <a:pt x="3374" y="2316"/>
                        <a:pt x="3374" y="1448"/>
                      </a:cubicBezTo>
                      <a:cubicBezTo>
                        <a:pt x="3374" y="643"/>
                        <a:pt x="2720" y="1"/>
                        <a:pt x="1926" y="1"/>
                      </a:cubicBezTo>
                      <a:close/>
                    </a:path>
                  </a:pathLst>
                </a:custGeom>
                <a:solidFill>
                  <a:srgbClr val="F13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9" name="Google Shape;1739;p25"/>
                <p:cNvSpPr/>
                <p:nvPr/>
              </p:nvSpPr>
              <p:spPr>
                <a:xfrm>
                  <a:off x="4691450" y="1495225"/>
                  <a:ext cx="64525" cy="5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1" h="2209" extrusionOk="0">
                      <a:moveTo>
                        <a:pt x="1472" y="0"/>
                      </a:moveTo>
                      <a:cubicBezTo>
                        <a:pt x="491" y="0"/>
                        <a:pt x="1" y="1191"/>
                        <a:pt x="701" y="1880"/>
                      </a:cubicBezTo>
                      <a:cubicBezTo>
                        <a:pt x="925" y="2107"/>
                        <a:pt x="1201" y="2209"/>
                        <a:pt x="1473" y="2209"/>
                      </a:cubicBezTo>
                      <a:cubicBezTo>
                        <a:pt x="2038" y="2209"/>
                        <a:pt x="2581" y="1768"/>
                        <a:pt x="2581" y="1097"/>
                      </a:cubicBezTo>
                      <a:cubicBezTo>
                        <a:pt x="2581" y="490"/>
                        <a:pt x="2079" y="0"/>
                        <a:pt x="1472" y="0"/>
                      </a:cubicBezTo>
                      <a:close/>
                    </a:path>
                  </a:pathLst>
                </a:custGeom>
                <a:solidFill>
                  <a:srgbClr val="7386B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0" name="Google Shape;1740;p25"/>
                <p:cNvSpPr/>
                <p:nvPr/>
              </p:nvSpPr>
              <p:spPr>
                <a:xfrm>
                  <a:off x="4688550" y="1492950"/>
                  <a:ext cx="69475" cy="5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9" h="2380" extrusionOk="0">
                      <a:moveTo>
                        <a:pt x="1588" y="173"/>
                      </a:moveTo>
                      <a:cubicBezTo>
                        <a:pt x="2148" y="173"/>
                        <a:pt x="2615" y="628"/>
                        <a:pt x="2615" y="1200"/>
                      </a:cubicBezTo>
                      <a:cubicBezTo>
                        <a:pt x="2615" y="1814"/>
                        <a:pt x="2111" y="2221"/>
                        <a:pt x="1586" y="2221"/>
                      </a:cubicBezTo>
                      <a:cubicBezTo>
                        <a:pt x="1332" y="2221"/>
                        <a:pt x="1073" y="2125"/>
                        <a:pt x="864" y="1912"/>
                      </a:cubicBezTo>
                      <a:cubicBezTo>
                        <a:pt x="222" y="1270"/>
                        <a:pt x="677" y="173"/>
                        <a:pt x="1588" y="173"/>
                      </a:cubicBezTo>
                      <a:close/>
                      <a:moveTo>
                        <a:pt x="1580" y="0"/>
                      </a:moveTo>
                      <a:cubicBezTo>
                        <a:pt x="1289" y="0"/>
                        <a:pt x="992" y="107"/>
                        <a:pt x="747" y="348"/>
                      </a:cubicBezTo>
                      <a:cubicBezTo>
                        <a:pt x="0" y="1095"/>
                        <a:pt x="526" y="2379"/>
                        <a:pt x="1588" y="2379"/>
                      </a:cubicBezTo>
                      <a:cubicBezTo>
                        <a:pt x="2241" y="2379"/>
                        <a:pt x="2778" y="1854"/>
                        <a:pt x="2778" y="1188"/>
                      </a:cubicBezTo>
                      <a:cubicBezTo>
                        <a:pt x="2778" y="476"/>
                        <a:pt x="2194" y="0"/>
                        <a:pt x="1580" y="0"/>
                      </a:cubicBezTo>
                      <a:close/>
                    </a:path>
                  </a:pathLst>
                </a:custGeom>
                <a:solidFill>
                  <a:srgbClr val="F85B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1" name="Google Shape;1741;p25"/>
                <p:cNvSpPr/>
                <p:nvPr/>
              </p:nvSpPr>
              <p:spPr>
                <a:xfrm>
                  <a:off x="4691450" y="1495225"/>
                  <a:ext cx="64525" cy="5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1" h="2209" extrusionOk="0">
                      <a:moveTo>
                        <a:pt x="1136" y="336"/>
                      </a:moveTo>
                      <a:cubicBezTo>
                        <a:pt x="1385" y="336"/>
                        <a:pt x="1623" y="526"/>
                        <a:pt x="1623" y="817"/>
                      </a:cubicBezTo>
                      <a:cubicBezTo>
                        <a:pt x="1623" y="1086"/>
                        <a:pt x="1413" y="1308"/>
                        <a:pt x="1145" y="1308"/>
                      </a:cubicBezTo>
                      <a:cubicBezTo>
                        <a:pt x="713" y="1308"/>
                        <a:pt x="491" y="782"/>
                        <a:pt x="795" y="479"/>
                      </a:cubicBezTo>
                      <a:cubicBezTo>
                        <a:pt x="894" y="380"/>
                        <a:pt x="1016" y="336"/>
                        <a:pt x="1136" y="336"/>
                      </a:cubicBezTo>
                      <a:close/>
                      <a:moveTo>
                        <a:pt x="1472" y="0"/>
                      </a:moveTo>
                      <a:cubicBezTo>
                        <a:pt x="491" y="0"/>
                        <a:pt x="1" y="1191"/>
                        <a:pt x="690" y="1880"/>
                      </a:cubicBezTo>
                      <a:cubicBezTo>
                        <a:pt x="917" y="2107"/>
                        <a:pt x="1196" y="2209"/>
                        <a:pt x="1469" y="2209"/>
                      </a:cubicBezTo>
                      <a:cubicBezTo>
                        <a:pt x="2038" y="2209"/>
                        <a:pt x="2581" y="1768"/>
                        <a:pt x="2581" y="1097"/>
                      </a:cubicBezTo>
                      <a:cubicBezTo>
                        <a:pt x="2581" y="490"/>
                        <a:pt x="2079" y="0"/>
                        <a:pt x="1472" y="0"/>
                      </a:cubicBezTo>
                      <a:close/>
                    </a:path>
                  </a:pathLst>
                </a:custGeom>
                <a:solidFill>
                  <a:srgbClr val="F13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2" name="Google Shape;1742;p25"/>
                <p:cNvSpPr/>
                <p:nvPr/>
              </p:nvSpPr>
              <p:spPr>
                <a:xfrm>
                  <a:off x="4767050" y="4126850"/>
                  <a:ext cx="84350" cy="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4" h="2891" extrusionOk="0">
                      <a:moveTo>
                        <a:pt x="1938" y="0"/>
                      </a:moveTo>
                      <a:cubicBezTo>
                        <a:pt x="654" y="0"/>
                        <a:pt x="0" y="1553"/>
                        <a:pt x="911" y="2463"/>
                      </a:cubicBezTo>
                      <a:cubicBezTo>
                        <a:pt x="1206" y="2758"/>
                        <a:pt x="1568" y="2890"/>
                        <a:pt x="1923" y="2890"/>
                      </a:cubicBezTo>
                      <a:cubicBezTo>
                        <a:pt x="2664" y="2890"/>
                        <a:pt x="3374" y="2316"/>
                        <a:pt x="3374" y="1448"/>
                      </a:cubicBezTo>
                      <a:cubicBezTo>
                        <a:pt x="3374" y="642"/>
                        <a:pt x="2732" y="0"/>
                        <a:pt x="1938" y="0"/>
                      </a:cubicBezTo>
                      <a:close/>
                    </a:path>
                  </a:pathLst>
                </a:custGeom>
                <a:solidFill>
                  <a:srgbClr val="7386B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3" name="Google Shape;1743;p25"/>
                <p:cNvSpPr/>
                <p:nvPr/>
              </p:nvSpPr>
              <p:spPr>
                <a:xfrm>
                  <a:off x="4764425" y="4124700"/>
                  <a:ext cx="89325" cy="7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3" h="3064" extrusionOk="0">
                      <a:moveTo>
                        <a:pt x="2043" y="168"/>
                      </a:moveTo>
                      <a:cubicBezTo>
                        <a:pt x="2790" y="168"/>
                        <a:pt x="3397" y="775"/>
                        <a:pt x="3397" y="1534"/>
                      </a:cubicBezTo>
                      <a:cubicBezTo>
                        <a:pt x="3397" y="2348"/>
                        <a:pt x="2728" y="2889"/>
                        <a:pt x="2028" y="2889"/>
                      </a:cubicBezTo>
                      <a:cubicBezTo>
                        <a:pt x="1694" y="2889"/>
                        <a:pt x="1353" y="2766"/>
                        <a:pt x="1074" y="2491"/>
                      </a:cubicBezTo>
                      <a:cubicBezTo>
                        <a:pt x="222" y="1639"/>
                        <a:pt x="829" y="168"/>
                        <a:pt x="2043" y="168"/>
                      </a:cubicBezTo>
                      <a:close/>
                      <a:moveTo>
                        <a:pt x="2030" y="0"/>
                      </a:moveTo>
                      <a:cubicBezTo>
                        <a:pt x="1654" y="0"/>
                        <a:pt x="1270" y="139"/>
                        <a:pt x="957" y="448"/>
                      </a:cubicBezTo>
                      <a:cubicBezTo>
                        <a:pt x="0" y="1417"/>
                        <a:pt x="677" y="3063"/>
                        <a:pt x="2043" y="3063"/>
                      </a:cubicBezTo>
                      <a:cubicBezTo>
                        <a:pt x="2883" y="3051"/>
                        <a:pt x="3572" y="2374"/>
                        <a:pt x="3572" y="1534"/>
                      </a:cubicBezTo>
                      <a:cubicBezTo>
                        <a:pt x="3572" y="609"/>
                        <a:pt x="2818" y="0"/>
                        <a:pt x="2030" y="0"/>
                      </a:cubicBezTo>
                      <a:close/>
                    </a:path>
                  </a:pathLst>
                </a:custGeom>
                <a:solidFill>
                  <a:srgbClr val="F85B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4" name="Google Shape;1744;p25"/>
                <p:cNvSpPr/>
                <p:nvPr/>
              </p:nvSpPr>
              <p:spPr>
                <a:xfrm>
                  <a:off x="4767050" y="4126850"/>
                  <a:ext cx="84350" cy="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4" h="2891" extrusionOk="0">
                      <a:moveTo>
                        <a:pt x="1492" y="445"/>
                      </a:moveTo>
                      <a:cubicBezTo>
                        <a:pt x="1815" y="445"/>
                        <a:pt x="2125" y="696"/>
                        <a:pt x="2125" y="1074"/>
                      </a:cubicBezTo>
                      <a:cubicBezTo>
                        <a:pt x="2125" y="1425"/>
                        <a:pt x="1845" y="1705"/>
                        <a:pt x="1506" y="1705"/>
                      </a:cubicBezTo>
                      <a:lnTo>
                        <a:pt x="1494" y="1705"/>
                      </a:lnTo>
                      <a:cubicBezTo>
                        <a:pt x="934" y="1705"/>
                        <a:pt x="654" y="1028"/>
                        <a:pt x="1051" y="631"/>
                      </a:cubicBezTo>
                      <a:cubicBezTo>
                        <a:pt x="1179" y="502"/>
                        <a:pt x="1337" y="445"/>
                        <a:pt x="1492" y="445"/>
                      </a:cubicBezTo>
                      <a:close/>
                      <a:moveTo>
                        <a:pt x="1938" y="0"/>
                      </a:moveTo>
                      <a:cubicBezTo>
                        <a:pt x="654" y="0"/>
                        <a:pt x="0" y="1553"/>
                        <a:pt x="911" y="2463"/>
                      </a:cubicBezTo>
                      <a:cubicBezTo>
                        <a:pt x="1206" y="2758"/>
                        <a:pt x="1568" y="2890"/>
                        <a:pt x="1923" y="2890"/>
                      </a:cubicBezTo>
                      <a:cubicBezTo>
                        <a:pt x="2664" y="2890"/>
                        <a:pt x="3374" y="2316"/>
                        <a:pt x="3374" y="1448"/>
                      </a:cubicBezTo>
                      <a:cubicBezTo>
                        <a:pt x="3374" y="642"/>
                        <a:pt x="2732" y="0"/>
                        <a:pt x="1938" y="0"/>
                      </a:cubicBezTo>
                      <a:close/>
                    </a:path>
                  </a:pathLst>
                </a:custGeom>
                <a:solidFill>
                  <a:srgbClr val="F13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5" name="Google Shape;1745;p25"/>
                <p:cNvSpPr/>
                <p:nvPr/>
              </p:nvSpPr>
              <p:spPr>
                <a:xfrm>
                  <a:off x="4964025" y="3607125"/>
                  <a:ext cx="84350" cy="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4" h="2891" extrusionOk="0">
                      <a:moveTo>
                        <a:pt x="1938" y="0"/>
                      </a:moveTo>
                      <a:cubicBezTo>
                        <a:pt x="654" y="0"/>
                        <a:pt x="0" y="1553"/>
                        <a:pt x="911" y="2463"/>
                      </a:cubicBezTo>
                      <a:cubicBezTo>
                        <a:pt x="1206" y="2758"/>
                        <a:pt x="1568" y="2890"/>
                        <a:pt x="1923" y="2890"/>
                      </a:cubicBezTo>
                      <a:cubicBezTo>
                        <a:pt x="2664" y="2890"/>
                        <a:pt x="3374" y="2316"/>
                        <a:pt x="3374" y="1448"/>
                      </a:cubicBezTo>
                      <a:cubicBezTo>
                        <a:pt x="3374" y="642"/>
                        <a:pt x="2732" y="0"/>
                        <a:pt x="1938" y="0"/>
                      </a:cubicBezTo>
                      <a:close/>
                    </a:path>
                  </a:pathLst>
                </a:custGeom>
                <a:solidFill>
                  <a:srgbClr val="7386B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6" name="Google Shape;1746;p25"/>
                <p:cNvSpPr/>
                <p:nvPr/>
              </p:nvSpPr>
              <p:spPr>
                <a:xfrm>
                  <a:off x="4961400" y="3604975"/>
                  <a:ext cx="89325" cy="7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3" h="3063" extrusionOk="0">
                      <a:moveTo>
                        <a:pt x="2043" y="168"/>
                      </a:moveTo>
                      <a:cubicBezTo>
                        <a:pt x="2790" y="168"/>
                        <a:pt x="3397" y="775"/>
                        <a:pt x="3397" y="1534"/>
                      </a:cubicBezTo>
                      <a:cubicBezTo>
                        <a:pt x="3397" y="2348"/>
                        <a:pt x="2728" y="2889"/>
                        <a:pt x="2028" y="2889"/>
                      </a:cubicBezTo>
                      <a:cubicBezTo>
                        <a:pt x="1694" y="2889"/>
                        <a:pt x="1353" y="2766"/>
                        <a:pt x="1074" y="2491"/>
                      </a:cubicBezTo>
                      <a:cubicBezTo>
                        <a:pt x="222" y="1627"/>
                        <a:pt x="829" y="168"/>
                        <a:pt x="2043" y="168"/>
                      </a:cubicBezTo>
                      <a:close/>
                      <a:moveTo>
                        <a:pt x="2030" y="0"/>
                      </a:moveTo>
                      <a:cubicBezTo>
                        <a:pt x="1654" y="0"/>
                        <a:pt x="1270" y="139"/>
                        <a:pt x="957" y="448"/>
                      </a:cubicBezTo>
                      <a:cubicBezTo>
                        <a:pt x="0" y="1417"/>
                        <a:pt x="677" y="3063"/>
                        <a:pt x="2043" y="3063"/>
                      </a:cubicBezTo>
                      <a:cubicBezTo>
                        <a:pt x="2883" y="3051"/>
                        <a:pt x="3572" y="2374"/>
                        <a:pt x="3572" y="1534"/>
                      </a:cubicBezTo>
                      <a:cubicBezTo>
                        <a:pt x="3572" y="609"/>
                        <a:pt x="2818" y="0"/>
                        <a:pt x="2030" y="0"/>
                      </a:cubicBezTo>
                      <a:close/>
                    </a:path>
                  </a:pathLst>
                </a:custGeom>
                <a:solidFill>
                  <a:srgbClr val="F85B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7" name="Google Shape;1747;p25"/>
                <p:cNvSpPr/>
                <p:nvPr/>
              </p:nvSpPr>
              <p:spPr>
                <a:xfrm>
                  <a:off x="4964025" y="3607125"/>
                  <a:ext cx="84350" cy="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4" h="2891" extrusionOk="0">
                      <a:moveTo>
                        <a:pt x="1492" y="445"/>
                      </a:moveTo>
                      <a:cubicBezTo>
                        <a:pt x="1815" y="445"/>
                        <a:pt x="2125" y="695"/>
                        <a:pt x="2125" y="1074"/>
                      </a:cubicBezTo>
                      <a:cubicBezTo>
                        <a:pt x="2125" y="1424"/>
                        <a:pt x="1845" y="1704"/>
                        <a:pt x="1506" y="1704"/>
                      </a:cubicBezTo>
                      <a:lnTo>
                        <a:pt x="1494" y="1704"/>
                      </a:lnTo>
                      <a:cubicBezTo>
                        <a:pt x="1490" y="1705"/>
                        <a:pt x="1485" y="1705"/>
                        <a:pt x="1480" y="1705"/>
                      </a:cubicBezTo>
                      <a:cubicBezTo>
                        <a:pt x="929" y="1705"/>
                        <a:pt x="657" y="1024"/>
                        <a:pt x="1051" y="631"/>
                      </a:cubicBezTo>
                      <a:cubicBezTo>
                        <a:pt x="1179" y="502"/>
                        <a:pt x="1337" y="445"/>
                        <a:pt x="1492" y="445"/>
                      </a:cubicBezTo>
                      <a:close/>
                      <a:moveTo>
                        <a:pt x="1938" y="0"/>
                      </a:moveTo>
                      <a:cubicBezTo>
                        <a:pt x="654" y="0"/>
                        <a:pt x="0" y="1553"/>
                        <a:pt x="911" y="2463"/>
                      </a:cubicBezTo>
                      <a:cubicBezTo>
                        <a:pt x="1206" y="2758"/>
                        <a:pt x="1568" y="2890"/>
                        <a:pt x="1923" y="2890"/>
                      </a:cubicBezTo>
                      <a:cubicBezTo>
                        <a:pt x="2664" y="2890"/>
                        <a:pt x="3374" y="2316"/>
                        <a:pt x="3374" y="1448"/>
                      </a:cubicBezTo>
                      <a:cubicBezTo>
                        <a:pt x="3374" y="642"/>
                        <a:pt x="2732" y="0"/>
                        <a:pt x="1938" y="0"/>
                      </a:cubicBezTo>
                      <a:close/>
                    </a:path>
                  </a:pathLst>
                </a:custGeom>
                <a:solidFill>
                  <a:srgbClr val="F13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8" name="Google Shape;1748;p25"/>
                <p:cNvSpPr/>
                <p:nvPr/>
              </p:nvSpPr>
              <p:spPr>
                <a:xfrm>
                  <a:off x="4665775" y="3896300"/>
                  <a:ext cx="64825" cy="5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3" h="2210" extrusionOk="0">
                      <a:moveTo>
                        <a:pt x="1483" y="1"/>
                      </a:moveTo>
                      <a:cubicBezTo>
                        <a:pt x="503" y="1"/>
                        <a:pt x="1" y="1192"/>
                        <a:pt x="701" y="1880"/>
                      </a:cubicBezTo>
                      <a:cubicBezTo>
                        <a:pt x="925" y="2108"/>
                        <a:pt x="1202" y="2210"/>
                        <a:pt x="1475" y="2210"/>
                      </a:cubicBezTo>
                      <a:cubicBezTo>
                        <a:pt x="2040" y="2210"/>
                        <a:pt x="2584" y="1772"/>
                        <a:pt x="2592" y="1110"/>
                      </a:cubicBezTo>
                      <a:cubicBezTo>
                        <a:pt x="2592" y="491"/>
                        <a:pt x="2090" y="1"/>
                        <a:pt x="1483" y="1"/>
                      </a:cubicBezTo>
                      <a:close/>
                    </a:path>
                  </a:pathLst>
                </a:custGeom>
                <a:solidFill>
                  <a:srgbClr val="7386B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9" name="Google Shape;1749;p25"/>
                <p:cNvSpPr/>
                <p:nvPr/>
              </p:nvSpPr>
              <p:spPr>
                <a:xfrm>
                  <a:off x="4662875" y="3894025"/>
                  <a:ext cx="69750" cy="5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0" h="2380" extrusionOk="0">
                      <a:moveTo>
                        <a:pt x="1599" y="174"/>
                      </a:moveTo>
                      <a:cubicBezTo>
                        <a:pt x="2159" y="174"/>
                        <a:pt x="2615" y="629"/>
                        <a:pt x="2615" y="1189"/>
                      </a:cubicBezTo>
                      <a:cubicBezTo>
                        <a:pt x="2615" y="1806"/>
                        <a:pt x="2112" y="2213"/>
                        <a:pt x="1588" y="2213"/>
                      </a:cubicBezTo>
                      <a:cubicBezTo>
                        <a:pt x="1338" y="2213"/>
                        <a:pt x="1083" y="2120"/>
                        <a:pt x="875" y="1913"/>
                      </a:cubicBezTo>
                      <a:cubicBezTo>
                        <a:pt x="233" y="1271"/>
                        <a:pt x="689" y="174"/>
                        <a:pt x="1599" y="174"/>
                      </a:cubicBezTo>
                      <a:close/>
                      <a:moveTo>
                        <a:pt x="1587" y="1"/>
                      </a:moveTo>
                      <a:cubicBezTo>
                        <a:pt x="1296" y="1"/>
                        <a:pt x="999" y="108"/>
                        <a:pt x="759" y="349"/>
                      </a:cubicBezTo>
                      <a:cubicBezTo>
                        <a:pt x="0" y="1096"/>
                        <a:pt x="537" y="2380"/>
                        <a:pt x="1599" y="2380"/>
                      </a:cubicBezTo>
                      <a:cubicBezTo>
                        <a:pt x="2253" y="2380"/>
                        <a:pt x="2790" y="1855"/>
                        <a:pt x="2790" y="1189"/>
                      </a:cubicBezTo>
                      <a:cubicBezTo>
                        <a:pt x="2790" y="477"/>
                        <a:pt x="2200" y="1"/>
                        <a:pt x="1587" y="1"/>
                      </a:cubicBezTo>
                      <a:close/>
                    </a:path>
                  </a:pathLst>
                </a:custGeom>
                <a:solidFill>
                  <a:srgbClr val="F85B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0" name="Google Shape;1750;p25"/>
                <p:cNvSpPr/>
                <p:nvPr/>
              </p:nvSpPr>
              <p:spPr>
                <a:xfrm>
                  <a:off x="4665775" y="3896300"/>
                  <a:ext cx="64525" cy="5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1" h="2210" extrusionOk="0">
                      <a:moveTo>
                        <a:pt x="1147" y="348"/>
                      </a:moveTo>
                      <a:cubicBezTo>
                        <a:pt x="1396" y="348"/>
                        <a:pt x="1635" y="538"/>
                        <a:pt x="1635" y="830"/>
                      </a:cubicBezTo>
                      <a:cubicBezTo>
                        <a:pt x="1635" y="1098"/>
                        <a:pt x="1413" y="1308"/>
                        <a:pt x="1145" y="1308"/>
                      </a:cubicBezTo>
                      <a:cubicBezTo>
                        <a:pt x="724" y="1308"/>
                        <a:pt x="503" y="795"/>
                        <a:pt x="806" y="491"/>
                      </a:cubicBezTo>
                      <a:cubicBezTo>
                        <a:pt x="905" y="392"/>
                        <a:pt x="1027" y="348"/>
                        <a:pt x="1147" y="348"/>
                      </a:cubicBezTo>
                      <a:close/>
                      <a:moveTo>
                        <a:pt x="1483" y="1"/>
                      </a:moveTo>
                      <a:cubicBezTo>
                        <a:pt x="491" y="1"/>
                        <a:pt x="1" y="1192"/>
                        <a:pt x="701" y="1880"/>
                      </a:cubicBezTo>
                      <a:cubicBezTo>
                        <a:pt x="925" y="2108"/>
                        <a:pt x="1201" y="2210"/>
                        <a:pt x="1473" y="2210"/>
                      </a:cubicBezTo>
                      <a:cubicBezTo>
                        <a:pt x="2037" y="2210"/>
                        <a:pt x="2580" y="1768"/>
                        <a:pt x="2580" y="1098"/>
                      </a:cubicBezTo>
                      <a:cubicBezTo>
                        <a:pt x="2580" y="491"/>
                        <a:pt x="2090" y="1"/>
                        <a:pt x="1483" y="1"/>
                      </a:cubicBezTo>
                      <a:close/>
                    </a:path>
                  </a:pathLst>
                </a:custGeom>
                <a:solidFill>
                  <a:srgbClr val="F13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1" name="Google Shape;1751;p25"/>
                <p:cNvSpPr/>
                <p:nvPr/>
              </p:nvSpPr>
              <p:spPr>
                <a:xfrm>
                  <a:off x="4831825" y="2247525"/>
                  <a:ext cx="84350" cy="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4" h="2891" extrusionOk="0">
                      <a:moveTo>
                        <a:pt x="1927" y="1"/>
                      </a:moveTo>
                      <a:cubicBezTo>
                        <a:pt x="643" y="1"/>
                        <a:pt x="1" y="1553"/>
                        <a:pt x="911" y="2464"/>
                      </a:cubicBezTo>
                      <a:cubicBezTo>
                        <a:pt x="1206" y="2758"/>
                        <a:pt x="1567" y="2890"/>
                        <a:pt x="1922" y="2890"/>
                      </a:cubicBezTo>
                      <a:cubicBezTo>
                        <a:pt x="2664" y="2890"/>
                        <a:pt x="3374" y="2313"/>
                        <a:pt x="3374" y="1436"/>
                      </a:cubicBezTo>
                      <a:cubicBezTo>
                        <a:pt x="3374" y="643"/>
                        <a:pt x="2732" y="1"/>
                        <a:pt x="1927" y="1"/>
                      </a:cubicBezTo>
                      <a:close/>
                    </a:path>
                  </a:pathLst>
                </a:custGeom>
                <a:solidFill>
                  <a:srgbClr val="7386B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2" name="Google Shape;1752;p25"/>
                <p:cNvSpPr/>
                <p:nvPr/>
              </p:nvSpPr>
              <p:spPr>
                <a:xfrm>
                  <a:off x="4828900" y="2245250"/>
                  <a:ext cx="89325" cy="7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3" h="3057" extrusionOk="0">
                      <a:moveTo>
                        <a:pt x="2044" y="173"/>
                      </a:moveTo>
                      <a:cubicBezTo>
                        <a:pt x="2791" y="173"/>
                        <a:pt x="3398" y="780"/>
                        <a:pt x="3398" y="1527"/>
                      </a:cubicBezTo>
                      <a:cubicBezTo>
                        <a:pt x="3398" y="2350"/>
                        <a:pt x="2728" y="2894"/>
                        <a:pt x="2027" y="2894"/>
                      </a:cubicBezTo>
                      <a:cubicBezTo>
                        <a:pt x="1693" y="2894"/>
                        <a:pt x="1353" y="2771"/>
                        <a:pt x="1075" y="2496"/>
                      </a:cubicBezTo>
                      <a:cubicBezTo>
                        <a:pt x="223" y="1632"/>
                        <a:pt x="830" y="173"/>
                        <a:pt x="2044" y="173"/>
                      </a:cubicBezTo>
                      <a:close/>
                      <a:moveTo>
                        <a:pt x="2033" y="0"/>
                      </a:moveTo>
                      <a:cubicBezTo>
                        <a:pt x="1656" y="0"/>
                        <a:pt x="1272" y="140"/>
                        <a:pt x="958" y="454"/>
                      </a:cubicBezTo>
                      <a:cubicBezTo>
                        <a:pt x="1" y="1411"/>
                        <a:pt x="678" y="3057"/>
                        <a:pt x="2044" y="3057"/>
                      </a:cubicBezTo>
                      <a:cubicBezTo>
                        <a:pt x="2884" y="3057"/>
                        <a:pt x="3573" y="2380"/>
                        <a:pt x="3573" y="1527"/>
                      </a:cubicBezTo>
                      <a:cubicBezTo>
                        <a:pt x="3573" y="612"/>
                        <a:pt x="2820" y="0"/>
                        <a:pt x="2033" y="0"/>
                      </a:cubicBezTo>
                      <a:close/>
                    </a:path>
                  </a:pathLst>
                </a:custGeom>
                <a:solidFill>
                  <a:srgbClr val="F85B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3" name="Google Shape;1753;p25"/>
                <p:cNvSpPr/>
                <p:nvPr/>
              </p:nvSpPr>
              <p:spPr>
                <a:xfrm>
                  <a:off x="4831625" y="2247525"/>
                  <a:ext cx="84550" cy="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2891" extrusionOk="0">
                      <a:moveTo>
                        <a:pt x="1489" y="445"/>
                      </a:moveTo>
                      <a:cubicBezTo>
                        <a:pt x="1812" y="445"/>
                        <a:pt x="2121" y="696"/>
                        <a:pt x="2121" y="1075"/>
                      </a:cubicBezTo>
                      <a:cubicBezTo>
                        <a:pt x="2121" y="1413"/>
                        <a:pt x="1853" y="1693"/>
                        <a:pt x="1514" y="1705"/>
                      </a:cubicBezTo>
                      <a:lnTo>
                        <a:pt x="1503" y="1705"/>
                      </a:lnTo>
                      <a:cubicBezTo>
                        <a:pt x="931" y="1705"/>
                        <a:pt x="651" y="1028"/>
                        <a:pt x="1047" y="631"/>
                      </a:cubicBezTo>
                      <a:cubicBezTo>
                        <a:pt x="1176" y="502"/>
                        <a:pt x="1334" y="445"/>
                        <a:pt x="1489" y="445"/>
                      </a:cubicBezTo>
                      <a:close/>
                      <a:moveTo>
                        <a:pt x="1920" y="1"/>
                      </a:moveTo>
                      <a:cubicBezTo>
                        <a:pt x="646" y="1"/>
                        <a:pt x="0" y="1557"/>
                        <a:pt x="907" y="2464"/>
                      </a:cubicBezTo>
                      <a:cubicBezTo>
                        <a:pt x="1202" y="2758"/>
                        <a:pt x="1564" y="2890"/>
                        <a:pt x="1919" y="2890"/>
                      </a:cubicBezTo>
                      <a:cubicBezTo>
                        <a:pt x="2661" y="2890"/>
                        <a:pt x="3374" y="2313"/>
                        <a:pt x="3382" y="1436"/>
                      </a:cubicBezTo>
                      <a:cubicBezTo>
                        <a:pt x="3382" y="643"/>
                        <a:pt x="2728" y="1"/>
                        <a:pt x="1935" y="1"/>
                      </a:cubicBezTo>
                      <a:cubicBezTo>
                        <a:pt x="1930" y="1"/>
                        <a:pt x="1925" y="1"/>
                        <a:pt x="1920" y="1"/>
                      </a:cubicBezTo>
                      <a:close/>
                    </a:path>
                  </a:pathLst>
                </a:custGeom>
                <a:solidFill>
                  <a:srgbClr val="F13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4" name="Google Shape;1754;p25"/>
                <p:cNvSpPr/>
                <p:nvPr/>
              </p:nvSpPr>
              <p:spPr>
                <a:xfrm>
                  <a:off x="4595150" y="1267900"/>
                  <a:ext cx="84375" cy="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5" h="2891" extrusionOk="0">
                      <a:moveTo>
                        <a:pt x="1927" y="0"/>
                      </a:moveTo>
                      <a:cubicBezTo>
                        <a:pt x="643" y="0"/>
                        <a:pt x="1" y="1553"/>
                        <a:pt x="900" y="2463"/>
                      </a:cubicBezTo>
                      <a:cubicBezTo>
                        <a:pt x="1195" y="2758"/>
                        <a:pt x="1557" y="2890"/>
                        <a:pt x="1913" y="2890"/>
                      </a:cubicBezTo>
                      <a:cubicBezTo>
                        <a:pt x="2655" y="2890"/>
                        <a:pt x="3366" y="2316"/>
                        <a:pt x="3374" y="1448"/>
                      </a:cubicBezTo>
                      <a:cubicBezTo>
                        <a:pt x="3374" y="642"/>
                        <a:pt x="2721" y="0"/>
                        <a:pt x="1927" y="0"/>
                      </a:cubicBezTo>
                      <a:close/>
                    </a:path>
                  </a:pathLst>
                </a:custGeom>
                <a:solidFill>
                  <a:srgbClr val="7386B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5" name="Google Shape;1755;p25"/>
                <p:cNvSpPr/>
                <p:nvPr/>
              </p:nvSpPr>
              <p:spPr>
                <a:xfrm>
                  <a:off x="4592250" y="1265750"/>
                  <a:ext cx="89325" cy="7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3" h="3063" extrusionOk="0">
                      <a:moveTo>
                        <a:pt x="2043" y="168"/>
                      </a:moveTo>
                      <a:cubicBezTo>
                        <a:pt x="2790" y="168"/>
                        <a:pt x="3397" y="775"/>
                        <a:pt x="3397" y="1534"/>
                      </a:cubicBezTo>
                      <a:cubicBezTo>
                        <a:pt x="3397" y="2353"/>
                        <a:pt x="2731" y="2897"/>
                        <a:pt x="2037" y="2897"/>
                      </a:cubicBezTo>
                      <a:cubicBezTo>
                        <a:pt x="1703" y="2897"/>
                        <a:pt x="1362" y="2771"/>
                        <a:pt x="1086" y="2491"/>
                      </a:cubicBezTo>
                      <a:cubicBezTo>
                        <a:pt x="222" y="1639"/>
                        <a:pt x="829" y="168"/>
                        <a:pt x="2043" y="168"/>
                      </a:cubicBezTo>
                      <a:close/>
                      <a:moveTo>
                        <a:pt x="2034" y="0"/>
                      </a:moveTo>
                      <a:cubicBezTo>
                        <a:pt x="1659" y="0"/>
                        <a:pt x="1278" y="139"/>
                        <a:pt x="969" y="448"/>
                      </a:cubicBezTo>
                      <a:cubicBezTo>
                        <a:pt x="0" y="1405"/>
                        <a:pt x="677" y="3051"/>
                        <a:pt x="2043" y="3063"/>
                      </a:cubicBezTo>
                      <a:cubicBezTo>
                        <a:pt x="2883" y="3063"/>
                        <a:pt x="3572" y="2374"/>
                        <a:pt x="3572" y="1534"/>
                      </a:cubicBezTo>
                      <a:cubicBezTo>
                        <a:pt x="3572" y="609"/>
                        <a:pt x="2818" y="0"/>
                        <a:pt x="2034" y="0"/>
                      </a:cubicBezTo>
                      <a:close/>
                    </a:path>
                  </a:pathLst>
                </a:custGeom>
                <a:solidFill>
                  <a:srgbClr val="F85B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6" name="Google Shape;1756;p25"/>
                <p:cNvSpPr/>
                <p:nvPr/>
              </p:nvSpPr>
              <p:spPr>
                <a:xfrm>
                  <a:off x="4594950" y="1267900"/>
                  <a:ext cx="84275" cy="7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" h="2890" extrusionOk="0">
                      <a:moveTo>
                        <a:pt x="1489" y="444"/>
                      </a:moveTo>
                      <a:cubicBezTo>
                        <a:pt x="1812" y="444"/>
                        <a:pt x="2122" y="695"/>
                        <a:pt x="2122" y="1074"/>
                      </a:cubicBezTo>
                      <a:cubicBezTo>
                        <a:pt x="2133" y="1424"/>
                        <a:pt x="1853" y="1704"/>
                        <a:pt x="1503" y="1704"/>
                      </a:cubicBezTo>
                      <a:lnTo>
                        <a:pt x="1491" y="1704"/>
                      </a:lnTo>
                      <a:cubicBezTo>
                        <a:pt x="931" y="1704"/>
                        <a:pt x="651" y="1027"/>
                        <a:pt x="1048" y="630"/>
                      </a:cubicBezTo>
                      <a:cubicBezTo>
                        <a:pt x="1176" y="502"/>
                        <a:pt x="1334" y="444"/>
                        <a:pt x="1489" y="444"/>
                      </a:cubicBezTo>
                      <a:close/>
                      <a:moveTo>
                        <a:pt x="1921" y="0"/>
                      </a:moveTo>
                      <a:cubicBezTo>
                        <a:pt x="646" y="0"/>
                        <a:pt x="1" y="1556"/>
                        <a:pt x="908" y="2463"/>
                      </a:cubicBezTo>
                      <a:cubicBezTo>
                        <a:pt x="1202" y="2758"/>
                        <a:pt x="1564" y="2890"/>
                        <a:pt x="1919" y="2890"/>
                      </a:cubicBezTo>
                      <a:cubicBezTo>
                        <a:pt x="2660" y="2890"/>
                        <a:pt x="3371" y="2312"/>
                        <a:pt x="3371" y="1436"/>
                      </a:cubicBezTo>
                      <a:cubicBezTo>
                        <a:pt x="3371" y="642"/>
                        <a:pt x="2729" y="0"/>
                        <a:pt x="1935" y="0"/>
                      </a:cubicBezTo>
                      <a:cubicBezTo>
                        <a:pt x="1930" y="0"/>
                        <a:pt x="1925" y="0"/>
                        <a:pt x="1921" y="0"/>
                      </a:cubicBezTo>
                      <a:close/>
                    </a:path>
                  </a:pathLst>
                </a:custGeom>
                <a:solidFill>
                  <a:srgbClr val="F13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7" name="Google Shape;1757;p25"/>
                <p:cNvSpPr/>
                <p:nvPr/>
              </p:nvSpPr>
              <p:spPr>
                <a:xfrm>
                  <a:off x="4730575" y="2016700"/>
                  <a:ext cx="64500" cy="5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2221" extrusionOk="0">
                      <a:moveTo>
                        <a:pt x="1471" y="1"/>
                      </a:moveTo>
                      <a:cubicBezTo>
                        <a:pt x="490" y="1"/>
                        <a:pt x="0" y="1203"/>
                        <a:pt x="689" y="1892"/>
                      </a:cubicBezTo>
                      <a:cubicBezTo>
                        <a:pt x="916" y="2119"/>
                        <a:pt x="1195" y="2221"/>
                        <a:pt x="1468" y="2221"/>
                      </a:cubicBezTo>
                      <a:cubicBezTo>
                        <a:pt x="2037" y="2221"/>
                        <a:pt x="2580" y="1780"/>
                        <a:pt x="2580" y="1109"/>
                      </a:cubicBezTo>
                      <a:cubicBezTo>
                        <a:pt x="2580" y="502"/>
                        <a:pt x="2090" y="1"/>
                        <a:pt x="1471" y="1"/>
                      </a:cubicBezTo>
                      <a:close/>
                    </a:path>
                  </a:pathLst>
                </a:custGeom>
                <a:solidFill>
                  <a:srgbClr val="7386B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8" name="Google Shape;1758;p25"/>
                <p:cNvSpPr/>
                <p:nvPr/>
              </p:nvSpPr>
              <p:spPr>
                <a:xfrm>
                  <a:off x="4727650" y="2014650"/>
                  <a:ext cx="69475" cy="5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9" h="2383" extrusionOk="0">
                      <a:moveTo>
                        <a:pt x="1588" y="176"/>
                      </a:moveTo>
                      <a:cubicBezTo>
                        <a:pt x="2160" y="176"/>
                        <a:pt x="2615" y="631"/>
                        <a:pt x="2615" y="1191"/>
                      </a:cubicBezTo>
                      <a:cubicBezTo>
                        <a:pt x="2615" y="1808"/>
                        <a:pt x="2112" y="2215"/>
                        <a:pt x="1585" y="2215"/>
                      </a:cubicBezTo>
                      <a:cubicBezTo>
                        <a:pt x="1333" y="2215"/>
                        <a:pt x="1075" y="2123"/>
                        <a:pt x="864" y="1915"/>
                      </a:cubicBezTo>
                      <a:cubicBezTo>
                        <a:pt x="222" y="1273"/>
                        <a:pt x="677" y="176"/>
                        <a:pt x="1588" y="176"/>
                      </a:cubicBezTo>
                      <a:close/>
                      <a:moveTo>
                        <a:pt x="1580" y="1"/>
                      </a:moveTo>
                      <a:cubicBezTo>
                        <a:pt x="1288" y="1"/>
                        <a:pt x="989" y="109"/>
                        <a:pt x="747" y="351"/>
                      </a:cubicBezTo>
                      <a:cubicBezTo>
                        <a:pt x="0" y="1098"/>
                        <a:pt x="526" y="2382"/>
                        <a:pt x="1588" y="2382"/>
                      </a:cubicBezTo>
                      <a:cubicBezTo>
                        <a:pt x="2242" y="2382"/>
                        <a:pt x="2779" y="1845"/>
                        <a:pt x="2779" y="1191"/>
                      </a:cubicBezTo>
                      <a:cubicBezTo>
                        <a:pt x="2779" y="473"/>
                        <a:pt x="2192" y="1"/>
                        <a:pt x="1580" y="1"/>
                      </a:cubicBezTo>
                      <a:close/>
                    </a:path>
                  </a:pathLst>
                </a:custGeom>
                <a:solidFill>
                  <a:srgbClr val="F85B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9" name="Google Shape;1759;p25"/>
                <p:cNvSpPr/>
                <p:nvPr/>
              </p:nvSpPr>
              <p:spPr>
                <a:xfrm>
                  <a:off x="4730575" y="2016975"/>
                  <a:ext cx="64500" cy="5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2208" extrusionOk="0">
                      <a:moveTo>
                        <a:pt x="1137" y="339"/>
                      </a:moveTo>
                      <a:cubicBezTo>
                        <a:pt x="1385" y="339"/>
                        <a:pt x="1623" y="536"/>
                        <a:pt x="1623" y="830"/>
                      </a:cubicBezTo>
                      <a:cubicBezTo>
                        <a:pt x="1623" y="1087"/>
                        <a:pt x="1413" y="1297"/>
                        <a:pt x="1144" y="1297"/>
                      </a:cubicBezTo>
                      <a:lnTo>
                        <a:pt x="1144" y="1309"/>
                      </a:lnTo>
                      <a:cubicBezTo>
                        <a:pt x="712" y="1309"/>
                        <a:pt x="502" y="783"/>
                        <a:pt x="806" y="480"/>
                      </a:cubicBezTo>
                      <a:cubicBezTo>
                        <a:pt x="903" y="383"/>
                        <a:pt x="1021" y="339"/>
                        <a:pt x="1137" y="339"/>
                      </a:cubicBezTo>
                      <a:close/>
                      <a:moveTo>
                        <a:pt x="1492" y="1"/>
                      </a:moveTo>
                      <a:cubicBezTo>
                        <a:pt x="1485" y="1"/>
                        <a:pt x="1478" y="1"/>
                        <a:pt x="1471" y="1"/>
                      </a:cubicBezTo>
                      <a:cubicBezTo>
                        <a:pt x="490" y="1"/>
                        <a:pt x="0" y="1180"/>
                        <a:pt x="689" y="1881"/>
                      </a:cubicBezTo>
                      <a:cubicBezTo>
                        <a:pt x="915" y="2106"/>
                        <a:pt x="1192" y="2207"/>
                        <a:pt x="1463" y="2207"/>
                      </a:cubicBezTo>
                      <a:cubicBezTo>
                        <a:pt x="2033" y="2207"/>
                        <a:pt x="2580" y="1763"/>
                        <a:pt x="2580" y="1098"/>
                      </a:cubicBezTo>
                      <a:cubicBezTo>
                        <a:pt x="2580" y="498"/>
                        <a:pt x="2101" y="1"/>
                        <a:pt x="1492" y="1"/>
                      </a:cubicBezTo>
                      <a:close/>
                    </a:path>
                  </a:pathLst>
                </a:custGeom>
                <a:solidFill>
                  <a:srgbClr val="F13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0" name="Google Shape;1760;p25"/>
                <p:cNvSpPr/>
                <p:nvPr/>
              </p:nvSpPr>
              <p:spPr>
                <a:xfrm>
                  <a:off x="4798925" y="3140200"/>
                  <a:ext cx="73775" cy="6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1" h="2521" extrusionOk="0">
                      <a:moveTo>
                        <a:pt x="1676" y="1"/>
                      </a:moveTo>
                      <a:cubicBezTo>
                        <a:pt x="565" y="1"/>
                        <a:pt x="1" y="1358"/>
                        <a:pt x="791" y="2149"/>
                      </a:cubicBezTo>
                      <a:cubicBezTo>
                        <a:pt x="1048" y="2406"/>
                        <a:pt x="1365" y="2521"/>
                        <a:pt x="1677" y="2521"/>
                      </a:cubicBezTo>
                      <a:cubicBezTo>
                        <a:pt x="2326" y="2521"/>
                        <a:pt x="2951" y="2019"/>
                        <a:pt x="2951" y="1261"/>
                      </a:cubicBezTo>
                      <a:cubicBezTo>
                        <a:pt x="2951" y="561"/>
                        <a:pt x="2390" y="1"/>
                        <a:pt x="1690" y="1"/>
                      </a:cubicBezTo>
                      <a:cubicBezTo>
                        <a:pt x="1685" y="1"/>
                        <a:pt x="1681" y="1"/>
                        <a:pt x="1676" y="1"/>
                      </a:cubicBezTo>
                      <a:close/>
                    </a:path>
                  </a:pathLst>
                </a:custGeom>
                <a:solidFill>
                  <a:srgbClr val="7386B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1" name="Google Shape;1761;p25"/>
                <p:cNvSpPr/>
                <p:nvPr/>
              </p:nvSpPr>
              <p:spPr>
                <a:xfrm>
                  <a:off x="4795925" y="3137850"/>
                  <a:ext cx="78825" cy="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3" h="2698" extrusionOk="0">
                      <a:moveTo>
                        <a:pt x="1798" y="176"/>
                      </a:moveTo>
                      <a:cubicBezTo>
                        <a:pt x="2452" y="176"/>
                        <a:pt x="2977" y="702"/>
                        <a:pt x="2977" y="1355"/>
                      </a:cubicBezTo>
                      <a:cubicBezTo>
                        <a:pt x="2977" y="2065"/>
                        <a:pt x="2402" y="2535"/>
                        <a:pt x="1799" y="2535"/>
                      </a:cubicBezTo>
                      <a:cubicBezTo>
                        <a:pt x="1509" y="2535"/>
                        <a:pt x="1212" y="2427"/>
                        <a:pt x="970" y="2184"/>
                      </a:cubicBezTo>
                      <a:cubicBezTo>
                        <a:pt x="223" y="1449"/>
                        <a:pt x="748" y="176"/>
                        <a:pt x="1798" y="176"/>
                      </a:cubicBezTo>
                      <a:close/>
                      <a:moveTo>
                        <a:pt x="1790" y="0"/>
                      </a:moveTo>
                      <a:cubicBezTo>
                        <a:pt x="1460" y="0"/>
                        <a:pt x="1124" y="123"/>
                        <a:pt x="853" y="398"/>
                      </a:cubicBezTo>
                      <a:cubicBezTo>
                        <a:pt x="1" y="1250"/>
                        <a:pt x="608" y="2698"/>
                        <a:pt x="1798" y="2698"/>
                      </a:cubicBezTo>
                      <a:cubicBezTo>
                        <a:pt x="2545" y="2698"/>
                        <a:pt x="3152" y="2091"/>
                        <a:pt x="3152" y="1355"/>
                      </a:cubicBezTo>
                      <a:cubicBezTo>
                        <a:pt x="3152" y="541"/>
                        <a:pt x="2483" y="0"/>
                        <a:pt x="1790" y="0"/>
                      </a:cubicBezTo>
                      <a:close/>
                    </a:path>
                  </a:pathLst>
                </a:custGeom>
                <a:solidFill>
                  <a:srgbClr val="F85B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2" name="Google Shape;1762;p25"/>
                <p:cNvSpPr/>
                <p:nvPr/>
              </p:nvSpPr>
              <p:spPr>
                <a:xfrm>
                  <a:off x="4798650" y="3140200"/>
                  <a:ext cx="73775" cy="6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1" h="2526" extrusionOk="0">
                      <a:moveTo>
                        <a:pt x="1310" y="385"/>
                      </a:moveTo>
                      <a:cubicBezTo>
                        <a:pt x="1593" y="385"/>
                        <a:pt x="1865" y="604"/>
                        <a:pt x="1865" y="935"/>
                      </a:cubicBezTo>
                      <a:cubicBezTo>
                        <a:pt x="1865" y="1238"/>
                        <a:pt x="1619" y="1495"/>
                        <a:pt x="1316" y="1495"/>
                      </a:cubicBezTo>
                      <a:cubicBezTo>
                        <a:pt x="826" y="1495"/>
                        <a:pt x="581" y="900"/>
                        <a:pt x="919" y="549"/>
                      </a:cubicBezTo>
                      <a:cubicBezTo>
                        <a:pt x="1033" y="436"/>
                        <a:pt x="1173" y="385"/>
                        <a:pt x="1310" y="385"/>
                      </a:cubicBezTo>
                      <a:close/>
                      <a:moveTo>
                        <a:pt x="1675" y="1"/>
                      </a:moveTo>
                      <a:cubicBezTo>
                        <a:pt x="564" y="1"/>
                        <a:pt x="0" y="1358"/>
                        <a:pt x="802" y="2149"/>
                      </a:cubicBezTo>
                      <a:cubicBezTo>
                        <a:pt x="1059" y="2409"/>
                        <a:pt x="1375" y="2526"/>
                        <a:pt x="1685" y="2526"/>
                      </a:cubicBezTo>
                      <a:cubicBezTo>
                        <a:pt x="2331" y="2526"/>
                        <a:pt x="2950" y="2019"/>
                        <a:pt x="2950" y="1261"/>
                      </a:cubicBezTo>
                      <a:cubicBezTo>
                        <a:pt x="2950" y="561"/>
                        <a:pt x="2390" y="1"/>
                        <a:pt x="1689" y="1"/>
                      </a:cubicBezTo>
                      <a:cubicBezTo>
                        <a:pt x="1685" y="1"/>
                        <a:pt x="1680" y="1"/>
                        <a:pt x="1675" y="1"/>
                      </a:cubicBezTo>
                      <a:close/>
                    </a:path>
                  </a:pathLst>
                </a:custGeom>
                <a:solidFill>
                  <a:srgbClr val="F13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3" name="Google Shape;1763;p25"/>
                <p:cNvSpPr/>
                <p:nvPr/>
              </p:nvSpPr>
              <p:spPr>
                <a:xfrm>
                  <a:off x="4900400" y="2685250"/>
                  <a:ext cx="73850" cy="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2533" extrusionOk="0">
                      <a:moveTo>
                        <a:pt x="1682" y="1"/>
                      </a:moveTo>
                      <a:cubicBezTo>
                        <a:pt x="561" y="1"/>
                        <a:pt x="1" y="1367"/>
                        <a:pt x="794" y="2160"/>
                      </a:cubicBezTo>
                      <a:cubicBezTo>
                        <a:pt x="1051" y="2417"/>
                        <a:pt x="1367" y="2532"/>
                        <a:pt x="1678" y="2532"/>
                      </a:cubicBezTo>
                      <a:cubicBezTo>
                        <a:pt x="2328" y="2532"/>
                        <a:pt x="2954" y="2028"/>
                        <a:pt x="2954" y="1262"/>
                      </a:cubicBezTo>
                      <a:cubicBezTo>
                        <a:pt x="2942" y="573"/>
                        <a:pt x="2382" y="1"/>
                        <a:pt x="1682" y="1"/>
                      </a:cubicBezTo>
                      <a:close/>
                    </a:path>
                  </a:pathLst>
                </a:custGeom>
                <a:solidFill>
                  <a:srgbClr val="7386B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4" name="Google Shape;1764;p25"/>
                <p:cNvSpPr/>
                <p:nvPr/>
              </p:nvSpPr>
              <p:spPr>
                <a:xfrm>
                  <a:off x="4897475" y="2683125"/>
                  <a:ext cx="78825" cy="6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3" h="2701" extrusionOk="0">
                      <a:moveTo>
                        <a:pt x="1799" y="179"/>
                      </a:moveTo>
                      <a:cubicBezTo>
                        <a:pt x="2452" y="179"/>
                        <a:pt x="2977" y="705"/>
                        <a:pt x="2977" y="1347"/>
                      </a:cubicBezTo>
                      <a:cubicBezTo>
                        <a:pt x="2977" y="2059"/>
                        <a:pt x="2398" y="2530"/>
                        <a:pt x="1792" y="2530"/>
                      </a:cubicBezTo>
                      <a:cubicBezTo>
                        <a:pt x="1504" y="2530"/>
                        <a:pt x="1210" y="2424"/>
                        <a:pt x="970" y="2187"/>
                      </a:cubicBezTo>
                      <a:cubicBezTo>
                        <a:pt x="223" y="1440"/>
                        <a:pt x="748" y="179"/>
                        <a:pt x="1799" y="179"/>
                      </a:cubicBezTo>
                      <a:close/>
                      <a:moveTo>
                        <a:pt x="1797" y="0"/>
                      </a:moveTo>
                      <a:cubicBezTo>
                        <a:pt x="1465" y="0"/>
                        <a:pt x="1126" y="124"/>
                        <a:pt x="853" y="401"/>
                      </a:cubicBezTo>
                      <a:cubicBezTo>
                        <a:pt x="1" y="1253"/>
                        <a:pt x="596" y="2701"/>
                        <a:pt x="1799" y="2701"/>
                      </a:cubicBezTo>
                      <a:cubicBezTo>
                        <a:pt x="2546" y="2701"/>
                        <a:pt x="3153" y="2094"/>
                        <a:pt x="3153" y="1347"/>
                      </a:cubicBezTo>
                      <a:cubicBezTo>
                        <a:pt x="3153" y="535"/>
                        <a:pt x="2488" y="0"/>
                        <a:pt x="1797" y="0"/>
                      </a:cubicBezTo>
                      <a:close/>
                    </a:path>
                  </a:pathLst>
                </a:custGeom>
                <a:solidFill>
                  <a:srgbClr val="F85B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5" name="Google Shape;1765;p25"/>
                <p:cNvSpPr/>
                <p:nvPr/>
              </p:nvSpPr>
              <p:spPr>
                <a:xfrm>
                  <a:off x="4900400" y="2685250"/>
                  <a:ext cx="73850" cy="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2533" extrusionOk="0">
                      <a:moveTo>
                        <a:pt x="1302" y="396"/>
                      </a:moveTo>
                      <a:cubicBezTo>
                        <a:pt x="1586" y="396"/>
                        <a:pt x="1857" y="616"/>
                        <a:pt x="1857" y="946"/>
                      </a:cubicBezTo>
                      <a:cubicBezTo>
                        <a:pt x="1857" y="1250"/>
                        <a:pt x="1612" y="1495"/>
                        <a:pt x="1308" y="1495"/>
                      </a:cubicBezTo>
                      <a:cubicBezTo>
                        <a:pt x="818" y="1495"/>
                        <a:pt x="573" y="911"/>
                        <a:pt x="911" y="561"/>
                      </a:cubicBezTo>
                      <a:cubicBezTo>
                        <a:pt x="1025" y="447"/>
                        <a:pt x="1165" y="396"/>
                        <a:pt x="1302" y="396"/>
                      </a:cubicBezTo>
                      <a:close/>
                      <a:moveTo>
                        <a:pt x="1682" y="1"/>
                      </a:moveTo>
                      <a:cubicBezTo>
                        <a:pt x="561" y="1"/>
                        <a:pt x="1" y="1367"/>
                        <a:pt x="794" y="2160"/>
                      </a:cubicBezTo>
                      <a:cubicBezTo>
                        <a:pt x="1051" y="2417"/>
                        <a:pt x="1367" y="2532"/>
                        <a:pt x="1678" y="2532"/>
                      </a:cubicBezTo>
                      <a:cubicBezTo>
                        <a:pt x="2328" y="2532"/>
                        <a:pt x="2954" y="2028"/>
                        <a:pt x="2954" y="1262"/>
                      </a:cubicBezTo>
                      <a:cubicBezTo>
                        <a:pt x="2954" y="573"/>
                        <a:pt x="2382" y="1"/>
                        <a:pt x="1682" y="1"/>
                      </a:cubicBezTo>
                      <a:close/>
                    </a:path>
                  </a:pathLst>
                </a:custGeom>
                <a:solidFill>
                  <a:srgbClr val="F13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6" name="Google Shape;1766;p25"/>
                <p:cNvSpPr/>
                <p:nvPr/>
              </p:nvSpPr>
              <p:spPr>
                <a:xfrm>
                  <a:off x="4710150" y="2938275"/>
                  <a:ext cx="56325" cy="4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3" h="1942" extrusionOk="0">
                      <a:moveTo>
                        <a:pt x="1296" y="0"/>
                      </a:moveTo>
                      <a:cubicBezTo>
                        <a:pt x="432" y="0"/>
                        <a:pt x="0" y="1039"/>
                        <a:pt x="607" y="1658"/>
                      </a:cubicBezTo>
                      <a:cubicBezTo>
                        <a:pt x="803" y="1853"/>
                        <a:pt x="1043" y="1941"/>
                        <a:pt x="1280" y="1941"/>
                      </a:cubicBezTo>
                      <a:cubicBezTo>
                        <a:pt x="1776" y="1941"/>
                        <a:pt x="2253" y="1554"/>
                        <a:pt x="2253" y="969"/>
                      </a:cubicBezTo>
                      <a:cubicBezTo>
                        <a:pt x="2253" y="432"/>
                        <a:pt x="1821" y="0"/>
                        <a:pt x="1296" y="0"/>
                      </a:cubicBezTo>
                      <a:close/>
                    </a:path>
                  </a:pathLst>
                </a:custGeom>
                <a:solidFill>
                  <a:srgbClr val="7386B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7" name="Google Shape;1767;p25"/>
                <p:cNvSpPr/>
                <p:nvPr/>
              </p:nvSpPr>
              <p:spPr>
                <a:xfrm>
                  <a:off x="4707225" y="2936200"/>
                  <a:ext cx="61600" cy="5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103" extrusionOk="0">
                      <a:moveTo>
                        <a:pt x="1413" y="165"/>
                      </a:moveTo>
                      <a:cubicBezTo>
                        <a:pt x="1891" y="165"/>
                        <a:pt x="2288" y="562"/>
                        <a:pt x="2288" y="1040"/>
                      </a:cubicBezTo>
                      <a:cubicBezTo>
                        <a:pt x="2288" y="1572"/>
                        <a:pt x="1852" y="1925"/>
                        <a:pt x="1396" y="1925"/>
                      </a:cubicBezTo>
                      <a:cubicBezTo>
                        <a:pt x="1181" y="1925"/>
                        <a:pt x="962" y="1847"/>
                        <a:pt x="782" y="1671"/>
                      </a:cubicBezTo>
                      <a:cubicBezTo>
                        <a:pt x="234" y="1110"/>
                        <a:pt x="631" y="165"/>
                        <a:pt x="1413" y="165"/>
                      </a:cubicBezTo>
                      <a:close/>
                      <a:moveTo>
                        <a:pt x="1400" y="0"/>
                      </a:moveTo>
                      <a:cubicBezTo>
                        <a:pt x="1142" y="0"/>
                        <a:pt x="880" y="95"/>
                        <a:pt x="666" y="305"/>
                      </a:cubicBezTo>
                      <a:cubicBezTo>
                        <a:pt x="0" y="970"/>
                        <a:pt x="467" y="2103"/>
                        <a:pt x="1413" y="2103"/>
                      </a:cubicBezTo>
                      <a:cubicBezTo>
                        <a:pt x="1985" y="2103"/>
                        <a:pt x="2463" y="1636"/>
                        <a:pt x="2463" y="1052"/>
                      </a:cubicBezTo>
                      <a:cubicBezTo>
                        <a:pt x="2463" y="419"/>
                        <a:pt x="1943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85B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8" name="Google Shape;1768;p25"/>
                <p:cNvSpPr/>
                <p:nvPr/>
              </p:nvSpPr>
              <p:spPr>
                <a:xfrm>
                  <a:off x="4710150" y="2938550"/>
                  <a:ext cx="56325" cy="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3" h="1931" extrusionOk="0">
                      <a:moveTo>
                        <a:pt x="998" y="294"/>
                      </a:moveTo>
                      <a:cubicBezTo>
                        <a:pt x="1212" y="294"/>
                        <a:pt x="1416" y="461"/>
                        <a:pt x="1424" y="713"/>
                      </a:cubicBezTo>
                      <a:cubicBezTo>
                        <a:pt x="1412" y="946"/>
                        <a:pt x="1226" y="1133"/>
                        <a:pt x="1004" y="1133"/>
                      </a:cubicBezTo>
                      <a:cubicBezTo>
                        <a:pt x="999" y="1133"/>
                        <a:pt x="994" y="1133"/>
                        <a:pt x="989" y="1133"/>
                      </a:cubicBezTo>
                      <a:cubicBezTo>
                        <a:pt x="614" y="1133"/>
                        <a:pt x="435" y="686"/>
                        <a:pt x="700" y="421"/>
                      </a:cubicBezTo>
                      <a:cubicBezTo>
                        <a:pt x="788" y="333"/>
                        <a:pt x="894" y="294"/>
                        <a:pt x="998" y="294"/>
                      </a:cubicBezTo>
                      <a:close/>
                      <a:moveTo>
                        <a:pt x="1296" y="1"/>
                      </a:moveTo>
                      <a:cubicBezTo>
                        <a:pt x="432" y="1"/>
                        <a:pt x="0" y="1040"/>
                        <a:pt x="607" y="1647"/>
                      </a:cubicBezTo>
                      <a:cubicBezTo>
                        <a:pt x="803" y="1842"/>
                        <a:pt x="1043" y="1930"/>
                        <a:pt x="1280" y="1930"/>
                      </a:cubicBezTo>
                      <a:cubicBezTo>
                        <a:pt x="1776" y="1930"/>
                        <a:pt x="2253" y="1543"/>
                        <a:pt x="2253" y="958"/>
                      </a:cubicBezTo>
                      <a:cubicBezTo>
                        <a:pt x="2253" y="433"/>
                        <a:pt x="1821" y="1"/>
                        <a:pt x="1296" y="1"/>
                      </a:cubicBezTo>
                      <a:close/>
                    </a:path>
                  </a:pathLst>
                </a:custGeom>
                <a:solidFill>
                  <a:srgbClr val="F13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cxnSp>
          <p:nvCxnSpPr>
            <p:cNvPr id="1769" name="Google Shape;1769;p25"/>
            <p:cNvCxnSpPr/>
            <p:nvPr/>
          </p:nvCxnSpPr>
          <p:spPr>
            <a:xfrm>
              <a:off x="5931650" y="3009275"/>
              <a:ext cx="702900" cy="6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0" name="Google Shape;1770;p25"/>
            <p:cNvCxnSpPr/>
            <p:nvPr/>
          </p:nvCxnSpPr>
          <p:spPr>
            <a:xfrm>
              <a:off x="5601900" y="1631850"/>
              <a:ext cx="999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Source to Sink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76" name="Google Shape;1776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Translocation involves the movement of assimilates from </a:t>
            </a:r>
            <a:r>
              <a:rPr lang="en" sz="1600" b="1">
                <a:solidFill>
                  <a:srgbClr val="CCCCCC"/>
                </a:solidFill>
              </a:rPr>
              <a:t>source </a:t>
            </a:r>
            <a:r>
              <a:rPr lang="en" sz="1600">
                <a:solidFill>
                  <a:srgbClr val="CCCCCC"/>
                </a:solidFill>
              </a:rPr>
              <a:t>to </a:t>
            </a:r>
            <a:r>
              <a:rPr lang="en" sz="1600" b="1">
                <a:solidFill>
                  <a:srgbClr val="CCCCCC"/>
                </a:solidFill>
              </a:rPr>
              <a:t>sink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 </a:t>
            </a:r>
            <a:r>
              <a:rPr lang="en" sz="1200" b="1">
                <a:solidFill>
                  <a:srgbClr val="CCCCCC"/>
                </a:solidFill>
              </a:rPr>
              <a:t>source </a:t>
            </a:r>
            <a:r>
              <a:rPr lang="en" sz="1200">
                <a:solidFill>
                  <a:srgbClr val="CCCCCC"/>
                </a:solidFill>
              </a:rPr>
              <a:t>is where the assimilate is </a:t>
            </a:r>
            <a:r>
              <a:rPr lang="en" sz="1200" b="1">
                <a:solidFill>
                  <a:srgbClr val="CCCCCC"/>
                </a:solidFill>
              </a:rPr>
              <a:t>made</a:t>
            </a:r>
            <a:r>
              <a:rPr lang="en" sz="1200">
                <a:solidFill>
                  <a:srgbClr val="CCCCCC"/>
                </a:solidFill>
              </a:rPr>
              <a:t>. Sugars, for example, are made in the </a:t>
            </a:r>
            <a:r>
              <a:rPr lang="en" sz="1200" b="1">
                <a:solidFill>
                  <a:srgbClr val="CCCCCC"/>
                </a:solidFill>
              </a:rPr>
              <a:t>leaves </a:t>
            </a:r>
            <a:r>
              <a:rPr lang="en" sz="1200">
                <a:solidFill>
                  <a:srgbClr val="CCCCCC"/>
                </a:solidFill>
              </a:rPr>
              <a:t>of the plant.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 </a:t>
            </a:r>
            <a:r>
              <a:rPr lang="en" sz="1200" b="1">
                <a:solidFill>
                  <a:srgbClr val="CCCCCC"/>
                </a:solidFill>
              </a:rPr>
              <a:t>sink </a:t>
            </a:r>
            <a:r>
              <a:rPr lang="en" sz="1200">
                <a:solidFill>
                  <a:srgbClr val="CCCCCC"/>
                </a:solidFill>
              </a:rPr>
              <a:t>is where the assimilates are </a:t>
            </a:r>
            <a:r>
              <a:rPr lang="en" sz="1200" b="1">
                <a:solidFill>
                  <a:srgbClr val="CCCCCC"/>
                </a:solidFill>
              </a:rPr>
              <a:t>used </a:t>
            </a:r>
            <a:r>
              <a:rPr lang="en" sz="1200">
                <a:solidFill>
                  <a:srgbClr val="CCCCCC"/>
                </a:solidFill>
              </a:rPr>
              <a:t>or </a:t>
            </a:r>
            <a:r>
              <a:rPr lang="en" sz="1200" b="1">
                <a:solidFill>
                  <a:srgbClr val="CCCCCC"/>
                </a:solidFill>
              </a:rPr>
              <a:t>stored</a:t>
            </a:r>
            <a:r>
              <a:rPr lang="en" sz="1200">
                <a:solidFill>
                  <a:srgbClr val="CCCCCC"/>
                </a:solidFill>
              </a:rPr>
              <a:t>. Sugars, for example, are often stored in the </a:t>
            </a:r>
            <a:r>
              <a:rPr lang="en" sz="1200" b="1">
                <a:solidFill>
                  <a:srgbClr val="CCCCCC"/>
                </a:solidFill>
              </a:rPr>
              <a:t>roots </a:t>
            </a:r>
            <a:r>
              <a:rPr lang="en" sz="1200">
                <a:solidFill>
                  <a:srgbClr val="CCCCCC"/>
                </a:solidFill>
              </a:rPr>
              <a:t>of the plant.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The movement of assimilates from source to sink can be explained by the </a:t>
            </a:r>
            <a:r>
              <a:rPr lang="en" sz="1600" b="1">
                <a:solidFill>
                  <a:srgbClr val="CCCCCC"/>
                </a:solidFill>
              </a:rPr>
              <a:t>mass flow hypothesis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Solutes are loaded using </a:t>
            </a:r>
            <a:r>
              <a:rPr lang="en" sz="1200" b="1">
                <a:solidFill>
                  <a:srgbClr val="CCCCCC"/>
                </a:solidFill>
              </a:rPr>
              <a:t>active transport</a:t>
            </a:r>
            <a:r>
              <a:rPr lang="en" sz="1200">
                <a:solidFill>
                  <a:srgbClr val="CCCCCC"/>
                </a:solidFill>
              </a:rPr>
              <a:t> from companion cells into sieve tube elements. This </a:t>
            </a:r>
            <a:r>
              <a:rPr lang="en" sz="1200" b="1">
                <a:solidFill>
                  <a:srgbClr val="CCCCCC"/>
                </a:solidFill>
              </a:rPr>
              <a:t>lowers </a:t>
            </a:r>
            <a:r>
              <a:rPr lang="en" sz="1200">
                <a:solidFill>
                  <a:srgbClr val="CCCCCC"/>
                </a:solidFill>
              </a:rPr>
              <a:t>the ψ inside the sieve tubes, causing water to enter from the neighboring </a:t>
            </a:r>
            <a:r>
              <a:rPr lang="en" sz="1200" b="1">
                <a:solidFill>
                  <a:srgbClr val="CCCCCC"/>
                </a:solidFill>
              </a:rPr>
              <a:t>xylem</a:t>
            </a:r>
            <a:r>
              <a:rPr lang="en" sz="1200">
                <a:solidFill>
                  <a:srgbClr val="CCCCCC"/>
                </a:solidFill>
              </a:rPr>
              <a:t>. As water enters, the hydrostatic pressure at the </a:t>
            </a:r>
            <a:r>
              <a:rPr lang="en" sz="1200" b="1">
                <a:solidFill>
                  <a:srgbClr val="CCCCCC"/>
                </a:solidFill>
              </a:rPr>
              <a:t>source </a:t>
            </a:r>
            <a:r>
              <a:rPr lang="en" sz="1200">
                <a:solidFill>
                  <a:srgbClr val="CCCCCC"/>
                </a:solidFill>
              </a:rPr>
              <a:t>end of the phloem </a:t>
            </a:r>
            <a:r>
              <a:rPr lang="en" sz="1200" b="1">
                <a:solidFill>
                  <a:srgbClr val="CCCCCC"/>
                </a:solidFill>
              </a:rPr>
              <a:t>increases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Solutes are removed at the </a:t>
            </a:r>
            <a:r>
              <a:rPr lang="en" sz="1200" b="1">
                <a:solidFill>
                  <a:srgbClr val="CCCCCC"/>
                </a:solidFill>
              </a:rPr>
              <a:t>sink </a:t>
            </a:r>
            <a:r>
              <a:rPr lang="en" sz="1200">
                <a:solidFill>
                  <a:srgbClr val="CCCCCC"/>
                </a:solidFill>
              </a:rPr>
              <a:t>end. This increases the </a:t>
            </a:r>
            <a:r>
              <a:rPr lang="en" sz="1200" b="1">
                <a:solidFill>
                  <a:srgbClr val="CCCCCC"/>
                </a:solidFill>
              </a:rPr>
              <a:t>ψ </a:t>
            </a:r>
            <a:r>
              <a:rPr lang="en" sz="1200">
                <a:solidFill>
                  <a:srgbClr val="CCCCCC"/>
                </a:solidFill>
              </a:rPr>
              <a:t>inside the sieve tubes. Some water leaves the tubes by osmosis, so hydrostatic pressure at the </a:t>
            </a:r>
            <a:r>
              <a:rPr lang="en" sz="1200" b="1">
                <a:solidFill>
                  <a:srgbClr val="CCCCCC"/>
                </a:solidFill>
              </a:rPr>
              <a:t>sink </a:t>
            </a:r>
            <a:r>
              <a:rPr lang="en" sz="1200">
                <a:solidFill>
                  <a:srgbClr val="CCCCCC"/>
                </a:solidFill>
              </a:rPr>
              <a:t>end </a:t>
            </a:r>
            <a:r>
              <a:rPr lang="en" sz="1200" b="1">
                <a:solidFill>
                  <a:srgbClr val="CCCCCC"/>
                </a:solidFill>
              </a:rPr>
              <a:t>decreases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 sz="1200">
                <a:solidFill>
                  <a:srgbClr val="CCCCCC"/>
                </a:solidFill>
              </a:rPr>
              <a:t>This creates a </a:t>
            </a:r>
            <a:r>
              <a:rPr lang="en" sz="1200" b="1">
                <a:solidFill>
                  <a:srgbClr val="CCCCCC"/>
                </a:solidFill>
              </a:rPr>
              <a:t>pressure gradient </a:t>
            </a:r>
            <a:r>
              <a:rPr lang="en" sz="1200">
                <a:solidFill>
                  <a:srgbClr val="CCCCCC"/>
                </a:solidFill>
              </a:rPr>
              <a:t>between the source end and the sink end.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When solutes reach the sink end, they are either </a:t>
            </a:r>
            <a:r>
              <a:rPr lang="en" sz="1600" b="1">
                <a:solidFill>
                  <a:srgbClr val="CCCCCC"/>
                </a:solidFill>
              </a:rPr>
              <a:t>used up</a:t>
            </a:r>
            <a:r>
              <a:rPr lang="en" sz="1600">
                <a:solidFill>
                  <a:srgbClr val="CCCCCC"/>
                </a:solidFill>
              </a:rPr>
              <a:t> or </a:t>
            </a:r>
            <a:r>
              <a:rPr lang="en" sz="1600" b="1">
                <a:solidFill>
                  <a:srgbClr val="CCCCCC"/>
                </a:solidFill>
              </a:rPr>
              <a:t>stored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Solutes like sucrose are used up in </a:t>
            </a:r>
            <a:r>
              <a:rPr lang="en" sz="1200" b="1">
                <a:solidFill>
                  <a:srgbClr val="CCCCCC"/>
                </a:solidFill>
              </a:rPr>
              <a:t>respiration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They can also be packaged into polymers like </a:t>
            </a:r>
            <a:r>
              <a:rPr lang="en" sz="1200" b="1">
                <a:solidFill>
                  <a:srgbClr val="CCCCCC"/>
                </a:solidFill>
              </a:rPr>
              <a:t>starch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</p:txBody>
      </p:sp>
      <p:sp>
        <p:nvSpPr>
          <p:cNvPr id="1777" name="Google Shape;1777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Google Shape;1782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1783" name="Google Shape;1783;p27"/>
          <p:cNvSpPr txBox="1"/>
          <p:nvPr/>
        </p:nvSpPr>
        <p:spPr>
          <a:xfrm>
            <a:off x="485100" y="223900"/>
            <a:ext cx="8173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mass flow hypothesis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helps to explain how solutes are moved throughout the plant.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784" name="Google Shape;1784;p27"/>
          <p:cNvGrpSpPr/>
          <p:nvPr/>
        </p:nvGrpSpPr>
        <p:grpSpPr>
          <a:xfrm>
            <a:off x="831360" y="687398"/>
            <a:ext cx="7734965" cy="4189994"/>
            <a:chOff x="737485" y="687398"/>
            <a:chExt cx="7734965" cy="4189994"/>
          </a:xfrm>
        </p:grpSpPr>
        <p:sp>
          <p:nvSpPr>
            <p:cNvPr id="1785" name="Google Shape;1785;p27"/>
            <p:cNvSpPr txBox="1"/>
            <p:nvPr/>
          </p:nvSpPr>
          <p:spPr>
            <a:xfrm>
              <a:off x="1967875" y="1522085"/>
              <a:ext cx="13434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rgbClr val="FF0000"/>
                  </a:solidFill>
                  <a:latin typeface="Kalam"/>
                  <a:ea typeface="Kalam"/>
                  <a:cs typeface="Kalam"/>
                  <a:sym typeface="Kalam"/>
                </a:rPr>
                <a:t>2.</a:t>
              </a:r>
              <a:r>
                <a:rPr lang="en" sz="800">
                  <a:solidFill>
                    <a:srgbClr val="4A86E8"/>
                  </a:solidFill>
                  <a:latin typeface="Kalam"/>
                  <a:ea typeface="Kalam"/>
                  <a:cs typeface="Kalam"/>
                  <a:sym typeface="Kalam"/>
                </a:rPr>
                <a:t> WATER FLOWS INTO THE PHLOEM</a:t>
              </a:r>
              <a:endParaRPr sz="800">
                <a:solidFill>
                  <a:srgbClr val="4A86E8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grpSp>
          <p:nvGrpSpPr>
            <p:cNvPr id="1786" name="Google Shape;1786;p27"/>
            <p:cNvGrpSpPr/>
            <p:nvPr/>
          </p:nvGrpSpPr>
          <p:grpSpPr>
            <a:xfrm>
              <a:off x="737485" y="899284"/>
              <a:ext cx="6295629" cy="3916430"/>
              <a:chOff x="919100" y="1381150"/>
              <a:chExt cx="4942400" cy="3271325"/>
            </a:xfrm>
          </p:grpSpPr>
          <p:sp>
            <p:nvSpPr>
              <p:cNvPr id="1787" name="Google Shape;1787;p27"/>
              <p:cNvSpPr/>
              <p:nvPr/>
            </p:nvSpPr>
            <p:spPr>
              <a:xfrm>
                <a:off x="919100" y="1486050"/>
                <a:ext cx="839950" cy="3166425"/>
              </a:xfrm>
              <a:custGeom>
                <a:avLst/>
                <a:gdLst/>
                <a:ahLst/>
                <a:cxnLst/>
                <a:rect l="l" t="t" r="r" b="b"/>
                <a:pathLst>
                  <a:path w="33598" h="12665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2322"/>
                      <a:pt x="7519" y="4207"/>
                      <a:pt x="16804" y="4207"/>
                    </a:cubicBezTo>
                    <a:cubicBezTo>
                      <a:pt x="26080" y="4207"/>
                      <a:pt x="33598" y="2322"/>
                      <a:pt x="33598" y="0"/>
                    </a:cubicBezTo>
                    <a:lnTo>
                      <a:pt x="33598" y="122450"/>
                    </a:lnTo>
                    <a:cubicBezTo>
                      <a:pt x="33598" y="124772"/>
                      <a:pt x="26080" y="126657"/>
                      <a:pt x="16804" y="126657"/>
                    </a:cubicBezTo>
                    <a:cubicBezTo>
                      <a:pt x="7519" y="126657"/>
                      <a:pt x="1" y="124772"/>
                      <a:pt x="1" y="122450"/>
                    </a:cubicBezTo>
                    <a:close/>
                  </a:path>
                </a:pathLst>
              </a:cu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27"/>
              <p:cNvSpPr/>
              <p:nvPr/>
            </p:nvSpPr>
            <p:spPr>
              <a:xfrm>
                <a:off x="919100" y="1381150"/>
                <a:ext cx="839950" cy="210075"/>
              </a:xfrm>
              <a:custGeom>
                <a:avLst/>
                <a:gdLst/>
                <a:ahLst/>
                <a:cxnLst/>
                <a:rect l="l" t="t" r="r" b="b"/>
                <a:pathLst>
                  <a:path w="33598" h="8403" extrusionOk="0">
                    <a:moveTo>
                      <a:pt x="1" y="4196"/>
                    </a:moveTo>
                    <a:lnTo>
                      <a:pt x="1" y="4196"/>
                    </a:lnTo>
                    <a:cubicBezTo>
                      <a:pt x="1" y="1886"/>
                      <a:pt x="7519" y="1"/>
                      <a:pt x="16804" y="1"/>
                    </a:cubicBezTo>
                    <a:cubicBezTo>
                      <a:pt x="26080" y="1"/>
                      <a:pt x="33598" y="1886"/>
                      <a:pt x="33598" y="4196"/>
                    </a:cubicBezTo>
                    <a:lnTo>
                      <a:pt x="33598" y="4196"/>
                    </a:lnTo>
                    <a:cubicBezTo>
                      <a:pt x="33598" y="6518"/>
                      <a:pt x="26080" y="8403"/>
                      <a:pt x="16804" y="8403"/>
                    </a:cubicBezTo>
                    <a:cubicBezTo>
                      <a:pt x="7519" y="8403"/>
                      <a:pt x="1" y="6518"/>
                      <a:pt x="1" y="4196"/>
                    </a:cubicBezTo>
                    <a:close/>
                  </a:path>
                </a:pathLst>
              </a:custGeom>
              <a:solidFill>
                <a:srgbClr val="BEDB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27"/>
              <p:cNvSpPr/>
              <p:nvPr/>
            </p:nvSpPr>
            <p:spPr>
              <a:xfrm>
                <a:off x="919100" y="1381150"/>
                <a:ext cx="839950" cy="3271325"/>
              </a:xfrm>
              <a:custGeom>
                <a:avLst/>
                <a:gdLst/>
                <a:ahLst/>
                <a:cxnLst/>
                <a:rect l="l" t="t" r="r" b="b"/>
                <a:pathLst>
                  <a:path w="33598" h="130853" fill="none" extrusionOk="0">
                    <a:moveTo>
                      <a:pt x="33598" y="4196"/>
                    </a:moveTo>
                    <a:lnTo>
                      <a:pt x="33598" y="4196"/>
                    </a:lnTo>
                    <a:cubicBezTo>
                      <a:pt x="33598" y="6518"/>
                      <a:pt x="26080" y="8403"/>
                      <a:pt x="16804" y="8403"/>
                    </a:cubicBezTo>
                    <a:cubicBezTo>
                      <a:pt x="7519" y="8403"/>
                      <a:pt x="1" y="6518"/>
                      <a:pt x="1" y="4196"/>
                    </a:cubicBezTo>
                    <a:lnTo>
                      <a:pt x="1" y="4196"/>
                    </a:lnTo>
                    <a:cubicBezTo>
                      <a:pt x="1" y="1886"/>
                      <a:pt x="7519" y="1"/>
                      <a:pt x="16804" y="1"/>
                    </a:cubicBezTo>
                    <a:cubicBezTo>
                      <a:pt x="26080" y="1"/>
                      <a:pt x="33598" y="1886"/>
                      <a:pt x="33598" y="4196"/>
                    </a:cubicBezTo>
                    <a:lnTo>
                      <a:pt x="33598" y="126646"/>
                    </a:lnTo>
                    <a:cubicBezTo>
                      <a:pt x="33598" y="128968"/>
                      <a:pt x="26080" y="130853"/>
                      <a:pt x="16804" y="130853"/>
                    </a:cubicBezTo>
                    <a:cubicBezTo>
                      <a:pt x="7519" y="130853"/>
                      <a:pt x="1" y="128968"/>
                      <a:pt x="1" y="126646"/>
                    </a:cubicBezTo>
                    <a:lnTo>
                      <a:pt x="1" y="4196"/>
                    </a:lnTo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27"/>
              <p:cNvSpPr/>
              <p:nvPr/>
            </p:nvSpPr>
            <p:spPr>
              <a:xfrm>
                <a:off x="3067500" y="1502825"/>
                <a:ext cx="972525" cy="3149650"/>
              </a:xfrm>
              <a:custGeom>
                <a:avLst/>
                <a:gdLst/>
                <a:ahLst/>
                <a:cxnLst/>
                <a:rect l="l" t="t" r="r" b="b"/>
                <a:pathLst>
                  <a:path w="38901" h="125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2684"/>
                      <a:pt x="8711" y="4856"/>
                      <a:pt x="19456" y="4856"/>
                    </a:cubicBezTo>
                    <a:cubicBezTo>
                      <a:pt x="30201" y="4856"/>
                      <a:pt x="38901" y="2684"/>
                      <a:pt x="38901" y="0"/>
                    </a:cubicBezTo>
                    <a:lnTo>
                      <a:pt x="38901" y="121119"/>
                    </a:lnTo>
                    <a:cubicBezTo>
                      <a:pt x="38901" y="123803"/>
                      <a:pt x="30201" y="125986"/>
                      <a:pt x="19456" y="125986"/>
                    </a:cubicBezTo>
                    <a:cubicBezTo>
                      <a:pt x="8711" y="125986"/>
                      <a:pt x="0" y="123803"/>
                      <a:pt x="0" y="121119"/>
                    </a:cubicBezTo>
                    <a:close/>
                  </a:path>
                </a:pathLst>
              </a:cu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27"/>
              <p:cNvSpPr/>
              <p:nvPr/>
            </p:nvSpPr>
            <p:spPr>
              <a:xfrm>
                <a:off x="3067500" y="1381150"/>
                <a:ext cx="9725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38901" h="9724" extrusionOk="0">
                    <a:moveTo>
                      <a:pt x="0" y="4867"/>
                    </a:moveTo>
                    <a:lnTo>
                      <a:pt x="0" y="4867"/>
                    </a:lnTo>
                    <a:cubicBezTo>
                      <a:pt x="0" y="2173"/>
                      <a:pt x="8711" y="1"/>
                      <a:pt x="19456" y="1"/>
                    </a:cubicBezTo>
                    <a:cubicBezTo>
                      <a:pt x="30201" y="1"/>
                      <a:pt x="38901" y="2173"/>
                      <a:pt x="38901" y="4867"/>
                    </a:cubicBezTo>
                    <a:lnTo>
                      <a:pt x="38901" y="4867"/>
                    </a:lnTo>
                    <a:cubicBezTo>
                      <a:pt x="38901" y="7551"/>
                      <a:pt x="30201" y="9723"/>
                      <a:pt x="19456" y="9723"/>
                    </a:cubicBezTo>
                    <a:cubicBezTo>
                      <a:pt x="8711" y="9723"/>
                      <a:pt x="0" y="7551"/>
                      <a:pt x="0" y="4867"/>
                    </a:cubicBezTo>
                    <a:close/>
                  </a:path>
                </a:pathLst>
              </a:custGeom>
              <a:solidFill>
                <a:srgbClr val="BEDB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27"/>
              <p:cNvSpPr/>
              <p:nvPr/>
            </p:nvSpPr>
            <p:spPr>
              <a:xfrm>
                <a:off x="3942825" y="1575775"/>
                <a:ext cx="35450" cy="30059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0236" extrusionOk="0">
                    <a:moveTo>
                      <a:pt x="1417" y="0"/>
                    </a:moveTo>
                    <a:lnTo>
                      <a:pt x="1" y="120235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27"/>
              <p:cNvSpPr/>
              <p:nvPr/>
            </p:nvSpPr>
            <p:spPr>
              <a:xfrm>
                <a:off x="3067500" y="1381150"/>
                <a:ext cx="972525" cy="3271325"/>
              </a:xfrm>
              <a:custGeom>
                <a:avLst/>
                <a:gdLst/>
                <a:ahLst/>
                <a:cxnLst/>
                <a:rect l="l" t="t" r="r" b="b"/>
                <a:pathLst>
                  <a:path w="38901" h="130853" fill="none" extrusionOk="0">
                    <a:moveTo>
                      <a:pt x="38901" y="4867"/>
                    </a:moveTo>
                    <a:lnTo>
                      <a:pt x="38901" y="4867"/>
                    </a:lnTo>
                    <a:cubicBezTo>
                      <a:pt x="38901" y="7551"/>
                      <a:pt x="30201" y="9723"/>
                      <a:pt x="19456" y="9723"/>
                    </a:cubicBezTo>
                    <a:cubicBezTo>
                      <a:pt x="8711" y="9723"/>
                      <a:pt x="0" y="7551"/>
                      <a:pt x="0" y="4867"/>
                    </a:cubicBezTo>
                    <a:lnTo>
                      <a:pt x="0" y="4867"/>
                    </a:lnTo>
                    <a:cubicBezTo>
                      <a:pt x="0" y="2173"/>
                      <a:pt x="8711" y="1"/>
                      <a:pt x="19456" y="1"/>
                    </a:cubicBezTo>
                    <a:cubicBezTo>
                      <a:pt x="30201" y="1"/>
                      <a:pt x="38901" y="2173"/>
                      <a:pt x="38901" y="4867"/>
                    </a:cubicBezTo>
                    <a:lnTo>
                      <a:pt x="38901" y="125986"/>
                    </a:lnTo>
                    <a:cubicBezTo>
                      <a:pt x="38901" y="128670"/>
                      <a:pt x="30201" y="130853"/>
                      <a:pt x="19456" y="130853"/>
                    </a:cubicBezTo>
                    <a:cubicBezTo>
                      <a:pt x="8711" y="130853"/>
                      <a:pt x="0" y="128670"/>
                      <a:pt x="0" y="125986"/>
                    </a:cubicBezTo>
                    <a:lnTo>
                      <a:pt x="0" y="4867"/>
                    </a:lnTo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27"/>
              <p:cNvSpPr/>
              <p:nvPr/>
            </p:nvSpPr>
            <p:spPr>
              <a:xfrm>
                <a:off x="3147100" y="1560050"/>
                <a:ext cx="8800" cy="30724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22899" extrusionOk="0">
                    <a:moveTo>
                      <a:pt x="352" y="1"/>
                    </a:moveTo>
                    <a:lnTo>
                      <a:pt x="0" y="122898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27"/>
              <p:cNvSpPr/>
              <p:nvPr/>
            </p:nvSpPr>
            <p:spPr>
              <a:xfrm>
                <a:off x="3141650" y="1599050"/>
                <a:ext cx="8800" cy="2976614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22899" fill="none" extrusionOk="0">
                    <a:moveTo>
                      <a:pt x="352" y="1"/>
                    </a:moveTo>
                    <a:lnTo>
                      <a:pt x="0" y="122898"/>
                    </a:lnTo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27"/>
              <p:cNvSpPr/>
              <p:nvPr/>
            </p:nvSpPr>
            <p:spPr>
              <a:xfrm>
                <a:off x="1670650" y="1575775"/>
                <a:ext cx="17850" cy="3041300"/>
              </a:xfrm>
              <a:custGeom>
                <a:avLst/>
                <a:gdLst/>
                <a:ahLst/>
                <a:cxnLst/>
                <a:rect l="l" t="t" r="r" b="b"/>
                <a:pathLst>
                  <a:path w="714" h="121652" extrusionOk="0">
                    <a:moveTo>
                      <a:pt x="0" y="0"/>
                    </a:moveTo>
                    <a:lnTo>
                      <a:pt x="714" y="12165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27"/>
              <p:cNvSpPr/>
              <p:nvPr/>
            </p:nvSpPr>
            <p:spPr>
              <a:xfrm>
                <a:off x="1670650" y="1575775"/>
                <a:ext cx="17850" cy="3041300"/>
              </a:xfrm>
              <a:custGeom>
                <a:avLst/>
                <a:gdLst/>
                <a:ahLst/>
                <a:cxnLst/>
                <a:rect l="l" t="t" r="r" b="b"/>
                <a:pathLst>
                  <a:path w="714" h="121652" fill="none" extrusionOk="0">
                    <a:moveTo>
                      <a:pt x="0" y="0"/>
                    </a:moveTo>
                    <a:lnTo>
                      <a:pt x="714" y="121651"/>
                    </a:lnTo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27"/>
              <p:cNvSpPr/>
              <p:nvPr/>
            </p:nvSpPr>
            <p:spPr>
              <a:xfrm>
                <a:off x="1007500" y="1575775"/>
                <a:ext cx="26625" cy="30413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21652" extrusionOk="0">
                    <a:moveTo>
                      <a:pt x="0" y="0"/>
                    </a:moveTo>
                    <a:lnTo>
                      <a:pt x="1065" y="12165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27"/>
              <p:cNvSpPr/>
              <p:nvPr/>
            </p:nvSpPr>
            <p:spPr>
              <a:xfrm>
                <a:off x="1007500" y="1575775"/>
                <a:ext cx="26625" cy="30413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21652" fill="none" extrusionOk="0">
                    <a:moveTo>
                      <a:pt x="0" y="0"/>
                    </a:moveTo>
                    <a:lnTo>
                      <a:pt x="1065" y="121651"/>
                    </a:lnTo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27"/>
              <p:cNvSpPr/>
              <p:nvPr/>
            </p:nvSpPr>
            <p:spPr>
              <a:xfrm>
                <a:off x="1495475" y="1829475"/>
                <a:ext cx="204750" cy="2634800"/>
              </a:xfrm>
              <a:custGeom>
                <a:avLst/>
                <a:gdLst/>
                <a:ahLst/>
                <a:cxnLst/>
                <a:rect l="l" t="t" r="r" b="b"/>
                <a:pathLst>
                  <a:path w="8190" h="105392" extrusionOk="0">
                    <a:moveTo>
                      <a:pt x="7071" y="0"/>
                    </a:moveTo>
                    <a:cubicBezTo>
                      <a:pt x="7071" y="1885"/>
                      <a:pt x="8189" y="8189"/>
                      <a:pt x="7071" y="11320"/>
                    </a:cubicBezTo>
                    <a:cubicBezTo>
                      <a:pt x="5953" y="14440"/>
                      <a:pt x="352" y="17805"/>
                      <a:pt x="352" y="18742"/>
                    </a:cubicBezTo>
                    <a:cubicBezTo>
                      <a:pt x="352" y="19690"/>
                      <a:pt x="6006" y="12555"/>
                      <a:pt x="7071" y="16974"/>
                    </a:cubicBezTo>
                    <a:cubicBezTo>
                      <a:pt x="8136" y="21394"/>
                      <a:pt x="7721" y="39550"/>
                      <a:pt x="6720" y="45268"/>
                    </a:cubicBezTo>
                    <a:cubicBezTo>
                      <a:pt x="5719" y="50987"/>
                      <a:pt x="1055" y="50273"/>
                      <a:pt x="1055" y="51274"/>
                    </a:cubicBezTo>
                    <a:cubicBezTo>
                      <a:pt x="1055" y="52286"/>
                      <a:pt x="5772" y="47217"/>
                      <a:pt x="6720" y="51274"/>
                    </a:cubicBezTo>
                    <a:cubicBezTo>
                      <a:pt x="7657" y="55342"/>
                      <a:pt x="7838" y="70676"/>
                      <a:pt x="6720" y="75681"/>
                    </a:cubicBezTo>
                    <a:cubicBezTo>
                      <a:pt x="5602" y="80686"/>
                      <a:pt x="0" y="80281"/>
                      <a:pt x="0" y="81336"/>
                    </a:cubicBezTo>
                    <a:cubicBezTo>
                      <a:pt x="0" y="82400"/>
                      <a:pt x="5719" y="78034"/>
                      <a:pt x="6720" y="82049"/>
                    </a:cubicBezTo>
                    <a:cubicBezTo>
                      <a:pt x="7721" y="86053"/>
                      <a:pt x="6123" y="101494"/>
                      <a:pt x="6006" y="105391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27"/>
              <p:cNvSpPr/>
              <p:nvPr/>
            </p:nvSpPr>
            <p:spPr>
              <a:xfrm>
                <a:off x="1495475" y="1829475"/>
                <a:ext cx="204750" cy="2634800"/>
              </a:xfrm>
              <a:custGeom>
                <a:avLst/>
                <a:gdLst/>
                <a:ahLst/>
                <a:cxnLst/>
                <a:rect l="l" t="t" r="r" b="b"/>
                <a:pathLst>
                  <a:path w="8190" h="105392" fill="none" extrusionOk="0">
                    <a:moveTo>
                      <a:pt x="7071" y="0"/>
                    </a:moveTo>
                    <a:cubicBezTo>
                      <a:pt x="7071" y="1885"/>
                      <a:pt x="8189" y="8189"/>
                      <a:pt x="7071" y="11320"/>
                    </a:cubicBezTo>
                    <a:cubicBezTo>
                      <a:pt x="5953" y="14440"/>
                      <a:pt x="352" y="17805"/>
                      <a:pt x="352" y="18742"/>
                    </a:cubicBezTo>
                    <a:cubicBezTo>
                      <a:pt x="352" y="19690"/>
                      <a:pt x="6006" y="12555"/>
                      <a:pt x="7071" y="16974"/>
                    </a:cubicBezTo>
                    <a:cubicBezTo>
                      <a:pt x="8136" y="21394"/>
                      <a:pt x="7721" y="39550"/>
                      <a:pt x="6720" y="45268"/>
                    </a:cubicBezTo>
                    <a:cubicBezTo>
                      <a:pt x="5719" y="50987"/>
                      <a:pt x="1055" y="50273"/>
                      <a:pt x="1055" y="51274"/>
                    </a:cubicBezTo>
                    <a:cubicBezTo>
                      <a:pt x="1055" y="52286"/>
                      <a:pt x="5772" y="47217"/>
                      <a:pt x="6720" y="51274"/>
                    </a:cubicBezTo>
                    <a:cubicBezTo>
                      <a:pt x="7657" y="55342"/>
                      <a:pt x="7838" y="70676"/>
                      <a:pt x="6720" y="75681"/>
                    </a:cubicBezTo>
                    <a:cubicBezTo>
                      <a:pt x="5602" y="80686"/>
                      <a:pt x="0" y="80281"/>
                      <a:pt x="0" y="81336"/>
                    </a:cubicBezTo>
                    <a:cubicBezTo>
                      <a:pt x="0" y="82400"/>
                      <a:pt x="5719" y="78034"/>
                      <a:pt x="6720" y="82049"/>
                    </a:cubicBezTo>
                    <a:cubicBezTo>
                      <a:pt x="7721" y="86053"/>
                      <a:pt x="6123" y="101494"/>
                      <a:pt x="6006" y="105391"/>
                    </a:cubicBezTo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27"/>
              <p:cNvSpPr/>
              <p:nvPr/>
            </p:nvSpPr>
            <p:spPr>
              <a:xfrm>
                <a:off x="3135375" y="1699300"/>
                <a:ext cx="204750" cy="2634775"/>
              </a:xfrm>
              <a:custGeom>
                <a:avLst/>
                <a:gdLst/>
                <a:ahLst/>
                <a:cxnLst/>
                <a:rect l="l" t="t" r="r" b="b"/>
                <a:pathLst>
                  <a:path w="8190" h="105391" fill="none" extrusionOk="0">
                    <a:moveTo>
                      <a:pt x="1119" y="105391"/>
                    </a:moveTo>
                    <a:cubicBezTo>
                      <a:pt x="1119" y="103506"/>
                      <a:pt x="1" y="97202"/>
                      <a:pt x="1119" y="94071"/>
                    </a:cubicBezTo>
                    <a:cubicBezTo>
                      <a:pt x="2237" y="90951"/>
                      <a:pt x="7838" y="87597"/>
                      <a:pt x="7838" y="86649"/>
                    </a:cubicBezTo>
                    <a:cubicBezTo>
                      <a:pt x="7838" y="85701"/>
                      <a:pt x="2173" y="92836"/>
                      <a:pt x="1119" y="88417"/>
                    </a:cubicBezTo>
                    <a:cubicBezTo>
                      <a:pt x="54" y="83997"/>
                      <a:pt x="469" y="65841"/>
                      <a:pt x="1470" y="60123"/>
                    </a:cubicBezTo>
                    <a:cubicBezTo>
                      <a:pt x="2471" y="54405"/>
                      <a:pt x="7125" y="55118"/>
                      <a:pt x="7125" y="54117"/>
                    </a:cubicBezTo>
                    <a:cubicBezTo>
                      <a:pt x="7125" y="53116"/>
                      <a:pt x="2418" y="58185"/>
                      <a:pt x="1470" y="54117"/>
                    </a:cubicBezTo>
                    <a:cubicBezTo>
                      <a:pt x="523" y="50049"/>
                      <a:pt x="352" y="34726"/>
                      <a:pt x="1470" y="29710"/>
                    </a:cubicBezTo>
                    <a:cubicBezTo>
                      <a:pt x="2589" y="24705"/>
                      <a:pt x="8190" y="25110"/>
                      <a:pt x="8190" y="24056"/>
                    </a:cubicBezTo>
                    <a:cubicBezTo>
                      <a:pt x="8190" y="22991"/>
                      <a:pt x="2471" y="27357"/>
                      <a:pt x="1470" y="23342"/>
                    </a:cubicBezTo>
                    <a:cubicBezTo>
                      <a:pt x="469" y="19338"/>
                      <a:pt x="2056" y="3898"/>
                      <a:pt x="2173" y="0"/>
                    </a:cubicBezTo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27"/>
              <p:cNvSpPr/>
              <p:nvPr/>
            </p:nvSpPr>
            <p:spPr>
              <a:xfrm>
                <a:off x="995775" y="1778900"/>
                <a:ext cx="204750" cy="2634775"/>
              </a:xfrm>
              <a:custGeom>
                <a:avLst/>
                <a:gdLst/>
                <a:ahLst/>
                <a:cxnLst/>
                <a:rect l="l" t="t" r="r" b="b"/>
                <a:pathLst>
                  <a:path w="8190" h="105391" extrusionOk="0">
                    <a:moveTo>
                      <a:pt x="1119" y="105391"/>
                    </a:moveTo>
                    <a:cubicBezTo>
                      <a:pt x="1119" y="103506"/>
                      <a:pt x="0" y="97202"/>
                      <a:pt x="1119" y="94071"/>
                    </a:cubicBezTo>
                    <a:cubicBezTo>
                      <a:pt x="2237" y="90951"/>
                      <a:pt x="7838" y="87597"/>
                      <a:pt x="7838" y="86649"/>
                    </a:cubicBezTo>
                    <a:cubicBezTo>
                      <a:pt x="7838" y="85701"/>
                      <a:pt x="2173" y="92836"/>
                      <a:pt x="1119" y="88417"/>
                    </a:cubicBezTo>
                    <a:cubicBezTo>
                      <a:pt x="54" y="83997"/>
                      <a:pt x="469" y="65841"/>
                      <a:pt x="1470" y="60123"/>
                    </a:cubicBezTo>
                    <a:cubicBezTo>
                      <a:pt x="2471" y="54405"/>
                      <a:pt x="7125" y="55118"/>
                      <a:pt x="7125" y="54117"/>
                    </a:cubicBezTo>
                    <a:cubicBezTo>
                      <a:pt x="7125" y="53116"/>
                      <a:pt x="2418" y="58185"/>
                      <a:pt x="1470" y="54117"/>
                    </a:cubicBezTo>
                    <a:cubicBezTo>
                      <a:pt x="533" y="50049"/>
                      <a:pt x="352" y="34726"/>
                      <a:pt x="1470" y="29710"/>
                    </a:cubicBezTo>
                    <a:cubicBezTo>
                      <a:pt x="2588" y="24705"/>
                      <a:pt x="8189" y="25110"/>
                      <a:pt x="8189" y="24056"/>
                    </a:cubicBezTo>
                    <a:cubicBezTo>
                      <a:pt x="8189" y="22991"/>
                      <a:pt x="2471" y="27357"/>
                      <a:pt x="1470" y="23342"/>
                    </a:cubicBezTo>
                    <a:cubicBezTo>
                      <a:pt x="469" y="19338"/>
                      <a:pt x="2056" y="3898"/>
                      <a:pt x="2173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27"/>
              <p:cNvSpPr/>
              <p:nvPr/>
            </p:nvSpPr>
            <p:spPr>
              <a:xfrm>
                <a:off x="995775" y="1778900"/>
                <a:ext cx="204750" cy="2634775"/>
              </a:xfrm>
              <a:custGeom>
                <a:avLst/>
                <a:gdLst/>
                <a:ahLst/>
                <a:cxnLst/>
                <a:rect l="l" t="t" r="r" b="b"/>
                <a:pathLst>
                  <a:path w="8190" h="105391" fill="none" extrusionOk="0">
                    <a:moveTo>
                      <a:pt x="1119" y="105391"/>
                    </a:moveTo>
                    <a:cubicBezTo>
                      <a:pt x="1119" y="103506"/>
                      <a:pt x="0" y="97202"/>
                      <a:pt x="1119" y="94071"/>
                    </a:cubicBezTo>
                    <a:cubicBezTo>
                      <a:pt x="2237" y="90951"/>
                      <a:pt x="7838" y="87597"/>
                      <a:pt x="7838" y="86649"/>
                    </a:cubicBezTo>
                    <a:cubicBezTo>
                      <a:pt x="7838" y="85701"/>
                      <a:pt x="2173" y="92836"/>
                      <a:pt x="1119" y="88417"/>
                    </a:cubicBezTo>
                    <a:cubicBezTo>
                      <a:pt x="54" y="83997"/>
                      <a:pt x="469" y="65841"/>
                      <a:pt x="1470" y="60123"/>
                    </a:cubicBezTo>
                    <a:cubicBezTo>
                      <a:pt x="2471" y="54405"/>
                      <a:pt x="7125" y="55118"/>
                      <a:pt x="7125" y="54117"/>
                    </a:cubicBezTo>
                    <a:cubicBezTo>
                      <a:pt x="7125" y="53116"/>
                      <a:pt x="2418" y="58185"/>
                      <a:pt x="1470" y="54117"/>
                    </a:cubicBezTo>
                    <a:cubicBezTo>
                      <a:pt x="533" y="50049"/>
                      <a:pt x="352" y="34726"/>
                      <a:pt x="1470" y="29710"/>
                    </a:cubicBezTo>
                    <a:cubicBezTo>
                      <a:pt x="2588" y="24705"/>
                      <a:pt x="8189" y="25110"/>
                      <a:pt x="8189" y="24056"/>
                    </a:cubicBezTo>
                    <a:cubicBezTo>
                      <a:pt x="8189" y="22991"/>
                      <a:pt x="2471" y="27357"/>
                      <a:pt x="1470" y="23342"/>
                    </a:cubicBezTo>
                    <a:cubicBezTo>
                      <a:pt x="469" y="19338"/>
                      <a:pt x="2056" y="3898"/>
                      <a:pt x="2173" y="0"/>
                    </a:cubicBezTo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27"/>
              <p:cNvSpPr/>
              <p:nvPr/>
            </p:nvSpPr>
            <p:spPr>
              <a:xfrm>
                <a:off x="4044525" y="1447450"/>
                <a:ext cx="752375" cy="919550"/>
              </a:xfrm>
              <a:custGeom>
                <a:avLst/>
                <a:gdLst/>
                <a:ahLst/>
                <a:cxnLst/>
                <a:rect l="l" t="t" r="r" b="b"/>
                <a:pathLst>
                  <a:path w="30095" h="36782" extrusionOk="0">
                    <a:moveTo>
                      <a:pt x="1" y="18391"/>
                    </a:moveTo>
                    <a:lnTo>
                      <a:pt x="1" y="18391"/>
                    </a:lnTo>
                    <a:cubicBezTo>
                      <a:pt x="1" y="8232"/>
                      <a:pt x="6741" y="0"/>
                      <a:pt x="15047" y="0"/>
                    </a:cubicBezTo>
                    <a:lnTo>
                      <a:pt x="15047" y="0"/>
                    </a:lnTo>
                    <a:cubicBezTo>
                      <a:pt x="19041" y="0"/>
                      <a:pt x="22864" y="1938"/>
                      <a:pt x="25686" y="5389"/>
                    </a:cubicBezTo>
                    <a:cubicBezTo>
                      <a:pt x="28507" y="8839"/>
                      <a:pt x="30094" y="13514"/>
                      <a:pt x="30094" y="18391"/>
                    </a:cubicBezTo>
                    <a:lnTo>
                      <a:pt x="30094" y="18391"/>
                    </a:lnTo>
                    <a:cubicBezTo>
                      <a:pt x="30094" y="28550"/>
                      <a:pt x="23364" y="36781"/>
                      <a:pt x="15047" y="36781"/>
                    </a:cubicBezTo>
                    <a:lnTo>
                      <a:pt x="15047" y="36781"/>
                    </a:lnTo>
                    <a:cubicBezTo>
                      <a:pt x="6741" y="36781"/>
                      <a:pt x="1" y="28550"/>
                      <a:pt x="1" y="18391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27"/>
              <p:cNvSpPr/>
              <p:nvPr/>
            </p:nvSpPr>
            <p:spPr>
              <a:xfrm>
                <a:off x="4044525" y="1447450"/>
                <a:ext cx="752375" cy="919550"/>
              </a:xfrm>
              <a:custGeom>
                <a:avLst/>
                <a:gdLst/>
                <a:ahLst/>
                <a:cxnLst/>
                <a:rect l="l" t="t" r="r" b="b"/>
                <a:pathLst>
                  <a:path w="30095" h="36782" fill="none" extrusionOk="0">
                    <a:moveTo>
                      <a:pt x="1" y="18391"/>
                    </a:moveTo>
                    <a:lnTo>
                      <a:pt x="1" y="18391"/>
                    </a:lnTo>
                    <a:cubicBezTo>
                      <a:pt x="1" y="8232"/>
                      <a:pt x="6741" y="0"/>
                      <a:pt x="15047" y="0"/>
                    </a:cubicBezTo>
                    <a:lnTo>
                      <a:pt x="15047" y="0"/>
                    </a:lnTo>
                    <a:cubicBezTo>
                      <a:pt x="19041" y="0"/>
                      <a:pt x="22864" y="1938"/>
                      <a:pt x="25686" y="5389"/>
                    </a:cubicBezTo>
                    <a:cubicBezTo>
                      <a:pt x="28507" y="8839"/>
                      <a:pt x="30094" y="13514"/>
                      <a:pt x="30094" y="18391"/>
                    </a:cubicBezTo>
                    <a:lnTo>
                      <a:pt x="30094" y="18391"/>
                    </a:lnTo>
                    <a:cubicBezTo>
                      <a:pt x="30094" y="28550"/>
                      <a:pt x="23364" y="36781"/>
                      <a:pt x="15047" y="36781"/>
                    </a:cubicBezTo>
                    <a:lnTo>
                      <a:pt x="15047" y="36781"/>
                    </a:lnTo>
                    <a:cubicBezTo>
                      <a:pt x="6741" y="36781"/>
                      <a:pt x="1" y="28550"/>
                      <a:pt x="1" y="18391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27"/>
              <p:cNvSpPr/>
              <p:nvPr/>
            </p:nvSpPr>
            <p:spPr>
              <a:xfrm>
                <a:off x="4765175" y="1522525"/>
                <a:ext cx="1096325" cy="769400"/>
              </a:xfrm>
              <a:custGeom>
                <a:avLst/>
                <a:gdLst/>
                <a:ahLst/>
                <a:cxnLst/>
                <a:rect l="l" t="t" r="r" b="b"/>
                <a:pathLst>
                  <a:path w="43853" h="30776" extrusionOk="0">
                    <a:moveTo>
                      <a:pt x="1" y="5133"/>
                    </a:moveTo>
                    <a:lnTo>
                      <a:pt x="1" y="5133"/>
                    </a:lnTo>
                    <a:cubicBezTo>
                      <a:pt x="1" y="2300"/>
                      <a:pt x="2290" y="0"/>
                      <a:pt x="5123" y="0"/>
                    </a:cubicBezTo>
                    <a:lnTo>
                      <a:pt x="38720" y="0"/>
                    </a:lnTo>
                    <a:cubicBezTo>
                      <a:pt x="40083" y="0"/>
                      <a:pt x="41393" y="543"/>
                      <a:pt x="42351" y="1502"/>
                    </a:cubicBezTo>
                    <a:cubicBezTo>
                      <a:pt x="43310" y="2471"/>
                      <a:pt x="43853" y="3770"/>
                      <a:pt x="43853" y="5133"/>
                    </a:cubicBezTo>
                    <a:lnTo>
                      <a:pt x="43853" y="25643"/>
                    </a:lnTo>
                    <a:cubicBezTo>
                      <a:pt x="43853" y="28475"/>
                      <a:pt x="41553" y="30775"/>
                      <a:pt x="38720" y="30775"/>
                    </a:cubicBezTo>
                    <a:lnTo>
                      <a:pt x="5123" y="30775"/>
                    </a:lnTo>
                    <a:cubicBezTo>
                      <a:pt x="2290" y="30775"/>
                      <a:pt x="1" y="28475"/>
                      <a:pt x="1" y="25643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27"/>
              <p:cNvSpPr/>
              <p:nvPr/>
            </p:nvSpPr>
            <p:spPr>
              <a:xfrm>
                <a:off x="4765175" y="1522525"/>
                <a:ext cx="1096325" cy="769400"/>
              </a:xfrm>
              <a:custGeom>
                <a:avLst/>
                <a:gdLst/>
                <a:ahLst/>
                <a:cxnLst/>
                <a:rect l="l" t="t" r="r" b="b"/>
                <a:pathLst>
                  <a:path w="43853" h="30776" fill="none" extrusionOk="0">
                    <a:moveTo>
                      <a:pt x="1" y="5133"/>
                    </a:moveTo>
                    <a:lnTo>
                      <a:pt x="1" y="5133"/>
                    </a:lnTo>
                    <a:cubicBezTo>
                      <a:pt x="1" y="2300"/>
                      <a:pt x="2290" y="0"/>
                      <a:pt x="5123" y="0"/>
                    </a:cubicBezTo>
                    <a:lnTo>
                      <a:pt x="38720" y="0"/>
                    </a:lnTo>
                    <a:cubicBezTo>
                      <a:pt x="40083" y="0"/>
                      <a:pt x="41393" y="543"/>
                      <a:pt x="42351" y="1502"/>
                    </a:cubicBezTo>
                    <a:cubicBezTo>
                      <a:pt x="43310" y="2471"/>
                      <a:pt x="43853" y="3770"/>
                      <a:pt x="43853" y="5133"/>
                    </a:cubicBezTo>
                    <a:lnTo>
                      <a:pt x="43853" y="25643"/>
                    </a:lnTo>
                    <a:cubicBezTo>
                      <a:pt x="43853" y="28475"/>
                      <a:pt x="41553" y="30775"/>
                      <a:pt x="38720" y="30775"/>
                    </a:cubicBezTo>
                    <a:lnTo>
                      <a:pt x="5123" y="30775"/>
                    </a:lnTo>
                    <a:cubicBezTo>
                      <a:pt x="2290" y="30775"/>
                      <a:pt x="1" y="28475"/>
                      <a:pt x="1" y="25643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27"/>
              <p:cNvSpPr/>
              <p:nvPr/>
            </p:nvSpPr>
            <p:spPr>
              <a:xfrm>
                <a:off x="4039475" y="3662125"/>
                <a:ext cx="752350" cy="919550"/>
              </a:xfrm>
              <a:custGeom>
                <a:avLst/>
                <a:gdLst/>
                <a:ahLst/>
                <a:cxnLst/>
                <a:rect l="l" t="t" r="r" b="b"/>
                <a:pathLst>
                  <a:path w="30094" h="36782" extrusionOk="0">
                    <a:moveTo>
                      <a:pt x="0" y="18391"/>
                    </a:moveTo>
                    <a:lnTo>
                      <a:pt x="0" y="18391"/>
                    </a:lnTo>
                    <a:cubicBezTo>
                      <a:pt x="0" y="8232"/>
                      <a:pt x="6741" y="0"/>
                      <a:pt x="15047" y="0"/>
                    </a:cubicBezTo>
                    <a:lnTo>
                      <a:pt x="15047" y="0"/>
                    </a:lnTo>
                    <a:cubicBezTo>
                      <a:pt x="19040" y="0"/>
                      <a:pt x="22863" y="1938"/>
                      <a:pt x="25685" y="5389"/>
                    </a:cubicBezTo>
                    <a:cubicBezTo>
                      <a:pt x="28507" y="8839"/>
                      <a:pt x="30094" y="13514"/>
                      <a:pt x="30094" y="18391"/>
                    </a:cubicBezTo>
                    <a:lnTo>
                      <a:pt x="30094" y="18391"/>
                    </a:lnTo>
                    <a:cubicBezTo>
                      <a:pt x="30094" y="28550"/>
                      <a:pt x="23364" y="36781"/>
                      <a:pt x="15047" y="36781"/>
                    </a:cubicBezTo>
                    <a:lnTo>
                      <a:pt x="15047" y="36781"/>
                    </a:lnTo>
                    <a:cubicBezTo>
                      <a:pt x="6741" y="36781"/>
                      <a:pt x="0" y="28550"/>
                      <a:pt x="0" y="18391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27"/>
              <p:cNvSpPr/>
              <p:nvPr/>
            </p:nvSpPr>
            <p:spPr>
              <a:xfrm>
                <a:off x="4039475" y="3662125"/>
                <a:ext cx="752350" cy="919550"/>
              </a:xfrm>
              <a:custGeom>
                <a:avLst/>
                <a:gdLst/>
                <a:ahLst/>
                <a:cxnLst/>
                <a:rect l="l" t="t" r="r" b="b"/>
                <a:pathLst>
                  <a:path w="30094" h="36782" fill="none" extrusionOk="0">
                    <a:moveTo>
                      <a:pt x="0" y="18391"/>
                    </a:moveTo>
                    <a:lnTo>
                      <a:pt x="0" y="18391"/>
                    </a:lnTo>
                    <a:cubicBezTo>
                      <a:pt x="0" y="8232"/>
                      <a:pt x="6741" y="0"/>
                      <a:pt x="15047" y="0"/>
                    </a:cubicBezTo>
                    <a:lnTo>
                      <a:pt x="15047" y="0"/>
                    </a:lnTo>
                    <a:cubicBezTo>
                      <a:pt x="19040" y="0"/>
                      <a:pt x="22863" y="1938"/>
                      <a:pt x="25685" y="5389"/>
                    </a:cubicBezTo>
                    <a:cubicBezTo>
                      <a:pt x="28507" y="8839"/>
                      <a:pt x="30094" y="13514"/>
                      <a:pt x="30094" y="18391"/>
                    </a:cubicBezTo>
                    <a:lnTo>
                      <a:pt x="30094" y="18391"/>
                    </a:lnTo>
                    <a:cubicBezTo>
                      <a:pt x="30094" y="28550"/>
                      <a:pt x="23364" y="36781"/>
                      <a:pt x="15047" y="36781"/>
                    </a:cubicBezTo>
                    <a:lnTo>
                      <a:pt x="15047" y="36781"/>
                    </a:lnTo>
                    <a:cubicBezTo>
                      <a:pt x="6741" y="36781"/>
                      <a:pt x="0" y="28550"/>
                      <a:pt x="0" y="18391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27"/>
              <p:cNvSpPr/>
              <p:nvPr/>
            </p:nvSpPr>
            <p:spPr>
              <a:xfrm>
                <a:off x="4765175" y="3737200"/>
                <a:ext cx="1096325" cy="769400"/>
              </a:xfrm>
              <a:custGeom>
                <a:avLst/>
                <a:gdLst/>
                <a:ahLst/>
                <a:cxnLst/>
                <a:rect l="l" t="t" r="r" b="b"/>
                <a:pathLst>
                  <a:path w="43853" h="30776" extrusionOk="0">
                    <a:moveTo>
                      <a:pt x="1" y="5133"/>
                    </a:moveTo>
                    <a:lnTo>
                      <a:pt x="1" y="5133"/>
                    </a:lnTo>
                    <a:cubicBezTo>
                      <a:pt x="1" y="2300"/>
                      <a:pt x="2290" y="0"/>
                      <a:pt x="5123" y="0"/>
                    </a:cubicBezTo>
                    <a:lnTo>
                      <a:pt x="38720" y="0"/>
                    </a:lnTo>
                    <a:cubicBezTo>
                      <a:pt x="40083" y="0"/>
                      <a:pt x="41393" y="543"/>
                      <a:pt x="42351" y="1502"/>
                    </a:cubicBezTo>
                    <a:cubicBezTo>
                      <a:pt x="43310" y="2471"/>
                      <a:pt x="43853" y="3770"/>
                      <a:pt x="43853" y="5133"/>
                    </a:cubicBezTo>
                    <a:lnTo>
                      <a:pt x="43853" y="25642"/>
                    </a:lnTo>
                    <a:cubicBezTo>
                      <a:pt x="43853" y="28475"/>
                      <a:pt x="41553" y="30775"/>
                      <a:pt x="38720" y="30775"/>
                    </a:cubicBezTo>
                    <a:lnTo>
                      <a:pt x="5123" y="30775"/>
                    </a:lnTo>
                    <a:cubicBezTo>
                      <a:pt x="2290" y="30775"/>
                      <a:pt x="1" y="28475"/>
                      <a:pt x="1" y="25642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27"/>
              <p:cNvSpPr/>
              <p:nvPr/>
            </p:nvSpPr>
            <p:spPr>
              <a:xfrm>
                <a:off x="4765175" y="3737200"/>
                <a:ext cx="1096325" cy="769400"/>
              </a:xfrm>
              <a:custGeom>
                <a:avLst/>
                <a:gdLst/>
                <a:ahLst/>
                <a:cxnLst/>
                <a:rect l="l" t="t" r="r" b="b"/>
                <a:pathLst>
                  <a:path w="43853" h="30776" fill="none" extrusionOk="0">
                    <a:moveTo>
                      <a:pt x="1" y="5133"/>
                    </a:moveTo>
                    <a:lnTo>
                      <a:pt x="1" y="5133"/>
                    </a:lnTo>
                    <a:cubicBezTo>
                      <a:pt x="1" y="2300"/>
                      <a:pt x="2290" y="0"/>
                      <a:pt x="5123" y="0"/>
                    </a:cubicBezTo>
                    <a:lnTo>
                      <a:pt x="38720" y="0"/>
                    </a:lnTo>
                    <a:cubicBezTo>
                      <a:pt x="40083" y="0"/>
                      <a:pt x="41393" y="543"/>
                      <a:pt x="42351" y="1502"/>
                    </a:cubicBezTo>
                    <a:cubicBezTo>
                      <a:pt x="43310" y="2471"/>
                      <a:pt x="43853" y="3770"/>
                      <a:pt x="43853" y="5133"/>
                    </a:cubicBezTo>
                    <a:lnTo>
                      <a:pt x="43853" y="25642"/>
                    </a:lnTo>
                    <a:cubicBezTo>
                      <a:pt x="43853" y="28475"/>
                      <a:pt x="41553" y="30775"/>
                      <a:pt x="38720" y="30775"/>
                    </a:cubicBezTo>
                    <a:lnTo>
                      <a:pt x="5123" y="30775"/>
                    </a:lnTo>
                    <a:cubicBezTo>
                      <a:pt x="2290" y="30775"/>
                      <a:pt x="1" y="28475"/>
                      <a:pt x="1" y="25642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27"/>
              <p:cNvSpPr/>
              <p:nvPr/>
            </p:nvSpPr>
            <p:spPr>
              <a:xfrm>
                <a:off x="3574375" y="2293500"/>
                <a:ext cx="104125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4165" h="4888" extrusionOk="0">
                    <a:moveTo>
                      <a:pt x="629" y="4419"/>
                    </a:moveTo>
                    <a:lnTo>
                      <a:pt x="629" y="4419"/>
                    </a:lnTo>
                    <a:cubicBezTo>
                      <a:pt x="1" y="3951"/>
                      <a:pt x="129" y="2684"/>
                      <a:pt x="927" y="1597"/>
                    </a:cubicBezTo>
                    <a:lnTo>
                      <a:pt x="927" y="1597"/>
                    </a:lnTo>
                    <a:cubicBezTo>
                      <a:pt x="1726" y="501"/>
                      <a:pt x="2887" y="0"/>
                      <a:pt x="3526" y="458"/>
                    </a:cubicBezTo>
                    <a:lnTo>
                      <a:pt x="3526" y="458"/>
                    </a:lnTo>
                    <a:cubicBezTo>
                      <a:pt x="4164" y="927"/>
                      <a:pt x="4026" y="2194"/>
                      <a:pt x="3227" y="3280"/>
                    </a:cubicBezTo>
                    <a:lnTo>
                      <a:pt x="3227" y="3280"/>
                    </a:lnTo>
                    <a:cubicBezTo>
                      <a:pt x="2429" y="4377"/>
                      <a:pt x="1268" y="4888"/>
                      <a:pt x="629" y="4419"/>
                    </a:cubicBez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27"/>
              <p:cNvSpPr/>
              <p:nvPr/>
            </p:nvSpPr>
            <p:spPr>
              <a:xfrm>
                <a:off x="3574375" y="2293500"/>
                <a:ext cx="104125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4165" h="4888" fill="none" extrusionOk="0">
                    <a:moveTo>
                      <a:pt x="629" y="4419"/>
                    </a:moveTo>
                    <a:lnTo>
                      <a:pt x="629" y="4419"/>
                    </a:lnTo>
                    <a:cubicBezTo>
                      <a:pt x="1" y="3951"/>
                      <a:pt x="129" y="2684"/>
                      <a:pt x="927" y="1597"/>
                    </a:cubicBezTo>
                    <a:lnTo>
                      <a:pt x="927" y="1597"/>
                    </a:lnTo>
                    <a:cubicBezTo>
                      <a:pt x="1726" y="501"/>
                      <a:pt x="2887" y="0"/>
                      <a:pt x="3526" y="458"/>
                    </a:cubicBezTo>
                    <a:lnTo>
                      <a:pt x="3526" y="458"/>
                    </a:lnTo>
                    <a:cubicBezTo>
                      <a:pt x="4164" y="927"/>
                      <a:pt x="4026" y="2194"/>
                      <a:pt x="3227" y="3280"/>
                    </a:cubicBezTo>
                    <a:lnTo>
                      <a:pt x="3227" y="3280"/>
                    </a:lnTo>
                    <a:cubicBezTo>
                      <a:pt x="2429" y="4377"/>
                      <a:pt x="1268" y="4888"/>
                      <a:pt x="629" y="4419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27"/>
              <p:cNvSpPr/>
              <p:nvPr/>
            </p:nvSpPr>
            <p:spPr>
              <a:xfrm>
                <a:off x="3677675" y="2300425"/>
                <a:ext cx="91075" cy="108100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4324" extrusionOk="0">
                    <a:moveTo>
                      <a:pt x="512" y="3951"/>
                    </a:moveTo>
                    <a:lnTo>
                      <a:pt x="512" y="3951"/>
                    </a:lnTo>
                    <a:cubicBezTo>
                      <a:pt x="1" y="3589"/>
                      <a:pt x="182" y="2481"/>
                      <a:pt x="906" y="1491"/>
                    </a:cubicBezTo>
                    <a:lnTo>
                      <a:pt x="906" y="1491"/>
                    </a:lnTo>
                    <a:cubicBezTo>
                      <a:pt x="1630" y="500"/>
                      <a:pt x="2631" y="0"/>
                      <a:pt x="3131" y="373"/>
                    </a:cubicBezTo>
                    <a:lnTo>
                      <a:pt x="3131" y="373"/>
                    </a:lnTo>
                    <a:cubicBezTo>
                      <a:pt x="3642" y="735"/>
                      <a:pt x="3461" y="1842"/>
                      <a:pt x="2737" y="2833"/>
                    </a:cubicBezTo>
                    <a:lnTo>
                      <a:pt x="2737" y="2833"/>
                    </a:lnTo>
                    <a:cubicBezTo>
                      <a:pt x="2013" y="3823"/>
                      <a:pt x="1012" y="4323"/>
                      <a:pt x="512" y="3951"/>
                    </a:cubicBez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27"/>
              <p:cNvSpPr/>
              <p:nvPr/>
            </p:nvSpPr>
            <p:spPr>
              <a:xfrm>
                <a:off x="3677675" y="2300425"/>
                <a:ext cx="91075" cy="108100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4324" fill="none" extrusionOk="0">
                    <a:moveTo>
                      <a:pt x="512" y="3951"/>
                    </a:moveTo>
                    <a:lnTo>
                      <a:pt x="512" y="3951"/>
                    </a:lnTo>
                    <a:cubicBezTo>
                      <a:pt x="1" y="3589"/>
                      <a:pt x="182" y="2481"/>
                      <a:pt x="906" y="1491"/>
                    </a:cubicBezTo>
                    <a:lnTo>
                      <a:pt x="906" y="1491"/>
                    </a:lnTo>
                    <a:cubicBezTo>
                      <a:pt x="1630" y="500"/>
                      <a:pt x="2631" y="0"/>
                      <a:pt x="3131" y="373"/>
                    </a:cubicBezTo>
                    <a:lnTo>
                      <a:pt x="3131" y="373"/>
                    </a:lnTo>
                    <a:cubicBezTo>
                      <a:pt x="3642" y="735"/>
                      <a:pt x="3461" y="1842"/>
                      <a:pt x="2737" y="2833"/>
                    </a:cubicBezTo>
                    <a:lnTo>
                      <a:pt x="2737" y="2833"/>
                    </a:lnTo>
                    <a:cubicBezTo>
                      <a:pt x="2013" y="3823"/>
                      <a:pt x="1012" y="4323"/>
                      <a:pt x="512" y="3951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27"/>
              <p:cNvSpPr/>
              <p:nvPr/>
            </p:nvSpPr>
            <p:spPr>
              <a:xfrm>
                <a:off x="3366200" y="2249300"/>
                <a:ext cx="91075" cy="108100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4324" extrusionOk="0">
                    <a:moveTo>
                      <a:pt x="512" y="3951"/>
                    </a:moveTo>
                    <a:lnTo>
                      <a:pt x="512" y="3951"/>
                    </a:lnTo>
                    <a:cubicBezTo>
                      <a:pt x="0" y="3589"/>
                      <a:pt x="181" y="2482"/>
                      <a:pt x="906" y="1491"/>
                    </a:cubicBezTo>
                    <a:lnTo>
                      <a:pt x="906" y="1491"/>
                    </a:lnTo>
                    <a:cubicBezTo>
                      <a:pt x="1630" y="501"/>
                      <a:pt x="2631" y="0"/>
                      <a:pt x="3131" y="373"/>
                    </a:cubicBezTo>
                    <a:lnTo>
                      <a:pt x="3131" y="373"/>
                    </a:lnTo>
                    <a:cubicBezTo>
                      <a:pt x="3642" y="746"/>
                      <a:pt x="3461" y="1843"/>
                      <a:pt x="2737" y="2833"/>
                    </a:cubicBezTo>
                    <a:lnTo>
                      <a:pt x="2737" y="2833"/>
                    </a:lnTo>
                    <a:cubicBezTo>
                      <a:pt x="2013" y="3823"/>
                      <a:pt x="1012" y="4324"/>
                      <a:pt x="512" y="3951"/>
                    </a:cubicBez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27"/>
              <p:cNvSpPr/>
              <p:nvPr/>
            </p:nvSpPr>
            <p:spPr>
              <a:xfrm>
                <a:off x="3366200" y="2249300"/>
                <a:ext cx="91075" cy="108100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4324" fill="none" extrusionOk="0">
                    <a:moveTo>
                      <a:pt x="512" y="3951"/>
                    </a:moveTo>
                    <a:lnTo>
                      <a:pt x="512" y="3951"/>
                    </a:lnTo>
                    <a:cubicBezTo>
                      <a:pt x="0" y="3589"/>
                      <a:pt x="181" y="2482"/>
                      <a:pt x="906" y="1491"/>
                    </a:cubicBezTo>
                    <a:lnTo>
                      <a:pt x="906" y="1491"/>
                    </a:lnTo>
                    <a:cubicBezTo>
                      <a:pt x="1630" y="501"/>
                      <a:pt x="2631" y="0"/>
                      <a:pt x="3131" y="373"/>
                    </a:cubicBezTo>
                    <a:lnTo>
                      <a:pt x="3131" y="373"/>
                    </a:lnTo>
                    <a:cubicBezTo>
                      <a:pt x="3642" y="746"/>
                      <a:pt x="3461" y="1843"/>
                      <a:pt x="2737" y="2833"/>
                    </a:cubicBezTo>
                    <a:lnTo>
                      <a:pt x="2737" y="2833"/>
                    </a:lnTo>
                    <a:cubicBezTo>
                      <a:pt x="2013" y="3823"/>
                      <a:pt x="1012" y="4324"/>
                      <a:pt x="512" y="3951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27"/>
              <p:cNvSpPr/>
              <p:nvPr/>
            </p:nvSpPr>
            <p:spPr>
              <a:xfrm>
                <a:off x="3458300" y="2249300"/>
                <a:ext cx="91075" cy="108100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4324" extrusionOk="0">
                    <a:moveTo>
                      <a:pt x="512" y="3951"/>
                    </a:moveTo>
                    <a:lnTo>
                      <a:pt x="512" y="3951"/>
                    </a:lnTo>
                    <a:cubicBezTo>
                      <a:pt x="1" y="3589"/>
                      <a:pt x="182" y="2482"/>
                      <a:pt x="906" y="1491"/>
                    </a:cubicBezTo>
                    <a:lnTo>
                      <a:pt x="906" y="1491"/>
                    </a:lnTo>
                    <a:cubicBezTo>
                      <a:pt x="1630" y="501"/>
                      <a:pt x="2631" y="0"/>
                      <a:pt x="3132" y="373"/>
                    </a:cubicBezTo>
                    <a:lnTo>
                      <a:pt x="3132" y="373"/>
                    </a:lnTo>
                    <a:cubicBezTo>
                      <a:pt x="3643" y="746"/>
                      <a:pt x="3462" y="1843"/>
                      <a:pt x="2738" y="2833"/>
                    </a:cubicBezTo>
                    <a:lnTo>
                      <a:pt x="2738" y="2833"/>
                    </a:lnTo>
                    <a:cubicBezTo>
                      <a:pt x="2014" y="3823"/>
                      <a:pt x="1013" y="4324"/>
                      <a:pt x="512" y="3951"/>
                    </a:cubicBez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27"/>
              <p:cNvSpPr/>
              <p:nvPr/>
            </p:nvSpPr>
            <p:spPr>
              <a:xfrm>
                <a:off x="3458300" y="2249300"/>
                <a:ext cx="91075" cy="108100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4324" fill="none" extrusionOk="0">
                    <a:moveTo>
                      <a:pt x="512" y="3951"/>
                    </a:moveTo>
                    <a:lnTo>
                      <a:pt x="512" y="3951"/>
                    </a:lnTo>
                    <a:cubicBezTo>
                      <a:pt x="1" y="3589"/>
                      <a:pt x="182" y="2482"/>
                      <a:pt x="906" y="1491"/>
                    </a:cubicBezTo>
                    <a:lnTo>
                      <a:pt x="906" y="1491"/>
                    </a:lnTo>
                    <a:cubicBezTo>
                      <a:pt x="1630" y="501"/>
                      <a:pt x="2631" y="0"/>
                      <a:pt x="3132" y="373"/>
                    </a:cubicBezTo>
                    <a:lnTo>
                      <a:pt x="3132" y="373"/>
                    </a:lnTo>
                    <a:cubicBezTo>
                      <a:pt x="3643" y="746"/>
                      <a:pt x="3462" y="1843"/>
                      <a:pt x="2738" y="2833"/>
                    </a:cubicBezTo>
                    <a:lnTo>
                      <a:pt x="2738" y="2833"/>
                    </a:lnTo>
                    <a:cubicBezTo>
                      <a:pt x="2014" y="3823"/>
                      <a:pt x="1013" y="4324"/>
                      <a:pt x="512" y="3951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1821;p27"/>
              <p:cNvSpPr/>
              <p:nvPr/>
            </p:nvSpPr>
            <p:spPr>
              <a:xfrm>
                <a:off x="3366200" y="3042375"/>
                <a:ext cx="91075" cy="108100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4324" extrusionOk="0">
                    <a:moveTo>
                      <a:pt x="512" y="3951"/>
                    </a:moveTo>
                    <a:lnTo>
                      <a:pt x="512" y="3951"/>
                    </a:lnTo>
                    <a:cubicBezTo>
                      <a:pt x="0" y="3578"/>
                      <a:pt x="181" y="2481"/>
                      <a:pt x="906" y="1491"/>
                    </a:cubicBezTo>
                    <a:lnTo>
                      <a:pt x="906" y="1491"/>
                    </a:lnTo>
                    <a:cubicBezTo>
                      <a:pt x="1630" y="501"/>
                      <a:pt x="2631" y="0"/>
                      <a:pt x="3131" y="362"/>
                    </a:cubicBezTo>
                    <a:lnTo>
                      <a:pt x="3131" y="362"/>
                    </a:lnTo>
                    <a:cubicBezTo>
                      <a:pt x="3642" y="735"/>
                      <a:pt x="3461" y="1842"/>
                      <a:pt x="2737" y="2833"/>
                    </a:cubicBezTo>
                    <a:lnTo>
                      <a:pt x="2737" y="2833"/>
                    </a:lnTo>
                    <a:cubicBezTo>
                      <a:pt x="2013" y="3823"/>
                      <a:pt x="1012" y="4323"/>
                      <a:pt x="512" y="3951"/>
                    </a:cubicBez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27"/>
              <p:cNvSpPr/>
              <p:nvPr/>
            </p:nvSpPr>
            <p:spPr>
              <a:xfrm>
                <a:off x="3366200" y="3042375"/>
                <a:ext cx="91075" cy="108100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4324" fill="none" extrusionOk="0">
                    <a:moveTo>
                      <a:pt x="512" y="3951"/>
                    </a:moveTo>
                    <a:lnTo>
                      <a:pt x="512" y="3951"/>
                    </a:lnTo>
                    <a:cubicBezTo>
                      <a:pt x="0" y="3578"/>
                      <a:pt x="181" y="2481"/>
                      <a:pt x="906" y="1491"/>
                    </a:cubicBezTo>
                    <a:lnTo>
                      <a:pt x="906" y="1491"/>
                    </a:lnTo>
                    <a:cubicBezTo>
                      <a:pt x="1630" y="501"/>
                      <a:pt x="2631" y="0"/>
                      <a:pt x="3131" y="362"/>
                    </a:cubicBezTo>
                    <a:lnTo>
                      <a:pt x="3131" y="362"/>
                    </a:lnTo>
                    <a:cubicBezTo>
                      <a:pt x="3642" y="735"/>
                      <a:pt x="3461" y="1842"/>
                      <a:pt x="2737" y="2833"/>
                    </a:cubicBezTo>
                    <a:lnTo>
                      <a:pt x="2737" y="2833"/>
                    </a:lnTo>
                    <a:cubicBezTo>
                      <a:pt x="2013" y="3823"/>
                      <a:pt x="1012" y="4323"/>
                      <a:pt x="512" y="3951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27"/>
              <p:cNvSpPr/>
              <p:nvPr/>
            </p:nvSpPr>
            <p:spPr>
              <a:xfrm>
                <a:off x="3449800" y="3056475"/>
                <a:ext cx="93725" cy="112625"/>
              </a:xfrm>
              <a:custGeom>
                <a:avLst/>
                <a:gdLst/>
                <a:ahLst/>
                <a:cxnLst/>
                <a:rect l="l" t="t" r="r" b="b"/>
                <a:pathLst>
                  <a:path w="3749" h="4505" extrusionOk="0">
                    <a:moveTo>
                      <a:pt x="479" y="4164"/>
                    </a:moveTo>
                    <a:lnTo>
                      <a:pt x="479" y="4164"/>
                    </a:lnTo>
                    <a:cubicBezTo>
                      <a:pt x="948" y="4505"/>
                      <a:pt x="1960" y="3930"/>
                      <a:pt x="2737" y="2876"/>
                    </a:cubicBezTo>
                    <a:lnTo>
                      <a:pt x="2737" y="2876"/>
                    </a:lnTo>
                    <a:cubicBezTo>
                      <a:pt x="3504" y="1821"/>
                      <a:pt x="3749" y="693"/>
                      <a:pt x="3280" y="341"/>
                    </a:cubicBezTo>
                    <a:lnTo>
                      <a:pt x="3280" y="341"/>
                    </a:lnTo>
                    <a:cubicBezTo>
                      <a:pt x="2801" y="0"/>
                      <a:pt x="1800" y="565"/>
                      <a:pt x="1022" y="1630"/>
                    </a:cubicBezTo>
                    <a:lnTo>
                      <a:pt x="1022" y="1630"/>
                    </a:lnTo>
                    <a:cubicBezTo>
                      <a:pt x="245" y="2684"/>
                      <a:pt x="0" y="3813"/>
                      <a:pt x="479" y="4164"/>
                    </a:cubicBez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27"/>
              <p:cNvSpPr/>
              <p:nvPr/>
            </p:nvSpPr>
            <p:spPr>
              <a:xfrm>
                <a:off x="3449800" y="3056475"/>
                <a:ext cx="93725" cy="112625"/>
              </a:xfrm>
              <a:custGeom>
                <a:avLst/>
                <a:gdLst/>
                <a:ahLst/>
                <a:cxnLst/>
                <a:rect l="l" t="t" r="r" b="b"/>
                <a:pathLst>
                  <a:path w="3749" h="4505" fill="none" extrusionOk="0">
                    <a:moveTo>
                      <a:pt x="479" y="4164"/>
                    </a:moveTo>
                    <a:lnTo>
                      <a:pt x="479" y="4164"/>
                    </a:lnTo>
                    <a:cubicBezTo>
                      <a:pt x="948" y="4505"/>
                      <a:pt x="1960" y="3930"/>
                      <a:pt x="2737" y="2876"/>
                    </a:cubicBezTo>
                    <a:lnTo>
                      <a:pt x="2737" y="2876"/>
                    </a:lnTo>
                    <a:cubicBezTo>
                      <a:pt x="3504" y="1821"/>
                      <a:pt x="3749" y="693"/>
                      <a:pt x="3280" y="341"/>
                    </a:cubicBezTo>
                    <a:lnTo>
                      <a:pt x="3280" y="341"/>
                    </a:lnTo>
                    <a:cubicBezTo>
                      <a:pt x="2801" y="0"/>
                      <a:pt x="1800" y="565"/>
                      <a:pt x="1022" y="1630"/>
                    </a:cubicBezTo>
                    <a:lnTo>
                      <a:pt x="1022" y="1630"/>
                    </a:lnTo>
                    <a:cubicBezTo>
                      <a:pt x="245" y="2684"/>
                      <a:pt x="0" y="3813"/>
                      <a:pt x="479" y="4164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27"/>
              <p:cNvSpPr/>
              <p:nvPr/>
            </p:nvSpPr>
            <p:spPr>
              <a:xfrm>
                <a:off x="3636675" y="3070575"/>
                <a:ext cx="109175" cy="129425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5177" extrusionOk="0">
                    <a:moveTo>
                      <a:pt x="1108" y="1950"/>
                    </a:moveTo>
                    <a:lnTo>
                      <a:pt x="1108" y="1950"/>
                    </a:lnTo>
                    <a:cubicBezTo>
                      <a:pt x="224" y="3206"/>
                      <a:pt x="1" y="4558"/>
                      <a:pt x="597" y="4974"/>
                    </a:cubicBezTo>
                    <a:lnTo>
                      <a:pt x="597" y="4974"/>
                    </a:lnTo>
                    <a:cubicBezTo>
                      <a:pt x="884" y="5176"/>
                      <a:pt x="1321" y="5123"/>
                      <a:pt x="1822" y="4846"/>
                    </a:cubicBezTo>
                    <a:cubicBezTo>
                      <a:pt x="2322" y="4558"/>
                      <a:pt x="2844" y="4058"/>
                      <a:pt x="3259" y="3451"/>
                    </a:cubicBezTo>
                    <a:lnTo>
                      <a:pt x="3259" y="3451"/>
                    </a:lnTo>
                    <a:cubicBezTo>
                      <a:pt x="4143" y="2194"/>
                      <a:pt x="4367" y="831"/>
                      <a:pt x="3770" y="416"/>
                    </a:cubicBezTo>
                    <a:lnTo>
                      <a:pt x="3770" y="416"/>
                    </a:lnTo>
                    <a:cubicBezTo>
                      <a:pt x="3174" y="1"/>
                      <a:pt x="1981" y="682"/>
                      <a:pt x="1108" y="1950"/>
                    </a:cubicBez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27"/>
              <p:cNvSpPr/>
              <p:nvPr/>
            </p:nvSpPr>
            <p:spPr>
              <a:xfrm>
                <a:off x="3636675" y="3070575"/>
                <a:ext cx="109175" cy="129425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5177" fill="none" extrusionOk="0">
                    <a:moveTo>
                      <a:pt x="1108" y="1950"/>
                    </a:moveTo>
                    <a:lnTo>
                      <a:pt x="1108" y="1950"/>
                    </a:lnTo>
                    <a:cubicBezTo>
                      <a:pt x="224" y="3206"/>
                      <a:pt x="1" y="4558"/>
                      <a:pt x="597" y="4974"/>
                    </a:cubicBezTo>
                    <a:lnTo>
                      <a:pt x="597" y="4974"/>
                    </a:lnTo>
                    <a:cubicBezTo>
                      <a:pt x="884" y="5176"/>
                      <a:pt x="1321" y="5123"/>
                      <a:pt x="1822" y="4846"/>
                    </a:cubicBezTo>
                    <a:cubicBezTo>
                      <a:pt x="2322" y="4558"/>
                      <a:pt x="2844" y="4058"/>
                      <a:pt x="3259" y="3451"/>
                    </a:cubicBezTo>
                    <a:lnTo>
                      <a:pt x="3259" y="3451"/>
                    </a:lnTo>
                    <a:cubicBezTo>
                      <a:pt x="4143" y="2194"/>
                      <a:pt x="4367" y="831"/>
                      <a:pt x="3770" y="416"/>
                    </a:cubicBezTo>
                    <a:lnTo>
                      <a:pt x="3770" y="416"/>
                    </a:lnTo>
                    <a:cubicBezTo>
                      <a:pt x="3174" y="1"/>
                      <a:pt x="1981" y="682"/>
                      <a:pt x="1108" y="1950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27"/>
              <p:cNvSpPr/>
              <p:nvPr/>
            </p:nvSpPr>
            <p:spPr>
              <a:xfrm>
                <a:off x="3720800" y="3104125"/>
                <a:ext cx="10120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048" h="4655" extrusionOk="0">
                    <a:moveTo>
                      <a:pt x="682" y="4154"/>
                    </a:moveTo>
                    <a:lnTo>
                      <a:pt x="682" y="4154"/>
                    </a:lnTo>
                    <a:cubicBezTo>
                      <a:pt x="1" y="3653"/>
                      <a:pt x="43" y="2428"/>
                      <a:pt x="778" y="1417"/>
                    </a:cubicBezTo>
                    <a:lnTo>
                      <a:pt x="778" y="1417"/>
                    </a:lnTo>
                    <a:cubicBezTo>
                      <a:pt x="1523" y="416"/>
                      <a:pt x="2674" y="1"/>
                      <a:pt x="3355" y="501"/>
                    </a:cubicBezTo>
                    <a:lnTo>
                      <a:pt x="3355" y="501"/>
                    </a:lnTo>
                    <a:cubicBezTo>
                      <a:pt x="4047" y="1002"/>
                      <a:pt x="3994" y="2226"/>
                      <a:pt x="3259" y="3227"/>
                    </a:cubicBezTo>
                    <a:lnTo>
                      <a:pt x="3259" y="3227"/>
                    </a:lnTo>
                    <a:cubicBezTo>
                      <a:pt x="2524" y="4239"/>
                      <a:pt x="1364" y="4654"/>
                      <a:pt x="682" y="4154"/>
                    </a:cubicBez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27"/>
              <p:cNvSpPr/>
              <p:nvPr/>
            </p:nvSpPr>
            <p:spPr>
              <a:xfrm>
                <a:off x="3720800" y="3104125"/>
                <a:ext cx="10120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048" h="4655" fill="none" extrusionOk="0">
                    <a:moveTo>
                      <a:pt x="682" y="4154"/>
                    </a:moveTo>
                    <a:lnTo>
                      <a:pt x="682" y="4154"/>
                    </a:lnTo>
                    <a:cubicBezTo>
                      <a:pt x="1" y="3653"/>
                      <a:pt x="43" y="2428"/>
                      <a:pt x="778" y="1417"/>
                    </a:cubicBezTo>
                    <a:lnTo>
                      <a:pt x="778" y="1417"/>
                    </a:lnTo>
                    <a:cubicBezTo>
                      <a:pt x="1523" y="416"/>
                      <a:pt x="2674" y="1"/>
                      <a:pt x="3355" y="501"/>
                    </a:cubicBezTo>
                    <a:lnTo>
                      <a:pt x="3355" y="501"/>
                    </a:lnTo>
                    <a:cubicBezTo>
                      <a:pt x="4047" y="1002"/>
                      <a:pt x="3994" y="2226"/>
                      <a:pt x="3259" y="3227"/>
                    </a:cubicBezTo>
                    <a:lnTo>
                      <a:pt x="3259" y="3227"/>
                    </a:lnTo>
                    <a:cubicBezTo>
                      <a:pt x="2524" y="4239"/>
                      <a:pt x="1364" y="4654"/>
                      <a:pt x="682" y="4154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27"/>
              <p:cNvSpPr/>
              <p:nvPr/>
            </p:nvSpPr>
            <p:spPr>
              <a:xfrm>
                <a:off x="3327600" y="3907300"/>
                <a:ext cx="97200" cy="126750"/>
              </a:xfrm>
              <a:custGeom>
                <a:avLst/>
                <a:gdLst/>
                <a:ahLst/>
                <a:cxnLst/>
                <a:rect l="l" t="t" r="r" b="b"/>
                <a:pathLst>
                  <a:path w="3888" h="5070" extrusionOk="0">
                    <a:moveTo>
                      <a:pt x="3014" y="3302"/>
                    </a:moveTo>
                    <a:lnTo>
                      <a:pt x="3014" y="3302"/>
                    </a:lnTo>
                    <a:cubicBezTo>
                      <a:pt x="2247" y="4473"/>
                      <a:pt x="1097" y="5070"/>
                      <a:pt x="458" y="4644"/>
                    </a:cubicBezTo>
                    <a:lnTo>
                      <a:pt x="458" y="4644"/>
                    </a:lnTo>
                    <a:cubicBezTo>
                      <a:pt x="149" y="4441"/>
                      <a:pt x="0" y="4026"/>
                      <a:pt x="43" y="3483"/>
                    </a:cubicBezTo>
                    <a:cubicBezTo>
                      <a:pt x="86" y="2951"/>
                      <a:pt x="320" y="2333"/>
                      <a:pt x="693" y="1769"/>
                    </a:cubicBezTo>
                    <a:lnTo>
                      <a:pt x="693" y="1769"/>
                    </a:lnTo>
                    <a:cubicBezTo>
                      <a:pt x="1459" y="608"/>
                      <a:pt x="2609" y="1"/>
                      <a:pt x="3248" y="427"/>
                    </a:cubicBezTo>
                    <a:lnTo>
                      <a:pt x="3248" y="427"/>
                    </a:lnTo>
                    <a:cubicBezTo>
                      <a:pt x="3887" y="853"/>
                      <a:pt x="3791" y="2141"/>
                      <a:pt x="3014" y="3302"/>
                    </a:cubicBez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27"/>
              <p:cNvSpPr/>
              <p:nvPr/>
            </p:nvSpPr>
            <p:spPr>
              <a:xfrm>
                <a:off x="3327600" y="3907300"/>
                <a:ext cx="97200" cy="126750"/>
              </a:xfrm>
              <a:custGeom>
                <a:avLst/>
                <a:gdLst/>
                <a:ahLst/>
                <a:cxnLst/>
                <a:rect l="l" t="t" r="r" b="b"/>
                <a:pathLst>
                  <a:path w="3888" h="5070" fill="none" extrusionOk="0">
                    <a:moveTo>
                      <a:pt x="3014" y="3302"/>
                    </a:moveTo>
                    <a:lnTo>
                      <a:pt x="3014" y="3302"/>
                    </a:lnTo>
                    <a:cubicBezTo>
                      <a:pt x="2247" y="4473"/>
                      <a:pt x="1097" y="5070"/>
                      <a:pt x="458" y="4644"/>
                    </a:cubicBezTo>
                    <a:lnTo>
                      <a:pt x="458" y="4644"/>
                    </a:lnTo>
                    <a:cubicBezTo>
                      <a:pt x="149" y="4441"/>
                      <a:pt x="0" y="4026"/>
                      <a:pt x="43" y="3483"/>
                    </a:cubicBezTo>
                    <a:cubicBezTo>
                      <a:pt x="86" y="2951"/>
                      <a:pt x="320" y="2333"/>
                      <a:pt x="693" y="1769"/>
                    </a:cubicBezTo>
                    <a:lnTo>
                      <a:pt x="693" y="1769"/>
                    </a:lnTo>
                    <a:cubicBezTo>
                      <a:pt x="1459" y="608"/>
                      <a:pt x="2609" y="1"/>
                      <a:pt x="3248" y="427"/>
                    </a:cubicBezTo>
                    <a:lnTo>
                      <a:pt x="3248" y="427"/>
                    </a:lnTo>
                    <a:cubicBezTo>
                      <a:pt x="3887" y="853"/>
                      <a:pt x="3791" y="2141"/>
                      <a:pt x="3014" y="3302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27"/>
              <p:cNvSpPr/>
              <p:nvPr/>
            </p:nvSpPr>
            <p:spPr>
              <a:xfrm>
                <a:off x="3404800" y="3917950"/>
                <a:ext cx="105450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4218" h="4974" extrusionOk="0">
                    <a:moveTo>
                      <a:pt x="618" y="4527"/>
                    </a:moveTo>
                    <a:lnTo>
                      <a:pt x="618" y="4527"/>
                    </a:lnTo>
                    <a:cubicBezTo>
                      <a:pt x="1" y="4079"/>
                      <a:pt x="182" y="2812"/>
                      <a:pt x="1002" y="1683"/>
                    </a:cubicBezTo>
                    <a:lnTo>
                      <a:pt x="1002" y="1683"/>
                    </a:lnTo>
                    <a:cubicBezTo>
                      <a:pt x="1832" y="555"/>
                      <a:pt x="2993" y="1"/>
                      <a:pt x="3610" y="448"/>
                    </a:cubicBezTo>
                    <a:lnTo>
                      <a:pt x="3610" y="448"/>
                    </a:lnTo>
                    <a:cubicBezTo>
                      <a:pt x="4217" y="895"/>
                      <a:pt x="4036" y="2173"/>
                      <a:pt x="3216" y="3302"/>
                    </a:cubicBezTo>
                    <a:lnTo>
                      <a:pt x="3216" y="3302"/>
                    </a:lnTo>
                    <a:cubicBezTo>
                      <a:pt x="2386" y="4431"/>
                      <a:pt x="1225" y="4974"/>
                      <a:pt x="618" y="4527"/>
                    </a:cubicBez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27"/>
              <p:cNvSpPr/>
              <p:nvPr/>
            </p:nvSpPr>
            <p:spPr>
              <a:xfrm>
                <a:off x="3404800" y="3917950"/>
                <a:ext cx="105450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4218" h="4974" fill="none" extrusionOk="0">
                    <a:moveTo>
                      <a:pt x="618" y="4527"/>
                    </a:moveTo>
                    <a:lnTo>
                      <a:pt x="618" y="4527"/>
                    </a:lnTo>
                    <a:cubicBezTo>
                      <a:pt x="1" y="4079"/>
                      <a:pt x="182" y="2812"/>
                      <a:pt x="1002" y="1683"/>
                    </a:cubicBezTo>
                    <a:lnTo>
                      <a:pt x="1002" y="1683"/>
                    </a:lnTo>
                    <a:cubicBezTo>
                      <a:pt x="1832" y="555"/>
                      <a:pt x="2993" y="1"/>
                      <a:pt x="3610" y="448"/>
                    </a:cubicBezTo>
                    <a:lnTo>
                      <a:pt x="3610" y="448"/>
                    </a:lnTo>
                    <a:cubicBezTo>
                      <a:pt x="4217" y="895"/>
                      <a:pt x="4036" y="2173"/>
                      <a:pt x="3216" y="3302"/>
                    </a:cubicBezTo>
                    <a:lnTo>
                      <a:pt x="3216" y="3302"/>
                    </a:lnTo>
                    <a:cubicBezTo>
                      <a:pt x="2386" y="4431"/>
                      <a:pt x="1225" y="4974"/>
                      <a:pt x="618" y="4527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27"/>
              <p:cNvSpPr/>
              <p:nvPr/>
            </p:nvSpPr>
            <p:spPr>
              <a:xfrm>
                <a:off x="3582625" y="3945650"/>
                <a:ext cx="100125" cy="125400"/>
              </a:xfrm>
              <a:custGeom>
                <a:avLst/>
                <a:gdLst/>
                <a:ahLst/>
                <a:cxnLst/>
                <a:rect l="l" t="t" r="r" b="b"/>
                <a:pathLst>
                  <a:path w="4005" h="5016" extrusionOk="0">
                    <a:moveTo>
                      <a:pt x="927" y="1683"/>
                    </a:moveTo>
                    <a:lnTo>
                      <a:pt x="927" y="1683"/>
                    </a:lnTo>
                    <a:cubicBezTo>
                      <a:pt x="1737" y="554"/>
                      <a:pt x="2908" y="0"/>
                      <a:pt x="3547" y="458"/>
                    </a:cubicBezTo>
                    <a:lnTo>
                      <a:pt x="3547" y="458"/>
                    </a:lnTo>
                    <a:cubicBezTo>
                      <a:pt x="3856" y="682"/>
                      <a:pt x="4005" y="1108"/>
                      <a:pt x="3952" y="1651"/>
                    </a:cubicBezTo>
                    <a:cubicBezTo>
                      <a:pt x="3898" y="2183"/>
                      <a:pt x="3643" y="2790"/>
                      <a:pt x="3259" y="3333"/>
                    </a:cubicBezTo>
                    <a:lnTo>
                      <a:pt x="3259" y="3333"/>
                    </a:lnTo>
                    <a:cubicBezTo>
                      <a:pt x="2461" y="4462"/>
                      <a:pt x="1289" y="5016"/>
                      <a:pt x="640" y="4558"/>
                    </a:cubicBezTo>
                    <a:lnTo>
                      <a:pt x="640" y="4558"/>
                    </a:lnTo>
                    <a:cubicBezTo>
                      <a:pt x="1" y="4100"/>
                      <a:pt x="129" y="2812"/>
                      <a:pt x="927" y="1683"/>
                    </a:cubicBez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27"/>
              <p:cNvSpPr/>
              <p:nvPr/>
            </p:nvSpPr>
            <p:spPr>
              <a:xfrm>
                <a:off x="3582625" y="3945650"/>
                <a:ext cx="100125" cy="125400"/>
              </a:xfrm>
              <a:custGeom>
                <a:avLst/>
                <a:gdLst/>
                <a:ahLst/>
                <a:cxnLst/>
                <a:rect l="l" t="t" r="r" b="b"/>
                <a:pathLst>
                  <a:path w="4005" h="5016" fill="none" extrusionOk="0">
                    <a:moveTo>
                      <a:pt x="927" y="1683"/>
                    </a:moveTo>
                    <a:lnTo>
                      <a:pt x="927" y="1683"/>
                    </a:lnTo>
                    <a:cubicBezTo>
                      <a:pt x="1737" y="554"/>
                      <a:pt x="2908" y="0"/>
                      <a:pt x="3547" y="458"/>
                    </a:cubicBezTo>
                    <a:lnTo>
                      <a:pt x="3547" y="458"/>
                    </a:lnTo>
                    <a:cubicBezTo>
                      <a:pt x="3856" y="682"/>
                      <a:pt x="4005" y="1108"/>
                      <a:pt x="3952" y="1651"/>
                    </a:cubicBezTo>
                    <a:cubicBezTo>
                      <a:pt x="3898" y="2183"/>
                      <a:pt x="3643" y="2790"/>
                      <a:pt x="3259" y="3333"/>
                    </a:cubicBezTo>
                    <a:lnTo>
                      <a:pt x="3259" y="3333"/>
                    </a:lnTo>
                    <a:cubicBezTo>
                      <a:pt x="2461" y="4462"/>
                      <a:pt x="1289" y="5016"/>
                      <a:pt x="640" y="4558"/>
                    </a:cubicBezTo>
                    <a:lnTo>
                      <a:pt x="640" y="4558"/>
                    </a:lnTo>
                    <a:cubicBezTo>
                      <a:pt x="1" y="4100"/>
                      <a:pt x="129" y="2812"/>
                      <a:pt x="927" y="1683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27"/>
              <p:cNvSpPr/>
              <p:nvPr/>
            </p:nvSpPr>
            <p:spPr>
              <a:xfrm>
                <a:off x="3687525" y="3934725"/>
                <a:ext cx="97725" cy="139250"/>
              </a:xfrm>
              <a:custGeom>
                <a:avLst/>
                <a:gdLst/>
                <a:ahLst/>
                <a:cxnLst/>
                <a:rect l="l" t="t" r="r" b="b"/>
                <a:pathLst>
                  <a:path w="3909" h="5570" extrusionOk="0">
                    <a:moveTo>
                      <a:pt x="980" y="2152"/>
                    </a:moveTo>
                    <a:lnTo>
                      <a:pt x="980" y="2152"/>
                    </a:lnTo>
                    <a:cubicBezTo>
                      <a:pt x="1779" y="810"/>
                      <a:pt x="2908" y="1"/>
                      <a:pt x="3504" y="363"/>
                    </a:cubicBezTo>
                    <a:lnTo>
                      <a:pt x="3504" y="363"/>
                    </a:lnTo>
                    <a:cubicBezTo>
                      <a:pt x="3781" y="533"/>
                      <a:pt x="3909" y="948"/>
                      <a:pt x="3834" y="1523"/>
                    </a:cubicBezTo>
                    <a:cubicBezTo>
                      <a:pt x="3760" y="2098"/>
                      <a:pt x="3504" y="2791"/>
                      <a:pt x="3110" y="3430"/>
                    </a:cubicBezTo>
                    <a:lnTo>
                      <a:pt x="3110" y="3430"/>
                    </a:lnTo>
                    <a:cubicBezTo>
                      <a:pt x="2311" y="4771"/>
                      <a:pt x="1183" y="5570"/>
                      <a:pt x="586" y="5219"/>
                    </a:cubicBezTo>
                    <a:lnTo>
                      <a:pt x="586" y="5219"/>
                    </a:lnTo>
                    <a:cubicBezTo>
                      <a:pt x="1" y="4867"/>
                      <a:pt x="171" y="3493"/>
                      <a:pt x="980" y="2152"/>
                    </a:cubicBez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27"/>
              <p:cNvSpPr/>
              <p:nvPr/>
            </p:nvSpPr>
            <p:spPr>
              <a:xfrm>
                <a:off x="3687525" y="3934725"/>
                <a:ext cx="97725" cy="139250"/>
              </a:xfrm>
              <a:custGeom>
                <a:avLst/>
                <a:gdLst/>
                <a:ahLst/>
                <a:cxnLst/>
                <a:rect l="l" t="t" r="r" b="b"/>
                <a:pathLst>
                  <a:path w="3909" h="5570" fill="none" extrusionOk="0">
                    <a:moveTo>
                      <a:pt x="980" y="2152"/>
                    </a:moveTo>
                    <a:lnTo>
                      <a:pt x="980" y="2152"/>
                    </a:lnTo>
                    <a:cubicBezTo>
                      <a:pt x="1779" y="810"/>
                      <a:pt x="2908" y="1"/>
                      <a:pt x="3504" y="363"/>
                    </a:cubicBezTo>
                    <a:lnTo>
                      <a:pt x="3504" y="363"/>
                    </a:lnTo>
                    <a:cubicBezTo>
                      <a:pt x="3781" y="533"/>
                      <a:pt x="3909" y="948"/>
                      <a:pt x="3834" y="1523"/>
                    </a:cubicBezTo>
                    <a:cubicBezTo>
                      <a:pt x="3760" y="2098"/>
                      <a:pt x="3504" y="2791"/>
                      <a:pt x="3110" y="3430"/>
                    </a:cubicBezTo>
                    <a:lnTo>
                      <a:pt x="3110" y="3430"/>
                    </a:lnTo>
                    <a:cubicBezTo>
                      <a:pt x="2311" y="4771"/>
                      <a:pt x="1183" y="5570"/>
                      <a:pt x="586" y="5219"/>
                    </a:cubicBezTo>
                    <a:lnTo>
                      <a:pt x="586" y="5219"/>
                    </a:lnTo>
                    <a:cubicBezTo>
                      <a:pt x="1" y="4867"/>
                      <a:pt x="171" y="3493"/>
                      <a:pt x="980" y="2152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27"/>
              <p:cNvSpPr/>
              <p:nvPr/>
            </p:nvSpPr>
            <p:spPr>
              <a:xfrm>
                <a:off x="4129975" y="4211075"/>
                <a:ext cx="133400" cy="12300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0" extrusionOk="0">
                    <a:moveTo>
                      <a:pt x="1" y="2460"/>
                    </a:moveTo>
                    <a:lnTo>
                      <a:pt x="1" y="2460"/>
                    </a:lnTo>
                    <a:cubicBezTo>
                      <a:pt x="1" y="1097"/>
                      <a:pt x="1194" y="0"/>
                      <a:pt x="2663" y="0"/>
                    </a:cubicBezTo>
                    <a:lnTo>
                      <a:pt x="2663" y="0"/>
                    </a:lnTo>
                    <a:cubicBezTo>
                      <a:pt x="4143" y="0"/>
                      <a:pt x="5336" y="1097"/>
                      <a:pt x="5336" y="2460"/>
                    </a:cubicBezTo>
                    <a:lnTo>
                      <a:pt x="5336" y="2460"/>
                    </a:lnTo>
                    <a:cubicBezTo>
                      <a:pt x="5336" y="3823"/>
                      <a:pt x="4143" y="4920"/>
                      <a:pt x="2663" y="4920"/>
                    </a:cubicBezTo>
                    <a:lnTo>
                      <a:pt x="2663" y="4920"/>
                    </a:lnTo>
                    <a:cubicBezTo>
                      <a:pt x="1194" y="4920"/>
                      <a:pt x="1" y="3823"/>
                      <a:pt x="1" y="246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27"/>
              <p:cNvSpPr/>
              <p:nvPr/>
            </p:nvSpPr>
            <p:spPr>
              <a:xfrm>
                <a:off x="4129975" y="4211075"/>
                <a:ext cx="133400" cy="12300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0" fill="none" extrusionOk="0">
                    <a:moveTo>
                      <a:pt x="1" y="2460"/>
                    </a:moveTo>
                    <a:lnTo>
                      <a:pt x="1" y="2460"/>
                    </a:lnTo>
                    <a:cubicBezTo>
                      <a:pt x="1" y="1097"/>
                      <a:pt x="1194" y="0"/>
                      <a:pt x="2663" y="0"/>
                    </a:cubicBezTo>
                    <a:lnTo>
                      <a:pt x="2663" y="0"/>
                    </a:lnTo>
                    <a:cubicBezTo>
                      <a:pt x="4143" y="0"/>
                      <a:pt x="5336" y="1097"/>
                      <a:pt x="5336" y="2460"/>
                    </a:cubicBezTo>
                    <a:lnTo>
                      <a:pt x="5336" y="2460"/>
                    </a:lnTo>
                    <a:cubicBezTo>
                      <a:pt x="5336" y="3823"/>
                      <a:pt x="4143" y="4920"/>
                      <a:pt x="2663" y="4920"/>
                    </a:cubicBezTo>
                    <a:lnTo>
                      <a:pt x="2663" y="4920"/>
                    </a:lnTo>
                    <a:cubicBezTo>
                      <a:pt x="1194" y="4920"/>
                      <a:pt x="1" y="3823"/>
                      <a:pt x="1" y="2460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27"/>
              <p:cNvSpPr/>
              <p:nvPr/>
            </p:nvSpPr>
            <p:spPr>
              <a:xfrm>
                <a:off x="3195275" y="3726275"/>
                <a:ext cx="13367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921" extrusionOk="0">
                    <a:moveTo>
                      <a:pt x="1" y="2461"/>
                    </a:moveTo>
                    <a:lnTo>
                      <a:pt x="1" y="2461"/>
                    </a:lnTo>
                    <a:cubicBezTo>
                      <a:pt x="1" y="1098"/>
                      <a:pt x="1204" y="1"/>
                      <a:pt x="2674" y="1"/>
                    </a:cubicBezTo>
                    <a:lnTo>
                      <a:pt x="2674" y="1"/>
                    </a:lnTo>
                    <a:cubicBezTo>
                      <a:pt x="4143" y="1"/>
                      <a:pt x="5347" y="1098"/>
                      <a:pt x="5347" y="2461"/>
                    </a:cubicBezTo>
                    <a:lnTo>
                      <a:pt x="5347" y="2461"/>
                    </a:lnTo>
                    <a:cubicBezTo>
                      <a:pt x="5347" y="3813"/>
                      <a:pt x="4143" y="4920"/>
                      <a:pt x="2674" y="4920"/>
                    </a:cubicBezTo>
                    <a:lnTo>
                      <a:pt x="2674" y="4920"/>
                    </a:lnTo>
                    <a:cubicBezTo>
                      <a:pt x="1204" y="4920"/>
                      <a:pt x="1" y="3813"/>
                      <a:pt x="1" y="2461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27"/>
              <p:cNvSpPr/>
              <p:nvPr/>
            </p:nvSpPr>
            <p:spPr>
              <a:xfrm>
                <a:off x="3195275" y="3726275"/>
                <a:ext cx="13367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921" fill="none" extrusionOk="0">
                    <a:moveTo>
                      <a:pt x="1" y="2461"/>
                    </a:moveTo>
                    <a:lnTo>
                      <a:pt x="1" y="2461"/>
                    </a:lnTo>
                    <a:cubicBezTo>
                      <a:pt x="1" y="1098"/>
                      <a:pt x="1204" y="1"/>
                      <a:pt x="2674" y="1"/>
                    </a:cubicBezTo>
                    <a:lnTo>
                      <a:pt x="2674" y="1"/>
                    </a:lnTo>
                    <a:cubicBezTo>
                      <a:pt x="4143" y="1"/>
                      <a:pt x="5347" y="1098"/>
                      <a:pt x="5347" y="2461"/>
                    </a:cubicBezTo>
                    <a:lnTo>
                      <a:pt x="5347" y="2461"/>
                    </a:lnTo>
                    <a:cubicBezTo>
                      <a:pt x="5347" y="3813"/>
                      <a:pt x="4143" y="4920"/>
                      <a:pt x="2674" y="4920"/>
                    </a:cubicBezTo>
                    <a:lnTo>
                      <a:pt x="2674" y="4920"/>
                    </a:lnTo>
                    <a:cubicBezTo>
                      <a:pt x="1204" y="4920"/>
                      <a:pt x="1" y="3813"/>
                      <a:pt x="1" y="2461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27"/>
              <p:cNvSpPr/>
              <p:nvPr/>
            </p:nvSpPr>
            <p:spPr>
              <a:xfrm>
                <a:off x="3222700" y="2516050"/>
                <a:ext cx="133400" cy="12327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31" extrusionOk="0">
                    <a:moveTo>
                      <a:pt x="1" y="2460"/>
                    </a:moveTo>
                    <a:lnTo>
                      <a:pt x="1" y="2460"/>
                    </a:lnTo>
                    <a:cubicBezTo>
                      <a:pt x="1" y="1108"/>
                      <a:pt x="1193" y="0"/>
                      <a:pt x="2663" y="0"/>
                    </a:cubicBezTo>
                    <a:lnTo>
                      <a:pt x="2663" y="0"/>
                    </a:lnTo>
                    <a:cubicBezTo>
                      <a:pt x="4143" y="0"/>
                      <a:pt x="5336" y="1108"/>
                      <a:pt x="5336" y="2460"/>
                    </a:cubicBezTo>
                    <a:lnTo>
                      <a:pt x="5336" y="2460"/>
                    </a:lnTo>
                    <a:cubicBezTo>
                      <a:pt x="5336" y="3823"/>
                      <a:pt x="4143" y="4931"/>
                      <a:pt x="2663" y="4931"/>
                    </a:cubicBezTo>
                    <a:lnTo>
                      <a:pt x="2663" y="4931"/>
                    </a:lnTo>
                    <a:cubicBezTo>
                      <a:pt x="1193" y="4931"/>
                      <a:pt x="1" y="3823"/>
                      <a:pt x="1" y="246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27"/>
              <p:cNvSpPr/>
              <p:nvPr/>
            </p:nvSpPr>
            <p:spPr>
              <a:xfrm>
                <a:off x="3222700" y="2516050"/>
                <a:ext cx="133400" cy="12327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31" fill="none" extrusionOk="0">
                    <a:moveTo>
                      <a:pt x="1" y="2460"/>
                    </a:moveTo>
                    <a:lnTo>
                      <a:pt x="1" y="2460"/>
                    </a:lnTo>
                    <a:cubicBezTo>
                      <a:pt x="1" y="1108"/>
                      <a:pt x="1193" y="0"/>
                      <a:pt x="2663" y="0"/>
                    </a:cubicBezTo>
                    <a:lnTo>
                      <a:pt x="2663" y="0"/>
                    </a:lnTo>
                    <a:cubicBezTo>
                      <a:pt x="4143" y="0"/>
                      <a:pt x="5336" y="1108"/>
                      <a:pt x="5336" y="2460"/>
                    </a:cubicBezTo>
                    <a:lnTo>
                      <a:pt x="5336" y="2460"/>
                    </a:lnTo>
                    <a:cubicBezTo>
                      <a:pt x="5336" y="3823"/>
                      <a:pt x="4143" y="4931"/>
                      <a:pt x="2663" y="4931"/>
                    </a:cubicBezTo>
                    <a:lnTo>
                      <a:pt x="2663" y="4931"/>
                    </a:lnTo>
                    <a:cubicBezTo>
                      <a:pt x="1193" y="4931"/>
                      <a:pt x="1" y="3823"/>
                      <a:pt x="1" y="2460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27"/>
              <p:cNvSpPr/>
              <p:nvPr/>
            </p:nvSpPr>
            <p:spPr>
              <a:xfrm>
                <a:off x="3779900" y="1821750"/>
                <a:ext cx="1334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1" extrusionOk="0">
                    <a:moveTo>
                      <a:pt x="1" y="2460"/>
                    </a:moveTo>
                    <a:lnTo>
                      <a:pt x="1" y="2460"/>
                    </a:lnTo>
                    <a:cubicBezTo>
                      <a:pt x="1" y="1097"/>
                      <a:pt x="1193" y="1"/>
                      <a:pt x="2663" y="1"/>
                    </a:cubicBezTo>
                    <a:lnTo>
                      <a:pt x="2663" y="1"/>
                    </a:lnTo>
                    <a:cubicBezTo>
                      <a:pt x="4143" y="1"/>
                      <a:pt x="5336" y="1097"/>
                      <a:pt x="5336" y="2460"/>
                    </a:cubicBezTo>
                    <a:lnTo>
                      <a:pt x="5336" y="2460"/>
                    </a:lnTo>
                    <a:cubicBezTo>
                      <a:pt x="5336" y="3823"/>
                      <a:pt x="4143" y="4920"/>
                      <a:pt x="2663" y="4920"/>
                    </a:cubicBezTo>
                    <a:lnTo>
                      <a:pt x="2663" y="4920"/>
                    </a:lnTo>
                    <a:cubicBezTo>
                      <a:pt x="1193" y="4920"/>
                      <a:pt x="1" y="3823"/>
                      <a:pt x="1" y="246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27"/>
              <p:cNvSpPr/>
              <p:nvPr/>
            </p:nvSpPr>
            <p:spPr>
              <a:xfrm>
                <a:off x="3779900" y="1821750"/>
                <a:ext cx="1334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1" fill="none" extrusionOk="0">
                    <a:moveTo>
                      <a:pt x="1" y="2460"/>
                    </a:moveTo>
                    <a:lnTo>
                      <a:pt x="1" y="2460"/>
                    </a:lnTo>
                    <a:cubicBezTo>
                      <a:pt x="1" y="1097"/>
                      <a:pt x="1193" y="1"/>
                      <a:pt x="2663" y="1"/>
                    </a:cubicBezTo>
                    <a:lnTo>
                      <a:pt x="2663" y="1"/>
                    </a:lnTo>
                    <a:cubicBezTo>
                      <a:pt x="4143" y="1"/>
                      <a:pt x="5336" y="1097"/>
                      <a:pt x="5336" y="2460"/>
                    </a:cubicBezTo>
                    <a:lnTo>
                      <a:pt x="5336" y="2460"/>
                    </a:lnTo>
                    <a:cubicBezTo>
                      <a:pt x="5336" y="3823"/>
                      <a:pt x="4143" y="4920"/>
                      <a:pt x="2663" y="4920"/>
                    </a:cubicBezTo>
                    <a:lnTo>
                      <a:pt x="2663" y="4920"/>
                    </a:lnTo>
                    <a:cubicBezTo>
                      <a:pt x="1193" y="4920"/>
                      <a:pt x="1" y="3823"/>
                      <a:pt x="1" y="2460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27"/>
              <p:cNvSpPr/>
              <p:nvPr/>
            </p:nvSpPr>
            <p:spPr>
              <a:xfrm>
                <a:off x="5109950" y="4334050"/>
                <a:ext cx="13365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46" h="4921" extrusionOk="0">
                    <a:moveTo>
                      <a:pt x="0" y="2461"/>
                    </a:moveTo>
                    <a:lnTo>
                      <a:pt x="0" y="2461"/>
                    </a:lnTo>
                    <a:cubicBezTo>
                      <a:pt x="0" y="1108"/>
                      <a:pt x="1203" y="1"/>
                      <a:pt x="2673" y="1"/>
                    </a:cubicBezTo>
                    <a:lnTo>
                      <a:pt x="2673" y="1"/>
                    </a:lnTo>
                    <a:cubicBezTo>
                      <a:pt x="4143" y="1"/>
                      <a:pt x="5346" y="1108"/>
                      <a:pt x="5346" y="2461"/>
                    </a:cubicBezTo>
                    <a:lnTo>
                      <a:pt x="5346" y="2461"/>
                    </a:lnTo>
                    <a:cubicBezTo>
                      <a:pt x="5346" y="3824"/>
                      <a:pt x="4143" y="4921"/>
                      <a:pt x="2673" y="4921"/>
                    </a:cubicBezTo>
                    <a:lnTo>
                      <a:pt x="2673" y="4921"/>
                    </a:lnTo>
                    <a:cubicBezTo>
                      <a:pt x="1203" y="4921"/>
                      <a:pt x="0" y="3824"/>
                      <a:pt x="0" y="2461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27"/>
              <p:cNvSpPr/>
              <p:nvPr/>
            </p:nvSpPr>
            <p:spPr>
              <a:xfrm>
                <a:off x="5109950" y="4334050"/>
                <a:ext cx="13365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46" h="4921" fill="none" extrusionOk="0">
                    <a:moveTo>
                      <a:pt x="0" y="2461"/>
                    </a:moveTo>
                    <a:lnTo>
                      <a:pt x="0" y="2461"/>
                    </a:lnTo>
                    <a:cubicBezTo>
                      <a:pt x="0" y="1108"/>
                      <a:pt x="1203" y="1"/>
                      <a:pt x="2673" y="1"/>
                    </a:cubicBezTo>
                    <a:lnTo>
                      <a:pt x="2673" y="1"/>
                    </a:lnTo>
                    <a:cubicBezTo>
                      <a:pt x="4143" y="1"/>
                      <a:pt x="5346" y="1108"/>
                      <a:pt x="5346" y="2461"/>
                    </a:cubicBezTo>
                    <a:lnTo>
                      <a:pt x="5346" y="2461"/>
                    </a:lnTo>
                    <a:cubicBezTo>
                      <a:pt x="5346" y="3824"/>
                      <a:pt x="4143" y="4921"/>
                      <a:pt x="2673" y="4921"/>
                    </a:cubicBezTo>
                    <a:lnTo>
                      <a:pt x="2673" y="4921"/>
                    </a:lnTo>
                    <a:cubicBezTo>
                      <a:pt x="1203" y="4921"/>
                      <a:pt x="0" y="3824"/>
                      <a:pt x="0" y="2461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27"/>
              <p:cNvSpPr/>
              <p:nvPr/>
            </p:nvSpPr>
            <p:spPr>
              <a:xfrm>
                <a:off x="5401175" y="3813325"/>
                <a:ext cx="133400" cy="12330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32" extrusionOk="0">
                    <a:moveTo>
                      <a:pt x="1" y="2471"/>
                    </a:moveTo>
                    <a:lnTo>
                      <a:pt x="1" y="2471"/>
                    </a:lnTo>
                    <a:cubicBezTo>
                      <a:pt x="1" y="1108"/>
                      <a:pt x="1194" y="1"/>
                      <a:pt x="2674" y="1"/>
                    </a:cubicBezTo>
                    <a:lnTo>
                      <a:pt x="2674" y="1"/>
                    </a:lnTo>
                    <a:cubicBezTo>
                      <a:pt x="4143" y="1"/>
                      <a:pt x="5336" y="1108"/>
                      <a:pt x="5336" y="2471"/>
                    </a:cubicBezTo>
                    <a:lnTo>
                      <a:pt x="5336" y="2471"/>
                    </a:lnTo>
                    <a:cubicBezTo>
                      <a:pt x="5336" y="3824"/>
                      <a:pt x="4143" y="4931"/>
                      <a:pt x="2674" y="4931"/>
                    </a:cubicBezTo>
                    <a:lnTo>
                      <a:pt x="2674" y="4931"/>
                    </a:lnTo>
                    <a:cubicBezTo>
                      <a:pt x="1194" y="4931"/>
                      <a:pt x="1" y="3824"/>
                      <a:pt x="1" y="2471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27"/>
              <p:cNvSpPr/>
              <p:nvPr/>
            </p:nvSpPr>
            <p:spPr>
              <a:xfrm>
                <a:off x="5401175" y="3813325"/>
                <a:ext cx="133400" cy="12330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32" fill="none" extrusionOk="0">
                    <a:moveTo>
                      <a:pt x="1" y="2471"/>
                    </a:moveTo>
                    <a:lnTo>
                      <a:pt x="1" y="2471"/>
                    </a:lnTo>
                    <a:cubicBezTo>
                      <a:pt x="1" y="1108"/>
                      <a:pt x="1194" y="1"/>
                      <a:pt x="2674" y="1"/>
                    </a:cubicBezTo>
                    <a:lnTo>
                      <a:pt x="2674" y="1"/>
                    </a:lnTo>
                    <a:cubicBezTo>
                      <a:pt x="4143" y="1"/>
                      <a:pt x="5336" y="1108"/>
                      <a:pt x="5336" y="2471"/>
                    </a:cubicBezTo>
                    <a:lnTo>
                      <a:pt x="5336" y="2471"/>
                    </a:lnTo>
                    <a:cubicBezTo>
                      <a:pt x="5336" y="3824"/>
                      <a:pt x="4143" y="4931"/>
                      <a:pt x="2674" y="4931"/>
                    </a:cubicBezTo>
                    <a:lnTo>
                      <a:pt x="2674" y="4931"/>
                    </a:lnTo>
                    <a:cubicBezTo>
                      <a:pt x="1194" y="4931"/>
                      <a:pt x="1" y="3824"/>
                      <a:pt x="1" y="2471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27"/>
              <p:cNvSpPr/>
              <p:nvPr/>
            </p:nvSpPr>
            <p:spPr>
              <a:xfrm>
                <a:off x="5367100" y="4211075"/>
                <a:ext cx="133400" cy="12300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0" extrusionOk="0">
                    <a:moveTo>
                      <a:pt x="1" y="2460"/>
                    </a:moveTo>
                    <a:lnTo>
                      <a:pt x="1" y="2460"/>
                    </a:lnTo>
                    <a:cubicBezTo>
                      <a:pt x="1" y="1097"/>
                      <a:pt x="1194" y="0"/>
                      <a:pt x="2663" y="0"/>
                    </a:cubicBezTo>
                    <a:lnTo>
                      <a:pt x="2663" y="0"/>
                    </a:lnTo>
                    <a:cubicBezTo>
                      <a:pt x="4133" y="0"/>
                      <a:pt x="5336" y="1097"/>
                      <a:pt x="5336" y="2460"/>
                    </a:cubicBezTo>
                    <a:lnTo>
                      <a:pt x="5336" y="2460"/>
                    </a:lnTo>
                    <a:cubicBezTo>
                      <a:pt x="5336" y="3823"/>
                      <a:pt x="4133" y="4920"/>
                      <a:pt x="2663" y="4920"/>
                    </a:cubicBezTo>
                    <a:lnTo>
                      <a:pt x="2663" y="4920"/>
                    </a:lnTo>
                    <a:cubicBezTo>
                      <a:pt x="1194" y="4920"/>
                      <a:pt x="1" y="3823"/>
                      <a:pt x="1" y="246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27"/>
              <p:cNvSpPr/>
              <p:nvPr/>
            </p:nvSpPr>
            <p:spPr>
              <a:xfrm>
                <a:off x="5367100" y="4211075"/>
                <a:ext cx="133400" cy="12300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0" fill="none" extrusionOk="0">
                    <a:moveTo>
                      <a:pt x="1" y="2460"/>
                    </a:moveTo>
                    <a:lnTo>
                      <a:pt x="1" y="2460"/>
                    </a:lnTo>
                    <a:cubicBezTo>
                      <a:pt x="1" y="1097"/>
                      <a:pt x="1194" y="0"/>
                      <a:pt x="2663" y="0"/>
                    </a:cubicBezTo>
                    <a:lnTo>
                      <a:pt x="2663" y="0"/>
                    </a:lnTo>
                    <a:cubicBezTo>
                      <a:pt x="4133" y="0"/>
                      <a:pt x="5336" y="1097"/>
                      <a:pt x="5336" y="2460"/>
                    </a:cubicBezTo>
                    <a:lnTo>
                      <a:pt x="5336" y="2460"/>
                    </a:lnTo>
                    <a:cubicBezTo>
                      <a:pt x="5336" y="3823"/>
                      <a:pt x="4133" y="4920"/>
                      <a:pt x="2663" y="4920"/>
                    </a:cubicBezTo>
                    <a:lnTo>
                      <a:pt x="2663" y="4920"/>
                    </a:lnTo>
                    <a:cubicBezTo>
                      <a:pt x="1194" y="4920"/>
                      <a:pt x="1" y="3823"/>
                      <a:pt x="1" y="2460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27"/>
              <p:cNvSpPr/>
              <p:nvPr/>
            </p:nvSpPr>
            <p:spPr>
              <a:xfrm>
                <a:off x="5166900" y="3995950"/>
                <a:ext cx="1334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1" extrusionOk="0">
                    <a:moveTo>
                      <a:pt x="1" y="2461"/>
                    </a:moveTo>
                    <a:lnTo>
                      <a:pt x="1" y="2461"/>
                    </a:lnTo>
                    <a:cubicBezTo>
                      <a:pt x="1" y="1098"/>
                      <a:pt x="1194" y="1"/>
                      <a:pt x="2663" y="1"/>
                    </a:cubicBezTo>
                    <a:lnTo>
                      <a:pt x="2663" y="1"/>
                    </a:lnTo>
                    <a:cubicBezTo>
                      <a:pt x="4143" y="1"/>
                      <a:pt x="5336" y="1098"/>
                      <a:pt x="5336" y="2461"/>
                    </a:cubicBezTo>
                    <a:lnTo>
                      <a:pt x="5336" y="2461"/>
                    </a:lnTo>
                    <a:cubicBezTo>
                      <a:pt x="5336" y="3824"/>
                      <a:pt x="4143" y="4921"/>
                      <a:pt x="2663" y="4921"/>
                    </a:cubicBezTo>
                    <a:lnTo>
                      <a:pt x="2663" y="4921"/>
                    </a:lnTo>
                    <a:cubicBezTo>
                      <a:pt x="1194" y="4921"/>
                      <a:pt x="1" y="3824"/>
                      <a:pt x="1" y="2461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27"/>
              <p:cNvSpPr/>
              <p:nvPr/>
            </p:nvSpPr>
            <p:spPr>
              <a:xfrm>
                <a:off x="5166900" y="3995950"/>
                <a:ext cx="1334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1" fill="none" extrusionOk="0">
                    <a:moveTo>
                      <a:pt x="1" y="2461"/>
                    </a:moveTo>
                    <a:lnTo>
                      <a:pt x="1" y="2461"/>
                    </a:lnTo>
                    <a:cubicBezTo>
                      <a:pt x="1" y="1098"/>
                      <a:pt x="1194" y="1"/>
                      <a:pt x="2663" y="1"/>
                    </a:cubicBezTo>
                    <a:lnTo>
                      <a:pt x="2663" y="1"/>
                    </a:lnTo>
                    <a:cubicBezTo>
                      <a:pt x="4143" y="1"/>
                      <a:pt x="5336" y="1098"/>
                      <a:pt x="5336" y="2461"/>
                    </a:cubicBezTo>
                    <a:lnTo>
                      <a:pt x="5336" y="2461"/>
                    </a:lnTo>
                    <a:cubicBezTo>
                      <a:pt x="5336" y="3824"/>
                      <a:pt x="4143" y="4921"/>
                      <a:pt x="2663" y="4921"/>
                    </a:cubicBezTo>
                    <a:lnTo>
                      <a:pt x="2663" y="4921"/>
                    </a:lnTo>
                    <a:cubicBezTo>
                      <a:pt x="1194" y="4921"/>
                      <a:pt x="1" y="3824"/>
                      <a:pt x="1" y="2461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27"/>
              <p:cNvSpPr/>
              <p:nvPr/>
            </p:nvSpPr>
            <p:spPr>
              <a:xfrm>
                <a:off x="4853050" y="4073700"/>
                <a:ext cx="133400" cy="12327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31" extrusionOk="0">
                    <a:moveTo>
                      <a:pt x="0" y="2460"/>
                    </a:moveTo>
                    <a:lnTo>
                      <a:pt x="0" y="2460"/>
                    </a:lnTo>
                    <a:cubicBezTo>
                      <a:pt x="0" y="1108"/>
                      <a:pt x="1193" y="0"/>
                      <a:pt x="2673" y="0"/>
                    </a:cubicBezTo>
                    <a:lnTo>
                      <a:pt x="2673" y="0"/>
                    </a:lnTo>
                    <a:cubicBezTo>
                      <a:pt x="4142" y="0"/>
                      <a:pt x="5335" y="1108"/>
                      <a:pt x="5335" y="2460"/>
                    </a:cubicBezTo>
                    <a:lnTo>
                      <a:pt x="5335" y="2460"/>
                    </a:lnTo>
                    <a:cubicBezTo>
                      <a:pt x="5335" y="3823"/>
                      <a:pt x="4142" y="4931"/>
                      <a:pt x="2673" y="4931"/>
                    </a:cubicBezTo>
                    <a:lnTo>
                      <a:pt x="2673" y="4931"/>
                    </a:lnTo>
                    <a:cubicBezTo>
                      <a:pt x="1193" y="4931"/>
                      <a:pt x="0" y="3823"/>
                      <a:pt x="0" y="246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27"/>
              <p:cNvSpPr/>
              <p:nvPr/>
            </p:nvSpPr>
            <p:spPr>
              <a:xfrm>
                <a:off x="4853050" y="4073700"/>
                <a:ext cx="133400" cy="12327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31" fill="none" extrusionOk="0">
                    <a:moveTo>
                      <a:pt x="0" y="2460"/>
                    </a:moveTo>
                    <a:lnTo>
                      <a:pt x="0" y="2460"/>
                    </a:lnTo>
                    <a:cubicBezTo>
                      <a:pt x="0" y="1108"/>
                      <a:pt x="1193" y="0"/>
                      <a:pt x="2673" y="0"/>
                    </a:cubicBezTo>
                    <a:lnTo>
                      <a:pt x="2673" y="0"/>
                    </a:lnTo>
                    <a:cubicBezTo>
                      <a:pt x="4142" y="0"/>
                      <a:pt x="5335" y="1108"/>
                      <a:pt x="5335" y="2460"/>
                    </a:cubicBezTo>
                    <a:lnTo>
                      <a:pt x="5335" y="2460"/>
                    </a:lnTo>
                    <a:cubicBezTo>
                      <a:pt x="5335" y="3823"/>
                      <a:pt x="4142" y="4931"/>
                      <a:pt x="2673" y="4931"/>
                    </a:cubicBezTo>
                    <a:lnTo>
                      <a:pt x="2673" y="4931"/>
                    </a:lnTo>
                    <a:cubicBezTo>
                      <a:pt x="1193" y="4931"/>
                      <a:pt x="0" y="3823"/>
                      <a:pt x="0" y="2460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27"/>
              <p:cNvSpPr/>
              <p:nvPr/>
            </p:nvSpPr>
            <p:spPr>
              <a:xfrm>
                <a:off x="5675400" y="4060375"/>
                <a:ext cx="1334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1" extrusionOk="0">
                    <a:moveTo>
                      <a:pt x="0" y="2461"/>
                    </a:moveTo>
                    <a:lnTo>
                      <a:pt x="0" y="2461"/>
                    </a:lnTo>
                    <a:cubicBezTo>
                      <a:pt x="0" y="1098"/>
                      <a:pt x="1193" y="1"/>
                      <a:pt x="2662" y="1"/>
                    </a:cubicBezTo>
                    <a:lnTo>
                      <a:pt x="2662" y="1"/>
                    </a:lnTo>
                    <a:cubicBezTo>
                      <a:pt x="4143" y="1"/>
                      <a:pt x="5335" y="1098"/>
                      <a:pt x="5335" y="2461"/>
                    </a:cubicBezTo>
                    <a:lnTo>
                      <a:pt x="5335" y="2461"/>
                    </a:lnTo>
                    <a:cubicBezTo>
                      <a:pt x="5335" y="3824"/>
                      <a:pt x="4143" y="4921"/>
                      <a:pt x="2662" y="4921"/>
                    </a:cubicBezTo>
                    <a:lnTo>
                      <a:pt x="2662" y="4921"/>
                    </a:lnTo>
                    <a:cubicBezTo>
                      <a:pt x="1193" y="4921"/>
                      <a:pt x="0" y="3824"/>
                      <a:pt x="0" y="2461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1856;p27"/>
              <p:cNvSpPr/>
              <p:nvPr/>
            </p:nvSpPr>
            <p:spPr>
              <a:xfrm>
                <a:off x="5675400" y="4060375"/>
                <a:ext cx="1334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1" fill="none" extrusionOk="0">
                    <a:moveTo>
                      <a:pt x="0" y="2461"/>
                    </a:moveTo>
                    <a:lnTo>
                      <a:pt x="0" y="2461"/>
                    </a:lnTo>
                    <a:cubicBezTo>
                      <a:pt x="0" y="1098"/>
                      <a:pt x="1193" y="1"/>
                      <a:pt x="2662" y="1"/>
                    </a:cubicBezTo>
                    <a:lnTo>
                      <a:pt x="2662" y="1"/>
                    </a:lnTo>
                    <a:cubicBezTo>
                      <a:pt x="4143" y="1"/>
                      <a:pt x="5335" y="1098"/>
                      <a:pt x="5335" y="2461"/>
                    </a:cubicBezTo>
                    <a:lnTo>
                      <a:pt x="5335" y="2461"/>
                    </a:lnTo>
                    <a:cubicBezTo>
                      <a:pt x="5335" y="3824"/>
                      <a:pt x="4143" y="4921"/>
                      <a:pt x="2662" y="4921"/>
                    </a:cubicBezTo>
                    <a:lnTo>
                      <a:pt x="2662" y="4921"/>
                    </a:lnTo>
                    <a:cubicBezTo>
                      <a:pt x="1193" y="4921"/>
                      <a:pt x="0" y="3824"/>
                      <a:pt x="0" y="2461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7" name="Google Shape;1857;p27"/>
              <p:cNvSpPr/>
              <p:nvPr/>
            </p:nvSpPr>
            <p:spPr>
              <a:xfrm>
                <a:off x="5675400" y="4290675"/>
                <a:ext cx="133400" cy="12300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0" extrusionOk="0">
                    <a:moveTo>
                      <a:pt x="0" y="2460"/>
                    </a:moveTo>
                    <a:lnTo>
                      <a:pt x="0" y="2460"/>
                    </a:lnTo>
                    <a:cubicBezTo>
                      <a:pt x="0" y="1097"/>
                      <a:pt x="1193" y="0"/>
                      <a:pt x="2662" y="0"/>
                    </a:cubicBezTo>
                    <a:lnTo>
                      <a:pt x="2662" y="0"/>
                    </a:lnTo>
                    <a:cubicBezTo>
                      <a:pt x="4143" y="0"/>
                      <a:pt x="5335" y="1097"/>
                      <a:pt x="5335" y="2460"/>
                    </a:cubicBezTo>
                    <a:lnTo>
                      <a:pt x="5335" y="2460"/>
                    </a:lnTo>
                    <a:cubicBezTo>
                      <a:pt x="5335" y="3823"/>
                      <a:pt x="4143" y="4920"/>
                      <a:pt x="2662" y="4920"/>
                    </a:cubicBezTo>
                    <a:lnTo>
                      <a:pt x="2662" y="4920"/>
                    </a:lnTo>
                    <a:cubicBezTo>
                      <a:pt x="1193" y="4920"/>
                      <a:pt x="0" y="3823"/>
                      <a:pt x="0" y="246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27"/>
              <p:cNvSpPr/>
              <p:nvPr/>
            </p:nvSpPr>
            <p:spPr>
              <a:xfrm>
                <a:off x="5675400" y="4290675"/>
                <a:ext cx="133400" cy="12300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0" fill="none" extrusionOk="0">
                    <a:moveTo>
                      <a:pt x="0" y="2460"/>
                    </a:moveTo>
                    <a:lnTo>
                      <a:pt x="0" y="2460"/>
                    </a:lnTo>
                    <a:cubicBezTo>
                      <a:pt x="0" y="1097"/>
                      <a:pt x="1193" y="0"/>
                      <a:pt x="2662" y="0"/>
                    </a:cubicBezTo>
                    <a:lnTo>
                      <a:pt x="2662" y="0"/>
                    </a:lnTo>
                    <a:cubicBezTo>
                      <a:pt x="4143" y="0"/>
                      <a:pt x="5335" y="1097"/>
                      <a:pt x="5335" y="2460"/>
                    </a:cubicBezTo>
                    <a:lnTo>
                      <a:pt x="5335" y="2460"/>
                    </a:lnTo>
                    <a:cubicBezTo>
                      <a:pt x="5335" y="3823"/>
                      <a:pt x="4143" y="4920"/>
                      <a:pt x="2662" y="4920"/>
                    </a:cubicBezTo>
                    <a:lnTo>
                      <a:pt x="2662" y="4920"/>
                    </a:lnTo>
                    <a:cubicBezTo>
                      <a:pt x="1193" y="4920"/>
                      <a:pt x="0" y="3823"/>
                      <a:pt x="0" y="2460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27"/>
              <p:cNvSpPr/>
              <p:nvPr/>
            </p:nvSpPr>
            <p:spPr>
              <a:xfrm>
                <a:off x="4853050" y="4334050"/>
                <a:ext cx="1334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1" extrusionOk="0">
                    <a:moveTo>
                      <a:pt x="0" y="2461"/>
                    </a:moveTo>
                    <a:lnTo>
                      <a:pt x="0" y="2461"/>
                    </a:lnTo>
                    <a:cubicBezTo>
                      <a:pt x="0" y="1108"/>
                      <a:pt x="1193" y="1"/>
                      <a:pt x="2673" y="1"/>
                    </a:cubicBezTo>
                    <a:lnTo>
                      <a:pt x="2673" y="1"/>
                    </a:lnTo>
                    <a:cubicBezTo>
                      <a:pt x="4142" y="1"/>
                      <a:pt x="5335" y="1108"/>
                      <a:pt x="5335" y="2461"/>
                    </a:cubicBezTo>
                    <a:lnTo>
                      <a:pt x="5335" y="2461"/>
                    </a:lnTo>
                    <a:cubicBezTo>
                      <a:pt x="5335" y="3824"/>
                      <a:pt x="4142" y="4921"/>
                      <a:pt x="2673" y="4921"/>
                    </a:cubicBezTo>
                    <a:lnTo>
                      <a:pt x="2673" y="4921"/>
                    </a:lnTo>
                    <a:cubicBezTo>
                      <a:pt x="1193" y="4921"/>
                      <a:pt x="0" y="3824"/>
                      <a:pt x="0" y="2461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27"/>
              <p:cNvSpPr/>
              <p:nvPr/>
            </p:nvSpPr>
            <p:spPr>
              <a:xfrm>
                <a:off x="4853050" y="4334050"/>
                <a:ext cx="1334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1" fill="none" extrusionOk="0">
                    <a:moveTo>
                      <a:pt x="0" y="2461"/>
                    </a:moveTo>
                    <a:lnTo>
                      <a:pt x="0" y="2461"/>
                    </a:lnTo>
                    <a:cubicBezTo>
                      <a:pt x="0" y="1108"/>
                      <a:pt x="1193" y="1"/>
                      <a:pt x="2673" y="1"/>
                    </a:cubicBezTo>
                    <a:lnTo>
                      <a:pt x="2673" y="1"/>
                    </a:lnTo>
                    <a:cubicBezTo>
                      <a:pt x="4142" y="1"/>
                      <a:pt x="5335" y="1108"/>
                      <a:pt x="5335" y="2461"/>
                    </a:cubicBezTo>
                    <a:lnTo>
                      <a:pt x="5335" y="2461"/>
                    </a:lnTo>
                    <a:cubicBezTo>
                      <a:pt x="5335" y="3824"/>
                      <a:pt x="4142" y="4921"/>
                      <a:pt x="2673" y="4921"/>
                    </a:cubicBezTo>
                    <a:lnTo>
                      <a:pt x="2673" y="4921"/>
                    </a:lnTo>
                    <a:cubicBezTo>
                      <a:pt x="1193" y="4921"/>
                      <a:pt x="0" y="3824"/>
                      <a:pt x="0" y="2461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1861;p27"/>
              <p:cNvSpPr/>
              <p:nvPr/>
            </p:nvSpPr>
            <p:spPr>
              <a:xfrm>
                <a:off x="5675400" y="3813325"/>
                <a:ext cx="133400" cy="12330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32" extrusionOk="0">
                    <a:moveTo>
                      <a:pt x="0" y="2471"/>
                    </a:moveTo>
                    <a:lnTo>
                      <a:pt x="0" y="2471"/>
                    </a:lnTo>
                    <a:cubicBezTo>
                      <a:pt x="0" y="1108"/>
                      <a:pt x="1193" y="1"/>
                      <a:pt x="2662" y="1"/>
                    </a:cubicBezTo>
                    <a:lnTo>
                      <a:pt x="2662" y="1"/>
                    </a:lnTo>
                    <a:cubicBezTo>
                      <a:pt x="4143" y="1"/>
                      <a:pt x="5335" y="1108"/>
                      <a:pt x="5335" y="2471"/>
                    </a:cubicBezTo>
                    <a:lnTo>
                      <a:pt x="5335" y="2471"/>
                    </a:lnTo>
                    <a:cubicBezTo>
                      <a:pt x="5335" y="3824"/>
                      <a:pt x="4143" y="4931"/>
                      <a:pt x="2662" y="4931"/>
                    </a:cubicBezTo>
                    <a:lnTo>
                      <a:pt x="2662" y="4931"/>
                    </a:lnTo>
                    <a:cubicBezTo>
                      <a:pt x="1193" y="4931"/>
                      <a:pt x="0" y="3824"/>
                      <a:pt x="0" y="2471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2" name="Google Shape;1862;p27"/>
              <p:cNvSpPr/>
              <p:nvPr/>
            </p:nvSpPr>
            <p:spPr>
              <a:xfrm>
                <a:off x="5675400" y="3813325"/>
                <a:ext cx="133400" cy="12330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32" fill="none" extrusionOk="0">
                    <a:moveTo>
                      <a:pt x="0" y="2471"/>
                    </a:moveTo>
                    <a:lnTo>
                      <a:pt x="0" y="2471"/>
                    </a:lnTo>
                    <a:cubicBezTo>
                      <a:pt x="0" y="1108"/>
                      <a:pt x="1193" y="1"/>
                      <a:pt x="2662" y="1"/>
                    </a:cubicBezTo>
                    <a:lnTo>
                      <a:pt x="2662" y="1"/>
                    </a:lnTo>
                    <a:cubicBezTo>
                      <a:pt x="4143" y="1"/>
                      <a:pt x="5335" y="1108"/>
                      <a:pt x="5335" y="2471"/>
                    </a:cubicBezTo>
                    <a:lnTo>
                      <a:pt x="5335" y="2471"/>
                    </a:lnTo>
                    <a:cubicBezTo>
                      <a:pt x="5335" y="3824"/>
                      <a:pt x="4143" y="4931"/>
                      <a:pt x="2662" y="4931"/>
                    </a:cubicBezTo>
                    <a:lnTo>
                      <a:pt x="2662" y="4931"/>
                    </a:lnTo>
                    <a:cubicBezTo>
                      <a:pt x="1193" y="4931"/>
                      <a:pt x="0" y="3824"/>
                      <a:pt x="0" y="2471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3" name="Google Shape;1863;p27"/>
              <p:cNvSpPr/>
              <p:nvPr/>
            </p:nvSpPr>
            <p:spPr>
              <a:xfrm>
                <a:off x="4853050" y="3813325"/>
                <a:ext cx="133400" cy="12330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32" extrusionOk="0">
                    <a:moveTo>
                      <a:pt x="0" y="2471"/>
                    </a:moveTo>
                    <a:lnTo>
                      <a:pt x="0" y="2471"/>
                    </a:lnTo>
                    <a:cubicBezTo>
                      <a:pt x="0" y="1108"/>
                      <a:pt x="1193" y="1"/>
                      <a:pt x="2673" y="1"/>
                    </a:cubicBezTo>
                    <a:lnTo>
                      <a:pt x="2673" y="1"/>
                    </a:lnTo>
                    <a:cubicBezTo>
                      <a:pt x="4142" y="1"/>
                      <a:pt x="5335" y="1108"/>
                      <a:pt x="5335" y="2471"/>
                    </a:cubicBezTo>
                    <a:lnTo>
                      <a:pt x="5335" y="2471"/>
                    </a:lnTo>
                    <a:cubicBezTo>
                      <a:pt x="5335" y="3824"/>
                      <a:pt x="4142" y="4931"/>
                      <a:pt x="2673" y="4931"/>
                    </a:cubicBezTo>
                    <a:lnTo>
                      <a:pt x="2673" y="4931"/>
                    </a:lnTo>
                    <a:cubicBezTo>
                      <a:pt x="1193" y="4931"/>
                      <a:pt x="0" y="3824"/>
                      <a:pt x="0" y="2471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27"/>
              <p:cNvSpPr/>
              <p:nvPr/>
            </p:nvSpPr>
            <p:spPr>
              <a:xfrm>
                <a:off x="4853050" y="3813325"/>
                <a:ext cx="133400" cy="12330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32" fill="none" extrusionOk="0">
                    <a:moveTo>
                      <a:pt x="0" y="2471"/>
                    </a:moveTo>
                    <a:lnTo>
                      <a:pt x="0" y="2471"/>
                    </a:lnTo>
                    <a:cubicBezTo>
                      <a:pt x="0" y="1108"/>
                      <a:pt x="1193" y="1"/>
                      <a:pt x="2673" y="1"/>
                    </a:cubicBezTo>
                    <a:lnTo>
                      <a:pt x="2673" y="1"/>
                    </a:lnTo>
                    <a:cubicBezTo>
                      <a:pt x="4142" y="1"/>
                      <a:pt x="5335" y="1108"/>
                      <a:pt x="5335" y="2471"/>
                    </a:cubicBezTo>
                    <a:lnTo>
                      <a:pt x="5335" y="2471"/>
                    </a:lnTo>
                    <a:cubicBezTo>
                      <a:pt x="5335" y="3824"/>
                      <a:pt x="4142" y="4931"/>
                      <a:pt x="2673" y="4931"/>
                    </a:cubicBezTo>
                    <a:lnTo>
                      <a:pt x="2673" y="4931"/>
                    </a:lnTo>
                    <a:cubicBezTo>
                      <a:pt x="1193" y="4931"/>
                      <a:pt x="0" y="3824"/>
                      <a:pt x="0" y="2471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27"/>
              <p:cNvSpPr/>
              <p:nvPr/>
            </p:nvSpPr>
            <p:spPr>
              <a:xfrm>
                <a:off x="4543950" y="4334050"/>
                <a:ext cx="13367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921" extrusionOk="0">
                    <a:moveTo>
                      <a:pt x="1" y="2461"/>
                    </a:moveTo>
                    <a:lnTo>
                      <a:pt x="1" y="2461"/>
                    </a:lnTo>
                    <a:cubicBezTo>
                      <a:pt x="1" y="1108"/>
                      <a:pt x="1204" y="1"/>
                      <a:pt x="2674" y="1"/>
                    </a:cubicBezTo>
                    <a:lnTo>
                      <a:pt x="2674" y="1"/>
                    </a:lnTo>
                    <a:cubicBezTo>
                      <a:pt x="4143" y="1"/>
                      <a:pt x="5346" y="1108"/>
                      <a:pt x="5346" y="2461"/>
                    </a:cubicBezTo>
                    <a:lnTo>
                      <a:pt x="5346" y="2461"/>
                    </a:lnTo>
                    <a:cubicBezTo>
                      <a:pt x="5346" y="3824"/>
                      <a:pt x="4143" y="4921"/>
                      <a:pt x="2674" y="4921"/>
                    </a:cubicBezTo>
                    <a:lnTo>
                      <a:pt x="2674" y="4921"/>
                    </a:lnTo>
                    <a:cubicBezTo>
                      <a:pt x="1204" y="4921"/>
                      <a:pt x="1" y="3824"/>
                      <a:pt x="1" y="2461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27"/>
              <p:cNvSpPr/>
              <p:nvPr/>
            </p:nvSpPr>
            <p:spPr>
              <a:xfrm>
                <a:off x="4543950" y="4334050"/>
                <a:ext cx="13367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921" fill="none" extrusionOk="0">
                    <a:moveTo>
                      <a:pt x="1" y="2461"/>
                    </a:moveTo>
                    <a:lnTo>
                      <a:pt x="1" y="2461"/>
                    </a:lnTo>
                    <a:cubicBezTo>
                      <a:pt x="1" y="1108"/>
                      <a:pt x="1204" y="1"/>
                      <a:pt x="2674" y="1"/>
                    </a:cubicBezTo>
                    <a:lnTo>
                      <a:pt x="2674" y="1"/>
                    </a:lnTo>
                    <a:cubicBezTo>
                      <a:pt x="4143" y="1"/>
                      <a:pt x="5346" y="1108"/>
                      <a:pt x="5346" y="2461"/>
                    </a:cubicBezTo>
                    <a:lnTo>
                      <a:pt x="5346" y="2461"/>
                    </a:lnTo>
                    <a:cubicBezTo>
                      <a:pt x="5346" y="3824"/>
                      <a:pt x="4143" y="4921"/>
                      <a:pt x="2674" y="4921"/>
                    </a:cubicBezTo>
                    <a:lnTo>
                      <a:pt x="2674" y="4921"/>
                    </a:lnTo>
                    <a:cubicBezTo>
                      <a:pt x="1204" y="4921"/>
                      <a:pt x="1" y="3824"/>
                      <a:pt x="1" y="2461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27"/>
              <p:cNvSpPr/>
              <p:nvPr/>
            </p:nvSpPr>
            <p:spPr>
              <a:xfrm>
                <a:off x="4346675" y="2067725"/>
                <a:ext cx="133425" cy="123300"/>
              </a:xfrm>
              <a:custGeom>
                <a:avLst/>
                <a:gdLst/>
                <a:ahLst/>
                <a:cxnLst/>
                <a:rect l="l" t="t" r="r" b="b"/>
                <a:pathLst>
                  <a:path w="5337" h="4932" extrusionOk="0">
                    <a:moveTo>
                      <a:pt x="1" y="2472"/>
                    </a:moveTo>
                    <a:lnTo>
                      <a:pt x="1" y="2472"/>
                    </a:lnTo>
                    <a:cubicBezTo>
                      <a:pt x="1" y="1108"/>
                      <a:pt x="1194" y="1"/>
                      <a:pt x="2663" y="1"/>
                    </a:cubicBezTo>
                    <a:lnTo>
                      <a:pt x="2663" y="1"/>
                    </a:lnTo>
                    <a:cubicBezTo>
                      <a:pt x="4143" y="1"/>
                      <a:pt x="5336" y="1108"/>
                      <a:pt x="5336" y="2472"/>
                    </a:cubicBezTo>
                    <a:lnTo>
                      <a:pt x="5336" y="2472"/>
                    </a:lnTo>
                    <a:cubicBezTo>
                      <a:pt x="5336" y="3824"/>
                      <a:pt x="4143" y="4931"/>
                      <a:pt x="2663" y="4931"/>
                    </a:cubicBezTo>
                    <a:lnTo>
                      <a:pt x="2663" y="4931"/>
                    </a:lnTo>
                    <a:cubicBezTo>
                      <a:pt x="1194" y="4931"/>
                      <a:pt x="1" y="3824"/>
                      <a:pt x="1" y="2472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27"/>
              <p:cNvSpPr/>
              <p:nvPr/>
            </p:nvSpPr>
            <p:spPr>
              <a:xfrm>
                <a:off x="4346675" y="2067725"/>
                <a:ext cx="133425" cy="123300"/>
              </a:xfrm>
              <a:custGeom>
                <a:avLst/>
                <a:gdLst/>
                <a:ahLst/>
                <a:cxnLst/>
                <a:rect l="l" t="t" r="r" b="b"/>
                <a:pathLst>
                  <a:path w="5337" h="4932" fill="none" extrusionOk="0">
                    <a:moveTo>
                      <a:pt x="1" y="2472"/>
                    </a:moveTo>
                    <a:lnTo>
                      <a:pt x="1" y="2472"/>
                    </a:lnTo>
                    <a:cubicBezTo>
                      <a:pt x="1" y="1108"/>
                      <a:pt x="1194" y="1"/>
                      <a:pt x="2663" y="1"/>
                    </a:cubicBezTo>
                    <a:lnTo>
                      <a:pt x="2663" y="1"/>
                    </a:lnTo>
                    <a:cubicBezTo>
                      <a:pt x="4143" y="1"/>
                      <a:pt x="5336" y="1108"/>
                      <a:pt x="5336" y="2472"/>
                    </a:cubicBezTo>
                    <a:lnTo>
                      <a:pt x="5336" y="2472"/>
                    </a:lnTo>
                    <a:cubicBezTo>
                      <a:pt x="5336" y="3824"/>
                      <a:pt x="4143" y="4931"/>
                      <a:pt x="2663" y="4931"/>
                    </a:cubicBezTo>
                    <a:lnTo>
                      <a:pt x="2663" y="4931"/>
                    </a:lnTo>
                    <a:cubicBezTo>
                      <a:pt x="1194" y="4931"/>
                      <a:pt x="1" y="3824"/>
                      <a:pt x="1" y="2472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27"/>
              <p:cNvSpPr/>
              <p:nvPr/>
            </p:nvSpPr>
            <p:spPr>
              <a:xfrm>
                <a:off x="4563400" y="2067725"/>
                <a:ext cx="133400" cy="12330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32" extrusionOk="0">
                    <a:moveTo>
                      <a:pt x="0" y="2472"/>
                    </a:moveTo>
                    <a:lnTo>
                      <a:pt x="0" y="2472"/>
                    </a:lnTo>
                    <a:cubicBezTo>
                      <a:pt x="0" y="1108"/>
                      <a:pt x="1193" y="1"/>
                      <a:pt x="2673" y="1"/>
                    </a:cubicBezTo>
                    <a:lnTo>
                      <a:pt x="2673" y="1"/>
                    </a:lnTo>
                    <a:cubicBezTo>
                      <a:pt x="4143" y="1"/>
                      <a:pt x="5335" y="1108"/>
                      <a:pt x="5335" y="2472"/>
                    </a:cubicBezTo>
                    <a:lnTo>
                      <a:pt x="5335" y="2472"/>
                    </a:lnTo>
                    <a:cubicBezTo>
                      <a:pt x="5335" y="3824"/>
                      <a:pt x="4143" y="4931"/>
                      <a:pt x="2673" y="4931"/>
                    </a:cubicBezTo>
                    <a:lnTo>
                      <a:pt x="2673" y="4931"/>
                    </a:lnTo>
                    <a:cubicBezTo>
                      <a:pt x="1193" y="4931"/>
                      <a:pt x="0" y="3824"/>
                      <a:pt x="0" y="2472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27"/>
              <p:cNvSpPr/>
              <p:nvPr/>
            </p:nvSpPr>
            <p:spPr>
              <a:xfrm>
                <a:off x="4563400" y="2067725"/>
                <a:ext cx="133400" cy="12330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32" fill="none" extrusionOk="0">
                    <a:moveTo>
                      <a:pt x="0" y="2472"/>
                    </a:moveTo>
                    <a:lnTo>
                      <a:pt x="0" y="2472"/>
                    </a:lnTo>
                    <a:cubicBezTo>
                      <a:pt x="0" y="1108"/>
                      <a:pt x="1193" y="1"/>
                      <a:pt x="2673" y="1"/>
                    </a:cubicBezTo>
                    <a:lnTo>
                      <a:pt x="2673" y="1"/>
                    </a:lnTo>
                    <a:cubicBezTo>
                      <a:pt x="4143" y="1"/>
                      <a:pt x="5335" y="1108"/>
                      <a:pt x="5335" y="2472"/>
                    </a:cubicBezTo>
                    <a:lnTo>
                      <a:pt x="5335" y="2472"/>
                    </a:lnTo>
                    <a:cubicBezTo>
                      <a:pt x="5335" y="3824"/>
                      <a:pt x="4143" y="4931"/>
                      <a:pt x="2673" y="4931"/>
                    </a:cubicBezTo>
                    <a:lnTo>
                      <a:pt x="2673" y="4931"/>
                    </a:lnTo>
                    <a:cubicBezTo>
                      <a:pt x="1193" y="4931"/>
                      <a:pt x="0" y="3824"/>
                      <a:pt x="0" y="2472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27"/>
              <p:cNvSpPr/>
              <p:nvPr/>
            </p:nvSpPr>
            <p:spPr>
              <a:xfrm>
                <a:off x="4129975" y="2066400"/>
                <a:ext cx="1334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1" extrusionOk="0">
                    <a:moveTo>
                      <a:pt x="1" y="2461"/>
                    </a:moveTo>
                    <a:lnTo>
                      <a:pt x="1" y="2461"/>
                    </a:lnTo>
                    <a:cubicBezTo>
                      <a:pt x="1" y="1098"/>
                      <a:pt x="1194" y="1"/>
                      <a:pt x="2663" y="1"/>
                    </a:cubicBezTo>
                    <a:lnTo>
                      <a:pt x="2663" y="1"/>
                    </a:lnTo>
                    <a:cubicBezTo>
                      <a:pt x="4143" y="1"/>
                      <a:pt x="5336" y="1098"/>
                      <a:pt x="5336" y="2461"/>
                    </a:cubicBezTo>
                    <a:lnTo>
                      <a:pt x="5336" y="2461"/>
                    </a:lnTo>
                    <a:cubicBezTo>
                      <a:pt x="5336" y="3824"/>
                      <a:pt x="4143" y="4920"/>
                      <a:pt x="2663" y="4920"/>
                    </a:cubicBezTo>
                    <a:lnTo>
                      <a:pt x="2663" y="4920"/>
                    </a:lnTo>
                    <a:cubicBezTo>
                      <a:pt x="1194" y="4920"/>
                      <a:pt x="1" y="3824"/>
                      <a:pt x="1" y="2461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27"/>
              <p:cNvSpPr/>
              <p:nvPr/>
            </p:nvSpPr>
            <p:spPr>
              <a:xfrm>
                <a:off x="4129975" y="2066400"/>
                <a:ext cx="1334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1" fill="none" extrusionOk="0">
                    <a:moveTo>
                      <a:pt x="1" y="2461"/>
                    </a:moveTo>
                    <a:lnTo>
                      <a:pt x="1" y="2461"/>
                    </a:lnTo>
                    <a:cubicBezTo>
                      <a:pt x="1" y="1098"/>
                      <a:pt x="1194" y="1"/>
                      <a:pt x="2663" y="1"/>
                    </a:cubicBezTo>
                    <a:lnTo>
                      <a:pt x="2663" y="1"/>
                    </a:lnTo>
                    <a:cubicBezTo>
                      <a:pt x="4143" y="1"/>
                      <a:pt x="5336" y="1098"/>
                      <a:pt x="5336" y="2461"/>
                    </a:cubicBezTo>
                    <a:lnTo>
                      <a:pt x="5336" y="2461"/>
                    </a:lnTo>
                    <a:cubicBezTo>
                      <a:pt x="5336" y="3824"/>
                      <a:pt x="4143" y="4920"/>
                      <a:pt x="2663" y="4920"/>
                    </a:cubicBezTo>
                    <a:lnTo>
                      <a:pt x="2663" y="4920"/>
                    </a:lnTo>
                    <a:cubicBezTo>
                      <a:pt x="1194" y="4920"/>
                      <a:pt x="1" y="3824"/>
                      <a:pt x="1" y="2461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873;p27"/>
              <p:cNvSpPr/>
              <p:nvPr/>
            </p:nvSpPr>
            <p:spPr>
              <a:xfrm>
                <a:off x="4353075" y="1892825"/>
                <a:ext cx="133400" cy="12330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32" extrusionOk="0">
                    <a:moveTo>
                      <a:pt x="1" y="2461"/>
                    </a:moveTo>
                    <a:lnTo>
                      <a:pt x="1" y="2461"/>
                    </a:lnTo>
                    <a:cubicBezTo>
                      <a:pt x="1" y="1108"/>
                      <a:pt x="1193" y="1"/>
                      <a:pt x="2663" y="1"/>
                    </a:cubicBezTo>
                    <a:lnTo>
                      <a:pt x="2663" y="1"/>
                    </a:lnTo>
                    <a:cubicBezTo>
                      <a:pt x="4143" y="1"/>
                      <a:pt x="5336" y="1108"/>
                      <a:pt x="5336" y="2461"/>
                    </a:cubicBezTo>
                    <a:lnTo>
                      <a:pt x="5336" y="2461"/>
                    </a:lnTo>
                    <a:cubicBezTo>
                      <a:pt x="5336" y="3824"/>
                      <a:pt x="4143" y="4931"/>
                      <a:pt x="2663" y="4931"/>
                    </a:cubicBezTo>
                    <a:lnTo>
                      <a:pt x="2663" y="4931"/>
                    </a:lnTo>
                    <a:cubicBezTo>
                      <a:pt x="1193" y="4931"/>
                      <a:pt x="1" y="3824"/>
                      <a:pt x="1" y="2461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27"/>
              <p:cNvSpPr/>
              <p:nvPr/>
            </p:nvSpPr>
            <p:spPr>
              <a:xfrm>
                <a:off x="4353075" y="1892825"/>
                <a:ext cx="133400" cy="12330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32" fill="none" extrusionOk="0">
                    <a:moveTo>
                      <a:pt x="1" y="2461"/>
                    </a:moveTo>
                    <a:lnTo>
                      <a:pt x="1" y="2461"/>
                    </a:lnTo>
                    <a:cubicBezTo>
                      <a:pt x="1" y="1108"/>
                      <a:pt x="1193" y="1"/>
                      <a:pt x="2663" y="1"/>
                    </a:cubicBezTo>
                    <a:lnTo>
                      <a:pt x="2663" y="1"/>
                    </a:lnTo>
                    <a:cubicBezTo>
                      <a:pt x="4143" y="1"/>
                      <a:pt x="5336" y="1108"/>
                      <a:pt x="5336" y="2461"/>
                    </a:cubicBezTo>
                    <a:lnTo>
                      <a:pt x="5336" y="2461"/>
                    </a:lnTo>
                    <a:cubicBezTo>
                      <a:pt x="5336" y="3824"/>
                      <a:pt x="4143" y="4931"/>
                      <a:pt x="2663" y="4931"/>
                    </a:cubicBezTo>
                    <a:lnTo>
                      <a:pt x="2663" y="4931"/>
                    </a:lnTo>
                    <a:cubicBezTo>
                      <a:pt x="1193" y="4931"/>
                      <a:pt x="1" y="3824"/>
                      <a:pt x="1" y="2461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27"/>
              <p:cNvSpPr/>
              <p:nvPr/>
            </p:nvSpPr>
            <p:spPr>
              <a:xfrm>
                <a:off x="4614775" y="1821750"/>
                <a:ext cx="1334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1" extrusionOk="0">
                    <a:moveTo>
                      <a:pt x="0" y="2460"/>
                    </a:moveTo>
                    <a:lnTo>
                      <a:pt x="0" y="2460"/>
                    </a:lnTo>
                    <a:cubicBezTo>
                      <a:pt x="0" y="1097"/>
                      <a:pt x="1193" y="1"/>
                      <a:pt x="2673" y="1"/>
                    </a:cubicBezTo>
                    <a:lnTo>
                      <a:pt x="2673" y="1"/>
                    </a:lnTo>
                    <a:cubicBezTo>
                      <a:pt x="4143" y="1"/>
                      <a:pt x="5335" y="1097"/>
                      <a:pt x="5335" y="2460"/>
                    </a:cubicBezTo>
                    <a:lnTo>
                      <a:pt x="5335" y="2460"/>
                    </a:lnTo>
                    <a:cubicBezTo>
                      <a:pt x="5335" y="3823"/>
                      <a:pt x="4143" y="4920"/>
                      <a:pt x="2673" y="4920"/>
                    </a:cubicBezTo>
                    <a:lnTo>
                      <a:pt x="2673" y="4920"/>
                    </a:lnTo>
                    <a:cubicBezTo>
                      <a:pt x="1193" y="4920"/>
                      <a:pt x="0" y="3823"/>
                      <a:pt x="0" y="246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27"/>
              <p:cNvSpPr/>
              <p:nvPr/>
            </p:nvSpPr>
            <p:spPr>
              <a:xfrm>
                <a:off x="4614775" y="1821750"/>
                <a:ext cx="1334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1" fill="none" extrusionOk="0">
                    <a:moveTo>
                      <a:pt x="0" y="2460"/>
                    </a:moveTo>
                    <a:lnTo>
                      <a:pt x="0" y="2460"/>
                    </a:lnTo>
                    <a:cubicBezTo>
                      <a:pt x="0" y="1097"/>
                      <a:pt x="1193" y="1"/>
                      <a:pt x="2673" y="1"/>
                    </a:cubicBezTo>
                    <a:lnTo>
                      <a:pt x="2673" y="1"/>
                    </a:lnTo>
                    <a:cubicBezTo>
                      <a:pt x="4143" y="1"/>
                      <a:pt x="5335" y="1097"/>
                      <a:pt x="5335" y="2460"/>
                    </a:cubicBezTo>
                    <a:lnTo>
                      <a:pt x="5335" y="2460"/>
                    </a:lnTo>
                    <a:cubicBezTo>
                      <a:pt x="5335" y="3823"/>
                      <a:pt x="4143" y="4920"/>
                      <a:pt x="2673" y="4920"/>
                    </a:cubicBezTo>
                    <a:lnTo>
                      <a:pt x="2673" y="4920"/>
                    </a:lnTo>
                    <a:cubicBezTo>
                      <a:pt x="1193" y="4920"/>
                      <a:pt x="0" y="3823"/>
                      <a:pt x="0" y="2460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27"/>
              <p:cNvSpPr/>
              <p:nvPr/>
            </p:nvSpPr>
            <p:spPr>
              <a:xfrm>
                <a:off x="4129975" y="1821750"/>
                <a:ext cx="1334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1" extrusionOk="0">
                    <a:moveTo>
                      <a:pt x="1" y="2460"/>
                    </a:moveTo>
                    <a:lnTo>
                      <a:pt x="1" y="2460"/>
                    </a:lnTo>
                    <a:cubicBezTo>
                      <a:pt x="1" y="1097"/>
                      <a:pt x="1194" y="1"/>
                      <a:pt x="2663" y="1"/>
                    </a:cubicBezTo>
                    <a:lnTo>
                      <a:pt x="2663" y="1"/>
                    </a:lnTo>
                    <a:cubicBezTo>
                      <a:pt x="4143" y="1"/>
                      <a:pt x="5336" y="1097"/>
                      <a:pt x="5336" y="2460"/>
                    </a:cubicBezTo>
                    <a:lnTo>
                      <a:pt x="5336" y="2460"/>
                    </a:lnTo>
                    <a:cubicBezTo>
                      <a:pt x="5336" y="3823"/>
                      <a:pt x="4143" y="4920"/>
                      <a:pt x="2663" y="4920"/>
                    </a:cubicBezTo>
                    <a:lnTo>
                      <a:pt x="2663" y="4920"/>
                    </a:lnTo>
                    <a:cubicBezTo>
                      <a:pt x="1194" y="4920"/>
                      <a:pt x="1" y="3823"/>
                      <a:pt x="1" y="246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27"/>
              <p:cNvSpPr/>
              <p:nvPr/>
            </p:nvSpPr>
            <p:spPr>
              <a:xfrm>
                <a:off x="4129975" y="1821750"/>
                <a:ext cx="1334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1" fill="none" extrusionOk="0">
                    <a:moveTo>
                      <a:pt x="1" y="2460"/>
                    </a:moveTo>
                    <a:lnTo>
                      <a:pt x="1" y="2460"/>
                    </a:lnTo>
                    <a:cubicBezTo>
                      <a:pt x="1" y="1097"/>
                      <a:pt x="1194" y="1"/>
                      <a:pt x="2663" y="1"/>
                    </a:cubicBezTo>
                    <a:lnTo>
                      <a:pt x="2663" y="1"/>
                    </a:lnTo>
                    <a:cubicBezTo>
                      <a:pt x="4143" y="1"/>
                      <a:pt x="5336" y="1097"/>
                      <a:pt x="5336" y="2460"/>
                    </a:cubicBezTo>
                    <a:lnTo>
                      <a:pt x="5336" y="2460"/>
                    </a:lnTo>
                    <a:cubicBezTo>
                      <a:pt x="5336" y="3823"/>
                      <a:pt x="4143" y="4920"/>
                      <a:pt x="2663" y="4920"/>
                    </a:cubicBezTo>
                    <a:lnTo>
                      <a:pt x="2663" y="4920"/>
                    </a:lnTo>
                    <a:cubicBezTo>
                      <a:pt x="1194" y="4920"/>
                      <a:pt x="1" y="3823"/>
                      <a:pt x="1" y="2460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27"/>
              <p:cNvSpPr/>
              <p:nvPr/>
            </p:nvSpPr>
            <p:spPr>
              <a:xfrm>
                <a:off x="4494975" y="1575775"/>
                <a:ext cx="133400" cy="12300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0" extrusionOk="0">
                    <a:moveTo>
                      <a:pt x="0" y="2460"/>
                    </a:moveTo>
                    <a:lnTo>
                      <a:pt x="0" y="2460"/>
                    </a:lnTo>
                    <a:cubicBezTo>
                      <a:pt x="0" y="1097"/>
                      <a:pt x="1193" y="0"/>
                      <a:pt x="2663" y="0"/>
                    </a:cubicBezTo>
                    <a:lnTo>
                      <a:pt x="2663" y="0"/>
                    </a:lnTo>
                    <a:cubicBezTo>
                      <a:pt x="4143" y="0"/>
                      <a:pt x="5335" y="1097"/>
                      <a:pt x="5335" y="2460"/>
                    </a:cubicBezTo>
                    <a:lnTo>
                      <a:pt x="5335" y="2460"/>
                    </a:lnTo>
                    <a:cubicBezTo>
                      <a:pt x="5335" y="3812"/>
                      <a:pt x="4143" y="4920"/>
                      <a:pt x="2663" y="4920"/>
                    </a:cubicBezTo>
                    <a:lnTo>
                      <a:pt x="2663" y="4920"/>
                    </a:lnTo>
                    <a:cubicBezTo>
                      <a:pt x="1193" y="4920"/>
                      <a:pt x="0" y="3812"/>
                      <a:pt x="0" y="246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880;p27"/>
              <p:cNvSpPr/>
              <p:nvPr/>
            </p:nvSpPr>
            <p:spPr>
              <a:xfrm>
                <a:off x="4494975" y="1575775"/>
                <a:ext cx="133400" cy="12300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0" fill="none" extrusionOk="0">
                    <a:moveTo>
                      <a:pt x="0" y="2460"/>
                    </a:moveTo>
                    <a:lnTo>
                      <a:pt x="0" y="2460"/>
                    </a:lnTo>
                    <a:cubicBezTo>
                      <a:pt x="0" y="1097"/>
                      <a:pt x="1193" y="0"/>
                      <a:pt x="2663" y="0"/>
                    </a:cubicBezTo>
                    <a:lnTo>
                      <a:pt x="2663" y="0"/>
                    </a:lnTo>
                    <a:cubicBezTo>
                      <a:pt x="4143" y="0"/>
                      <a:pt x="5335" y="1097"/>
                      <a:pt x="5335" y="2460"/>
                    </a:cubicBezTo>
                    <a:lnTo>
                      <a:pt x="5335" y="2460"/>
                    </a:lnTo>
                    <a:cubicBezTo>
                      <a:pt x="5335" y="3812"/>
                      <a:pt x="4143" y="4920"/>
                      <a:pt x="2663" y="4920"/>
                    </a:cubicBezTo>
                    <a:lnTo>
                      <a:pt x="2663" y="4920"/>
                    </a:lnTo>
                    <a:cubicBezTo>
                      <a:pt x="1193" y="4920"/>
                      <a:pt x="0" y="3812"/>
                      <a:pt x="0" y="2460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881;p27"/>
              <p:cNvSpPr/>
              <p:nvPr/>
            </p:nvSpPr>
            <p:spPr>
              <a:xfrm>
                <a:off x="4224750" y="1577100"/>
                <a:ext cx="1334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1" extrusionOk="0">
                    <a:moveTo>
                      <a:pt x="1" y="2460"/>
                    </a:moveTo>
                    <a:lnTo>
                      <a:pt x="1" y="2460"/>
                    </a:lnTo>
                    <a:cubicBezTo>
                      <a:pt x="1" y="1108"/>
                      <a:pt x="1194" y="0"/>
                      <a:pt x="2663" y="0"/>
                    </a:cubicBezTo>
                    <a:lnTo>
                      <a:pt x="2663" y="0"/>
                    </a:lnTo>
                    <a:cubicBezTo>
                      <a:pt x="4143" y="0"/>
                      <a:pt x="5336" y="1108"/>
                      <a:pt x="5336" y="2460"/>
                    </a:cubicBezTo>
                    <a:lnTo>
                      <a:pt x="5336" y="2460"/>
                    </a:lnTo>
                    <a:cubicBezTo>
                      <a:pt x="5336" y="3823"/>
                      <a:pt x="4143" y="4920"/>
                      <a:pt x="2663" y="4920"/>
                    </a:cubicBezTo>
                    <a:lnTo>
                      <a:pt x="2663" y="4920"/>
                    </a:lnTo>
                    <a:cubicBezTo>
                      <a:pt x="1194" y="4920"/>
                      <a:pt x="1" y="3823"/>
                      <a:pt x="1" y="246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27"/>
              <p:cNvSpPr/>
              <p:nvPr/>
            </p:nvSpPr>
            <p:spPr>
              <a:xfrm>
                <a:off x="4224750" y="1577100"/>
                <a:ext cx="1334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1" fill="none" extrusionOk="0">
                    <a:moveTo>
                      <a:pt x="1" y="2460"/>
                    </a:moveTo>
                    <a:lnTo>
                      <a:pt x="1" y="2460"/>
                    </a:lnTo>
                    <a:cubicBezTo>
                      <a:pt x="1" y="1108"/>
                      <a:pt x="1194" y="0"/>
                      <a:pt x="2663" y="0"/>
                    </a:cubicBezTo>
                    <a:lnTo>
                      <a:pt x="2663" y="0"/>
                    </a:lnTo>
                    <a:cubicBezTo>
                      <a:pt x="4143" y="0"/>
                      <a:pt x="5336" y="1108"/>
                      <a:pt x="5336" y="2460"/>
                    </a:cubicBezTo>
                    <a:lnTo>
                      <a:pt x="5336" y="2460"/>
                    </a:lnTo>
                    <a:cubicBezTo>
                      <a:pt x="5336" y="3823"/>
                      <a:pt x="4143" y="4920"/>
                      <a:pt x="2663" y="4920"/>
                    </a:cubicBezTo>
                    <a:lnTo>
                      <a:pt x="2663" y="4920"/>
                    </a:lnTo>
                    <a:cubicBezTo>
                      <a:pt x="1194" y="4920"/>
                      <a:pt x="1" y="3823"/>
                      <a:pt x="1" y="2460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27"/>
              <p:cNvSpPr/>
              <p:nvPr/>
            </p:nvSpPr>
            <p:spPr>
              <a:xfrm>
                <a:off x="5622150" y="1892825"/>
                <a:ext cx="133675" cy="123300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932" extrusionOk="0">
                    <a:moveTo>
                      <a:pt x="0" y="2461"/>
                    </a:moveTo>
                    <a:lnTo>
                      <a:pt x="0" y="2461"/>
                    </a:lnTo>
                    <a:cubicBezTo>
                      <a:pt x="0" y="1108"/>
                      <a:pt x="1204" y="1"/>
                      <a:pt x="2673" y="1"/>
                    </a:cubicBezTo>
                    <a:lnTo>
                      <a:pt x="2673" y="1"/>
                    </a:lnTo>
                    <a:cubicBezTo>
                      <a:pt x="4143" y="1"/>
                      <a:pt x="5346" y="1108"/>
                      <a:pt x="5346" y="2461"/>
                    </a:cubicBezTo>
                    <a:lnTo>
                      <a:pt x="5346" y="2461"/>
                    </a:lnTo>
                    <a:cubicBezTo>
                      <a:pt x="5346" y="3824"/>
                      <a:pt x="4143" y="4931"/>
                      <a:pt x="2673" y="4931"/>
                    </a:cubicBezTo>
                    <a:lnTo>
                      <a:pt x="2673" y="4931"/>
                    </a:lnTo>
                    <a:cubicBezTo>
                      <a:pt x="1204" y="4931"/>
                      <a:pt x="0" y="3824"/>
                      <a:pt x="0" y="2461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27"/>
              <p:cNvSpPr/>
              <p:nvPr/>
            </p:nvSpPr>
            <p:spPr>
              <a:xfrm>
                <a:off x="5622150" y="1892825"/>
                <a:ext cx="133675" cy="123300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932" fill="none" extrusionOk="0">
                    <a:moveTo>
                      <a:pt x="0" y="2461"/>
                    </a:moveTo>
                    <a:lnTo>
                      <a:pt x="0" y="2461"/>
                    </a:lnTo>
                    <a:cubicBezTo>
                      <a:pt x="0" y="1108"/>
                      <a:pt x="1204" y="1"/>
                      <a:pt x="2673" y="1"/>
                    </a:cubicBezTo>
                    <a:lnTo>
                      <a:pt x="2673" y="1"/>
                    </a:lnTo>
                    <a:cubicBezTo>
                      <a:pt x="4143" y="1"/>
                      <a:pt x="5346" y="1108"/>
                      <a:pt x="5346" y="2461"/>
                    </a:cubicBezTo>
                    <a:lnTo>
                      <a:pt x="5346" y="2461"/>
                    </a:lnTo>
                    <a:cubicBezTo>
                      <a:pt x="5346" y="3824"/>
                      <a:pt x="4143" y="4931"/>
                      <a:pt x="2673" y="4931"/>
                    </a:cubicBezTo>
                    <a:lnTo>
                      <a:pt x="2673" y="4931"/>
                    </a:lnTo>
                    <a:cubicBezTo>
                      <a:pt x="1204" y="4931"/>
                      <a:pt x="0" y="3824"/>
                      <a:pt x="0" y="2461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27"/>
              <p:cNvSpPr/>
              <p:nvPr/>
            </p:nvSpPr>
            <p:spPr>
              <a:xfrm>
                <a:off x="4304900" y="3737200"/>
                <a:ext cx="133400" cy="12300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0" extrusionOk="0">
                    <a:moveTo>
                      <a:pt x="0" y="2460"/>
                    </a:moveTo>
                    <a:lnTo>
                      <a:pt x="0" y="2460"/>
                    </a:lnTo>
                    <a:cubicBezTo>
                      <a:pt x="0" y="1108"/>
                      <a:pt x="1193" y="0"/>
                      <a:pt x="2673" y="0"/>
                    </a:cubicBezTo>
                    <a:lnTo>
                      <a:pt x="2673" y="0"/>
                    </a:lnTo>
                    <a:cubicBezTo>
                      <a:pt x="4143" y="0"/>
                      <a:pt x="5335" y="1108"/>
                      <a:pt x="5335" y="2460"/>
                    </a:cubicBezTo>
                    <a:lnTo>
                      <a:pt x="5335" y="2460"/>
                    </a:lnTo>
                    <a:cubicBezTo>
                      <a:pt x="5335" y="3823"/>
                      <a:pt x="4143" y="4920"/>
                      <a:pt x="2673" y="4920"/>
                    </a:cubicBezTo>
                    <a:lnTo>
                      <a:pt x="2673" y="4920"/>
                    </a:lnTo>
                    <a:cubicBezTo>
                      <a:pt x="1193" y="4920"/>
                      <a:pt x="0" y="3823"/>
                      <a:pt x="0" y="246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27"/>
              <p:cNvSpPr/>
              <p:nvPr/>
            </p:nvSpPr>
            <p:spPr>
              <a:xfrm>
                <a:off x="4304900" y="3737200"/>
                <a:ext cx="133400" cy="12300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0" fill="none" extrusionOk="0">
                    <a:moveTo>
                      <a:pt x="0" y="2460"/>
                    </a:moveTo>
                    <a:lnTo>
                      <a:pt x="0" y="2460"/>
                    </a:lnTo>
                    <a:cubicBezTo>
                      <a:pt x="0" y="1108"/>
                      <a:pt x="1193" y="0"/>
                      <a:pt x="2673" y="0"/>
                    </a:cubicBezTo>
                    <a:lnTo>
                      <a:pt x="2673" y="0"/>
                    </a:lnTo>
                    <a:cubicBezTo>
                      <a:pt x="4143" y="0"/>
                      <a:pt x="5335" y="1108"/>
                      <a:pt x="5335" y="2460"/>
                    </a:cubicBezTo>
                    <a:lnTo>
                      <a:pt x="5335" y="2460"/>
                    </a:lnTo>
                    <a:cubicBezTo>
                      <a:pt x="5335" y="3823"/>
                      <a:pt x="4143" y="4920"/>
                      <a:pt x="2673" y="4920"/>
                    </a:cubicBezTo>
                    <a:lnTo>
                      <a:pt x="2673" y="4920"/>
                    </a:lnTo>
                    <a:cubicBezTo>
                      <a:pt x="1193" y="4920"/>
                      <a:pt x="0" y="3823"/>
                      <a:pt x="0" y="2460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27"/>
              <p:cNvSpPr/>
              <p:nvPr/>
            </p:nvSpPr>
            <p:spPr>
              <a:xfrm>
                <a:off x="4814425" y="2067725"/>
                <a:ext cx="133400" cy="12330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32" extrusionOk="0">
                    <a:moveTo>
                      <a:pt x="1" y="2472"/>
                    </a:moveTo>
                    <a:lnTo>
                      <a:pt x="1" y="2472"/>
                    </a:lnTo>
                    <a:cubicBezTo>
                      <a:pt x="1" y="1108"/>
                      <a:pt x="1194" y="1"/>
                      <a:pt x="2663" y="1"/>
                    </a:cubicBezTo>
                    <a:lnTo>
                      <a:pt x="2663" y="1"/>
                    </a:lnTo>
                    <a:cubicBezTo>
                      <a:pt x="4143" y="1"/>
                      <a:pt x="5336" y="1108"/>
                      <a:pt x="5336" y="2472"/>
                    </a:cubicBezTo>
                    <a:lnTo>
                      <a:pt x="5336" y="2472"/>
                    </a:lnTo>
                    <a:cubicBezTo>
                      <a:pt x="5336" y="3824"/>
                      <a:pt x="4143" y="4931"/>
                      <a:pt x="2663" y="4931"/>
                    </a:cubicBezTo>
                    <a:lnTo>
                      <a:pt x="2663" y="4931"/>
                    </a:lnTo>
                    <a:cubicBezTo>
                      <a:pt x="1194" y="4931"/>
                      <a:pt x="1" y="3824"/>
                      <a:pt x="1" y="2472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27"/>
              <p:cNvSpPr/>
              <p:nvPr/>
            </p:nvSpPr>
            <p:spPr>
              <a:xfrm>
                <a:off x="4814425" y="2067725"/>
                <a:ext cx="133400" cy="12330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32" fill="none" extrusionOk="0">
                    <a:moveTo>
                      <a:pt x="1" y="2472"/>
                    </a:moveTo>
                    <a:lnTo>
                      <a:pt x="1" y="2472"/>
                    </a:lnTo>
                    <a:cubicBezTo>
                      <a:pt x="1" y="1108"/>
                      <a:pt x="1194" y="1"/>
                      <a:pt x="2663" y="1"/>
                    </a:cubicBezTo>
                    <a:lnTo>
                      <a:pt x="2663" y="1"/>
                    </a:lnTo>
                    <a:cubicBezTo>
                      <a:pt x="4143" y="1"/>
                      <a:pt x="5336" y="1108"/>
                      <a:pt x="5336" y="2472"/>
                    </a:cubicBezTo>
                    <a:lnTo>
                      <a:pt x="5336" y="2472"/>
                    </a:lnTo>
                    <a:cubicBezTo>
                      <a:pt x="5336" y="3824"/>
                      <a:pt x="4143" y="4931"/>
                      <a:pt x="2663" y="4931"/>
                    </a:cubicBezTo>
                    <a:lnTo>
                      <a:pt x="2663" y="4931"/>
                    </a:lnTo>
                    <a:cubicBezTo>
                      <a:pt x="1194" y="4931"/>
                      <a:pt x="1" y="3824"/>
                      <a:pt x="1" y="2472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27"/>
              <p:cNvSpPr/>
              <p:nvPr/>
            </p:nvSpPr>
            <p:spPr>
              <a:xfrm>
                <a:off x="5622150" y="1577100"/>
                <a:ext cx="13367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921" extrusionOk="0">
                    <a:moveTo>
                      <a:pt x="0" y="2460"/>
                    </a:moveTo>
                    <a:lnTo>
                      <a:pt x="0" y="2460"/>
                    </a:lnTo>
                    <a:cubicBezTo>
                      <a:pt x="0" y="1108"/>
                      <a:pt x="1204" y="0"/>
                      <a:pt x="2673" y="0"/>
                    </a:cubicBezTo>
                    <a:lnTo>
                      <a:pt x="2673" y="0"/>
                    </a:lnTo>
                    <a:cubicBezTo>
                      <a:pt x="4143" y="0"/>
                      <a:pt x="5346" y="1108"/>
                      <a:pt x="5346" y="2460"/>
                    </a:cubicBezTo>
                    <a:lnTo>
                      <a:pt x="5346" y="2460"/>
                    </a:lnTo>
                    <a:cubicBezTo>
                      <a:pt x="5346" y="3823"/>
                      <a:pt x="4143" y="4920"/>
                      <a:pt x="2673" y="4920"/>
                    </a:cubicBezTo>
                    <a:lnTo>
                      <a:pt x="2673" y="4920"/>
                    </a:lnTo>
                    <a:cubicBezTo>
                      <a:pt x="1204" y="4920"/>
                      <a:pt x="0" y="3823"/>
                      <a:pt x="0" y="246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27"/>
              <p:cNvSpPr/>
              <p:nvPr/>
            </p:nvSpPr>
            <p:spPr>
              <a:xfrm>
                <a:off x="5622150" y="1577100"/>
                <a:ext cx="13367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921" fill="none" extrusionOk="0">
                    <a:moveTo>
                      <a:pt x="0" y="2460"/>
                    </a:moveTo>
                    <a:lnTo>
                      <a:pt x="0" y="2460"/>
                    </a:lnTo>
                    <a:cubicBezTo>
                      <a:pt x="0" y="1108"/>
                      <a:pt x="1204" y="0"/>
                      <a:pt x="2673" y="0"/>
                    </a:cubicBezTo>
                    <a:lnTo>
                      <a:pt x="2673" y="0"/>
                    </a:lnTo>
                    <a:cubicBezTo>
                      <a:pt x="4143" y="0"/>
                      <a:pt x="5346" y="1108"/>
                      <a:pt x="5346" y="2460"/>
                    </a:cubicBezTo>
                    <a:lnTo>
                      <a:pt x="5346" y="2460"/>
                    </a:lnTo>
                    <a:cubicBezTo>
                      <a:pt x="5346" y="3823"/>
                      <a:pt x="4143" y="4920"/>
                      <a:pt x="2673" y="4920"/>
                    </a:cubicBezTo>
                    <a:lnTo>
                      <a:pt x="2673" y="4920"/>
                    </a:lnTo>
                    <a:cubicBezTo>
                      <a:pt x="1204" y="4920"/>
                      <a:pt x="0" y="3823"/>
                      <a:pt x="0" y="2460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27"/>
              <p:cNvSpPr/>
              <p:nvPr/>
            </p:nvSpPr>
            <p:spPr>
              <a:xfrm>
                <a:off x="5281925" y="2118850"/>
                <a:ext cx="13365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46" h="4921" extrusionOk="0">
                    <a:moveTo>
                      <a:pt x="0" y="2460"/>
                    </a:moveTo>
                    <a:lnTo>
                      <a:pt x="0" y="2460"/>
                    </a:lnTo>
                    <a:cubicBezTo>
                      <a:pt x="0" y="1097"/>
                      <a:pt x="1204" y="1"/>
                      <a:pt x="2673" y="1"/>
                    </a:cubicBezTo>
                    <a:lnTo>
                      <a:pt x="2673" y="1"/>
                    </a:lnTo>
                    <a:cubicBezTo>
                      <a:pt x="4143" y="1"/>
                      <a:pt x="5346" y="1097"/>
                      <a:pt x="5346" y="2460"/>
                    </a:cubicBezTo>
                    <a:lnTo>
                      <a:pt x="5346" y="2460"/>
                    </a:lnTo>
                    <a:cubicBezTo>
                      <a:pt x="5346" y="3823"/>
                      <a:pt x="4143" y="4920"/>
                      <a:pt x="2673" y="4920"/>
                    </a:cubicBezTo>
                    <a:lnTo>
                      <a:pt x="2673" y="4920"/>
                    </a:lnTo>
                    <a:cubicBezTo>
                      <a:pt x="1204" y="4920"/>
                      <a:pt x="0" y="3823"/>
                      <a:pt x="0" y="246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892;p27"/>
              <p:cNvSpPr/>
              <p:nvPr/>
            </p:nvSpPr>
            <p:spPr>
              <a:xfrm>
                <a:off x="5281925" y="2118850"/>
                <a:ext cx="13365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46" h="4921" fill="none" extrusionOk="0">
                    <a:moveTo>
                      <a:pt x="0" y="2460"/>
                    </a:moveTo>
                    <a:lnTo>
                      <a:pt x="0" y="2460"/>
                    </a:lnTo>
                    <a:cubicBezTo>
                      <a:pt x="0" y="1097"/>
                      <a:pt x="1204" y="1"/>
                      <a:pt x="2673" y="1"/>
                    </a:cubicBezTo>
                    <a:lnTo>
                      <a:pt x="2673" y="1"/>
                    </a:lnTo>
                    <a:cubicBezTo>
                      <a:pt x="4143" y="1"/>
                      <a:pt x="5346" y="1097"/>
                      <a:pt x="5346" y="2460"/>
                    </a:cubicBezTo>
                    <a:lnTo>
                      <a:pt x="5346" y="2460"/>
                    </a:lnTo>
                    <a:cubicBezTo>
                      <a:pt x="5346" y="3823"/>
                      <a:pt x="4143" y="4920"/>
                      <a:pt x="2673" y="4920"/>
                    </a:cubicBezTo>
                    <a:lnTo>
                      <a:pt x="2673" y="4920"/>
                    </a:lnTo>
                    <a:cubicBezTo>
                      <a:pt x="1204" y="4920"/>
                      <a:pt x="0" y="3823"/>
                      <a:pt x="0" y="2460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893;p27"/>
              <p:cNvSpPr/>
              <p:nvPr/>
            </p:nvSpPr>
            <p:spPr>
              <a:xfrm>
                <a:off x="4863150" y="1575775"/>
                <a:ext cx="133675" cy="123000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920" extrusionOk="0">
                    <a:moveTo>
                      <a:pt x="1" y="2460"/>
                    </a:moveTo>
                    <a:lnTo>
                      <a:pt x="1" y="2460"/>
                    </a:lnTo>
                    <a:cubicBezTo>
                      <a:pt x="1" y="1097"/>
                      <a:pt x="1204" y="0"/>
                      <a:pt x="2674" y="0"/>
                    </a:cubicBezTo>
                    <a:lnTo>
                      <a:pt x="2674" y="0"/>
                    </a:lnTo>
                    <a:cubicBezTo>
                      <a:pt x="4143" y="0"/>
                      <a:pt x="5346" y="1097"/>
                      <a:pt x="5346" y="2460"/>
                    </a:cubicBezTo>
                    <a:lnTo>
                      <a:pt x="5346" y="2460"/>
                    </a:lnTo>
                    <a:cubicBezTo>
                      <a:pt x="5346" y="3812"/>
                      <a:pt x="4143" y="4920"/>
                      <a:pt x="2674" y="4920"/>
                    </a:cubicBezTo>
                    <a:lnTo>
                      <a:pt x="2674" y="4920"/>
                    </a:lnTo>
                    <a:cubicBezTo>
                      <a:pt x="1204" y="4920"/>
                      <a:pt x="1" y="3812"/>
                      <a:pt x="1" y="246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27"/>
              <p:cNvSpPr/>
              <p:nvPr/>
            </p:nvSpPr>
            <p:spPr>
              <a:xfrm>
                <a:off x="4863150" y="1575775"/>
                <a:ext cx="133675" cy="123000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920" fill="none" extrusionOk="0">
                    <a:moveTo>
                      <a:pt x="1" y="2460"/>
                    </a:moveTo>
                    <a:lnTo>
                      <a:pt x="1" y="2460"/>
                    </a:lnTo>
                    <a:cubicBezTo>
                      <a:pt x="1" y="1097"/>
                      <a:pt x="1204" y="0"/>
                      <a:pt x="2674" y="0"/>
                    </a:cubicBezTo>
                    <a:lnTo>
                      <a:pt x="2674" y="0"/>
                    </a:lnTo>
                    <a:cubicBezTo>
                      <a:pt x="4143" y="0"/>
                      <a:pt x="5346" y="1097"/>
                      <a:pt x="5346" y="2460"/>
                    </a:cubicBezTo>
                    <a:lnTo>
                      <a:pt x="5346" y="2460"/>
                    </a:lnTo>
                    <a:cubicBezTo>
                      <a:pt x="5346" y="3812"/>
                      <a:pt x="4143" y="4920"/>
                      <a:pt x="2674" y="4920"/>
                    </a:cubicBezTo>
                    <a:lnTo>
                      <a:pt x="2674" y="4920"/>
                    </a:lnTo>
                    <a:cubicBezTo>
                      <a:pt x="1204" y="4920"/>
                      <a:pt x="1" y="3812"/>
                      <a:pt x="1" y="2460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27"/>
              <p:cNvSpPr/>
              <p:nvPr/>
            </p:nvSpPr>
            <p:spPr>
              <a:xfrm>
                <a:off x="3261575" y="1944750"/>
                <a:ext cx="133400" cy="12300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0" extrusionOk="0">
                    <a:moveTo>
                      <a:pt x="0" y="2460"/>
                    </a:moveTo>
                    <a:lnTo>
                      <a:pt x="0" y="2460"/>
                    </a:lnTo>
                    <a:cubicBezTo>
                      <a:pt x="0" y="1108"/>
                      <a:pt x="1193" y="0"/>
                      <a:pt x="2663" y="0"/>
                    </a:cubicBezTo>
                    <a:lnTo>
                      <a:pt x="2663" y="0"/>
                    </a:lnTo>
                    <a:cubicBezTo>
                      <a:pt x="4143" y="0"/>
                      <a:pt x="5336" y="1108"/>
                      <a:pt x="5336" y="2460"/>
                    </a:cubicBezTo>
                    <a:lnTo>
                      <a:pt x="5336" y="2460"/>
                    </a:lnTo>
                    <a:cubicBezTo>
                      <a:pt x="5336" y="3823"/>
                      <a:pt x="4143" y="4920"/>
                      <a:pt x="2663" y="4920"/>
                    </a:cubicBezTo>
                    <a:lnTo>
                      <a:pt x="2663" y="4920"/>
                    </a:lnTo>
                    <a:cubicBezTo>
                      <a:pt x="1193" y="4920"/>
                      <a:pt x="0" y="3823"/>
                      <a:pt x="0" y="246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27"/>
              <p:cNvSpPr/>
              <p:nvPr/>
            </p:nvSpPr>
            <p:spPr>
              <a:xfrm>
                <a:off x="3261575" y="1944750"/>
                <a:ext cx="133400" cy="12300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0" fill="none" extrusionOk="0">
                    <a:moveTo>
                      <a:pt x="0" y="2460"/>
                    </a:moveTo>
                    <a:lnTo>
                      <a:pt x="0" y="2460"/>
                    </a:lnTo>
                    <a:cubicBezTo>
                      <a:pt x="0" y="1108"/>
                      <a:pt x="1193" y="0"/>
                      <a:pt x="2663" y="0"/>
                    </a:cubicBezTo>
                    <a:lnTo>
                      <a:pt x="2663" y="0"/>
                    </a:lnTo>
                    <a:cubicBezTo>
                      <a:pt x="4143" y="0"/>
                      <a:pt x="5336" y="1108"/>
                      <a:pt x="5336" y="2460"/>
                    </a:cubicBezTo>
                    <a:lnTo>
                      <a:pt x="5336" y="2460"/>
                    </a:lnTo>
                    <a:cubicBezTo>
                      <a:pt x="5336" y="3823"/>
                      <a:pt x="4143" y="4920"/>
                      <a:pt x="2663" y="4920"/>
                    </a:cubicBezTo>
                    <a:lnTo>
                      <a:pt x="2663" y="4920"/>
                    </a:lnTo>
                    <a:cubicBezTo>
                      <a:pt x="1193" y="4920"/>
                      <a:pt x="0" y="3823"/>
                      <a:pt x="0" y="2460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1897;p27"/>
              <p:cNvSpPr/>
              <p:nvPr/>
            </p:nvSpPr>
            <p:spPr>
              <a:xfrm>
                <a:off x="3195275" y="2118850"/>
                <a:ext cx="13367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921" extrusionOk="0">
                    <a:moveTo>
                      <a:pt x="1" y="2460"/>
                    </a:moveTo>
                    <a:lnTo>
                      <a:pt x="1" y="2460"/>
                    </a:lnTo>
                    <a:cubicBezTo>
                      <a:pt x="1" y="1097"/>
                      <a:pt x="1204" y="1"/>
                      <a:pt x="2674" y="1"/>
                    </a:cubicBezTo>
                    <a:lnTo>
                      <a:pt x="2674" y="1"/>
                    </a:lnTo>
                    <a:cubicBezTo>
                      <a:pt x="4143" y="1"/>
                      <a:pt x="5347" y="1097"/>
                      <a:pt x="5347" y="2460"/>
                    </a:cubicBezTo>
                    <a:lnTo>
                      <a:pt x="5347" y="2460"/>
                    </a:lnTo>
                    <a:cubicBezTo>
                      <a:pt x="5347" y="3823"/>
                      <a:pt x="4143" y="4920"/>
                      <a:pt x="2674" y="4920"/>
                    </a:cubicBezTo>
                    <a:lnTo>
                      <a:pt x="2674" y="4920"/>
                    </a:lnTo>
                    <a:cubicBezTo>
                      <a:pt x="1204" y="4920"/>
                      <a:pt x="1" y="3823"/>
                      <a:pt x="1" y="246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27"/>
              <p:cNvSpPr/>
              <p:nvPr/>
            </p:nvSpPr>
            <p:spPr>
              <a:xfrm>
                <a:off x="3195275" y="2118850"/>
                <a:ext cx="13367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921" fill="none" extrusionOk="0">
                    <a:moveTo>
                      <a:pt x="1" y="2460"/>
                    </a:moveTo>
                    <a:lnTo>
                      <a:pt x="1" y="2460"/>
                    </a:lnTo>
                    <a:cubicBezTo>
                      <a:pt x="1" y="1097"/>
                      <a:pt x="1204" y="1"/>
                      <a:pt x="2674" y="1"/>
                    </a:cubicBezTo>
                    <a:lnTo>
                      <a:pt x="2674" y="1"/>
                    </a:lnTo>
                    <a:cubicBezTo>
                      <a:pt x="4143" y="1"/>
                      <a:pt x="5347" y="1097"/>
                      <a:pt x="5347" y="2460"/>
                    </a:cubicBezTo>
                    <a:lnTo>
                      <a:pt x="5347" y="2460"/>
                    </a:lnTo>
                    <a:cubicBezTo>
                      <a:pt x="5347" y="3823"/>
                      <a:pt x="4143" y="4920"/>
                      <a:pt x="2674" y="4920"/>
                    </a:cubicBezTo>
                    <a:lnTo>
                      <a:pt x="2674" y="4920"/>
                    </a:lnTo>
                    <a:cubicBezTo>
                      <a:pt x="1204" y="4920"/>
                      <a:pt x="1" y="3823"/>
                      <a:pt x="1" y="2460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27"/>
              <p:cNvSpPr/>
              <p:nvPr/>
            </p:nvSpPr>
            <p:spPr>
              <a:xfrm>
                <a:off x="3748225" y="4334050"/>
                <a:ext cx="1334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1" extrusionOk="0">
                    <a:moveTo>
                      <a:pt x="0" y="2461"/>
                    </a:moveTo>
                    <a:lnTo>
                      <a:pt x="0" y="2461"/>
                    </a:lnTo>
                    <a:cubicBezTo>
                      <a:pt x="0" y="1108"/>
                      <a:pt x="1193" y="1"/>
                      <a:pt x="2673" y="1"/>
                    </a:cubicBezTo>
                    <a:lnTo>
                      <a:pt x="2673" y="1"/>
                    </a:lnTo>
                    <a:cubicBezTo>
                      <a:pt x="4143" y="1"/>
                      <a:pt x="5336" y="1108"/>
                      <a:pt x="5336" y="2461"/>
                    </a:cubicBezTo>
                    <a:lnTo>
                      <a:pt x="5336" y="2461"/>
                    </a:lnTo>
                    <a:cubicBezTo>
                      <a:pt x="5336" y="3824"/>
                      <a:pt x="4143" y="4921"/>
                      <a:pt x="2673" y="4921"/>
                    </a:cubicBezTo>
                    <a:lnTo>
                      <a:pt x="2673" y="4921"/>
                    </a:lnTo>
                    <a:cubicBezTo>
                      <a:pt x="1193" y="4921"/>
                      <a:pt x="0" y="3824"/>
                      <a:pt x="0" y="2461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27"/>
              <p:cNvSpPr/>
              <p:nvPr/>
            </p:nvSpPr>
            <p:spPr>
              <a:xfrm>
                <a:off x="3748225" y="4334050"/>
                <a:ext cx="1334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1" fill="none" extrusionOk="0">
                    <a:moveTo>
                      <a:pt x="0" y="2461"/>
                    </a:moveTo>
                    <a:lnTo>
                      <a:pt x="0" y="2461"/>
                    </a:lnTo>
                    <a:cubicBezTo>
                      <a:pt x="0" y="1108"/>
                      <a:pt x="1193" y="1"/>
                      <a:pt x="2673" y="1"/>
                    </a:cubicBezTo>
                    <a:lnTo>
                      <a:pt x="2673" y="1"/>
                    </a:lnTo>
                    <a:cubicBezTo>
                      <a:pt x="4143" y="1"/>
                      <a:pt x="5336" y="1108"/>
                      <a:pt x="5336" y="2461"/>
                    </a:cubicBezTo>
                    <a:lnTo>
                      <a:pt x="5336" y="2461"/>
                    </a:lnTo>
                    <a:cubicBezTo>
                      <a:pt x="5336" y="3824"/>
                      <a:pt x="4143" y="4921"/>
                      <a:pt x="2673" y="4921"/>
                    </a:cubicBezTo>
                    <a:lnTo>
                      <a:pt x="2673" y="4921"/>
                    </a:lnTo>
                    <a:cubicBezTo>
                      <a:pt x="1193" y="4921"/>
                      <a:pt x="0" y="3824"/>
                      <a:pt x="0" y="2461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27"/>
              <p:cNvSpPr/>
              <p:nvPr/>
            </p:nvSpPr>
            <p:spPr>
              <a:xfrm>
                <a:off x="3222700" y="2662475"/>
                <a:ext cx="1334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1" extrusionOk="0">
                    <a:moveTo>
                      <a:pt x="1" y="2460"/>
                    </a:moveTo>
                    <a:lnTo>
                      <a:pt x="1" y="2460"/>
                    </a:lnTo>
                    <a:cubicBezTo>
                      <a:pt x="1" y="1108"/>
                      <a:pt x="1193" y="0"/>
                      <a:pt x="2663" y="0"/>
                    </a:cubicBezTo>
                    <a:lnTo>
                      <a:pt x="2663" y="0"/>
                    </a:lnTo>
                    <a:cubicBezTo>
                      <a:pt x="4143" y="0"/>
                      <a:pt x="5336" y="1108"/>
                      <a:pt x="5336" y="2460"/>
                    </a:cubicBezTo>
                    <a:lnTo>
                      <a:pt x="5336" y="2460"/>
                    </a:lnTo>
                    <a:cubicBezTo>
                      <a:pt x="5336" y="3823"/>
                      <a:pt x="4143" y="4920"/>
                      <a:pt x="2663" y="4920"/>
                    </a:cubicBezTo>
                    <a:lnTo>
                      <a:pt x="2663" y="4920"/>
                    </a:lnTo>
                    <a:cubicBezTo>
                      <a:pt x="1193" y="4920"/>
                      <a:pt x="1" y="3823"/>
                      <a:pt x="1" y="246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27"/>
              <p:cNvSpPr/>
              <p:nvPr/>
            </p:nvSpPr>
            <p:spPr>
              <a:xfrm>
                <a:off x="3222700" y="2662475"/>
                <a:ext cx="1334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1" fill="none" extrusionOk="0">
                    <a:moveTo>
                      <a:pt x="1" y="2460"/>
                    </a:moveTo>
                    <a:lnTo>
                      <a:pt x="1" y="2460"/>
                    </a:lnTo>
                    <a:cubicBezTo>
                      <a:pt x="1" y="1108"/>
                      <a:pt x="1193" y="0"/>
                      <a:pt x="2663" y="0"/>
                    </a:cubicBezTo>
                    <a:lnTo>
                      <a:pt x="2663" y="0"/>
                    </a:lnTo>
                    <a:cubicBezTo>
                      <a:pt x="4143" y="0"/>
                      <a:pt x="5336" y="1108"/>
                      <a:pt x="5336" y="2460"/>
                    </a:cubicBezTo>
                    <a:lnTo>
                      <a:pt x="5336" y="2460"/>
                    </a:lnTo>
                    <a:cubicBezTo>
                      <a:pt x="5336" y="3823"/>
                      <a:pt x="4143" y="4920"/>
                      <a:pt x="2663" y="4920"/>
                    </a:cubicBezTo>
                    <a:lnTo>
                      <a:pt x="2663" y="4920"/>
                    </a:lnTo>
                    <a:cubicBezTo>
                      <a:pt x="1193" y="4920"/>
                      <a:pt x="1" y="3823"/>
                      <a:pt x="1" y="2460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27"/>
              <p:cNvSpPr/>
              <p:nvPr/>
            </p:nvSpPr>
            <p:spPr>
              <a:xfrm>
                <a:off x="3748225" y="4120825"/>
                <a:ext cx="133400" cy="12300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0" extrusionOk="0">
                    <a:moveTo>
                      <a:pt x="0" y="2460"/>
                    </a:moveTo>
                    <a:lnTo>
                      <a:pt x="0" y="2460"/>
                    </a:lnTo>
                    <a:cubicBezTo>
                      <a:pt x="0" y="1108"/>
                      <a:pt x="1193" y="0"/>
                      <a:pt x="2673" y="0"/>
                    </a:cubicBezTo>
                    <a:lnTo>
                      <a:pt x="2673" y="0"/>
                    </a:lnTo>
                    <a:cubicBezTo>
                      <a:pt x="4143" y="0"/>
                      <a:pt x="5336" y="1108"/>
                      <a:pt x="5336" y="2460"/>
                    </a:cubicBezTo>
                    <a:lnTo>
                      <a:pt x="5336" y="2460"/>
                    </a:lnTo>
                    <a:cubicBezTo>
                      <a:pt x="5336" y="3823"/>
                      <a:pt x="4143" y="4920"/>
                      <a:pt x="2673" y="4920"/>
                    </a:cubicBezTo>
                    <a:lnTo>
                      <a:pt x="2673" y="4920"/>
                    </a:lnTo>
                    <a:cubicBezTo>
                      <a:pt x="1193" y="4920"/>
                      <a:pt x="0" y="3823"/>
                      <a:pt x="0" y="246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27"/>
              <p:cNvSpPr/>
              <p:nvPr/>
            </p:nvSpPr>
            <p:spPr>
              <a:xfrm>
                <a:off x="3748225" y="4120825"/>
                <a:ext cx="133400" cy="12300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0" fill="none" extrusionOk="0">
                    <a:moveTo>
                      <a:pt x="0" y="2460"/>
                    </a:moveTo>
                    <a:lnTo>
                      <a:pt x="0" y="2460"/>
                    </a:lnTo>
                    <a:cubicBezTo>
                      <a:pt x="0" y="1108"/>
                      <a:pt x="1193" y="0"/>
                      <a:pt x="2673" y="0"/>
                    </a:cubicBezTo>
                    <a:lnTo>
                      <a:pt x="2673" y="0"/>
                    </a:lnTo>
                    <a:cubicBezTo>
                      <a:pt x="4143" y="0"/>
                      <a:pt x="5336" y="1108"/>
                      <a:pt x="5336" y="2460"/>
                    </a:cubicBezTo>
                    <a:lnTo>
                      <a:pt x="5336" y="2460"/>
                    </a:lnTo>
                    <a:cubicBezTo>
                      <a:pt x="5336" y="3823"/>
                      <a:pt x="4143" y="4920"/>
                      <a:pt x="2673" y="4920"/>
                    </a:cubicBezTo>
                    <a:lnTo>
                      <a:pt x="2673" y="4920"/>
                    </a:lnTo>
                    <a:cubicBezTo>
                      <a:pt x="1193" y="4920"/>
                      <a:pt x="0" y="3823"/>
                      <a:pt x="0" y="2460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27"/>
              <p:cNvSpPr/>
              <p:nvPr/>
            </p:nvSpPr>
            <p:spPr>
              <a:xfrm>
                <a:off x="3815050" y="3614200"/>
                <a:ext cx="1334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1" extrusionOk="0">
                    <a:moveTo>
                      <a:pt x="0" y="2460"/>
                    </a:moveTo>
                    <a:lnTo>
                      <a:pt x="0" y="2460"/>
                    </a:lnTo>
                    <a:cubicBezTo>
                      <a:pt x="0" y="1108"/>
                      <a:pt x="1193" y="1"/>
                      <a:pt x="2663" y="1"/>
                    </a:cubicBezTo>
                    <a:lnTo>
                      <a:pt x="2663" y="1"/>
                    </a:lnTo>
                    <a:cubicBezTo>
                      <a:pt x="4143" y="1"/>
                      <a:pt x="5335" y="1108"/>
                      <a:pt x="5335" y="2460"/>
                    </a:cubicBezTo>
                    <a:lnTo>
                      <a:pt x="5335" y="2460"/>
                    </a:lnTo>
                    <a:cubicBezTo>
                      <a:pt x="5335" y="3823"/>
                      <a:pt x="4143" y="4920"/>
                      <a:pt x="2663" y="4920"/>
                    </a:cubicBezTo>
                    <a:lnTo>
                      <a:pt x="2663" y="4920"/>
                    </a:lnTo>
                    <a:cubicBezTo>
                      <a:pt x="1193" y="4920"/>
                      <a:pt x="0" y="3823"/>
                      <a:pt x="0" y="246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27"/>
              <p:cNvSpPr/>
              <p:nvPr/>
            </p:nvSpPr>
            <p:spPr>
              <a:xfrm>
                <a:off x="3815050" y="3614200"/>
                <a:ext cx="1334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1" fill="none" extrusionOk="0">
                    <a:moveTo>
                      <a:pt x="0" y="2460"/>
                    </a:moveTo>
                    <a:lnTo>
                      <a:pt x="0" y="2460"/>
                    </a:lnTo>
                    <a:cubicBezTo>
                      <a:pt x="0" y="1108"/>
                      <a:pt x="1193" y="1"/>
                      <a:pt x="2663" y="1"/>
                    </a:cubicBezTo>
                    <a:lnTo>
                      <a:pt x="2663" y="1"/>
                    </a:lnTo>
                    <a:cubicBezTo>
                      <a:pt x="4143" y="1"/>
                      <a:pt x="5335" y="1108"/>
                      <a:pt x="5335" y="2460"/>
                    </a:cubicBezTo>
                    <a:lnTo>
                      <a:pt x="5335" y="2460"/>
                    </a:lnTo>
                    <a:cubicBezTo>
                      <a:pt x="5335" y="3823"/>
                      <a:pt x="4143" y="4920"/>
                      <a:pt x="2663" y="4920"/>
                    </a:cubicBezTo>
                    <a:lnTo>
                      <a:pt x="2663" y="4920"/>
                    </a:lnTo>
                    <a:cubicBezTo>
                      <a:pt x="1193" y="4920"/>
                      <a:pt x="0" y="3823"/>
                      <a:pt x="0" y="2460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27"/>
              <p:cNvSpPr/>
              <p:nvPr/>
            </p:nvSpPr>
            <p:spPr>
              <a:xfrm>
                <a:off x="3222700" y="3380200"/>
                <a:ext cx="1334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1" extrusionOk="0">
                    <a:moveTo>
                      <a:pt x="1" y="2460"/>
                    </a:moveTo>
                    <a:lnTo>
                      <a:pt x="1" y="2460"/>
                    </a:lnTo>
                    <a:cubicBezTo>
                      <a:pt x="1" y="1108"/>
                      <a:pt x="1193" y="0"/>
                      <a:pt x="2663" y="0"/>
                    </a:cubicBezTo>
                    <a:lnTo>
                      <a:pt x="2663" y="0"/>
                    </a:lnTo>
                    <a:cubicBezTo>
                      <a:pt x="4143" y="0"/>
                      <a:pt x="5336" y="1108"/>
                      <a:pt x="5336" y="2460"/>
                    </a:cubicBezTo>
                    <a:lnTo>
                      <a:pt x="5336" y="2460"/>
                    </a:lnTo>
                    <a:cubicBezTo>
                      <a:pt x="5336" y="3823"/>
                      <a:pt x="4143" y="4920"/>
                      <a:pt x="2663" y="4920"/>
                    </a:cubicBezTo>
                    <a:lnTo>
                      <a:pt x="2663" y="4920"/>
                    </a:lnTo>
                    <a:cubicBezTo>
                      <a:pt x="1193" y="4920"/>
                      <a:pt x="1" y="3823"/>
                      <a:pt x="1" y="246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27"/>
              <p:cNvSpPr/>
              <p:nvPr/>
            </p:nvSpPr>
            <p:spPr>
              <a:xfrm>
                <a:off x="3222700" y="3380200"/>
                <a:ext cx="1334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1" fill="none" extrusionOk="0">
                    <a:moveTo>
                      <a:pt x="1" y="2460"/>
                    </a:moveTo>
                    <a:lnTo>
                      <a:pt x="1" y="2460"/>
                    </a:lnTo>
                    <a:cubicBezTo>
                      <a:pt x="1" y="1108"/>
                      <a:pt x="1193" y="0"/>
                      <a:pt x="2663" y="0"/>
                    </a:cubicBezTo>
                    <a:lnTo>
                      <a:pt x="2663" y="0"/>
                    </a:lnTo>
                    <a:cubicBezTo>
                      <a:pt x="4143" y="0"/>
                      <a:pt x="5336" y="1108"/>
                      <a:pt x="5336" y="2460"/>
                    </a:cubicBezTo>
                    <a:lnTo>
                      <a:pt x="5336" y="2460"/>
                    </a:lnTo>
                    <a:cubicBezTo>
                      <a:pt x="5336" y="3823"/>
                      <a:pt x="4143" y="4920"/>
                      <a:pt x="2663" y="4920"/>
                    </a:cubicBezTo>
                    <a:lnTo>
                      <a:pt x="2663" y="4920"/>
                    </a:lnTo>
                    <a:cubicBezTo>
                      <a:pt x="1193" y="4920"/>
                      <a:pt x="1" y="3823"/>
                      <a:pt x="1" y="2460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27"/>
              <p:cNvSpPr/>
              <p:nvPr/>
            </p:nvSpPr>
            <p:spPr>
              <a:xfrm>
                <a:off x="3776700" y="2118850"/>
                <a:ext cx="1334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1" extrusionOk="0">
                    <a:moveTo>
                      <a:pt x="1" y="2460"/>
                    </a:moveTo>
                    <a:lnTo>
                      <a:pt x="1" y="2460"/>
                    </a:lnTo>
                    <a:cubicBezTo>
                      <a:pt x="1" y="1097"/>
                      <a:pt x="1194" y="1"/>
                      <a:pt x="2663" y="1"/>
                    </a:cubicBezTo>
                    <a:lnTo>
                      <a:pt x="2663" y="1"/>
                    </a:lnTo>
                    <a:cubicBezTo>
                      <a:pt x="4143" y="1"/>
                      <a:pt x="5336" y="1097"/>
                      <a:pt x="5336" y="2460"/>
                    </a:cubicBezTo>
                    <a:lnTo>
                      <a:pt x="5336" y="2460"/>
                    </a:lnTo>
                    <a:cubicBezTo>
                      <a:pt x="5336" y="3823"/>
                      <a:pt x="4143" y="4920"/>
                      <a:pt x="2663" y="4920"/>
                    </a:cubicBezTo>
                    <a:lnTo>
                      <a:pt x="2663" y="4920"/>
                    </a:lnTo>
                    <a:cubicBezTo>
                      <a:pt x="1194" y="4920"/>
                      <a:pt x="1" y="3823"/>
                      <a:pt x="1" y="246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27"/>
              <p:cNvSpPr/>
              <p:nvPr/>
            </p:nvSpPr>
            <p:spPr>
              <a:xfrm>
                <a:off x="3776700" y="2118850"/>
                <a:ext cx="1334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1" fill="none" extrusionOk="0">
                    <a:moveTo>
                      <a:pt x="1" y="2460"/>
                    </a:moveTo>
                    <a:lnTo>
                      <a:pt x="1" y="2460"/>
                    </a:lnTo>
                    <a:cubicBezTo>
                      <a:pt x="1" y="1097"/>
                      <a:pt x="1194" y="1"/>
                      <a:pt x="2663" y="1"/>
                    </a:cubicBezTo>
                    <a:lnTo>
                      <a:pt x="2663" y="1"/>
                    </a:lnTo>
                    <a:cubicBezTo>
                      <a:pt x="4143" y="1"/>
                      <a:pt x="5336" y="1097"/>
                      <a:pt x="5336" y="2460"/>
                    </a:cubicBezTo>
                    <a:lnTo>
                      <a:pt x="5336" y="2460"/>
                    </a:lnTo>
                    <a:cubicBezTo>
                      <a:pt x="5336" y="3823"/>
                      <a:pt x="4143" y="4920"/>
                      <a:pt x="2663" y="4920"/>
                    </a:cubicBezTo>
                    <a:lnTo>
                      <a:pt x="2663" y="4920"/>
                    </a:lnTo>
                    <a:cubicBezTo>
                      <a:pt x="1194" y="4920"/>
                      <a:pt x="1" y="3823"/>
                      <a:pt x="1" y="2460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27"/>
              <p:cNvSpPr/>
              <p:nvPr/>
            </p:nvSpPr>
            <p:spPr>
              <a:xfrm>
                <a:off x="3307100" y="3553500"/>
                <a:ext cx="13367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921" extrusionOk="0">
                    <a:moveTo>
                      <a:pt x="0" y="2461"/>
                    </a:moveTo>
                    <a:lnTo>
                      <a:pt x="0" y="2461"/>
                    </a:lnTo>
                    <a:cubicBezTo>
                      <a:pt x="0" y="1108"/>
                      <a:pt x="1204" y="1"/>
                      <a:pt x="2673" y="1"/>
                    </a:cubicBezTo>
                    <a:lnTo>
                      <a:pt x="2673" y="1"/>
                    </a:lnTo>
                    <a:cubicBezTo>
                      <a:pt x="4143" y="1"/>
                      <a:pt x="5346" y="1108"/>
                      <a:pt x="5346" y="2461"/>
                    </a:cubicBezTo>
                    <a:lnTo>
                      <a:pt x="5346" y="2461"/>
                    </a:lnTo>
                    <a:cubicBezTo>
                      <a:pt x="5346" y="3824"/>
                      <a:pt x="4143" y="4920"/>
                      <a:pt x="2673" y="4920"/>
                    </a:cubicBezTo>
                    <a:lnTo>
                      <a:pt x="2673" y="4920"/>
                    </a:lnTo>
                    <a:cubicBezTo>
                      <a:pt x="1204" y="4920"/>
                      <a:pt x="0" y="3824"/>
                      <a:pt x="0" y="2461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27"/>
              <p:cNvSpPr/>
              <p:nvPr/>
            </p:nvSpPr>
            <p:spPr>
              <a:xfrm>
                <a:off x="3307100" y="3553500"/>
                <a:ext cx="13367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921" fill="none" extrusionOk="0">
                    <a:moveTo>
                      <a:pt x="0" y="2461"/>
                    </a:moveTo>
                    <a:lnTo>
                      <a:pt x="0" y="2461"/>
                    </a:lnTo>
                    <a:cubicBezTo>
                      <a:pt x="0" y="1108"/>
                      <a:pt x="1204" y="1"/>
                      <a:pt x="2673" y="1"/>
                    </a:cubicBezTo>
                    <a:lnTo>
                      <a:pt x="2673" y="1"/>
                    </a:lnTo>
                    <a:cubicBezTo>
                      <a:pt x="4143" y="1"/>
                      <a:pt x="5346" y="1108"/>
                      <a:pt x="5346" y="2461"/>
                    </a:cubicBezTo>
                    <a:lnTo>
                      <a:pt x="5346" y="2461"/>
                    </a:lnTo>
                    <a:cubicBezTo>
                      <a:pt x="5346" y="3824"/>
                      <a:pt x="4143" y="4920"/>
                      <a:pt x="2673" y="4920"/>
                    </a:cubicBezTo>
                    <a:lnTo>
                      <a:pt x="2673" y="4920"/>
                    </a:lnTo>
                    <a:cubicBezTo>
                      <a:pt x="1204" y="4920"/>
                      <a:pt x="0" y="3824"/>
                      <a:pt x="0" y="2461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27"/>
              <p:cNvSpPr/>
              <p:nvPr/>
            </p:nvSpPr>
            <p:spPr>
              <a:xfrm>
                <a:off x="3239475" y="4360950"/>
                <a:ext cx="1334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1" extrusionOk="0">
                    <a:moveTo>
                      <a:pt x="1" y="2460"/>
                    </a:moveTo>
                    <a:lnTo>
                      <a:pt x="1" y="2460"/>
                    </a:lnTo>
                    <a:cubicBezTo>
                      <a:pt x="1" y="1108"/>
                      <a:pt x="1193" y="0"/>
                      <a:pt x="2663" y="0"/>
                    </a:cubicBezTo>
                    <a:lnTo>
                      <a:pt x="2663" y="0"/>
                    </a:lnTo>
                    <a:cubicBezTo>
                      <a:pt x="4143" y="0"/>
                      <a:pt x="5336" y="1108"/>
                      <a:pt x="5336" y="2460"/>
                    </a:cubicBezTo>
                    <a:lnTo>
                      <a:pt x="5336" y="2460"/>
                    </a:lnTo>
                    <a:cubicBezTo>
                      <a:pt x="5336" y="3823"/>
                      <a:pt x="4143" y="4920"/>
                      <a:pt x="2663" y="4920"/>
                    </a:cubicBezTo>
                    <a:lnTo>
                      <a:pt x="2663" y="4920"/>
                    </a:lnTo>
                    <a:cubicBezTo>
                      <a:pt x="1193" y="4920"/>
                      <a:pt x="1" y="3823"/>
                      <a:pt x="1" y="246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27"/>
              <p:cNvSpPr/>
              <p:nvPr/>
            </p:nvSpPr>
            <p:spPr>
              <a:xfrm>
                <a:off x="3239475" y="4360950"/>
                <a:ext cx="1334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21" fill="none" extrusionOk="0">
                    <a:moveTo>
                      <a:pt x="1" y="2460"/>
                    </a:moveTo>
                    <a:lnTo>
                      <a:pt x="1" y="2460"/>
                    </a:lnTo>
                    <a:cubicBezTo>
                      <a:pt x="1" y="1108"/>
                      <a:pt x="1193" y="0"/>
                      <a:pt x="2663" y="0"/>
                    </a:cubicBezTo>
                    <a:lnTo>
                      <a:pt x="2663" y="0"/>
                    </a:lnTo>
                    <a:cubicBezTo>
                      <a:pt x="4143" y="0"/>
                      <a:pt x="5336" y="1108"/>
                      <a:pt x="5336" y="2460"/>
                    </a:cubicBezTo>
                    <a:lnTo>
                      <a:pt x="5336" y="2460"/>
                    </a:lnTo>
                    <a:cubicBezTo>
                      <a:pt x="5336" y="3823"/>
                      <a:pt x="4143" y="4920"/>
                      <a:pt x="2663" y="4920"/>
                    </a:cubicBezTo>
                    <a:lnTo>
                      <a:pt x="2663" y="4920"/>
                    </a:lnTo>
                    <a:cubicBezTo>
                      <a:pt x="1193" y="4920"/>
                      <a:pt x="1" y="3823"/>
                      <a:pt x="1" y="2460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27"/>
              <p:cNvSpPr/>
              <p:nvPr/>
            </p:nvSpPr>
            <p:spPr>
              <a:xfrm>
                <a:off x="3738650" y="2693350"/>
                <a:ext cx="133400" cy="12327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31" extrusionOk="0">
                    <a:moveTo>
                      <a:pt x="0" y="2460"/>
                    </a:moveTo>
                    <a:lnTo>
                      <a:pt x="0" y="2460"/>
                    </a:lnTo>
                    <a:cubicBezTo>
                      <a:pt x="0" y="1108"/>
                      <a:pt x="1193" y="1"/>
                      <a:pt x="2662" y="1"/>
                    </a:cubicBezTo>
                    <a:lnTo>
                      <a:pt x="2662" y="1"/>
                    </a:lnTo>
                    <a:cubicBezTo>
                      <a:pt x="4132" y="1"/>
                      <a:pt x="5335" y="1108"/>
                      <a:pt x="5335" y="2460"/>
                    </a:cubicBezTo>
                    <a:lnTo>
                      <a:pt x="5335" y="2460"/>
                    </a:lnTo>
                    <a:cubicBezTo>
                      <a:pt x="5335" y="3823"/>
                      <a:pt x="4132" y="4931"/>
                      <a:pt x="2662" y="4931"/>
                    </a:cubicBezTo>
                    <a:lnTo>
                      <a:pt x="2662" y="4931"/>
                    </a:lnTo>
                    <a:cubicBezTo>
                      <a:pt x="1193" y="4931"/>
                      <a:pt x="0" y="3823"/>
                      <a:pt x="0" y="246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27"/>
              <p:cNvSpPr/>
              <p:nvPr/>
            </p:nvSpPr>
            <p:spPr>
              <a:xfrm>
                <a:off x="3738650" y="2693350"/>
                <a:ext cx="133400" cy="12327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931" fill="none" extrusionOk="0">
                    <a:moveTo>
                      <a:pt x="0" y="2460"/>
                    </a:moveTo>
                    <a:lnTo>
                      <a:pt x="0" y="2460"/>
                    </a:lnTo>
                    <a:cubicBezTo>
                      <a:pt x="0" y="1108"/>
                      <a:pt x="1193" y="1"/>
                      <a:pt x="2662" y="1"/>
                    </a:cubicBezTo>
                    <a:lnTo>
                      <a:pt x="2662" y="1"/>
                    </a:lnTo>
                    <a:cubicBezTo>
                      <a:pt x="4132" y="1"/>
                      <a:pt x="5335" y="1108"/>
                      <a:pt x="5335" y="2460"/>
                    </a:cubicBezTo>
                    <a:lnTo>
                      <a:pt x="5335" y="2460"/>
                    </a:lnTo>
                    <a:cubicBezTo>
                      <a:pt x="5335" y="3823"/>
                      <a:pt x="4132" y="4931"/>
                      <a:pt x="2662" y="4931"/>
                    </a:cubicBezTo>
                    <a:lnTo>
                      <a:pt x="2662" y="4931"/>
                    </a:lnTo>
                    <a:cubicBezTo>
                      <a:pt x="1193" y="4931"/>
                      <a:pt x="0" y="3823"/>
                      <a:pt x="0" y="2460"/>
                    </a:cubicBez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27"/>
              <p:cNvSpPr/>
              <p:nvPr/>
            </p:nvSpPr>
            <p:spPr>
              <a:xfrm>
                <a:off x="1653075" y="1658025"/>
                <a:ext cx="1654050" cy="286750"/>
              </a:xfrm>
              <a:custGeom>
                <a:avLst/>
                <a:gdLst/>
                <a:ahLst/>
                <a:cxnLst/>
                <a:rect l="l" t="t" r="r" b="b"/>
                <a:pathLst>
                  <a:path w="66162" h="11470" extrusionOk="0">
                    <a:moveTo>
                      <a:pt x="0" y="2876"/>
                    </a:moveTo>
                    <a:lnTo>
                      <a:pt x="60432" y="2876"/>
                    </a:lnTo>
                    <a:lnTo>
                      <a:pt x="60432" y="1"/>
                    </a:lnTo>
                    <a:lnTo>
                      <a:pt x="66161" y="5740"/>
                    </a:lnTo>
                    <a:lnTo>
                      <a:pt x="60432" y="11469"/>
                    </a:lnTo>
                    <a:lnTo>
                      <a:pt x="60432" y="8605"/>
                    </a:lnTo>
                    <a:lnTo>
                      <a:pt x="0" y="8605"/>
                    </a:lnTo>
                    <a:close/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27"/>
              <p:cNvSpPr/>
              <p:nvPr/>
            </p:nvSpPr>
            <p:spPr>
              <a:xfrm>
                <a:off x="1653075" y="1658025"/>
                <a:ext cx="1654050" cy="286750"/>
              </a:xfrm>
              <a:custGeom>
                <a:avLst/>
                <a:gdLst/>
                <a:ahLst/>
                <a:cxnLst/>
                <a:rect l="l" t="t" r="r" b="b"/>
                <a:pathLst>
                  <a:path w="66162" h="11470" fill="none" extrusionOk="0">
                    <a:moveTo>
                      <a:pt x="0" y="2876"/>
                    </a:moveTo>
                    <a:lnTo>
                      <a:pt x="60432" y="2876"/>
                    </a:lnTo>
                    <a:lnTo>
                      <a:pt x="60432" y="1"/>
                    </a:lnTo>
                    <a:lnTo>
                      <a:pt x="66161" y="5740"/>
                    </a:lnTo>
                    <a:lnTo>
                      <a:pt x="60432" y="11469"/>
                    </a:lnTo>
                    <a:lnTo>
                      <a:pt x="60432" y="8605"/>
                    </a:lnTo>
                    <a:lnTo>
                      <a:pt x="0" y="8605"/>
                    </a:ln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919;p27"/>
              <p:cNvSpPr/>
              <p:nvPr/>
            </p:nvSpPr>
            <p:spPr>
              <a:xfrm>
                <a:off x="1499725" y="4267775"/>
                <a:ext cx="1654325" cy="309375"/>
              </a:xfrm>
              <a:custGeom>
                <a:avLst/>
                <a:gdLst/>
                <a:ahLst/>
                <a:cxnLst/>
                <a:rect l="l" t="t" r="r" b="b"/>
                <a:pathLst>
                  <a:path w="66173" h="12375" extrusionOk="0">
                    <a:moveTo>
                      <a:pt x="66172" y="9286"/>
                    </a:moveTo>
                    <a:lnTo>
                      <a:pt x="6188" y="9286"/>
                    </a:lnTo>
                    <a:lnTo>
                      <a:pt x="6188" y="12374"/>
                    </a:lnTo>
                    <a:lnTo>
                      <a:pt x="1" y="6187"/>
                    </a:lnTo>
                    <a:lnTo>
                      <a:pt x="6188" y="0"/>
                    </a:lnTo>
                    <a:lnTo>
                      <a:pt x="6188" y="3099"/>
                    </a:lnTo>
                    <a:lnTo>
                      <a:pt x="66172" y="3099"/>
                    </a:lnTo>
                    <a:close/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1920;p27"/>
              <p:cNvSpPr/>
              <p:nvPr/>
            </p:nvSpPr>
            <p:spPr>
              <a:xfrm>
                <a:off x="1499725" y="4267775"/>
                <a:ext cx="1654325" cy="309375"/>
              </a:xfrm>
              <a:custGeom>
                <a:avLst/>
                <a:gdLst/>
                <a:ahLst/>
                <a:cxnLst/>
                <a:rect l="l" t="t" r="r" b="b"/>
                <a:pathLst>
                  <a:path w="66173" h="12375" fill="none" extrusionOk="0">
                    <a:moveTo>
                      <a:pt x="66172" y="9286"/>
                    </a:moveTo>
                    <a:lnTo>
                      <a:pt x="6188" y="9286"/>
                    </a:lnTo>
                    <a:lnTo>
                      <a:pt x="6188" y="12374"/>
                    </a:lnTo>
                    <a:lnTo>
                      <a:pt x="1" y="6187"/>
                    </a:lnTo>
                    <a:lnTo>
                      <a:pt x="6188" y="0"/>
                    </a:lnTo>
                    <a:lnTo>
                      <a:pt x="6188" y="3099"/>
                    </a:lnTo>
                    <a:lnTo>
                      <a:pt x="66172" y="3099"/>
                    </a:ln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27"/>
              <p:cNvSpPr/>
              <p:nvPr/>
            </p:nvSpPr>
            <p:spPr>
              <a:xfrm>
                <a:off x="4677600" y="1700100"/>
                <a:ext cx="256650" cy="123275"/>
              </a:xfrm>
              <a:custGeom>
                <a:avLst/>
                <a:gdLst/>
                <a:ahLst/>
                <a:cxnLst/>
                <a:rect l="l" t="t" r="r" b="b"/>
                <a:pathLst>
                  <a:path w="10266" h="4931" extrusionOk="0">
                    <a:moveTo>
                      <a:pt x="0" y="2460"/>
                    </a:moveTo>
                    <a:lnTo>
                      <a:pt x="2460" y="0"/>
                    </a:lnTo>
                    <a:lnTo>
                      <a:pt x="2460" y="1235"/>
                    </a:lnTo>
                    <a:lnTo>
                      <a:pt x="10266" y="1235"/>
                    </a:lnTo>
                    <a:lnTo>
                      <a:pt x="10266" y="3695"/>
                    </a:lnTo>
                    <a:lnTo>
                      <a:pt x="2460" y="3695"/>
                    </a:lnTo>
                    <a:lnTo>
                      <a:pt x="2460" y="4930"/>
                    </a:ln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2" name="Google Shape;1922;p27"/>
              <p:cNvSpPr/>
              <p:nvPr/>
            </p:nvSpPr>
            <p:spPr>
              <a:xfrm>
                <a:off x="4677600" y="1700100"/>
                <a:ext cx="256650" cy="123275"/>
              </a:xfrm>
              <a:custGeom>
                <a:avLst/>
                <a:gdLst/>
                <a:ahLst/>
                <a:cxnLst/>
                <a:rect l="l" t="t" r="r" b="b"/>
                <a:pathLst>
                  <a:path w="10266" h="4931" fill="none" extrusionOk="0">
                    <a:moveTo>
                      <a:pt x="0" y="2460"/>
                    </a:moveTo>
                    <a:lnTo>
                      <a:pt x="2460" y="0"/>
                    </a:lnTo>
                    <a:lnTo>
                      <a:pt x="2460" y="1235"/>
                    </a:lnTo>
                    <a:lnTo>
                      <a:pt x="10266" y="1235"/>
                    </a:lnTo>
                    <a:lnTo>
                      <a:pt x="10266" y="3695"/>
                    </a:lnTo>
                    <a:lnTo>
                      <a:pt x="2460" y="3695"/>
                    </a:lnTo>
                    <a:lnTo>
                      <a:pt x="2460" y="4930"/>
                    </a:ln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3" name="Google Shape;1923;p27"/>
              <p:cNvSpPr/>
              <p:nvPr/>
            </p:nvSpPr>
            <p:spPr>
              <a:xfrm>
                <a:off x="4671750" y="1944750"/>
                <a:ext cx="256925" cy="123000"/>
              </a:xfrm>
              <a:custGeom>
                <a:avLst/>
                <a:gdLst/>
                <a:ahLst/>
                <a:cxnLst/>
                <a:rect l="l" t="t" r="r" b="b"/>
                <a:pathLst>
                  <a:path w="10277" h="4920" extrusionOk="0">
                    <a:moveTo>
                      <a:pt x="0" y="2460"/>
                    </a:moveTo>
                    <a:lnTo>
                      <a:pt x="2460" y="0"/>
                    </a:lnTo>
                    <a:lnTo>
                      <a:pt x="2460" y="1236"/>
                    </a:lnTo>
                    <a:lnTo>
                      <a:pt x="10276" y="1236"/>
                    </a:lnTo>
                    <a:lnTo>
                      <a:pt x="10276" y="3695"/>
                    </a:lnTo>
                    <a:lnTo>
                      <a:pt x="2460" y="3695"/>
                    </a:lnTo>
                    <a:lnTo>
                      <a:pt x="2460" y="4920"/>
                    </a:ln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27"/>
              <p:cNvSpPr/>
              <p:nvPr/>
            </p:nvSpPr>
            <p:spPr>
              <a:xfrm>
                <a:off x="4671750" y="1944750"/>
                <a:ext cx="256925" cy="123000"/>
              </a:xfrm>
              <a:custGeom>
                <a:avLst/>
                <a:gdLst/>
                <a:ahLst/>
                <a:cxnLst/>
                <a:rect l="l" t="t" r="r" b="b"/>
                <a:pathLst>
                  <a:path w="10277" h="4920" fill="none" extrusionOk="0">
                    <a:moveTo>
                      <a:pt x="0" y="2460"/>
                    </a:moveTo>
                    <a:lnTo>
                      <a:pt x="2460" y="0"/>
                    </a:lnTo>
                    <a:lnTo>
                      <a:pt x="2460" y="1236"/>
                    </a:lnTo>
                    <a:lnTo>
                      <a:pt x="10276" y="1236"/>
                    </a:lnTo>
                    <a:lnTo>
                      <a:pt x="10276" y="3695"/>
                    </a:lnTo>
                    <a:lnTo>
                      <a:pt x="2460" y="3695"/>
                    </a:lnTo>
                    <a:lnTo>
                      <a:pt x="2460" y="4920"/>
                    </a:ln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27"/>
              <p:cNvSpPr/>
              <p:nvPr/>
            </p:nvSpPr>
            <p:spPr>
              <a:xfrm>
                <a:off x="3924200" y="1700100"/>
                <a:ext cx="256925" cy="123275"/>
              </a:xfrm>
              <a:custGeom>
                <a:avLst/>
                <a:gdLst/>
                <a:ahLst/>
                <a:cxnLst/>
                <a:rect l="l" t="t" r="r" b="b"/>
                <a:pathLst>
                  <a:path w="10277" h="4931" extrusionOk="0">
                    <a:moveTo>
                      <a:pt x="0" y="2460"/>
                    </a:moveTo>
                    <a:lnTo>
                      <a:pt x="2460" y="0"/>
                    </a:lnTo>
                    <a:lnTo>
                      <a:pt x="2460" y="1235"/>
                    </a:lnTo>
                    <a:lnTo>
                      <a:pt x="10276" y="1235"/>
                    </a:lnTo>
                    <a:lnTo>
                      <a:pt x="10276" y="3695"/>
                    </a:lnTo>
                    <a:lnTo>
                      <a:pt x="2460" y="3695"/>
                    </a:lnTo>
                    <a:lnTo>
                      <a:pt x="2460" y="4930"/>
                    </a:ln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27"/>
              <p:cNvSpPr/>
              <p:nvPr/>
            </p:nvSpPr>
            <p:spPr>
              <a:xfrm>
                <a:off x="3905025" y="2016100"/>
                <a:ext cx="256675" cy="123000"/>
              </a:xfrm>
              <a:custGeom>
                <a:avLst/>
                <a:gdLst/>
                <a:ahLst/>
                <a:cxnLst/>
                <a:rect l="l" t="t" r="r" b="b"/>
                <a:pathLst>
                  <a:path w="10267" h="4920" extrusionOk="0">
                    <a:moveTo>
                      <a:pt x="1" y="2460"/>
                    </a:moveTo>
                    <a:lnTo>
                      <a:pt x="2461" y="0"/>
                    </a:lnTo>
                    <a:lnTo>
                      <a:pt x="2461" y="1225"/>
                    </a:lnTo>
                    <a:lnTo>
                      <a:pt x="10266" y="1225"/>
                    </a:lnTo>
                    <a:lnTo>
                      <a:pt x="10266" y="3685"/>
                    </a:lnTo>
                    <a:lnTo>
                      <a:pt x="2461" y="3685"/>
                    </a:lnTo>
                    <a:lnTo>
                      <a:pt x="2461" y="4920"/>
                    </a:ln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27"/>
              <p:cNvSpPr/>
              <p:nvPr/>
            </p:nvSpPr>
            <p:spPr>
              <a:xfrm>
                <a:off x="3924200" y="3946700"/>
                <a:ext cx="256925" cy="123300"/>
              </a:xfrm>
              <a:custGeom>
                <a:avLst/>
                <a:gdLst/>
                <a:ahLst/>
                <a:cxnLst/>
                <a:rect l="l" t="t" r="r" b="b"/>
                <a:pathLst>
                  <a:path w="10277" h="4932" extrusionOk="0">
                    <a:moveTo>
                      <a:pt x="10276" y="2471"/>
                    </a:moveTo>
                    <a:lnTo>
                      <a:pt x="7817" y="4931"/>
                    </a:lnTo>
                    <a:lnTo>
                      <a:pt x="7817" y="3696"/>
                    </a:lnTo>
                    <a:lnTo>
                      <a:pt x="0" y="3696"/>
                    </a:lnTo>
                    <a:lnTo>
                      <a:pt x="0" y="1236"/>
                    </a:lnTo>
                    <a:lnTo>
                      <a:pt x="7817" y="1236"/>
                    </a:lnTo>
                    <a:lnTo>
                      <a:pt x="7817" y="1"/>
                    </a:ln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27"/>
              <p:cNvSpPr/>
              <p:nvPr/>
            </p:nvSpPr>
            <p:spPr>
              <a:xfrm>
                <a:off x="3924200" y="3946700"/>
                <a:ext cx="256925" cy="123300"/>
              </a:xfrm>
              <a:custGeom>
                <a:avLst/>
                <a:gdLst/>
                <a:ahLst/>
                <a:cxnLst/>
                <a:rect l="l" t="t" r="r" b="b"/>
                <a:pathLst>
                  <a:path w="10277" h="4932" fill="none" extrusionOk="0">
                    <a:moveTo>
                      <a:pt x="10276" y="2471"/>
                    </a:moveTo>
                    <a:lnTo>
                      <a:pt x="7817" y="4931"/>
                    </a:lnTo>
                    <a:lnTo>
                      <a:pt x="7817" y="3696"/>
                    </a:lnTo>
                    <a:lnTo>
                      <a:pt x="0" y="3696"/>
                    </a:lnTo>
                    <a:lnTo>
                      <a:pt x="0" y="1236"/>
                    </a:lnTo>
                    <a:lnTo>
                      <a:pt x="7817" y="1236"/>
                    </a:lnTo>
                    <a:lnTo>
                      <a:pt x="7817" y="1"/>
                    </a:ln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27"/>
              <p:cNvSpPr/>
              <p:nvPr/>
            </p:nvSpPr>
            <p:spPr>
              <a:xfrm>
                <a:off x="3940425" y="4279475"/>
                <a:ext cx="25695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10278" h="4921" extrusionOk="0">
                    <a:moveTo>
                      <a:pt x="10277" y="2461"/>
                    </a:moveTo>
                    <a:lnTo>
                      <a:pt x="7817" y="4921"/>
                    </a:lnTo>
                    <a:lnTo>
                      <a:pt x="7817" y="3685"/>
                    </a:lnTo>
                    <a:lnTo>
                      <a:pt x="1" y="3685"/>
                    </a:lnTo>
                    <a:lnTo>
                      <a:pt x="1" y="1225"/>
                    </a:lnTo>
                    <a:lnTo>
                      <a:pt x="7817" y="1225"/>
                    </a:lnTo>
                    <a:lnTo>
                      <a:pt x="7817" y="1"/>
                    </a:ln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27"/>
              <p:cNvSpPr/>
              <p:nvPr/>
            </p:nvSpPr>
            <p:spPr>
              <a:xfrm>
                <a:off x="3940425" y="4279475"/>
                <a:ext cx="25695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10278" h="4921" fill="none" extrusionOk="0">
                    <a:moveTo>
                      <a:pt x="10277" y="2461"/>
                    </a:moveTo>
                    <a:lnTo>
                      <a:pt x="7817" y="4921"/>
                    </a:lnTo>
                    <a:lnTo>
                      <a:pt x="7817" y="3685"/>
                    </a:lnTo>
                    <a:lnTo>
                      <a:pt x="1" y="3685"/>
                    </a:lnTo>
                    <a:lnTo>
                      <a:pt x="1" y="1225"/>
                    </a:lnTo>
                    <a:lnTo>
                      <a:pt x="7817" y="1225"/>
                    </a:lnTo>
                    <a:lnTo>
                      <a:pt x="7817" y="1"/>
                    </a:ln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27"/>
              <p:cNvSpPr/>
              <p:nvPr/>
            </p:nvSpPr>
            <p:spPr>
              <a:xfrm>
                <a:off x="4729250" y="3918750"/>
                <a:ext cx="2569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10277" h="4921" extrusionOk="0">
                    <a:moveTo>
                      <a:pt x="10276" y="2461"/>
                    </a:moveTo>
                    <a:lnTo>
                      <a:pt x="7817" y="4920"/>
                    </a:lnTo>
                    <a:lnTo>
                      <a:pt x="7817" y="3685"/>
                    </a:lnTo>
                    <a:lnTo>
                      <a:pt x="0" y="3685"/>
                    </a:lnTo>
                    <a:lnTo>
                      <a:pt x="0" y="1225"/>
                    </a:lnTo>
                    <a:lnTo>
                      <a:pt x="7817" y="1225"/>
                    </a:lnTo>
                    <a:lnTo>
                      <a:pt x="7817" y="1"/>
                    </a:ln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27"/>
              <p:cNvSpPr/>
              <p:nvPr/>
            </p:nvSpPr>
            <p:spPr>
              <a:xfrm>
                <a:off x="4729250" y="3918750"/>
                <a:ext cx="2569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10277" h="4921" fill="none" extrusionOk="0">
                    <a:moveTo>
                      <a:pt x="10276" y="2461"/>
                    </a:moveTo>
                    <a:lnTo>
                      <a:pt x="7817" y="4920"/>
                    </a:lnTo>
                    <a:lnTo>
                      <a:pt x="7817" y="3685"/>
                    </a:lnTo>
                    <a:lnTo>
                      <a:pt x="0" y="3685"/>
                    </a:lnTo>
                    <a:lnTo>
                      <a:pt x="0" y="1225"/>
                    </a:lnTo>
                    <a:lnTo>
                      <a:pt x="7817" y="1225"/>
                    </a:lnTo>
                    <a:lnTo>
                      <a:pt x="7817" y="1"/>
                    </a:ln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27"/>
              <p:cNvSpPr/>
              <p:nvPr/>
            </p:nvSpPr>
            <p:spPr>
              <a:xfrm>
                <a:off x="4686650" y="4279475"/>
                <a:ext cx="2569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10277" h="4921" extrusionOk="0">
                    <a:moveTo>
                      <a:pt x="10277" y="2461"/>
                    </a:moveTo>
                    <a:lnTo>
                      <a:pt x="7817" y="4921"/>
                    </a:lnTo>
                    <a:lnTo>
                      <a:pt x="7817" y="3685"/>
                    </a:lnTo>
                    <a:lnTo>
                      <a:pt x="1" y="3685"/>
                    </a:lnTo>
                    <a:lnTo>
                      <a:pt x="1" y="1225"/>
                    </a:lnTo>
                    <a:lnTo>
                      <a:pt x="7817" y="1225"/>
                    </a:lnTo>
                    <a:lnTo>
                      <a:pt x="7817" y="1"/>
                    </a:ln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27"/>
              <p:cNvSpPr/>
              <p:nvPr/>
            </p:nvSpPr>
            <p:spPr>
              <a:xfrm>
                <a:off x="4686650" y="4279475"/>
                <a:ext cx="2569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10277" h="4921" fill="none" extrusionOk="0">
                    <a:moveTo>
                      <a:pt x="10277" y="2461"/>
                    </a:moveTo>
                    <a:lnTo>
                      <a:pt x="7817" y="4921"/>
                    </a:lnTo>
                    <a:lnTo>
                      <a:pt x="7817" y="3685"/>
                    </a:lnTo>
                    <a:lnTo>
                      <a:pt x="1" y="3685"/>
                    </a:lnTo>
                    <a:lnTo>
                      <a:pt x="1" y="1225"/>
                    </a:lnTo>
                    <a:lnTo>
                      <a:pt x="7817" y="1225"/>
                    </a:lnTo>
                    <a:lnTo>
                      <a:pt x="7817" y="1"/>
                    </a:ln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27"/>
              <p:cNvSpPr/>
              <p:nvPr/>
            </p:nvSpPr>
            <p:spPr>
              <a:xfrm>
                <a:off x="3375525" y="1858750"/>
                <a:ext cx="343700" cy="2576225"/>
              </a:xfrm>
              <a:custGeom>
                <a:avLst/>
                <a:gdLst/>
                <a:ahLst/>
                <a:cxnLst/>
                <a:rect l="l" t="t" r="r" b="b"/>
                <a:pathLst>
                  <a:path w="13748" h="103049" extrusionOk="0">
                    <a:moveTo>
                      <a:pt x="0" y="96170"/>
                    </a:moveTo>
                    <a:lnTo>
                      <a:pt x="3440" y="96170"/>
                    </a:lnTo>
                    <a:lnTo>
                      <a:pt x="3440" y="1"/>
                    </a:lnTo>
                    <a:lnTo>
                      <a:pt x="10308" y="1"/>
                    </a:lnTo>
                    <a:lnTo>
                      <a:pt x="10308" y="96170"/>
                    </a:lnTo>
                    <a:lnTo>
                      <a:pt x="13748" y="96170"/>
                    </a:lnTo>
                    <a:lnTo>
                      <a:pt x="6869" y="103049"/>
                    </a:ln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27"/>
              <p:cNvSpPr/>
              <p:nvPr/>
            </p:nvSpPr>
            <p:spPr>
              <a:xfrm>
                <a:off x="3375525" y="1858750"/>
                <a:ext cx="343700" cy="2576225"/>
              </a:xfrm>
              <a:custGeom>
                <a:avLst/>
                <a:gdLst/>
                <a:ahLst/>
                <a:cxnLst/>
                <a:rect l="l" t="t" r="r" b="b"/>
                <a:pathLst>
                  <a:path w="13748" h="103049" fill="none" extrusionOk="0">
                    <a:moveTo>
                      <a:pt x="0" y="96170"/>
                    </a:moveTo>
                    <a:lnTo>
                      <a:pt x="3440" y="96170"/>
                    </a:lnTo>
                    <a:lnTo>
                      <a:pt x="3440" y="1"/>
                    </a:lnTo>
                    <a:lnTo>
                      <a:pt x="10308" y="1"/>
                    </a:lnTo>
                    <a:lnTo>
                      <a:pt x="10308" y="96170"/>
                    </a:lnTo>
                    <a:lnTo>
                      <a:pt x="13748" y="96170"/>
                    </a:lnTo>
                    <a:lnTo>
                      <a:pt x="6869" y="103049"/>
                    </a:ln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27"/>
              <p:cNvSpPr/>
              <p:nvPr/>
            </p:nvSpPr>
            <p:spPr>
              <a:xfrm>
                <a:off x="1180525" y="1790600"/>
                <a:ext cx="343725" cy="2576225"/>
              </a:xfrm>
              <a:custGeom>
                <a:avLst/>
                <a:gdLst/>
                <a:ahLst/>
                <a:cxnLst/>
                <a:rect l="l" t="t" r="r" b="b"/>
                <a:pathLst>
                  <a:path w="13749" h="103049" extrusionOk="0">
                    <a:moveTo>
                      <a:pt x="13748" y="6869"/>
                    </a:moveTo>
                    <a:lnTo>
                      <a:pt x="10309" y="6869"/>
                    </a:lnTo>
                    <a:lnTo>
                      <a:pt x="10309" y="103049"/>
                    </a:lnTo>
                    <a:lnTo>
                      <a:pt x="3440" y="103049"/>
                    </a:lnTo>
                    <a:lnTo>
                      <a:pt x="3440" y="6869"/>
                    </a:lnTo>
                    <a:lnTo>
                      <a:pt x="1" y="6869"/>
                    </a:lnTo>
                    <a:lnTo>
                      <a:pt x="6869" y="1"/>
                    </a:lnTo>
                    <a:close/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27"/>
              <p:cNvSpPr/>
              <p:nvPr/>
            </p:nvSpPr>
            <p:spPr>
              <a:xfrm>
                <a:off x="1180525" y="1790600"/>
                <a:ext cx="343725" cy="2576225"/>
              </a:xfrm>
              <a:custGeom>
                <a:avLst/>
                <a:gdLst/>
                <a:ahLst/>
                <a:cxnLst/>
                <a:rect l="l" t="t" r="r" b="b"/>
                <a:pathLst>
                  <a:path w="13749" h="103049" fill="none" extrusionOk="0">
                    <a:moveTo>
                      <a:pt x="13748" y="6869"/>
                    </a:moveTo>
                    <a:lnTo>
                      <a:pt x="10309" y="6869"/>
                    </a:lnTo>
                    <a:lnTo>
                      <a:pt x="10309" y="103049"/>
                    </a:lnTo>
                    <a:lnTo>
                      <a:pt x="3440" y="103049"/>
                    </a:lnTo>
                    <a:lnTo>
                      <a:pt x="3440" y="6869"/>
                    </a:lnTo>
                    <a:lnTo>
                      <a:pt x="1" y="6869"/>
                    </a:lnTo>
                    <a:lnTo>
                      <a:pt x="6869" y="1"/>
                    </a:ln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27"/>
              <p:cNvSpPr/>
              <p:nvPr/>
            </p:nvSpPr>
            <p:spPr>
              <a:xfrm>
                <a:off x="4102025" y="2339025"/>
                <a:ext cx="126225" cy="104120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1648" extrusionOk="0">
                    <a:moveTo>
                      <a:pt x="1" y="39124"/>
                    </a:moveTo>
                    <a:lnTo>
                      <a:pt x="1257" y="39124"/>
                    </a:lnTo>
                    <a:lnTo>
                      <a:pt x="1257" y="0"/>
                    </a:lnTo>
                    <a:lnTo>
                      <a:pt x="3792" y="0"/>
                    </a:lnTo>
                    <a:lnTo>
                      <a:pt x="3792" y="39124"/>
                    </a:lnTo>
                    <a:lnTo>
                      <a:pt x="5048" y="39124"/>
                    </a:lnTo>
                    <a:lnTo>
                      <a:pt x="2525" y="41647"/>
                    </a:lnTo>
                    <a:close/>
                  </a:path>
                </a:pathLst>
              </a:custGeom>
              <a:solidFill>
                <a:srgbClr val="B4A7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27"/>
              <p:cNvSpPr/>
              <p:nvPr/>
            </p:nvSpPr>
            <p:spPr>
              <a:xfrm>
                <a:off x="4102025" y="2339025"/>
                <a:ext cx="126225" cy="104120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1648" fill="none" extrusionOk="0">
                    <a:moveTo>
                      <a:pt x="1" y="39124"/>
                    </a:moveTo>
                    <a:lnTo>
                      <a:pt x="1257" y="39124"/>
                    </a:lnTo>
                    <a:lnTo>
                      <a:pt x="1257" y="0"/>
                    </a:lnTo>
                    <a:lnTo>
                      <a:pt x="3792" y="0"/>
                    </a:lnTo>
                    <a:lnTo>
                      <a:pt x="3792" y="39124"/>
                    </a:lnTo>
                    <a:lnTo>
                      <a:pt x="5048" y="39124"/>
                    </a:lnTo>
                    <a:lnTo>
                      <a:pt x="2525" y="41647"/>
                    </a:ln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27"/>
              <p:cNvSpPr/>
              <p:nvPr/>
            </p:nvSpPr>
            <p:spPr>
              <a:xfrm>
                <a:off x="3819850" y="1608777"/>
                <a:ext cx="204750" cy="2976534"/>
              </a:xfrm>
              <a:custGeom>
                <a:avLst/>
                <a:gdLst/>
                <a:ahLst/>
                <a:cxnLst/>
                <a:rect l="l" t="t" r="r" b="b"/>
                <a:pathLst>
                  <a:path w="8190" h="105392" fill="none" extrusionOk="0">
                    <a:moveTo>
                      <a:pt x="7071" y="0"/>
                    </a:moveTo>
                    <a:cubicBezTo>
                      <a:pt x="7071" y="1885"/>
                      <a:pt x="8189" y="8189"/>
                      <a:pt x="7071" y="11320"/>
                    </a:cubicBezTo>
                    <a:cubicBezTo>
                      <a:pt x="5953" y="14440"/>
                      <a:pt x="352" y="17805"/>
                      <a:pt x="352" y="18742"/>
                    </a:cubicBezTo>
                    <a:cubicBezTo>
                      <a:pt x="352" y="19690"/>
                      <a:pt x="6006" y="12555"/>
                      <a:pt x="7071" y="16974"/>
                    </a:cubicBezTo>
                    <a:cubicBezTo>
                      <a:pt x="8136" y="21394"/>
                      <a:pt x="7721" y="39550"/>
                      <a:pt x="6720" y="45268"/>
                    </a:cubicBezTo>
                    <a:cubicBezTo>
                      <a:pt x="5719" y="50987"/>
                      <a:pt x="1055" y="50273"/>
                      <a:pt x="1055" y="51274"/>
                    </a:cubicBezTo>
                    <a:cubicBezTo>
                      <a:pt x="1055" y="52286"/>
                      <a:pt x="5772" y="47217"/>
                      <a:pt x="6720" y="51274"/>
                    </a:cubicBezTo>
                    <a:cubicBezTo>
                      <a:pt x="7657" y="55342"/>
                      <a:pt x="7838" y="70676"/>
                      <a:pt x="6720" y="75681"/>
                    </a:cubicBezTo>
                    <a:cubicBezTo>
                      <a:pt x="5602" y="80686"/>
                      <a:pt x="0" y="80281"/>
                      <a:pt x="0" y="81336"/>
                    </a:cubicBezTo>
                    <a:cubicBezTo>
                      <a:pt x="0" y="82400"/>
                      <a:pt x="5719" y="78034"/>
                      <a:pt x="6720" y="82049"/>
                    </a:cubicBezTo>
                    <a:cubicBezTo>
                      <a:pt x="7721" y="86053"/>
                      <a:pt x="6123" y="101494"/>
                      <a:pt x="6006" y="105391"/>
                    </a:cubicBezTo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27"/>
              <p:cNvSpPr/>
              <p:nvPr/>
            </p:nvSpPr>
            <p:spPr>
              <a:xfrm>
                <a:off x="3905025" y="2016100"/>
                <a:ext cx="256675" cy="123000"/>
              </a:xfrm>
              <a:custGeom>
                <a:avLst/>
                <a:gdLst/>
                <a:ahLst/>
                <a:cxnLst/>
                <a:rect l="l" t="t" r="r" b="b"/>
                <a:pathLst>
                  <a:path w="10267" h="4920" fill="none" extrusionOk="0">
                    <a:moveTo>
                      <a:pt x="1" y="2460"/>
                    </a:moveTo>
                    <a:lnTo>
                      <a:pt x="2461" y="0"/>
                    </a:lnTo>
                    <a:lnTo>
                      <a:pt x="2461" y="1225"/>
                    </a:lnTo>
                    <a:lnTo>
                      <a:pt x="10266" y="1225"/>
                    </a:lnTo>
                    <a:lnTo>
                      <a:pt x="10266" y="3685"/>
                    </a:lnTo>
                    <a:lnTo>
                      <a:pt x="2461" y="3685"/>
                    </a:lnTo>
                    <a:lnTo>
                      <a:pt x="2461" y="4920"/>
                    </a:ln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27"/>
              <p:cNvSpPr/>
              <p:nvPr/>
            </p:nvSpPr>
            <p:spPr>
              <a:xfrm>
                <a:off x="3924200" y="1700100"/>
                <a:ext cx="256925" cy="123275"/>
              </a:xfrm>
              <a:custGeom>
                <a:avLst/>
                <a:gdLst/>
                <a:ahLst/>
                <a:cxnLst/>
                <a:rect l="l" t="t" r="r" b="b"/>
                <a:pathLst>
                  <a:path w="10277" h="4931" fill="none" extrusionOk="0">
                    <a:moveTo>
                      <a:pt x="0" y="2460"/>
                    </a:moveTo>
                    <a:lnTo>
                      <a:pt x="2460" y="0"/>
                    </a:lnTo>
                    <a:lnTo>
                      <a:pt x="2460" y="1235"/>
                    </a:lnTo>
                    <a:lnTo>
                      <a:pt x="10276" y="1235"/>
                    </a:lnTo>
                    <a:lnTo>
                      <a:pt x="10276" y="3695"/>
                    </a:lnTo>
                    <a:lnTo>
                      <a:pt x="2460" y="3695"/>
                    </a:lnTo>
                    <a:lnTo>
                      <a:pt x="2460" y="4930"/>
                    </a:lnTo>
                    <a:close/>
                  </a:path>
                </a:pathLst>
              </a:custGeom>
              <a:noFill/>
              <a:ln w="34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44" name="Google Shape;1944;p27"/>
            <p:cNvSpPr txBox="1"/>
            <p:nvPr/>
          </p:nvSpPr>
          <p:spPr>
            <a:xfrm>
              <a:off x="7129050" y="1246522"/>
              <a:ext cx="13434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rgbClr val="FF0000"/>
                  </a:solidFill>
                  <a:latin typeface="Kalam"/>
                  <a:ea typeface="Kalam"/>
                  <a:cs typeface="Kalam"/>
                  <a:sym typeface="Kalam"/>
                </a:rPr>
                <a:t>1. </a:t>
              </a: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SUCROSE IS ACTIVELY LOADED INTO THE PHLOEM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45" name="Google Shape;1945;p27"/>
            <p:cNvSpPr txBox="1"/>
            <p:nvPr/>
          </p:nvSpPr>
          <p:spPr>
            <a:xfrm>
              <a:off x="5689714" y="1980912"/>
              <a:ext cx="1343400" cy="25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SOURCE CELL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46" name="Google Shape;1946;p27"/>
            <p:cNvSpPr txBox="1"/>
            <p:nvPr/>
          </p:nvSpPr>
          <p:spPr>
            <a:xfrm>
              <a:off x="4527075" y="687398"/>
              <a:ext cx="1343400" cy="25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COMPANION CELL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47" name="Google Shape;1947;p27"/>
            <p:cNvSpPr txBox="1"/>
            <p:nvPr/>
          </p:nvSpPr>
          <p:spPr>
            <a:xfrm>
              <a:off x="1967875" y="3892210"/>
              <a:ext cx="13434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rgbClr val="FF0000"/>
                  </a:solidFill>
                  <a:latin typeface="Kalam"/>
                  <a:ea typeface="Kalam"/>
                  <a:cs typeface="Kalam"/>
                  <a:sym typeface="Kalam"/>
                </a:rPr>
                <a:t>5.</a:t>
              </a:r>
              <a:r>
                <a:rPr lang="en" sz="800">
                  <a:solidFill>
                    <a:srgbClr val="4A86E8"/>
                  </a:solidFill>
                  <a:latin typeface="Kalam"/>
                  <a:ea typeface="Kalam"/>
                  <a:cs typeface="Kalam"/>
                  <a:sym typeface="Kalam"/>
                </a:rPr>
                <a:t> WATER MOVES BACK INTO THE XYLEM BY OSMOSIS</a:t>
              </a:r>
              <a:endParaRPr sz="800">
                <a:solidFill>
                  <a:srgbClr val="4A86E8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48" name="Google Shape;1948;p27"/>
            <p:cNvSpPr txBox="1"/>
            <p:nvPr/>
          </p:nvSpPr>
          <p:spPr>
            <a:xfrm>
              <a:off x="5689714" y="4626592"/>
              <a:ext cx="1343400" cy="25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>
                  <a:latin typeface="Kalam"/>
                  <a:ea typeface="Kalam"/>
                  <a:cs typeface="Kalam"/>
                  <a:sym typeface="Kalam"/>
                </a:rPr>
                <a:t>SINK CELL</a:t>
              </a:r>
              <a:endParaRPr sz="8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49" name="Google Shape;1949;p27"/>
            <p:cNvSpPr txBox="1"/>
            <p:nvPr/>
          </p:nvSpPr>
          <p:spPr>
            <a:xfrm>
              <a:off x="7123299" y="3892200"/>
              <a:ext cx="13434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 dirty="0">
                  <a:solidFill>
                    <a:srgbClr val="FF0000"/>
                  </a:solidFill>
                  <a:latin typeface="Kalam"/>
                  <a:ea typeface="Kalam"/>
                  <a:cs typeface="Kalam"/>
                  <a:sym typeface="Kalam"/>
                </a:rPr>
                <a:t>4.</a:t>
              </a:r>
              <a:r>
                <a:rPr lang="en" sz="800" dirty="0">
                  <a:latin typeface="Kalam"/>
                  <a:ea typeface="Kalam"/>
                  <a:cs typeface="Kalam"/>
                  <a:sym typeface="Kalam"/>
                </a:rPr>
                <a:t> SUCROSE IS UNLOADED FROM THE PHLOEM INTO THE SINK CELL</a:t>
              </a:r>
              <a:endParaRPr sz="8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50" name="Google Shape;1950;p27"/>
            <p:cNvSpPr txBox="1"/>
            <p:nvPr/>
          </p:nvSpPr>
          <p:spPr>
            <a:xfrm>
              <a:off x="5631800" y="1389023"/>
              <a:ext cx="1343400" cy="28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FF0000"/>
                  </a:solidFill>
                  <a:latin typeface="Kalam"/>
                  <a:ea typeface="Kalam"/>
                  <a:cs typeface="Kalam"/>
                  <a:sym typeface="Kalam"/>
                </a:rPr>
                <a:t>SUCROSE MOLECULES</a:t>
              </a:r>
              <a:endParaRPr sz="600">
                <a:solidFill>
                  <a:srgbClr val="4A86E8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51" name="Google Shape;1951;p27"/>
            <p:cNvSpPr txBox="1"/>
            <p:nvPr/>
          </p:nvSpPr>
          <p:spPr>
            <a:xfrm>
              <a:off x="4896312" y="2363136"/>
              <a:ext cx="1776000" cy="76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 dirty="0">
                  <a:solidFill>
                    <a:srgbClr val="FF0000"/>
                  </a:solidFill>
                  <a:latin typeface="Kalam"/>
                  <a:ea typeface="Kalam"/>
                  <a:cs typeface="Kalam"/>
                  <a:sym typeface="Kalam"/>
                </a:rPr>
                <a:t>3.</a:t>
              </a:r>
              <a:r>
                <a:rPr lang="en" sz="800" dirty="0">
                  <a:solidFill>
                    <a:srgbClr val="FF0000"/>
                  </a:solidFill>
                  <a:latin typeface="Kalam"/>
                  <a:ea typeface="Kalam"/>
                  <a:cs typeface="Kalam"/>
                  <a:sym typeface="Kalam"/>
                </a:rPr>
                <a:t> </a:t>
              </a:r>
              <a:r>
                <a:rPr lang="en" sz="800" dirty="0">
                  <a:latin typeface="Kalam"/>
                  <a:ea typeface="Kalam"/>
                  <a:cs typeface="Kalam"/>
                  <a:sym typeface="Kalam"/>
                </a:rPr>
                <a:t>AS WATER FLOWS INTO THE PHLOEM THE WATER PRESSURE INCREASES. THIS PUSHES SUCROSE FROM SOURCE TO SINK DOWN A PRESSURE GRADIENT</a:t>
              </a:r>
              <a:endParaRPr sz="800" dirty="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Google Shape;1956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Evidence For and Against Mass Flow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57" name="Google Shape;1957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mass flow hypothesis has </a:t>
            </a:r>
            <a:r>
              <a:rPr lang="en" b="1">
                <a:solidFill>
                  <a:srgbClr val="CCCCCC"/>
                </a:solidFill>
              </a:rPr>
              <a:t>not </a:t>
            </a:r>
            <a:r>
              <a:rPr lang="en">
                <a:solidFill>
                  <a:srgbClr val="CCCCCC"/>
                </a:solidFill>
              </a:rPr>
              <a:t>been </a:t>
            </a:r>
            <a:r>
              <a:rPr lang="en" b="1">
                <a:solidFill>
                  <a:srgbClr val="CCCCCC"/>
                </a:solidFill>
              </a:rPr>
              <a:t>proven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There are arguments for and against mass flow.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Most of the evidence </a:t>
            </a:r>
            <a:r>
              <a:rPr lang="en" b="1">
                <a:solidFill>
                  <a:srgbClr val="4ABB19"/>
                </a:solidFill>
              </a:rPr>
              <a:t>supports </a:t>
            </a:r>
            <a:r>
              <a:rPr lang="en">
                <a:solidFill>
                  <a:srgbClr val="CCCCCC"/>
                </a:solidFill>
              </a:rPr>
              <a:t>mass flow.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Some evidence </a:t>
            </a:r>
            <a:r>
              <a:rPr lang="en" b="1">
                <a:solidFill>
                  <a:srgbClr val="E41928"/>
                </a:solidFill>
              </a:rPr>
              <a:t>disagrees </a:t>
            </a:r>
            <a:r>
              <a:rPr lang="en">
                <a:solidFill>
                  <a:srgbClr val="CCCCCC"/>
                </a:solidFill>
              </a:rPr>
              <a:t>with mass flow.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BB19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If a ring of bark is removed, a </a:t>
            </a:r>
            <a:r>
              <a:rPr lang="en" b="1">
                <a:solidFill>
                  <a:srgbClr val="CCCCCC"/>
                </a:solidFill>
              </a:rPr>
              <a:t>bulge </a:t>
            </a:r>
            <a:r>
              <a:rPr lang="en">
                <a:solidFill>
                  <a:srgbClr val="CCCCCC"/>
                </a:solidFill>
              </a:rPr>
              <a:t>will form above the ring.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 ring of the outer bark of a plant (containing the phloem) is removed. A bulge will form </a:t>
            </a:r>
            <a:r>
              <a:rPr lang="en" b="1">
                <a:solidFill>
                  <a:srgbClr val="CCCCCC"/>
                </a:solidFill>
              </a:rPr>
              <a:t>above </a:t>
            </a:r>
            <a:r>
              <a:rPr lang="en">
                <a:solidFill>
                  <a:srgbClr val="CCCCCC"/>
                </a:solidFill>
              </a:rPr>
              <a:t>the ring, indicating a </a:t>
            </a:r>
            <a:r>
              <a:rPr lang="en" b="1">
                <a:solidFill>
                  <a:srgbClr val="CCCCCC"/>
                </a:solidFill>
              </a:rPr>
              <a:t>buildup </a:t>
            </a:r>
            <a:r>
              <a:rPr lang="en">
                <a:solidFill>
                  <a:srgbClr val="CCCCCC"/>
                </a:solidFill>
              </a:rPr>
              <a:t>of sugars. 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suggests that the flow of sugars </a:t>
            </a:r>
            <a:r>
              <a:rPr lang="en" b="1">
                <a:solidFill>
                  <a:srgbClr val="CCCCCC"/>
                </a:solidFill>
              </a:rPr>
              <a:t>must involve </a:t>
            </a:r>
            <a:r>
              <a:rPr lang="en">
                <a:solidFill>
                  <a:srgbClr val="CCCCCC"/>
                </a:solidFill>
              </a:rPr>
              <a:t>the phloem and it must be </a:t>
            </a:r>
            <a:r>
              <a:rPr lang="en" b="1">
                <a:solidFill>
                  <a:srgbClr val="CCCCCC"/>
                </a:solidFill>
              </a:rPr>
              <a:t>downwards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BB19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</a:t>
            </a:r>
            <a:r>
              <a:rPr lang="en" b="1">
                <a:solidFill>
                  <a:srgbClr val="CCCCCC"/>
                </a:solidFill>
              </a:rPr>
              <a:t> pressure gradient</a:t>
            </a:r>
            <a:r>
              <a:rPr lang="en">
                <a:solidFill>
                  <a:srgbClr val="CCCCCC"/>
                </a:solidFill>
              </a:rPr>
              <a:t> can be observed in the phloem.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Aphids can be used to investigate </a:t>
            </a:r>
            <a:r>
              <a:rPr lang="en" b="1">
                <a:solidFill>
                  <a:srgbClr val="CCCCCC"/>
                </a:solidFill>
              </a:rPr>
              <a:t>pressure </a:t>
            </a:r>
            <a:r>
              <a:rPr lang="en">
                <a:solidFill>
                  <a:srgbClr val="CCCCCC"/>
                </a:solidFill>
              </a:rPr>
              <a:t>in the phloem. The aphids are allowed to </a:t>
            </a:r>
            <a:r>
              <a:rPr lang="en" b="1">
                <a:solidFill>
                  <a:srgbClr val="CCCCCC"/>
                </a:solidFill>
              </a:rPr>
              <a:t>pierce </a:t>
            </a:r>
            <a:r>
              <a:rPr lang="en">
                <a:solidFill>
                  <a:srgbClr val="CCCCCC"/>
                </a:solidFill>
              </a:rPr>
              <a:t>the phloem. Their bodies are then removed, leaving their mouthparts. Sap will </a:t>
            </a:r>
            <a:r>
              <a:rPr lang="en" b="1">
                <a:solidFill>
                  <a:srgbClr val="CCCCCC"/>
                </a:solidFill>
              </a:rPr>
              <a:t>flow out </a:t>
            </a:r>
            <a:r>
              <a:rPr lang="en">
                <a:solidFill>
                  <a:srgbClr val="CCCCCC"/>
                </a:solidFill>
              </a:rPr>
              <a:t>of the mouthparts. The rate of flow will be </a:t>
            </a:r>
            <a:r>
              <a:rPr lang="en" b="1">
                <a:solidFill>
                  <a:srgbClr val="CCCCCC"/>
                </a:solidFill>
              </a:rPr>
              <a:t>higher </a:t>
            </a:r>
            <a:r>
              <a:rPr lang="en">
                <a:solidFill>
                  <a:srgbClr val="CCCCCC"/>
                </a:solidFill>
              </a:rPr>
              <a:t>at the top of the plant than the bottom.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indicates that a </a:t>
            </a:r>
            <a:r>
              <a:rPr lang="en" b="1">
                <a:solidFill>
                  <a:srgbClr val="CCCCCC"/>
                </a:solidFill>
              </a:rPr>
              <a:t>pressure gradient </a:t>
            </a:r>
            <a:r>
              <a:rPr lang="en">
                <a:solidFill>
                  <a:srgbClr val="CCCCCC"/>
                </a:solidFill>
              </a:rPr>
              <a:t>is present from top to bottom.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958" name="Google Shape;1958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3" name="Google Shape;1963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Evidence For and Against Mass Flow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64" name="Google Shape;1964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BB19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A </a:t>
            </a:r>
            <a:r>
              <a:rPr lang="en" sz="1700" b="1">
                <a:solidFill>
                  <a:srgbClr val="CCCCCC"/>
                </a:solidFill>
              </a:rPr>
              <a:t>radioactive tracer </a:t>
            </a:r>
            <a:r>
              <a:rPr lang="en" sz="1700">
                <a:solidFill>
                  <a:srgbClr val="CCCCCC"/>
                </a:solidFill>
              </a:rPr>
              <a:t>can track the movements of solutes from source to sink.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leaf is supplied with </a:t>
            </a:r>
            <a:r>
              <a:rPr lang="en" sz="1300" b="1">
                <a:solidFill>
                  <a:srgbClr val="CCCCCC"/>
                </a:solidFill>
              </a:rPr>
              <a:t>radioactively labelled carbon dioxide </a:t>
            </a:r>
            <a:r>
              <a:rPr lang="en" sz="1300">
                <a:solidFill>
                  <a:srgbClr val="CCCCCC"/>
                </a:solidFill>
              </a:rPr>
              <a:t>(</a:t>
            </a:r>
            <a:r>
              <a:rPr lang="en" sz="1300" b="1">
                <a:solidFill>
                  <a:srgbClr val="CCCCCC"/>
                </a:solidFill>
              </a:rPr>
              <a:t>CO</a:t>
            </a:r>
            <a:r>
              <a:rPr lang="en" sz="1300" b="1" baseline="-25000">
                <a:solidFill>
                  <a:srgbClr val="CCCCCC"/>
                </a:solidFill>
              </a:rPr>
              <a:t>2</a:t>
            </a:r>
            <a:r>
              <a:rPr lang="en" sz="1300">
                <a:solidFill>
                  <a:srgbClr val="CCCCCC"/>
                </a:solidFill>
              </a:rPr>
              <a:t>). 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As the plant photosynthesises, it incorporates the radioactive carbon isotope (</a:t>
            </a:r>
            <a:r>
              <a:rPr lang="en" sz="1300" baseline="30000">
                <a:solidFill>
                  <a:srgbClr val="CCCCCC"/>
                </a:solidFill>
              </a:rPr>
              <a:t>14</a:t>
            </a:r>
            <a:r>
              <a:rPr lang="en" sz="1300">
                <a:solidFill>
                  <a:srgbClr val="CCCCCC"/>
                </a:solidFill>
              </a:rPr>
              <a:t>C) into sugars.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movement of these sugars can be tracked by </a:t>
            </a:r>
            <a:r>
              <a:rPr lang="en" sz="1300" b="1">
                <a:solidFill>
                  <a:srgbClr val="CCCCCC"/>
                </a:solidFill>
              </a:rPr>
              <a:t>autoradiography</a:t>
            </a:r>
            <a:r>
              <a:rPr lang="en" sz="1300">
                <a:solidFill>
                  <a:srgbClr val="CCCCCC"/>
                </a:solidFill>
              </a:rPr>
              <a:t>. The plant is frozen and sections of it are placed on </a:t>
            </a:r>
            <a:r>
              <a:rPr lang="en" sz="1300" b="1">
                <a:solidFill>
                  <a:srgbClr val="CCCCCC"/>
                </a:solidFill>
              </a:rPr>
              <a:t>photographic film</a:t>
            </a:r>
            <a:r>
              <a:rPr lang="en" sz="1300">
                <a:solidFill>
                  <a:srgbClr val="CCCCCC"/>
                </a:solidFill>
              </a:rPr>
              <a:t>. The photographs indicate a movement of sugars from source to sink.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BB19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If a </a:t>
            </a:r>
            <a:r>
              <a:rPr lang="en" sz="1700" b="1">
                <a:solidFill>
                  <a:srgbClr val="CCCCCC"/>
                </a:solidFill>
              </a:rPr>
              <a:t>metabolic inhibitor</a:t>
            </a:r>
            <a:r>
              <a:rPr lang="en" sz="1700">
                <a:solidFill>
                  <a:srgbClr val="CCCCCC"/>
                </a:solidFill>
              </a:rPr>
              <a:t> is added, translocation stops.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A metabolic inhibitor halts the production of </a:t>
            </a:r>
            <a:r>
              <a:rPr lang="en" sz="1300" b="1">
                <a:solidFill>
                  <a:srgbClr val="CCCCCC"/>
                </a:solidFill>
              </a:rPr>
              <a:t>ATP</a:t>
            </a:r>
            <a:r>
              <a:rPr lang="en" sz="1300">
                <a:solidFill>
                  <a:srgbClr val="CCCCCC"/>
                </a:solidFill>
              </a:rPr>
              <a:t>. 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This indicates that translocation is an </a:t>
            </a:r>
            <a:r>
              <a:rPr lang="en" sz="1300" b="1">
                <a:solidFill>
                  <a:srgbClr val="CCCCCC"/>
                </a:solidFill>
              </a:rPr>
              <a:t>active process</a:t>
            </a:r>
            <a:r>
              <a:rPr lang="en" sz="1300">
                <a:solidFill>
                  <a:srgbClr val="CCCCCC"/>
                </a:solidFill>
              </a:rPr>
              <a:t>, requiring energy.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E41928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Sugars travel to many </a:t>
            </a:r>
            <a:r>
              <a:rPr lang="en" sz="1700" b="1">
                <a:solidFill>
                  <a:srgbClr val="CCCCCC"/>
                </a:solidFill>
              </a:rPr>
              <a:t>different </a:t>
            </a:r>
            <a:r>
              <a:rPr lang="en" sz="1700">
                <a:solidFill>
                  <a:srgbClr val="CCCCCC"/>
                </a:solidFill>
              </a:rPr>
              <a:t>sinks.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model suggests that sugars will only travel to the sink with the </a:t>
            </a:r>
            <a:r>
              <a:rPr lang="en" sz="1300" b="1">
                <a:solidFill>
                  <a:srgbClr val="CCCCCC"/>
                </a:solidFill>
              </a:rPr>
              <a:t>highest ψ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This has been disproven.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E41928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The sieve plates should </a:t>
            </a:r>
            <a:r>
              <a:rPr lang="en" sz="1700" b="1">
                <a:solidFill>
                  <a:srgbClr val="CCCCCC"/>
                </a:solidFill>
              </a:rPr>
              <a:t>restrict </a:t>
            </a:r>
            <a:r>
              <a:rPr lang="en" sz="1700">
                <a:solidFill>
                  <a:srgbClr val="CCCCCC"/>
                </a:solidFill>
              </a:rPr>
              <a:t>mass flow.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Huge amounts of pressure would be needed for solutes to move through sieve plates at a reasonable rate.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1965" name="Google Shape;1965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Google Shape;1970;p30"/>
          <p:cNvSpPr/>
          <p:nvPr/>
        </p:nvSpPr>
        <p:spPr>
          <a:xfrm>
            <a:off x="-18775" y="25"/>
            <a:ext cx="46377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1" name="Google Shape;1971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1972" name="Google Shape;1972;p30"/>
          <p:cNvSpPr txBox="1"/>
          <p:nvPr/>
        </p:nvSpPr>
        <p:spPr>
          <a:xfrm>
            <a:off x="5236650" y="1940700"/>
            <a:ext cx="32358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An autoradiograph. Darker areas show where the radioactive isotope has been.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Autoradiography is one discipline used to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support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the theory of mass flow.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973" name="Google Shape;197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000" y="463225"/>
            <a:ext cx="3514897" cy="42170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74" name="Google Shape;1974;p30"/>
          <p:cNvCxnSpPr/>
          <p:nvPr/>
        </p:nvCxnSpPr>
        <p:spPr>
          <a:xfrm>
            <a:off x="4618925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Mass Transport in Plants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55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Char char="●"/>
            </a:pPr>
            <a:r>
              <a:rPr lang="en" sz="1600">
                <a:solidFill>
                  <a:srgbClr val="4A86E8"/>
                </a:solidFill>
              </a:rPr>
              <a:t>Specification Point 3.3.4.2 - Mass transport in plants.</a:t>
            </a:r>
            <a:endParaRPr sz="1600">
              <a:solidFill>
                <a:srgbClr val="4A86E8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Plants contain </a:t>
            </a:r>
            <a:r>
              <a:rPr lang="en" sz="1600" b="1">
                <a:solidFill>
                  <a:srgbClr val="CCCCCC"/>
                </a:solidFill>
              </a:rPr>
              <a:t>2 tissues </a:t>
            </a:r>
            <a:r>
              <a:rPr lang="en" sz="1600">
                <a:solidFill>
                  <a:srgbClr val="CCCCCC"/>
                </a:solidFill>
              </a:rPr>
              <a:t>that are involved in mass transport: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 </a:t>
            </a:r>
            <a:r>
              <a:rPr lang="en" sz="1200" b="1">
                <a:solidFill>
                  <a:srgbClr val="009DFF"/>
                </a:solidFill>
              </a:rPr>
              <a:t>xylem </a:t>
            </a:r>
            <a:r>
              <a:rPr lang="en" sz="1200">
                <a:solidFill>
                  <a:srgbClr val="CCCCCC"/>
                </a:solidFill>
              </a:rPr>
              <a:t>transports </a:t>
            </a:r>
            <a:r>
              <a:rPr lang="en" sz="1200" b="1">
                <a:solidFill>
                  <a:srgbClr val="CCCCCC"/>
                </a:solidFill>
              </a:rPr>
              <a:t>water </a:t>
            </a:r>
            <a:r>
              <a:rPr lang="en" sz="1200">
                <a:solidFill>
                  <a:srgbClr val="CCCCCC"/>
                </a:solidFill>
              </a:rPr>
              <a:t>and </a:t>
            </a:r>
            <a:r>
              <a:rPr lang="en" sz="1200" b="1">
                <a:solidFill>
                  <a:srgbClr val="CCCCCC"/>
                </a:solidFill>
              </a:rPr>
              <a:t>mineral ions</a:t>
            </a:r>
            <a:r>
              <a:rPr lang="en" sz="1200">
                <a:solidFill>
                  <a:srgbClr val="CCCCCC"/>
                </a:solidFill>
              </a:rPr>
              <a:t> from the </a:t>
            </a:r>
            <a:r>
              <a:rPr lang="en" sz="1200" b="1">
                <a:solidFill>
                  <a:srgbClr val="CCCCCC"/>
                </a:solidFill>
              </a:rPr>
              <a:t>roots </a:t>
            </a:r>
            <a:r>
              <a:rPr lang="en" sz="1200">
                <a:solidFill>
                  <a:srgbClr val="CCCCCC"/>
                </a:solidFill>
              </a:rPr>
              <a:t>to the </a:t>
            </a:r>
            <a:r>
              <a:rPr lang="en" sz="1200" b="1">
                <a:solidFill>
                  <a:srgbClr val="CCCCCC"/>
                </a:solidFill>
              </a:rPr>
              <a:t>leaves </a:t>
            </a:r>
            <a:r>
              <a:rPr lang="en" sz="1200">
                <a:solidFill>
                  <a:srgbClr val="CCCCCC"/>
                </a:solidFill>
              </a:rPr>
              <a:t>of the plant.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 </a:t>
            </a:r>
            <a:r>
              <a:rPr lang="en" sz="1200" b="1">
                <a:solidFill>
                  <a:srgbClr val="F13F3F"/>
                </a:solidFill>
              </a:rPr>
              <a:t>phloem </a:t>
            </a:r>
            <a:r>
              <a:rPr lang="en" sz="1200">
                <a:solidFill>
                  <a:srgbClr val="CCCCCC"/>
                </a:solidFill>
              </a:rPr>
              <a:t>transports dissolved </a:t>
            </a:r>
            <a:r>
              <a:rPr lang="en" sz="1200" b="1">
                <a:solidFill>
                  <a:srgbClr val="CCCCCC"/>
                </a:solidFill>
              </a:rPr>
              <a:t>organic substances </a:t>
            </a:r>
            <a:r>
              <a:rPr lang="en" sz="1200">
                <a:solidFill>
                  <a:srgbClr val="CCCCCC"/>
                </a:solidFill>
              </a:rPr>
              <a:t>like sugars </a:t>
            </a:r>
            <a:r>
              <a:rPr lang="en" sz="1200" b="1">
                <a:solidFill>
                  <a:srgbClr val="CCCCCC"/>
                </a:solidFill>
              </a:rPr>
              <a:t>around </a:t>
            </a:r>
            <a:r>
              <a:rPr lang="en" sz="1200">
                <a:solidFill>
                  <a:srgbClr val="CCCCCC"/>
                </a:solidFill>
              </a:rPr>
              <a:t>the plant.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The xylem and phloem are found in the </a:t>
            </a:r>
            <a:r>
              <a:rPr lang="en" sz="1600" b="1">
                <a:solidFill>
                  <a:srgbClr val="CCCCCC"/>
                </a:solidFill>
              </a:rPr>
              <a:t>vascular bundle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 vascular bundle transports dissolved materials around the plant.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The xylem and phloem move substances across </a:t>
            </a:r>
            <a:r>
              <a:rPr lang="en" sz="1600" b="1">
                <a:solidFill>
                  <a:srgbClr val="CCCCCC"/>
                </a:solidFill>
              </a:rPr>
              <a:t>large distances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64" name="Google Shape;64;p14"/>
          <p:cNvGrpSpPr/>
          <p:nvPr/>
        </p:nvGrpSpPr>
        <p:grpSpPr>
          <a:xfrm>
            <a:off x="5510845" y="1665598"/>
            <a:ext cx="3067640" cy="2582949"/>
            <a:chOff x="4574540" y="1346270"/>
            <a:chExt cx="3834551" cy="3209031"/>
          </a:xfrm>
        </p:grpSpPr>
        <p:grpSp>
          <p:nvGrpSpPr>
            <p:cNvPr id="65" name="Google Shape;65;p14"/>
            <p:cNvGrpSpPr/>
            <p:nvPr/>
          </p:nvGrpSpPr>
          <p:grpSpPr>
            <a:xfrm>
              <a:off x="4574540" y="1346270"/>
              <a:ext cx="3834551" cy="3209031"/>
              <a:chOff x="4711790" y="1288083"/>
              <a:chExt cx="3834551" cy="3209031"/>
            </a:xfrm>
          </p:grpSpPr>
          <p:grpSp>
            <p:nvGrpSpPr>
              <p:cNvPr id="66" name="Google Shape;66;p14"/>
              <p:cNvGrpSpPr/>
              <p:nvPr/>
            </p:nvGrpSpPr>
            <p:grpSpPr>
              <a:xfrm>
                <a:off x="4711790" y="1288083"/>
                <a:ext cx="3619623" cy="2567318"/>
                <a:chOff x="4852815" y="1391533"/>
                <a:chExt cx="3619623" cy="2567318"/>
              </a:xfrm>
            </p:grpSpPr>
            <p:grpSp>
              <p:nvGrpSpPr>
                <p:cNvPr id="67" name="Google Shape;67;p14"/>
                <p:cNvGrpSpPr/>
                <p:nvPr/>
              </p:nvGrpSpPr>
              <p:grpSpPr>
                <a:xfrm>
                  <a:off x="5905100" y="1391533"/>
                  <a:ext cx="2567338" cy="2567318"/>
                  <a:chOff x="1552325" y="1455975"/>
                  <a:chExt cx="3100650" cy="3100625"/>
                </a:xfrm>
              </p:grpSpPr>
              <p:sp>
                <p:nvSpPr>
                  <p:cNvPr id="68" name="Google Shape;68;p14"/>
                  <p:cNvSpPr/>
                  <p:nvPr/>
                </p:nvSpPr>
                <p:spPr>
                  <a:xfrm>
                    <a:off x="1552325" y="1455975"/>
                    <a:ext cx="3100650" cy="31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026" h="124025" extrusionOk="0">
                        <a:moveTo>
                          <a:pt x="62013" y="0"/>
                        </a:moveTo>
                        <a:cubicBezTo>
                          <a:pt x="27787" y="0"/>
                          <a:pt x="0" y="27787"/>
                          <a:pt x="0" y="62012"/>
                        </a:cubicBezTo>
                        <a:cubicBezTo>
                          <a:pt x="0" y="96277"/>
                          <a:pt x="27787" y="124025"/>
                          <a:pt x="62013" y="124025"/>
                        </a:cubicBezTo>
                        <a:cubicBezTo>
                          <a:pt x="96278" y="124025"/>
                          <a:pt x="124026" y="96277"/>
                          <a:pt x="124026" y="62012"/>
                        </a:cubicBezTo>
                        <a:cubicBezTo>
                          <a:pt x="124026" y="27787"/>
                          <a:pt x="96278" y="0"/>
                          <a:pt x="62013" y="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9" name="Google Shape;69;p14"/>
                  <p:cNvSpPr/>
                  <p:nvPr/>
                </p:nvSpPr>
                <p:spPr>
                  <a:xfrm>
                    <a:off x="1638175" y="1541825"/>
                    <a:ext cx="2929925" cy="2929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197" h="117196" extrusionOk="0">
                        <a:moveTo>
                          <a:pt x="58579" y="0"/>
                        </a:moveTo>
                        <a:cubicBezTo>
                          <a:pt x="26226" y="0"/>
                          <a:pt x="1" y="26226"/>
                          <a:pt x="1" y="58578"/>
                        </a:cubicBezTo>
                        <a:cubicBezTo>
                          <a:pt x="1" y="90970"/>
                          <a:pt x="26226" y="117196"/>
                          <a:pt x="58579" y="117196"/>
                        </a:cubicBezTo>
                        <a:cubicBezTo>
                          <a:pt x="90932" y="117196"/>
                          <a:pt x="117196" y="90970"/>
                          <a:pt x="117196" y="58578"/>
                        </a:cubicBezTo>
                        <a:cubicBezTo>
                          <a:pt x="117196" y="26226"/>
                          <a:pt x="90932" y="0"/>
                          <a:pt x="5857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0" name="Google Shape;70;p14"/>
                  <p:cNvSpPr/>
                  <p:nvPr/>
                </p:nvSpPr>
                <p:spPr>
                  <a:xfrm>
                    <a:off x="1627450" y="1541825"/>
                    <a:ext cx="2940650" cy="2936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626" h="117469" extrusionOk="0">
                        <a:moveTo>
                          <a:pt x="58813" y="0"/>
                        </a:moveTo>
                        <a:cubicBezTo>
                          <a:pt x="26343" y="0"/>
                          <a:pt x="0" y="26304"/>
                          <a:pt x="0" y="58735"/>
                        </a:cubicBezTo>
                        <a:cubicBezTo>
                          <a:pt x="0" y="91165"/>
                          <a:pt x="26343" y="117469"/>
                          <a:pt x="58813" y="117469"/>
                        </a:cubicBezTo>
                        <a:cubicBezTo>
                          <a:pt x="91283" y="117469"/>
                          <a:pt x="117625" y="91165"/>
                          <a:pt x="117625" y="58735"/>
                        </a:cubicBezTo>
                        <a:cubicBezTo>
                          <a:pt x="117625" y="26304"/>
                          <a:pt x="91283" y="0"/>
                          <a:pt x="58813" y="0"/>
                        </a:cubicBezTo>
                        <a:close/>
                      </a:path>
                    </a:pathLst>
                  </a:custGeom>
                  <a:solidFill>
                    <a:srgbClr val="C3FF8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1" name="Google Shape;71;p14"/>
                  <p:cNvSpPr/>
                  <p:nvPr/>
                </p:nvSpPr>
                <p:spPr>
                  <a:xfrm>
                    <a:off x="1631350" y="1545725"/>
                    <a:ext cx="2931875" cy="2928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275" h="117157" extrusionOk="0">
                        <a:moveTo>
                          <a:pt x="58657" y="1"/>
                        </a:moveTo>
                        <a:cubicBezTo>
                          <a:pt x="26265" y="1"/>
                          <a:pt x="0" y="26226"/>
                          <a:pt x="0" y="58579"/>
                        </a:cubicBezTo>
                        <a:cubicBezTo>
                          <a:pt x="0" y="90931"/>
                          <a:pt x="26265" y="117157"/>
                          <a:pt x="58657" y="117157"/>
                        </a:cubicBezTo>
                        <a:cubicBezTo>
                          <a:pt x="91049" y="117157"/>
                          <a:pt x="117274" y="90931"/>
                          <a:pt x="117274" y="58579"/>
                        </a:cubicBezTo>
                        <a:cubicBezTo>
                          <a:pt x="117274" y="26226"/>
                          <a:pt x="91049" y="1"/>
                          <a:pt x="58657" y="1"/>
                        </a:cubicBezTo>
                        <a:close/>
                      </a:path>
                    </a:pathLst>
                  </a:custGeom>
                  <a:solidFill>
                    <a:srgbClr val="C4FF8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2" name="Google Shape;72;p14"/>
                  <p:cNvSpPr/>
                  <p:nvPr/>
                </p:nvSpPr>
                <p:spPr>
                  <a:xfrm>
                    <a:off x="1636225" y="1550600"/>
                    <a:ext cx="2923100" cy="2920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924" h="116806" extrusionOk="0">
                        <a:moveTo>
                          <a:pt x="58462" y="1"/>
                        </a:moveTo>
                        <a:cubicBezTo>
                          <a:pt x="26187" y="1"/>
                          <a:pt x="1" y="26148"/>
                          <a:pt x="1" y="58384"/>
                        </a:cubicBezTo>
                        <a:cubicBezTo>
                          <a:pt x="1" y="90658"/>
                          <a:pt x="26187" y="116806"/>
                          <a:pt x="58462" y="116806"/>
                        </a:cubicBezTo>
                        <a:cubicBezTo>
                          <a:pt x="90737" y="116806"/>
                          <a:pt x="116923" y="90658"/>
                          <a:pt x="116923" y="58384"/>
                        </a:cubicBezTo>
                        <a:cubicBezTo>
                          <a:pt x="116923" y="26148"/>
                          <a:pt x="90737" y="1"/>
                          <a:pt x="58462" y="1"/>
                        </a:cubicBezTo>
                        <a:close/>
                      </a:path>
                    </a:pathLst>
                  </a:custGeom>
                  <a:solidFill>
                    <a:srgbClr val="C4FF8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3" name="Google Shape;73;p14"/>
                  <p:cNvSpPr/>
                  <p:nvPr/>
                </p:nvSpPr>
                <p:spPr>
                  <a:xfrm>
                    <a:off x="1640125" y="1554500"/>
                    <a:ext cx="2915300" cy="2911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12" h="116455" extrusionOk="0">
                        <a:moveTo>
                          <a:pt x="58306" y="1"/>
                        </a:moveTo>
                        <a:cubicBezTo>
                          <a:pt x="26109" y="1"/>
                          <a:pt x="1" y="26070"/>
                          <a:pt x="1" y="58228"/>
                        </a:cubicBezTo>
                        <a:cubicBezTo>
                          <a:pt x="1" y="90385"/>
                          <a:pt x="26109" y="116454"/>
                          <a:pt x="58306" y="116454"/>
                        </a:cubicBezTo>
                        <a:cubicBezTo>
                          <a:pt x="90502" y="116454"/>
                          <a:pt x="116611" y="90385"/>
                          <a:pt x="116611" y="58228"/>
                        </a:cubicBezTo>
                        <a:cubicBezTo>
                          <a:pt x="116611" y="26070"/>
                          <a:pt x="90502" y="1"/>
                          <a:pt x="58306" y="1"/>
                        </a:cubicBezTo>
                        <a:close/>
                      </a:path>
                    </a:pathLst>
                  </a:custGeom>
                  <a:solidFill>
                    <a:srgbClr val="C5FF8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" name="Google Shape;74;p14"/>
                  <p:cNvSpPr/>
                  <p:nvPr/>
                </p:nvSpPr>
                <p:spPr>
                  <a:xfrm>
                    <a:off x="1644025" y="1558400"/>
                    <a:ext cx="2906500" cy="2903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260" h="116143" extrusionOk="0">
                        <a:moveTo>
                          <a:pt x="58150" y="1"/>
                        </a:moveTo>
                        <a:cubicBezTo>
                          <a:pt x="26031" y="1"/>
                          <a:pt x="1" y="25992"/>
                          <a:pt x="1" y="58072"/>
                        </a:cubicBezTo>
                        <a:cubicBezTo>
                          <a:pt x="1" y="90151"/>
                          <a:pt x="26031" y="116142"/>
                          <a:pt x="58150" y="116142"/>
                        </a:cubicBezTo>
                        <a:cubicBezTo>
                          <a:pt x="90229" y="116142"/>
                          <a:pt x="116260" y="90151"/>
                          <a:pt x="116260" y="58072"/>
                        </a:cubicBezTo>
                        <a:cubicBezTo>
                          <a:pt x="116260" y="25992"/>
                          <a:pt x="90229" y="1"/>
                          <a:pt x="58150" y="1"/>
                        </a:cubicBezTo>
                        <a:close/>
                      </a:path>
                    </a:pathLst>
                  </a:custGeom>
                  <a:solidFill>
                    <a:srgbClr val="C5FF8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" name="Google Shape;75;p14"/>
                  <p:cNvSpPr/>
                  <p:nvPr/>
                </p:nvSpPr>
                <p:spPr>
                  <a:xfrm>
                    <a:off x="1648900" y="1563300"/>
                    <a:ext cx="2897725" cy="2894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909" h="115791" extrusionOk="0">
                        <a:moveTo>
                          <a:pt x="57955" y="0"/>
                        </a:moveTo>
                        <a:cubicBezTo>
                          <a:pt x="25953" y="0"/>
                          <a:pt x="1" y="25913"/>
                          <a:pt x="1" y="57876"/>
                        </a:cubicBezTo>
                        <a:cubicBezTo>
                          <a:pt x="1" y="89838"/>
                          <a:pt x="25953" y="115790"/>
                          <a:pt x="57955" y="115790"/>
                        </a:cubicBezTo>
                        <a:cubicBezTo>
                          <a:pt x="89956" y="115790"/>
                          <a:pt x="115909" y="89838"/>
                          <a:pt x="115909" y="57876"/>
                        </a:cubicBezTo>
                        <a:cubicBezTo>
                          <a:pt x="115909" y="25913"/>
                          <a:pt x="89956" y="0"/>
                          <a:pt x="57955" y="0"/>
                        </a:cubicBezTo>
                        <a:close/>
                      </a:path>
                    </a:pathLst>
                  </a:custGeom>
                  <a:solidFill>
                    <a:srgbClr val="C6FF8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6" name="Google Shape;76;p14"/>
                  <p:cNvSpPr/>
                  <p:nvPr/>
                </p:nvSpPr>
                <p:spPr>
                  <a:xfrm>
                    <a:off x="1652825" y="1567200"/>
                    <a:ext cx="2889900" cy="2886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596" h="115440" extrusionOk="0">
                        <a:moveTo>
                          <a:pt x="57798" y="0"/>
                        </a:moveTo>
                        <a:cubicBezTo>
                          <a:pt x="25874" y="0"/>
                          <a:pt x="0" y="25835"/>
                          <a:pt x="0" y="57720"/>
                        </a:cubicBezTo>
                        <a:cubicBezTo>
                          <a:pt x="0" y="89604"/>
                          <a:pt x="25874" y="115439"/>
                          <a:pt x="57798" y="115439"/>
                        </a:cubicBezTo>
                        <a:cubicBezTo>
                          <a:pt x="89721" y="115439"/>
                          <a:pt x="115596" y="89604"/>
                          <a:pt x="115596" y="57720"/>
                        </a:cubicBezTo>
                        <a:cubicBezTo>
                          <a:pt x="115596" y="25835"/>
                          <a:pt x="89721" y="0"/>
                          <a:pt x="57798" y="0"/>
                        </a:cubicBezTo>
                        <a:close/>
                      </a:path>
                    </a:pathLst>
                  </a:custGeom>
                  <a:solidFill>
                    <a:srgbClr val="C6FF8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" name="Google Shape;77;p14"/>
                  <p:cNvSpPr/>
                  <p:nvPr/>
                </p:nvSpPr>
                <p:spPr>
                  <a:xfrm>
                    <a:off x="1656725" y="1571100"/>
                    <a:ext cx="2881125" cy="28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245" h="115127" extrusionOk="0">
                        <a:moveTo>
                          <a:pt x="57642" y="0"/>
                        </a:moveTo>
                        <a:cubicBezTo>
                          <a:pt x="25796" y="0"/>
                          <a:pt x="0" y="25796"/>
                          <a:pt x="0" y="57564"/>
                        </a:cubicBezTo>
                        <a:cubicBezTo>
                          <a:pt x="0" y="89370"/>
                          <a:pt x="25796" y="115127"/>
                          <a:pt x="57642" y="115127"/>
                        </a:cubicBezTo>
                        <a:cubicBezTo>
                          <a:pt x="89448" y="115127"/>
                          <a:pt x="115245" y="89370"/>
                          <a:pt x="115245" y="57564"/>
                        </a:cubicBezTo>
                        <a:cubicBezTo>
                          <a:pt x="115245" y="25796"/>
                          <a:pt x="89448" y="0"/>
                          <a:pt x="57642" y="0"/>
                        </a:cubicBezTo>
                        <a:close/>
                      </a:path>
                    </a:pathLst>
                  </a:custGeom>
                  <a:solidFill>
                    <a:srgbClr val="C7FF8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8" name="Google Shape;78;p14"/>
                  <p:cNvSpPr/>
                  <p:nvPr/>
                </p:nvSpPr>
                <p:spPr>
                  <a:xfrm>
                    <a:off x="1661600" y="1575000"/>
                    <a:ext cx="2872350" cy="2870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894" h="114815" extrusionOk="0">
                        <a:moveTo>
                          <a:pt x="57447" y="0"/>
                        </a:moveTo>
                        <a:cubicBezTo>
                          <a:pt x="25719" y="0"/>
                          <a:pt x="0" y="25718"/>
                          <a:pt x="0" y="57408"/>
                        </a:cubicBezTo>
                        <a:cubicBezTo>
                          <a:pt x="0" y="89097"/>
                          <a:pt x="25719" y="114815"/>
                          <a:pt x="57447" y="114815"/>
                        </a:cubicBezTo>
                        <a:cubicBezTo>
                          <a:pt x="89175" y="114815"/>
                          <a:pt x="114893" y="89097"/>
                          <a:pt x="114893" y="57408"/>
                        </a:cubicBezTo>
                        <a:cubicBezTo>
                          <a:pt x="114893" y="25718"/>
                          <a:pt x="89175" y="0"/>
                          <a:pt x="57447" y="0"/>
                        </a:cubicBezTo>
                        <a:close/>
                      </a:path>
                    </a:pathLst>
                  </a:custGeom>
                  <a:solidFill>
                    <a:srgbClr val="C7FF9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9" name="Google Shape;79;p14"/>
                  <p:cNvSpPr/>
                  <p:nvPr/>
                </p:nvSpPr>
                <p:spPr>
                  <a:xfrm>
                    <a:off x="1665500" y="1579875"/>
                    <a:ext cx="2864550" cy="286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582" h="114425" extrusionOk="0">
                        <a:moveTo>
                          <a:pt x="57291" y="0"/>
                        </a:moveTo>
                        <a:cubicBezTo>
                          <a:pt x="25641" y="0"/>
                          <a:pt x="0" y="25602"/>
                          <a:pt x="0" y="57213"/>
                        </a:cubicBezTo>
                        <a:cubicBezTo>
                          <a:pt x="0" y="88824"/>
                          <a:pt x="25641" y="114425"/>
                          <a:pt x="57291" y="114425"/>
                        </a:cubicBezTo>
                        <a:cubicBezTo>
                          <a:pt x="88941" y="114425"/>
                          <a:pt x="114581" y="88824"/>
                          <a:pt x="114581" y="57213"/>
                        </a:cubicBezTo>
                        <a:cubicBezTo>
                          <a:pt x="114581" y="25602"/>
                          <a:pt x="88941" y="0"/>
                          <a:pt x="57291" y="0"/>
                        </a:cubicBezTo>
                        <a:close/>
                      </a:path>
                    </a:pathLst>
                  </a:custGeom>
                  <a:solidFill>
                    <a:srgbClr val="C8FF9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" name="Google Shape;80;p14"/>
                  <p:cNvSpPr/>
                  <p:nvPr/>
                </p:nvSpPr>
                <p:spPr>
                  <a:xfrm>
                    <a:off x="1669400" y="1583775"/>
                    <a:ext cx="2855775" cy="2852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231" h="114113" extrusionOk="0">
                        <a:moveTo>
                          <a:pt x="57135" y="1"/>
                        </a:moveTo>
                        <a:cubicBezTo>
                          <a:pt x="25602" y="1"/>
                          <a:pt x="0" y="25563"/>
                          <a:pt x="0" y="57057"/>
                        </a:cubicBezTo>
                        <a:cubicBezTo>
                          <a:pt x="0" y="88590"/>
                          <a:pt x="25602" y="114113"/>
                          <a:pt x="57135" y="114113"/>
                        </a:cubicBezTo>
                        <a:cubicBezTo>
                          <a:pt x="88668" y="114113"/>
                          <a:pt x="114230" y="88590"/>
                          <a:pt x="114230" y="57057"/>
                        </a:cubicBezTo>
                        <a:cubicBezTo>
                          <a:pt x="114230" y="25563"/>
                          <a:pt x="88668" y="1"/>
                          <a:pt x="57135" y="1"/>
                        </a:cubicBezTo>
                        <a:close/>
                      </a:path>
                    </a:pathLst>
                  </a:custGeom>
                  <a:solidFill>
                    <a:srgbClr val="C8FF9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" name="Google Shape;81;p14"/>
                  <p:cNvSpPr/>
                  <p:nvPr/>
                </p:nvSpPr>
                <p:spPr>
                  <a:xfrm>
                    <a:off x="1674275" y="1587675"/>
                    <a:ext cx="2847000" cy="284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880" h="113801" extrusionOk="0">
                        <a:moveTo>
                          <a:pt x="56940" y="1"/>
                        </a:moveTo>
                        <a:cubicBezTo>
                          <a:pt x="25485" y="1"/>
                          <a:pt x="1" y="25485"/>
                          <a:pt x="1" y="56901"/>
                        </a:cubicBezTo>
                        <a:cubicBezTo>
                          <a:pt x="1" y="88317"/>
                          <a:pt x="25485" y="113800"/>
                          <a:pt x="56940" y="113800"/>
                        </a:cubicBezTo>
                        <a:cubicBezTo>
                          <a:pt x="88395" y="113800"/>
                          <a:pt x="113879" y="88317"/>
                          <a:pt x="113879" y="56901"/>
                        </a:cubicBezTo>
                        <a:cubicBezTo>
                          <a:pt x="113879" y="25485"/>
                          <a:pt x="88395" y="1"/>
                          <a:pt x="56940" y="1"/>
                        </a:cubicBezTo>
                        <a:close/>
                      </a:path>
                    </a:pathLst>
                  </a:custGeom>
                  <a:solidFill>
                    <a:srgbClr val="C9FF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" name="Google Shape;82;p14"/>
                  <p:cNvSpPr/>
                  <p:nvPr/>
                </p:nvSpPr>
                <p:spPr>
                  <a:xfrm>
                    <a:off x="1678175" y="1592550"/>
                    <a:ext cx="2839200" cy="283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68" h="113411" extrusionOk="0">
                        <a:moveTo>
                          <a:pt x="56784" y="1"/>
                        </a:moveTo>
                        <a:cubicBezTo>
                          <a:pt x="25407" y="1"/>
                          <a:pt x="1" y="25368"/>
                          <a:pt x="1" y="56706"/>
                        </a:cubicBezTo>
                        <a:cubicBezTo>
                          <a:pt x="1" y="88043"/>
                          <a:pt x="25407" y="113410"/>
                          <a:pt x="56784" y="113410"/>
                        </a:cubicBezTo>
                        <a:cubicBezTo>
                          <a:pt x="88122" y="113410"/>
                          <a:pt x="113567" y="88043"/>
                          <a:pt x="113567" y="56706"/>
                        </a:cubicBezTo>
                        <a:cubicBezTo>
                          <a:pt x="113567" y="25368"/>
                          <a:pt x="88122" y="1"/>
                          <a:pt x="56784" y="1"/>
                        </a:cubicBezTo>
                        <a:close/>
                      </a:path>
                    </a:pathLst>
                  </a:custGeom>
                  <a:solidFill>
                    <a:srgbClr val="C9FF9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" name="Google Shape;83;p14"/>
                  <p:cNvSpPr/>
                  <p:nvPr/>
                </p:nvSpPr>
                <p:spPr>
                  <a:xfrm>
                    <a:off x="1682075" y="1596450"/>
                    <a:ext cx="2831375" cy="2827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255" h="113099" extrusionOk="0">
                        <a:moveTo>
                          <a:pt x="56628" y="1"/>
                        </a:moveTo>
                        <a:cubicBezTo>
                          <a:pt x="25368" y="1"/>
                          <a:pt x="1" y="25329"/>
                          <a:pt x="1" y="56550"/>
                        </a:cubicBezTo>
                        <a:cubicBezTo>
                          <a:pt x="1" y="87770"/>
                          <a:pt x="25368" y="113098"/>
                          <a:pt x="56628" y="113098"/>
                        </a:cubicBezTo>
                        <a:cubicBezTo>
                          <a:pt x="87888" y="113098"/>
                          <a:pt x="113255" y="87770"/>
                          <a:pt x="113255" y="56550"/>
                        </a:cubicBezTo>
                        <a:cubicBezTo>
                          <a:pt x="113255" y="25329"/>
                          <a:pt x="87888" y="1"/>
                          <a:pt x="56628" y="1"/>
                        </a:cubicBezTo>
                        <a:close/>
                      </a:path>
                    </a:pathLst>
                  </a:custGeom>
                  <a:solidFill>
                    <a:srgbClr val="CAFF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" name="Google Shape;84;p14"/>
                  <p:cNvSpPr/>
                  <p:nvPr/>
                </p:nvSpPr>
                <p:spPr>
                  <a:xfrm>
                    <a:off x="1686950" y="1600350"/>
                    <a:ext cx="2821625" cy="281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865" h="112787" extrusionOk="0">
                        <a:moveTo>
                          <a:pt x="56433" y="1"/>
                        </a:moveTo>
                        <a:cubicBezTo>
                          <a:pt x="25251" y="1"/>
                          <a:pt x="1" y="25251"/>
                          <a:pt x="1" y="56394"/>
                        </a:cubicBezTo>
                        <a:cubicBezTo>
                          <a:pt x="1" y="87536"/>
                          <a:pt x="25251" y="112786"/>
                          <a:pt x="56433" y="112786"/>
                        </a:cubicBezTo>
                        <a:cubicBezTo>
                          <a:pt x="87615" y="112786"/>
                          <a:pt x="112865" y="87536"/>
                          <a:pt x="112865" y="56394"/>
                        </a:cubicBezTo>
                        <a:cubicBezTo>
                          <a:pt x="112865" y="25251"/>
                          <a:pt x="87615" y="1"/>
                          <a:pt x="56433" y="1"/>
                        </a:cubicBezTo>
                        <a:close/>
                      </a:path>
                    </a:pathLst>
                  </a:custGeom>
                  <a:solidFill>
                    <a:srgbClr val="CAFF9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" name="Google Shape;85;p14"/>
                  <p:cNvSpPr/>
                  <p:nvPr/>
                </p:nvSpPr>
                <p:spPr>
                  <a:xfrm>
                    <a:off x="1690875" y="1605250"/>
                    <a:ext cx="2813800" cy="281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552" h="112435" extrusionOk="0">
                        <a:moveTo>
                          <a:pt x="56276" y="0"/>
                        </a:moveTo>
                        <a:cubicBezTo>
                          <a:pt x="25172" y="0"/>
                          <a:pt x="0" y="25172"/>
                          <a:pt x="0" y="56198"/>
                        </a:cubicBezTo>
                        <a:cubicBezTo>
                          <a:pt x="0" y="87262"/>
                          <a:pt x="25172" y="112434"/>
                          <a:pt x="56276" y="112434"/>
                        </a:cubicBezTo>
                        <a:cubicBezTo>
                          <a:pt x="87341" y="112434"/>
                          <a:pt x="112552" y="87262"/>
                          <a:pt x="112552" y="56198"/>
                        </a:cubicBezTo>
                        <a:cubicBezTo>
                          <a:pt x="112552" y="25172"/>
                          <a:pt x="87341" y="0"/>
                          <a:pt x="56276" y="0"/>
                        </a:cubicBezTo>
                        <a:close/>
                      </a:path>
                    </a:pathLst>
                  </a:custGeom>
                  <a:solidFill>
                    <a:srgbClr val="CBFF9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" name="Google Shape;86;p14"/>
                  <p:cNvSpPr/>
                  <p:nvPr/>
                </p:nvSpPr>
                <p:spPr>
                  <a:xfrm>
                    <a:off x="1694775" y="1609150"/>
                    <a:ext cx="2806000" cy="280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240" h="112083" extrusionOk="0">
                        <a:moveTo>
                          <a:pt x="56120" y="0"/>
                        </a:moveTo>
                        <a:cubicBezTo>
                          <a:pt x="25133" y="0"/>
                          <a:pt x="0" y="25094"/>
                          <a:pt x="0" y="56042"/>
                        </a:cubicBezTo>
                        <a:cubicBezTo>
                          <a:pt x="0" y="86989"/>
                          <a:pt x="25133" y="112083"/>
                          <a:pt x="56120" y="112083"/>
                        </a:cubicBezTo>
                        <a:cubicBezTo>
                          <a:pt x="87107" y="112083"/>
                          <a:pt x="112240" y="86989"/>
                          <a:pt x="112240" y="56042"/>
                        </a:cubicBezTo>
                        <a:cubicBezTo>
                          <a:pt x="112240" y="25094"/>
                          <a:pt x="87107" y="0"/>
                          <a:pt x="56120" y="0"/>
                        </a:cubicBezTo>
                        <a:close/>
                      </a:path>
                    </a:pathLst>
                  </a:custGeom>
                  <a:solidFill>
                    <a:srgbClr val="CBFF9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" name="Google Shape;87;p14"/>
                  <p:cNvSpPr/>
                  <p:nvPr/>
                </p:nvSpPr>
                <p:spPr>
                  <a:xfrm>
                    <a:off x="1698675" y="1613050"/>
                    <a:ext cx="2797225" cy="2794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889" h="111771" extrusionOk="0">
                        <a:moveTo>
                          <a:pt x="55964" y="0"/>
                        </a:moveTo>
                        <a:cubicBezTo>
                          <a:pt x="25055" y="0"/>
                          <a:pt x="0" y="25016"/>
                          <a:pt x="0" y="55886"/>
                        </a:cubicBezTo>
                        <a:cubicBezTo>
                          <a:pt x="0" y="86755"/>
                          <a:pt x="25055" y="111771"/>
                          <a:pt x="55964" y="111771"/>
                        </a:cubicBezTo>
                        <a:cubicBezTo>
                          <a:pt x="86873" y="111771"/>
                          <a:pt x="111888" y="86755"/>
                          <a:pt x="111888" y="55886"/>
                        </a:cubicBezTo>
                        <a:cubicBezTo>
                          <a:pt x="111888" y="25016"/>
                          <a:pt x="86873" y="0"/>
                          <a:pt x="55964" y="0"/>
                        </a:cubicBezTo>
                        <a:close/>
                      </a:path>
                    </a:pathLst>
                  </a:custGeom>
                  <a:solidFill>
                    <a:srgbClr val="CCFF9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8" name="Google Shape;88;p14"/>
                  <p:cNvSpPr/>
                  <p:nvPr/>
                </p:nvSpPr>
                <p:spPr>
                  <a:xfrm>
                    <a:off x="1703550" y="1617925"/>
                    <a:ext cx="2788450" cy="2785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38" h="111420" extrusionOk="0">
                        <a:moveTo>
                          <a:pt x="55769" y="0"/>
                        </a:moveTo>
                        <a:cubicBezTo>
                          <a:pt x="24977" y="0"/>
                          <a:pt x="0" y="24938"/>
                          <a:pt x="0" y="55691"/>
                        </a:cubicBezTo>
                        <a:cubicBezTo>
                          <a:pt x="0" y="86443"/>
                          <a:pt x="24977" y="111420"/>
                          <a:pt x="55769" y="111420"/>
                        </a:cubicBezTo>
                        <a:cubicBezTo>
                          <a:pt x="86561" y="111420"/>
                          <a:pt x="111537" y="86443"/>
                          <a:pt x="111537" y="55691"/>
                        </a:cubicBezTo>
                        <a:cubicBezTo>
                          <a:pt x="111537" y="24938"/>
                          <a:pt x="86561" y="0"/>
                          <a:pt x="55769" y="0"/>
                        </a:cubicBezTo>
                        <a:close/>
                      </a:path>
                    </a:pathLst>
                  </a:custGeom>
                  <a:solidFill>
                    <a:srgbClr val="CCFF9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" name="Google Shape;89;p14"/>
                  <p:cNvSpPr/>
                  <p:nvPr/>
                </p:nvSpPr>
                <p:spPr>
                  <a:xfrm>
                    <a:off x="1707450" y="1621825"/>
                    <a:ext cx="2780650" cy="2776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226" h="111069" extrusionOk="0">
                        <a:moveTo>
                          <a:pt x="55613" y="1"/>
                        </a:moveTo>
                        <a:cubicBezTo>
                          <a:pt x="24899" y="1"/>
                          <a:pt x="0" y="24860"/>
                          <a:pt x="0" y="55535"/>
                        </a:cubicBezTo>
                        <a:cubicBezTo>
                          <a:pt x="0" y="86209"/>
                          <a:pt x="24899" y="111069"/>
                          <a:pt x="55613" y="111069"/>
                        </a:cubicBezTo>
                        <a:cubicBezTo>
                          <a:pt x="86327" y="111069"/>
                          <a:pt x="111225" y="86209"/>
                          <a:pt x="111225" y="55535"/>
                        </a:cubicBezTo>
                        <a:cubicBezTo>
                          <a:pt x="111225" y="24860"/>
                          <a:pt x="86327" y="1"/>
                          <a:pt x="55613" y="1"/>
                        </a:cubicBezTo>
                        <a:close/>
                      </a:path>
                    </a:pathLst>
                  </a:custGeom>
                  <a:solidFill>
                    <a:srgbClr val="78E01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" name="Google Shape;90;p14"/>
                  <p:cNvSpPr/>
                  <p:nvPr/>
                </p:nvSpPr>
                <p:spPr>
                  <a:xfrm>
                    <a:off x="1711350" y="1625725"/>
                    <a:ext cx="2771875" cy="2768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875" h="110757" extrusionOk="0">
                        <a:moveTo>
                          <a:pt x="55457" y="1"/>
                        </a:moveTo>
                        <a:cubicBezTo>
                          <a:pt x="24821" y="1"/>
                          <a:pt x="1" y="24782"/>
                          <a:pt x="1" y="55379"/>
                        </a:cubicBezTo>
                        <a:cubicBezTo>
                          <a:pt x="1" y="85975"/>
                          <a:pt x="24821" y="110756"/>
                          <a:pt x="55457" y="110756"/>
                        </a:cubicBezTo>
                        <a:cubicBezTo>
                          <a:pt x="86053" y="110756"/>
                          <a:pt x="110874" y="85975"/>
                          <a:pt x="110874" y="55379"/>
                        </a:cubicBezTo>
                        <a:cubicBezTo>
                          <a:pt x="110874" y="24782"/>
                          <a:pt x="86053" y="1"/>
                          <a:pt x="55457" y="1"/>
                        </a:cubicBezTo>
                        <a:close/>
                      </a:path>
                    </a:pathLst>
                  </a:custGeom>
                  <a:solidFill>
                    <a:srgbClr val="CDFF9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" name="Google Shape;91;p14"/>
                  <p:cNvSpPr/>
                  <p:nvPr/>
                </p:nvSpPr>
                <p:spPr>
                  <a:xfrm>
                    <a:off x="1716225" y="1629625"/>
                    <a:ext cx="2763075" cy="276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523" h="110445" extrusionOk="0">
                        <a:moveTo>
                          <a:pt x="55262" y="1"/>
                        </a:moveTo>
                        <a:cubicBezTo>
                          <a:pt x="24743" y="1"/>
                          <a:pt x="1" y="24743"/>
                          <a:pt x="1" y="55223"/>
                        </a:cubicBezTo>
                        <a:cubicBezTo>
                          <a:pt x="1" y="85702"/>
                          <a:pt x="24743" y="110444"/>
                          <a:pt x="55262" y="110444"/>
                        </a:cubicBezTo>
                        <a:cubicBezTo>
                          <a:pt x="85780" y="110444"/>
                          <a:pt x="110523" y="85702"/>
                          <a:pt x="110523" y="55223"/>
                        </a:cubicBezTo>
                        <a:cubicBezTo>
                          <a:pt x="110523" y="24743"/>
                          <a:pt x="85780" y="1"/>
                          <a:pt x="55262" y="1"/>
                        </a:cubicBezTo>
                        <a:close/>
                      </a:path>
                    </a:pathLst>
                  </a:custGeom>
                  <a:solidFill>
                    <a:srgbClr val="CEFF9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" name="Google Shape;92;p14"/>
                  <p:cNvSpPr/>
                  <p:nvPr/>
                </p:nvSpPr>
                <p:spPr>
                  <a:xfrm>
                    <a:off x="1720125" y="1634500"/>
                    <a:ext cx="2755275" cy="2751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11" h="110055" extrusionOk="0">
                        <a:moveTo>
                          <a:pt x="55106" y="1"/>
                        </a:moveTo>
                        <a:cubicBezTo>
                          <a:pt x="24665" y="1"/>
                          <a:pt x="1" y="24626"/>
                          <a:pt x="1" y="55028"/>
                        </a:cubicBezTo>
                        <a:cubicBezTo>
                          <a:pt x="1" y="85429"/>
                          <a:pt x="24665" y="110054"/>
                          <a:pt x="55106" y="110054"/>
                        </a:cubicBezTo>
                        <a:cubicBezTo>
                          <a:pt x="85546" y="110054"/>
                          <a:pt x="110211" y="85429"/>
                          <a:pt x="110211" y="55028"/>
                        </a:cubicBezTo>
                        <a:cubicBezTo>
                          <a:pt x="110211" y="24626"/>
                          <a:pt x="85546" y="1"/>
                          <a:pt x="55106" y="1"/>
                        </a:cubicBezTo>
                        <a:close/>
                      </a:path>
                    </a:pathLst>
                  </a:custGeom>
                  <a:solidFill>
                    <a:srgbClr val="CEFF9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" name="Google Shape;93;p14"/>
                  <p:cNvSpPr/>
                  <p:nvPr/>
                </p:nvSpPr>
                <p:spPr>
                  <a:xfrm>
                    <a:off x="1724025" y="1638425"/>
                    <a:ext cx="2746500" cy="2743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860" h="109742" extrusionOk="0">
                        <a:moveTo>
                          <a:pt x="54950" y="0"/>
                        </a:moveTo>
                        <a:cubicBezTo>
                          <a:pt x="24587" y="0"/>
                          <a:pt x="1" y="24586"/>
                          <a:pt x="1" y="54871"/>
                        </a:cubicBezTo>
                        <a:cubicBezTo>
                          <a:pt x="1" y="85194"/>
                          <a:pt x="24587" y="109741"/>
                          <a:pt x="54950" y="109741"/>
                        </a:cubicBezTo>
                        <a:cubicBezTo>
                          <a:pt x="85273" y="109741"/>
                          <a:pt x="109860" y="85194"/>
                          <a:pt x="109860" y="54871"/>
                        </a:cubicBezTo>
                        <a:cubicBezTo>
                          <a:pt x="109860" y="24586"/>
                          <a:pt x="85273" y="0"/>
                          <a:pt x="54950" y="0"/>
                        </a:cubicBezTo>
                        <a:close/>
                      </a:path>
                    </a:pathLst>
                  </a:custGeom>
                  <a:solidFill>
                    <a:srgbClr val="CFFF9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4" name="Google Shape;94;p14"/>
                  <p:cNvSpPr/>
                  <p:nvPr/>
                </p:nvSpPr>
                <p:spPr>
                  <a:xfrm>
                    <a:off x="1728925" y="1642325"/>
                    <a:ext cx="2737700" cy="2735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508" h="109430" extrusionOk="0">
                        <a:moveTo>
                          <a:pt x="54754" y="0"/>
                        </a:moveTo>
                        <a:cubicBezTo>
                          <a:pt x="24509" y="0"/>
                          <a:pt x="0" y="24508"/>
                          <a:pt x="0" y="54715"/>
                        </a:cubicBezTo>
                        <a:cubicBezTo>
                          <a:pt x="0" y="84921"/>
                          <a:pt x="24509" y="109429"/>
                          <a:pt x="54754" y="109429"/>
                        </a:cubicBezTo>
                        <a:cubicBezTo>
                          <a:pt x="84999" y="109429"/>
                          <a:pt x="109508" y="84921"/>
                          <a:pt x="109508" y="54715"/>
                        </a:cubicBezTo>
                        <a:cubicBezTo>
                          <a:pt x="109508" y="24508"/>
                          <a:pt x="84999" y="0"/>
                          <a:pt x="54754" y="0"/>
                        </a:cubicBezTo>
                        <a:close/>
                      </a:path>
                    </a:pathLst>
                  </a:custGeom>
                  <a:solidFill>
                    <a:srgbClr val="CFFFA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5" name="Google Shape;95;p14"/>
                  <p:cNvSpPr/>
                  <p:nvPr/>
                </p:nvSpPr>
                <p:spPr>
                  <a:xfrm>
                    <a:off x="1732825" y="1647200"/>
                    <a:ext cx="2729900" cy="2725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96" h="109039" extrusionOk="0">
                        <a:moveTo>
                          <a:pt x="54598" y="0"/>
                        </a:moveTo>
                        <a:cubicBezTo>
                          <a:pt x="24431" y="0"/>
                          <a:pt x="0" y="24391"/>
                          <a:pt x="0" y="54520"/>
                        </a:cubicBezTo>
                        <a:cubicBezTo>
                          <a:pt x="0" y="84648"/>
                          <a:pt x="24431" y="109039"/>
                          <a:pt x="54598" y="109039"/>
                        </a:cubicBezTo>
                        <a:cubicBezTo>
                          <a:pt x="84726" y="109039"/>
                          <a:pt x="109196" y="84648"/>
                          <a:pt x="109196" y="54520"/>
                        </a:cubicBezTo>
                        <a:cubicBezTo>
                          <a:pt x="109196" y="24391"/>
                          <a:pt x="84726" y="0"/>
                          <a:pt x="54598" y="0"/>
                        </a:cubicBezTo>
                        <a:close/>
                      </a:path>
                    </a:pathLst>
                  </a:custGeom>
                  <a:solidFill>
                    <a:srgbClr val="D0FFA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6" name="Google Shape;96;p14"/>
                  <p:cNvSpPr/>
                  <p:nvPr/>
                </p:nvSpPr>
                <p:spPr>
                  <a:xfrm>
                    <a:off x="1736725" y="1651100"/>
                    <a:ext cx="2721125" cy="271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845" h="108727" extrusionOk="0">
                        <a:moveTo>
                          <a:pt x="54442" y="0"/>
                        </a:moveTo>
                        <a:cubicBezTo>
                          <a:pt x="24392" y="0"/>
                          <a:pt x="0" y="24353"/>
                          <a:pt x="0" y="54364"/>
                        </a:cubicBezTo>
                        <a:cubicBezTo>
                          <a:pt x="0" y="84375"/>
                          <a:pt x="24392" y="108727"/>
                          <a:pt x="54442" y="108727"/>
                        </a:cubicBezTo>
                        <a:cubicBezTo>
                          <a:pt x="84492" y="108727"/>
                          <a:pt x="108844" y="84375"/>
                          <a:pt x="108844" y="54364"/>
                        </a:cubicBezTo>
                        <a:cubicBezTo>
                          <a:pt x="108844" y="24353"/>
                          <a:pt x="84492" y="0"/>
                          <a:pt x="54442" y="0"/>
                        </a:cubicBezTo>
                        <a:close/>
                      </a:path>
                    </a:pathLst>
                  </a:custGeom>
                  <a:solidFill>
                    <a:srgbClr val="D0FFA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" name="Google Shape;97;p14"/>
                  <p:cNvSpPr/>
                  <p:nvPr/>
                </p:nvSpPr>
                <p:spPr>
                  <a:xfrm>
                    <a:off x="1741600" y="1655000"/>
                    <a:ext cx="2712350" cy="2710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494" h="108415" extrusionOk="0">
                        <a:moveTo>
                          <a:pt x="54247" y="0"/>
                        </a:moveTo>
                        <a:cubicBezTo>
                          <a:pt x="24275" y="0"/>
                          <a:pt x="0" y="24275"/>
                          <a:pt x="0" y="54208"/>
                        </a:cubicBezTo>
                        <a:cubicBezTo>
                          <a:pt x="0" y="84141"/>
                          <a:pt x="24275" y="108415"/>
                          <a:pt x="54247" y="108415"/>
                        </a:cubicBezTo>
                        <a:cubicBezTo>
                          <a:pt x="84219" y="108415"/>
                          <a:pt x="108493" y="84141"/>
                          <a:pt x="108493" y="54208"/>
                        </a:cubicBezTo>
                        <a:cubicBezTo>
                          <a:pt x="108493" y="24275"/>
                          <a:pt x="84219" y="0"/>
                          <a:pt x="54247" y="0"/>
                        </a:cubicBezTo>
                        <a:close/>
                      </a:path>
                    </a:pathLst>
                  </a:custGeom>
                  <a:solidFill>
                    <a:srgbClr val="D1FFA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" name="Google Shape;98;p14"/>
                  <p:cNvSpPr/>
                  <p:nvPr/>
                </p:nvSpPr>
                <p:spPr>
                  <a:xfrm>
                    <a:off x="1745500" y="1659875"/>
                    <a:ext cx="2704550" cy="2701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182" h="108064" extrusionOk="0">
                        <a:moveTo>
                          <a:pt x="54091" y="1"/>
                        </a:moveTo>
                        <a:cubicBezTo>
                          <a:pt x="24197" y="1"/>
                          <a:pt x="1" y="24158"/>
                          <a:pt x="1" y="54013"/>
                        </a:cubicBezTo>
                        <a:cubicBezTo>
                          <a:pt x="1" y="83867"/>
                          <a:pt x="24197" y="108064"/>
                          <a:pt x="54091" y="108064"/>
                        </a:cubicBezTo>
                        <a:cubicBezTo>
                          <a:pt x="83946" y="108064"/>
                          <a:pt x="108181" y="83867"/>
                          <a:pt x="108181" y="54013"/>
                        </a:cubicBezTo>
                        <a:cubicBezTo>
                          <a:pt x="108181" y="24158"/>
                          <a:pt x="83946" y="1"/>
                          <a:pt x="54091" y="1"/>
                        </a:cubicBezTo>
                        <a:close/>
                      </a:path>
                    </a:pathLst>
                  </a:custGeom>
                  <a:solidFill>
                    <a:srgbClr val="D1FFA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" name="Google Shape;99;p14"/>
                  <p:cNvSpPr/>
                  <p:nvPr/>
                </p:nvSpPr>
                <p:spPr>
                  <a:xfrm>
                    <a:off x="1749400" y="1663775"/>
                    <a:ext cx="2696750" cy="2692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870" h="107713" extrusionOk="0">
                        <a:moveTo>
                          <a:pt x="53935" y="1"/>
                        </a:moveTo>
                        <a:cubicBezTo>
                          <a:pt x="24158" y="1"/>
                          <a:pt x="1" y="24119"/>
                          <a:pt x="1" y="53857"/>
                        </a:cubicBezTo>
                        <a:cubicBezTo>
                          <a:pt x="1" y="83594"/>
                          <a:pt x="24158" y="107712"/>
                          <a:pt x="53935" y="107712"/>
                        </a:cubicBezTo>
                        <a:cubicBezTo>
                          <a:pt x="83712" y="107712"/>
                          <a:pt x="107869" y="83594"/>
                          <a:pt x="107869" y="53857"/>
                        </a:cubicBezTo>
                        <a:cubicBezTo>
                          <a:pt x="107869" y="24119"/>
                          <a:pt x="83712" y="1"/>
                          <a:pt x="53935" y="1"/>
                        </a:cubicBezTo>
                        <a:close/>
                      </a:path>
                    </a:pathLst>
                  </a:custGeom>
                  <a:solidFill>
                    <a:srgbClr val="D2FFA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" name="Google Shape;100;p14"/>
                  <p:cNvSpPr/>
                  <p:nvPr/>
                </p:nvSpPr>
                <p:spPr>
                  <a:xfrm>
                    <a:off x="1753300" y="1667675"/>
                    <a:ext cx="2687950" cy="26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518" h="107401" extrusionOk="0">
                        <a:moveTo>
                          <a:pt x="53779" y="1"/>
                        </a:moveTo>
                        <a:cubicBezTo>
                          <a:pt x="24080" y="1"/>
                          <a:pt x="1" y="24041"/>
                          <a:pt x="1" y="53701"/>
                        </a:cubicBezTo>
                        <a:cubicBezTo>
                          <a:pt x="1" y="83360"/>
                          <a:pt x="24080" y="107400"/>
                          <a:pt x="53779" y="107400"/>
                        </a:cubicBezTo>
                        <a:cubicBezTo>
                          <a:pt x="83478" y="107400"/>
                          <a:pt x="107518" y="83360"/>
                          <a:pt x="107518" y="53701"/>
                        </a:cubicBezTo>
                        <a:cubicBezTo>
                          <a:pt x="107518" y="24041"/>
                          <a:pt x="83478" y="1"/>
                          <a:pt x="53779" y="1"/>
                        </a:cubicBezTo>
                        <a:close/>
                      </a:path>
                    </a:pathLst>
                  </a:custGeom>
                  <a:solidFill>
                    <a:srgbClr val="D2FFA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" name="Google Shape;101;p14"/>
                  <p:cNvSpPr/>
                  <p:nvPr/>
                </p:nvSpPr>
                <p:spPr>
                  <a:xfrm>
                    <a:off x="1758175" y="1671575"/>
                    <a:ext cx="2679175" cy="2677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167" h="107089" extrusionOk="0">
                        <a:moveTo>
                          <a:pt x="53584" y="1"/>
                        </a:moveTo>
                        <a:cubicBezTo>
                          <a:pt x="24002" y="1"/>
                          <a:pt x="1" y="24002"/>
                          <a:pt x="1" y="53545"/>
                        </a:cubicBezTo>
                        <a:cubicBezTo>
                          <a:pt x="1" y="83126"/>
                          <a:pt x="24002" y="107088"/>
                          <a:pt x="53584" y="107088"/>
                        </a:cubicBezTo>
                        <a:cubicBezTo>
                          <a:pt x="83166" y="107088"/>
                          <a:pt x="107167" y="83126"/>
                          <a:pt x="107167" y="53545"/>
                        </a:cubicBezTo>
                        <a:cubicBezTo>
                          <a:pt x="107167" y="24002"/>
                          <a:pt x="83166" y="1"/>
                          <a:pt x="53584" y="1"/>
                        </a:cubicBezTo>
                        <a:close/>
                      </a:path>
                    </a:pathLst>
                  </a:custGeom>
                  <a:solidFill>
                    <a:srgbClr val="D3FFA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2" name="Google Shape;102;p14"/>
                  <p:cNvSpPr/>
                  <p:nvPr/>
                </p:nvSpPr>
                <p:spPr>
                  <a:xfrm>
                    <a:off x="1762075" y="1676475"/>
                    <a:ext cx="2671375" cy="2667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855" h="106698" extrusionOk="0">
                        <a:moveTo>
                          <a:pt x="53428" y="0"/>
                        </a:moveTo>
                        <a:cubicBezTo>
                          <a:pt x="23924" y="0"/>
                          <a:pt x="1" y="23884"/>
                          <a:pt x="1" y="53349"/>
                        </a:cubicBezTo>
                        <a:cubicBezTo>
                          <a:pt x="1" y="82813"/>
                          <a:pt x="23924" y="106697"/>
                          <a:pt x="53428" y="106697"/>
                        </a:cubicBezTo>
                        <a:cubicBezTo>
                          <a:pt x="82932" y="106697"/>
                          <a:pt x="106855" y="82813"/>
                          <a:pt x="106855" y="53349"/>
                        </a:cubicBezTo>
                        <a:cubicBezTo>
                          <a:pt x="106855" y="23884"/>
                          <a:pt x="82932" y="0"/>
                          <a:pt x="53428" y="0"/>
                        </a:cubicBezTo>
                        <a:close/>
                      </a:path>
                    </a:pathLst>
                  </a:custGeom>
                  <a:solidFill>
                    <a:srgbClr val="D3FFA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3" name="Google Shape;103;p14"/>
                  <p:cNvSpPr/>
                  <p:nvPr/>
                </p:nvSpPr>
                <p:spPr>
                  <a:xfrm>
                    <a:off x="1766000" y="1680375"/>
                    <a:ext cx="2662575" cy="265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503" h="106386" extrusionOk="0">
                        <a:moveTo>
                          <a:pt x="53271" y="0"/>
                        </a:moveTo>
                        <a:cubicBezTo>
                          <a:pt x="23845" y="0"/>
                          <a:pt x="0" y="23806"/>
                          <a:pt x="0" y="53193"/>
                        </a:cubicBezTo>
                        <a:cubicBezTo>
                          <a:pt x="0" y="82579"/>
                          <a:pt x="23845" y="106385"/>
                          <a:pt x="53271" y="106385"/>
                        </a:cubicBezTo>
                        <a:cubicBezTo>
                          <a:pt x="82658" y="106385"/>
                          <a:pt x="106503" y="82579"/>
                          <a:pt x="106503" y="53193"/>
                        </a:cubicBezTo>
                        <a:cubicBezTo>
                          <a:pt x="106503" y="23806"/>
                          <a:pt x="82658" y="0"/>
                          <a:pt x="53271" y="0"/>
                        </a:cubicBezTo>
                        <a:close/>
                      </a:path>
                    </a:pathLst>
                  </a:custGeom>
                  <a:solidFill>
                    <a:srgbClr val="D4FFA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" name="Google Shape;104;p14"/>
                  <p:cNvSpPr/>
                  <p:nvPr/>
                </p:nvSpPr>
                <p:spPr>
                  <a:xfrm>
                    <a:off x="1770875" y="1684275"/>
                    <a:ext cx="2653800" cy="265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152" h="106073" extrusionOk="0">
                        <a:moveTo>
                          <a:pt x="53076" y="0"/>
                        </a:moveTo>
                        <a:cubicBezTo>
                          <a:pt x="23767" y="0"/>
                          <a:pt x="0" y="23767"/>
                          <a:pt x="0" y="53037"/>
                        </a:cubicBezTo>
                        <a:cubicBezTo>
                          <a:pt x="0" y="82306"/>
                          <a:pt x="23767" y="106073"/>
                          <a:pt x="53076" y="106073"/>
                        </a:cubicBezTo>
                        <a:cubicBezTo>
                          <a:pt x="82385" y="106073"/>
                          <a:pt x="106152" y="82306"/>
                          <a:pt x="106152" y="53037"/>
                        </a:cubicBezTo>
                        <a:cubicBezTo>
                          <a:pt x="106152" y="23767"/>
                          <a:pt x="82385" y="0"/>
                          <a:pt x="53076" y="0"/>
                        </a:cubicBezTo>
                        <a:close/>
                      </a:path>
                    </a:pathLst>
                  </a:custGeom>
                  <a:solidFill>
                    <a:srgbClr val="D4FFA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" name="Google Shape;105;p14"/>
                  <p:cNvSpPr/>
                  <p:nvPr/>
                </p:nvSpPr>
                <p:spPr>
                  <a:xfrm>
                    <a:off x="1774775" y="1689150"/>
                    <a:ext cx="2646000" cy="264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840" h="105683" extrusionOk="0">
                        <a:moveTo>
                          <a:pt x="52920" y="0"/>
                        </a:moveTo>
                        <a:cubicBezTo>
                          <a:pt x="23689" y="0"/>
                          <a:pt x="0" y="23650"/>
                          <a:pt x="0" y="52842"/>
                        </a:cubicBezTo>
                        <a:cubicBezTo>
                          <a:pt x="0" y="82033"/>
                          <a:pt x="23689" y="105683"/>
                          <a:pt x="52920" y="105683"/>
                        </a:cubicBezTo>
                        <a:cubicBezTo>
                          <a:pt x="82151" y="105683"/>
                          <a:pt x="105839" y="82033"/>
                          <a:pt x="105839" y="52842"/>
                        </a:cubicBezTo>
                        <a:cubicBezTo>
                          <a:pt x="105839" y="23650"/>
                          <a:pt x="82151" y="0"/>
                          <a:pt x="52920" y="0"/>
                        </a:cubicBezTo>
                        <a:close/>
                      </a:path>
                    </a:pathLst>
                  </a:custGeom>
                  <a:solidFill>
                    <a:srgbClr val="D5FFA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6" name="Google Shape;106;p14"/>
                  <p:cNvSpPr/>
                  <p:nvPr/>
                </p:nvSpPr>
                <p:spPr>
                  <a:xfrm>
                    <a:off x="1778675" y="1693050"/>
                    <a:ext cx="2637225" cy="2634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489" h="105371" extrusionOk="0">
                        <a:moveTo>
                          <a:pt x="52764" y="0"/>
                        </a:moveTo>
                        <a:cubicBezTo>
                          <a:pt x="23611" y="0"/>
                          <a:pt x="0" y="23572"/>
                          <a:pt x="0" y="52686"/>
                        </a:cubicBezTo>
                        <a:cubicBezTo>
                          <a:pt x="0" y="81799"/>
                          <a:pt x="23611" y="105371"/>
                          <a:pt x="52764" y="105371"/>
                        </a:cubicBezTo>
                        <a:cubicBezTo>
                          <a:pt x="81877" y="105371"/>
                          <a:pt x="105488" y="81799"/>
                          <a:pt x="105488" y="52686"/>
                        </a:cubicBezTo>
                        <a:cubicBezTo>
                          <a:pt x="105488" y="23572"/>
                          <a:pt x="81877" y="0"/>
                          <a:pt x="52764" y="0"/>
                        </a:cubicBezTo>
                        <a:close/>
                      </a:path>
                    </a:pathLst>
                  </a:custGeom>
                  <a:solidFill>
                    <a:srgbClr val="D5FFA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" name="Google Shape;107;p14"/>
                  <p:cNvSpPr/>
                  <p:nvPr/>
                </p:nvSpPr>
                <p:spPr>
                  <a:xfrm>
                    <a:off x="1783550" y="1696950"/>
                    <a:ext cx="2628450" cy="2626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138" h="105059" extrusionOk="0">
                        <a:moveTo>
                          <a:pt x="52569" y="1"/>
                        </a:moveTo>
                        <a:cubicBezTo>
                          <a:pt x="23533" y="1"/>
                          <a:pt x="1" y="23533"/>
                          <a:pt x="1" y="52530"/>
                        </a:cubicBezTo>
                        <a:cubicBezTo>
                          <a:pt x="1" y="81526"/>
                          <a:pt x="23533" y="105059"/>
                          <a:pt x="52569" y="105059"/>
                        </a:cubicBezTo>
                        <a:cubicBezTo>
                          <a:pt x="81604" y="105059"/>
                          <a:pt x="105137" y="81526"/>
                          <a:pt x="105137" y="52530"/>
                        </a:cubicBezTo>
                        <a:cubicBezTo>
                          <a:pt x="105137" y="23533"/>
                          <a:pt x="81604" y="1"/>
                          <a:pt x="52569" y="1"/>
                        </a:cubicBezTo>
                        <a:close/>
                      </a:path>
                    </a:pathLst>
                  </a:custGeom>
                  <a:solidFill>
                    <a:srgbClr val="D6FFA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8" name="Google Shape;108;p14"/>
                  <p:cNvSpPr/>
                  <p:nvPr/>
                </p:nvSpPr>
                <p:spPr>
                  <a:xfrm>
                    <a:off x="1787450" y="1701825"/>
                    <a:ext cx="2620650" cy="2617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26" h="104708" extrusionOk="0">
                        <a:moveTo>
                          <a:pt x="52413" y="1"/>
                        </a:moveTo>
                        <a:cubicBezTo>
                          <a:pt x="23455" y="1"/>
                          <a:pt x="1" y="23416"/>
                          <a:pt x="1" y="52335"/>
                        </a:cubicBezTo>
                        <a:cubicBezTo>
                          <a:pt x="1" y="81253"/>
                          <a:pt x="23455" y="104707"/>
                          <a:pt x="52413" y="104707"/>
                        </a:cubicBezTo>
                        <a:cubicBezTo>
                          <a:pt x="81370" y="104707"/>
                          <a:pt x="104825" y="81253"/>
                          <a:pt x="104825" y="52335"/>
                        </a:cubicBezTo>
                        <a:cubicBezTo>
                          <a:pt x="104825" y="23416"/>
                          <a:pt x="81370" y="1"/>
                          <a:pt x="52413" y="1"/>
                        </a:cubicBezTo>
                        <a:close/>
                      </a:path>
                    </a:pathLst>
                  </a:custGeom>
                  <a:solidFill>
                    <a:srgbClr val="D6FFA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" name="Google Shape;109;p14"/>
                  <p:cNvSpPr/>
                  <p:nvPr/>
                </p:nvSpPr>
                <p:spPr>
                  <a:xfrm>
                    <a:off x="1791350" y="1705725"/>
                    <a:ext cx="2611850" cy="2608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474" h="104357" extrusionOk="0">
                        <a:moveTo>
                          <a:pt x="52257" y="1"/>
                        </a:moveTo>
                        <a:cubicBezTo>
                          <a:pt x="23416" y="1"/>
                          <a:pt x="1" y="23377"/>
                          <a:pt x="1" y="52179"/>
                        </a:cubicBezTo>
                        <a:cubicBezTo>
                          <a:pt x="1" y="81019"/>
                          <a:pt x="23416" y="104356"/>
                          <a:pt x="52257" y="104356"/>
                        </a:cubicBezTo>
                        <a:cubicBezTo>
                          <a:pt x="81097" y="104356"/>
                          <a:pt x="104474" y="81019"/>
                          <a:pt x="104474" y="52179"/>
                        </a:cubicBezTo>
                        <a:cubicBezTo>
                          <a:pt x="104474" y="23377"/>
                          <a:pt x="81097" y="1"/>
                          <a:pt x="52257" y="1"/>
                        </a:cubicBezTo>
                        <a:close/>
                      </a:path>
                    </a:pathLst>
                  </a:custGeom>
                  <a:solidFill>
                    <a:srgbClr val="D7FFA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" name="Google Shape;110;p14"/>
                  <p:cNvSpPr/>
                  <p:nvPr/>
                </p:nvSpPr>
                <p:spPr>
                  <a:xfrm>
                    <a:off x="1796225" y="1709625"/>
                    <a:ext cx="2603075" cy="260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123" h="104045" extrusionOk="0">
                        <a:moveTo>
                          <a:pt x="52062" y="1"/>
                        </a:moveTo>
                        <a:cubicBezTo>
                          <a:pt x="23300" y="1"/>
                          <a:pt x="1" y="23299"/>
                          <a:pt x="1" y="52023"/>
                        </a:cubicBezTo>
                        <a:cubicBezTo>
                          <a:pt x="1" y="80746"/>
                          <a:pt x="23300" y="104044"/>
                          <a:pt x="52062" y="104044"/>
                        </a:cubicBezTo>
                        <a:cubicBezTo>
                          <a:pt x="80824" y="104044"/>
                          <a:pt x="104123" y="80746"/>
                          <a:pt x="104123" y="52023"/>
                        </a:cubicBezTo>
                        <a:cubicBezTo>
                          <a:pt x="104123" y="23299"/>
                          <a:pt x="80824" y="1"/>
                          <a:pt x="52062" y="1"/>
                        </a:cubicBezTo>
                        <a:close/>
                      </a:path>
                    </a:pathLst>
                  </a:custGeom>
                  <a:solidFill>
                    <a:srgbClr val="D7FFB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1" name="Google Shape;111;p14"/>
                  <p:cNvSpPr/>
                  <p:nvPr/>
                </p:nvSpPr>
                <p:spPr>
                  <a:xfrm>
                    <a:off x="1800125" y="1714525"/>
                    <a:ext cx="2595275" cy="2592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811" h="103693" extrusionOk="0">
                        <a:moveTo>
                          <a:pt x="51906" y="0"/>
                        </a:moveTo>
                        <a:cubicBezTo>
                          <a:pt x="23222" y="0"/>
                          <a:pt x="1" y="23181"/>
                          <a:pt x="1" y="51827"/>
                        </a:cubicBezTo>
                        <a:cubicBezTo>
                          <a:pt x="1" y="80472"/>
                          <a:pt x="23222" y="103692"/>
                          <a:pt x="51906" y="103692"/>
                        </a:cubicBezTo>
                        <a:cubicBezTo>
                          <a:pt x="80551" y="103692"/>
                          <a:pt x="103811" y="80472"/>
                          <a:pt x="103811" y="51827"/>
                        </a:cubicBezTo>
                        <a:cubicBezTo>
                          <a:pt x="103811" y="23181"/>
                          <a:pt x="80551" y="0"/>
                          <a:pt x="51906" y="0"/>
                        </a:cubicBezTo>
                        <a:close/>
                      </a:path>
                    </a:pathLst>
                  </a:custGeom>
                  <a:solidFill>
                    <a:srgbClr val="D8FFB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" name="Google Shape;112;p14"/>
                  <p:cNvSpPr/>
                  <p:nvPr/>
                </p:nvSpPr>
                <p:spPr>
                  <a:xfrm>
                    <a:off x="1804050" y="1718425"/>
                    <a:ext cx="2587450" cy="258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98" h="103341" extrusionOk="0">
                        <a:moveTo>
                          <a:pt x="51749" y="0"/>
                        </a:moveTo>
                        <a:cubicBezTo>
                          <a:pt x="23182" y="0"/>
                          <a:pt x="0" y="23143"/>
                          <a:pt x="0" y="51671"/>
                        </a:cubicBezTo>
                        <a:cubicBezTo>
                          <a:pt x="0" y="80199"/>
                          <a:pt x="23182" y="103341"/>
                          <a:pt x="51749" y="103341"/>
                        </a:cubicBezTo>
                        <a:cubicBezTo>
                          <a:pt x="80316" y="103341"/>
                          <a:pt x="103498" y="80199"/>
                          <a:pt x="103498" y="51671"/>
                        </a:cubicBezTo>
                        <a:cubicBezTo>
                          <a:pt x="103498" y="23143"/>
                          <a:pt x="80316" y="0"/>
                          <a:pt x="51749" y="0"/>
                        </a:cubicBezTo>
                        <a:close/>
                      </a:path>
                    </a:pathLst>
                  </a:custGeom>
                  <a:solidFill>
                    <a:srgbClr val="D8FFB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" name="Google Shape;113;p14"/>
                  <p:cNvSpPr/>
                  <p:nvPr/>
                </p:nvSpPr>
                <p:spPr>
                  <a:xfrm>
                    <a:off x="1808925" y="1722325"/>
                    <a:ext cx="2577700" cy="2575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08" h="103029" extrusionOk="0">
                        <a:moveTo>
                          <a:pt x="51554" y="0"/>
                        </a:moveTo>
                        <a:cubicBezTo>
                          <a:pt x="23065" y="0"/>
                          <a:pt x="0" y="23065"/>
                          <a:pt x="0" y="51515"/>
                        </a:cubicBezTo>
                        <a:cubicBezTo>
                          <a:pt x="0" y="79965"/>
                          <a:pt x="23065" y="103029"/>
                          <a:pt x="51554" y="103029"/>
                        </a:cubicBezTo>
                        <a:cubicBezTo>
                          <a:pt x="80043" y="103029"/>
                          <a:pt x="103108" y="79965"/>
                          <a:pt x="103108" y="51515"/>
                        </a:cubicBezTo>
                        <a:cubicBezTo>
                          <a:pt x="103108" y="23065"/>
                          <a:pt x="80043" y="0"/>
                          <a:pt x="51554" y="0"/>
                        </a:cubicBezTo>
                        <a:close/>
                      </a:path>
                    </a:pathLst>
                  </a:custGeom>
                  <a:solidFill>
                    <a:srgbClr val="D9FFB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" name="Google Shape;114;p14"/>
                  <p:cNvSpPr/>
                  <p:nvPr/>
                </p:nvSpPr>
                <p:spPr>
                  <a:xfrm>
                    <a:off x="1812825" y="1726225"/>
                    <a:ext cx="2569900" cy="2567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796" h="102717" extrusionOk="0">
                        <a:moveTo>
                          <a:pt x="51398" y="0"/>
                        </a:moveTo>
                        <a:cubicBezTo>
                          <a:pt x="22987" y="0"/>
                          <a:pt x="0" y="22987"/>
                          <a:pt x="0" y="51359"/>
                        </a:cubicBezTo>
                        <a:cubicBezTo>
                          <a:pt x="0" y="79730"/>
                          <a:pt x="22987" y="102717"/>
                          <a:pt x="51398" y="102717"/>
                        </a:cubicBezTo>
                        <a:cubicBezTo>
                          <a:pt x="79770" y="102717"/>
                          <a:pt x="102795" y="79730"/>
                          <a:pt x="102795" y="51359"/>
                        </a:cubicBezTo>
                        <a:cubicBezTo>
                          <a:pt x="102795" y="22987"/>
                          <a:pt x="79770" y="0"/>
                          <a:pt x="51398" y="0"/>
                        </a:cubicBezTo>
                        <a:close/>
                      </a:path>
                    </a:pathLst>
                  </a:custGeom>
                  <a:solidFill>
                    <a:srgbClr val="D9FFB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" name="Google Shape;115;p14"/>
                  <p:cNvSpPr/>
                  <p:nvPr/>
                </p:nvSpPr>
                <p:spPr>
                  <a:xfrm>
                    <a:off x="1816725" y="1731100"/>
                    <a:ext cx="2562100" cy="255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484" h="102327" extrusionOk="0">
                        <a:moveTo>
                          <a:pt x="51242" y="0"/>
                        </a:moveTo>
                        <a:cubicBezTo>
                          <a:pt x="22948" y="0"/>
                          <a:pt x="0" y="22909"/>
                          <a:pt x="0" y="51164"/>
                        </a:cubicBezTo>
                        <a:cubicBezTo>
                          <a:pt x="0" y="79418"/>
                          <a:pt x="22948" y="102327"/>
                          <a:pt x="51242" y="102327"/>
                        </a:cubicBezTo>
                        <a:cubicBezTo>
                          <a:pt x="79536" y="102327"/>
                          <a:pt x="102483" y="79418"/>
                          <a:pt x="102483" y="51164"/>
                        </a:cubicBezTo>
                        <a:cubicBezTo>
                          <a:pt x="102483" y="22909"/>
                          <a:pt x="79536" y="0"/>
                          <a:pt x="51242" y="0"/>
                        </a:cubicBezTo>
                        <a:close/>
                      </a:path>
                    </a:pathLst>
                  </a:custGeom>
                  <a:solidFill>
                    <a:srgbClr val="DAFFB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" name="Google Shape;116;p14"/>
                  <p:cNvSpPr/>
                  <p:nvPr/>
                </p:nvSpPr>
                <p:spPr>
                  <a:xfrm>
                    <a:off x="1820625" y="1735000"/>
                    <a:ext cx="2553325" cy="2550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133" h="102015" extrusionOk="0">
                        <a:moveTo>
                          <a:pt x="51086" y="1"/>
                        </a:moveTo>
                        <a:cubicBezTo>
                          <a:pt x="22870" y="1"/>
                          <a:pt x="1" y="22831"/>
                          <a:pt x="1" y="51008"/>
                        </a:cubicBezTo>
                        <a:cubicBezTo>
                          <a:pt x="1" y="79184"/>
                          <a:pt x="22870" y="102015"/>
                          <a:pt x="51086" y="102015"/>
                        </a:cubicBezTo>
                        <a:cubicBezTo>
                          <a:pt x="79263" y="102015"/>
                          <a:pt x="102132" y="79184"/>
                          <a:pt x="102132" y="51008"/>
                        </a:cubicBezTo>
                        <a:cubicBezTo>
                          <a:pt x="102132" y="22831"/>
                          <a:pt x="79263" y="1"/>
                          <a:pt x="51086" y="1"/>
                        </a:cubicBezTo>
                        <a:close/>
                      </a:path>
                    </a:pathLst>
                  </a:custGeom>
                  <a:solidFill>
                    <a:srgbClr val="DAFFB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7" name="Google Shape;117;p14"/>
                  <p:cNvSpPr/>
                  <p:nvPr/>
                </p:nvSpPr>
                <p:spPr>
                  <a:xfrm>
                    <a:off x="1825500" y="1738900"/>
                    <a:ext cx="2544550" cy="2542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782" h="101703" extrusionOk="0">
                        <a:moveTo>
                          <a:pt x="50891" y="1"/>
                        </a:moveTo>
                        <a:cubicBezTo>
                          <a:pt x="22792" y="1"/>
                          <a:pt x="1" y="22792"/>
                          <a:pt x="1" y="50852"/>
                        </a:cubicBezTo>
                        <a:cubicBezTo>
                          <a:pt x="1" y="78950"/>
                          <a:pt x="22792" y="101702"/>
                          <a:pt x="50891" y="101702"/>
                        </a:cubicBezTo>
                        <a:cubicBezTo>
                          <a:pt x="78990" y="101702"/>
                          <a:pt x="101781" y="78950"/>
                          <a:pt x="101781" y="50852"/>
                        </a:cubicBezTo>
                        <a:cubicBezTo>
                          <a:pt x="101781" y="22792"/>
                          <a:pt x="78990" y="1"/>
                          <a:pt x="50891" y="1"/>
                        </a:cubicBezTo>
                        <a:close/>
                      </a:path>
                    </a:pathLst>
                  </a:custGeom>
                  <a:solidFill>
                    <a:srgbClr val="DBFFB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" name="Google Shape;118;p14"/>
                  <p:cNvSpPr/>
                  <p:nvPr/>
                </p:nvSpPr>
                <p:spPr>
                  <a:xfrm>
                    <a:off x="1829400" y="1743775"/>
                    <a:ext cx="2536725" cy="2532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469" h="101313" extrusionOk="0">
                        <a:moveTo>
                          <a:pt x="50735" y="1"/>
                        </a:moveTo>
                        <a:cubicBezTo>
                          <a:pt x="22714" y="1"/>
                          <a:pt x="1" y="22675"/>
                          <a:pt x="1" y="50657"/>
                        </a:cubicBezTo>
                        <a:cubicBezTo>
                          <a:pt x="1" y="78638"/>
                          <a:pt x="22714" y="101312"/>
                          <a:pt x="50735" y="101312"/>
                        </a:cubicBezTo>
                        <a:cubicBezTo>
                          <a:pt x="78756" y="101312"/>
                          <a:pt x="101469" y="78638"/>
                          <a:pt x="101469" y="50657"/>
                        </a:cubicBezTo>
                        <a:cubicBezTo>
                          <a:pt x="101469" y="22675"/>
                          <a:pt x="78756" y="1"/>
                          <a:pt x="50735" y="1"/>
                        </a:cubicBezTo>
                        <a:close/>
                      </a:path>
                    </a:pathLst>
                  </a:custGeom>
                  <a:solidFill>
                    <a:srgbClr val="DBFFB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" name="Google Shape;119;p14"/>
                  <p:cNvSpPr/>
                  <p:nvPr/>
                </p:nvSpPr>
                <p:spPr>
                  <a:xfrm>
                    <a:off x="1833300" y="1747675"/>
                    <a:ext cx="2527950" cy="252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118" h="101001" extrusionOk="0">
                        <a:moveTo>
                          <a:pt x="50579" y="1"/>
                        </a:moveTo>
                        <a:cubicBezTo>
                          <a:pt x="22636" y="1"/>
                          <a:pt x="1" y="22597"/>
                          <a:pt x="1" y="50501"/>
                        </a:cubicBezTo>
                        <a:cubicBezTo>
                          <a:pt x="1" y="78404"/>
                          <a:pt x="22636" y="101000"/>
                          <a:pt x="50579" y="101000"/>
                        </a:cubicBezTo>
                        <a:cubicBezTo>
                          <a:pt x="78483" y="101000"/>
                          <a:pt x="101118" y="78404"/>
                          <a:pt x="101118" y="50501"/>
                        </a:cubicBezTo>
                        <a:cubicBezTo>
                          <a:pt x="101118" y="22597"/>
                          <a:pt x="78483" y="1"/>
                          <a:pt x="50579" y="1"/>
                        </a:cubicBezTo>
                        <a:close/>
                      </a:path>
                    </a:pathLst>
                  </a:custGeom>
                  <a:solidFill>
                    <a:srgbClr val="DCFFB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0" name="Google Shape;120;p14"/>
                  <p:cNvSpPr/>
                  <p:nvPr/>
                </p:nvSpPr>
                <p:spPr>
                  <a:xfrm>
                    <a:off x="1838200" y="1751600"/>
                    <a:ext cx="2519150" cy="251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766" h="100688" extrusionOk="0">
                        <a:moveTo>
                          <a:pt x="50383" y="0"/>
                        </a:moveTo>
                        <a:cubicBezTo>
                          <a:pt x="22557" y="0"/>
                          <a:pt x="0" y="22557"/>
                          <a:pt x="0" y="50344"/>
                        </a:cubicBezTo>
                        <a:cubicBezTo>
                          <a:pt x="0" y="78130"/>
                          <a:pt x="22557" y="100687"/>
                          <a:pt x="50383" y="100687"/>
                        </a:cubicBezTo>
                        <a:cubicBezTo>
                          <a:pt x="78209" y="100687"/>
                          <a:pt x="100766" y="78130"/>
                          <a:pt x="100766" y="50344"/>
                        </a:cubicBezTo>
                        <a:cubicBezTo>
                          <a:pt x="100766" y="22557"/>
                          <a:pt x="78209" y="0"/>
                          <a:pt x="50383" y="0"/>
                        </a:cubicBezTo>
                        <a:close/>
                      </a:path>
                    </a:pathLst>
                  </a:custGeom>
                  <a:solidFill>
                    <a:srgbClr val="DCFFB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1" name="Google Shape;121;p14"/>
                  <p:cNvSpPr/>
                  <p:nvPr/>
                </p:nvSpPr>
                <p:spPr>
                  <a:xfrm>
                    <a:off x="1842100" y="1756475"/>
                    <a:ext cx="2511350" cy="25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454" h="100337" extrusionOk="0">
                        <a:moveTo>
                          <a:pt x="50227" y="0"/>
                        </a:moveTo>
                        <a:cubicBezTo>
                          <a:pt x="22479" y="0"/>
                          <a:pt x="0" y="22440"/>
                          <a:pt x="0" y="50149"/>
                        </a:cubicBezTo>
                        <a:cubicBezTo>
                          <a:pt x="0" y="77857"/>
                          <a:pt x="22479" y="100336"/>
                          <a:pt x="50227" y="100336"/>
                        </a:cubicBezTo>
                        <a:cubicBezTo>
                          <a:pt x="77975" y="100336"/>
                          <a:pt x="100454" y="77857"/>
                          <a:pt x="100454" y="50149"/>
                        </a:cubicBezTo>
                        <a:cubicBezTo>
                          <a:pt x="100454" y="22440"/>
                          <a:pt x="77975" y="0"/>
                          <a:pt x="50227" y="0"/>
                        </a:cubicBezTo>
                        <a:close/>
                      </a:path>
                    </a:pathLst>
                  </a:custGeom>
                  <a:solidFill>
                    <a:srgbClr val="DDFFB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2" name="Google Shape;122;p14"/>
                  <p:cNvSpPr/>
                  <p:nvPr/>
                </p:nvSpPr>
                <p:spPr>
                  <a:xfrm>
                    <a:off x="1846000" y="1760375"/>
                    <a:ext cx="2502575" cy="24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103" h="99985" extrusionOk="0">
                        <a:moveTo>
                          <a:pt x="50071" y="0"/>
                        </a:moveTo>
                        <a:cubicBezTo>
                          <a:pt x="22440" y="0"/>
                          <a:pt x="0" y="22362"/>
                          <a:pt x="0" y="49993"/>
                        </a:cubicBezTo>
                        <a:cubicBezTo>
                          <a:pt x="0" y="77623"/>
                          <a:pt x="22440" y="99985"/>
                          <a:pt x="50071" y="99985"/>
                        </a:cubicBezTo>
                        <a:cubicBezTo>
                          <a:pt x="77701" y="99985"/>
                          <a:pt x="100102" y="77623"/>
                          <a:pt x="100102" y="49993"/>
                        </a:cubicBezTo>
                        <a:cubicBezTo>
                          <a:pt x="100102" y="22362"/>
                          <a:pt x="77701" y="0"/>
                          <a:pt x="50071" y="0"/>
                        </a:cubicBezTo>
                        <a:close/>
                      </a:path>
                    </a:pathLst>
                  </a:custGeom>
                  <a:solidFill>
                    <a:srgbClr val="DDFFB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3" name="Google Shape;123;p14"/>
                  <p:cNvSpPr/>
                  <p:nvPr/>
                </p:nvSpPr>
                <p:spPr>
                  <a:xfrm>
                    <a:off x="1850875" y="1764275"/>
                    <a:ext cx="2493800" cy="249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752" h="99673" extrusionOk="0">
                        <a:moveTo>
                          <a:pt x="49876" y="0"/>
                        </a:moveTo>
                        <a:cubicBezTo>
                          <a:pt x="22323" y="0"/>
                          <a:pt x="0" y="22323"/>
                          <a:pt x="0" y="49837"/>
                        </a:cubicBezTo>
                        <a:cubicBezTo>
                          <a:pt x="0" y="77350"/>
                          <a:pt x="22323" y="99673"/>
                          <a:pt x="49876" y="99673"/>
                        </a:cubicBezTo>
                        <a:cubicBezTo>
                          <a:pt x="77428" y="99673"/>
                          <a:pt x="99751" y="77350"/>
                          <a:pt x="99751" y="49837"/>
                        </a:cubicBezTo>
                        <a:cubicBezTo>
                          <a:pt x="99751" y="22323"/>
                          <a:pt x="77428" y="0"/>
                          <a:pt x="49876" y="0"/>
                        </a:cubicBezTo>
                        <a:close/>
                      </a:path>
                    </a:pathLst>
                  </a:custGeom>
                  <a:solidFill>
                    <a:srgbClr val="DEFFB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4" name="Google Shape;124;p14"/>
                  <p:cNvSpPr/>
                  <p:nvPr/>
                </p:nvSpPr>
                <p:spPr>
                  <a:xfrm>
                    <a:off x="1854775" y="1769150"/>
                    <a:ext cx="2486000" cy="248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440" h="99322" extrusionOk="0">
                        <a:moveTo>
                          <a:pt x="49720" y="0"/>
                        </a:moveTo>
                        <a:cubicBezTo>
                          <a:pt x="22245" y="0"/>
                          <a:pt x="0" y="22206"/>
                          <a:pt x="0" y="49642"/>
                        </a:cubicBezTo>
                        <a:cubicBezTo>
                          <a:pt x="0" y="77077"/>
                          <a:pt x="22245" y="99322"/>
                          <a:pt x="49720" y="99322"/>
                        </a:cubicBezTo>
                        <a:cubicBezTo>
                          <a:pt x="77155" y="99322"/>
                          <a:pt x="99439" y="77077"/>
                          <a:pt x="99439" y="49642"/>
                        </a:cubicBezTo>
                        <a:cubicBezTo>
                          <a:pt x="99439" y="22206"/>
                          <a:pt x="77155" y="0"/>
                          <a:pt x="49720" y="0"/>
                        </a:cubicBezTo>
                        <a:close/>
                      </a:path>
                    </a:pathLst>
                  </a:custGeom>
                  <a:solidFill>
                    <a:srgbClr val="DEFFB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" name="Google Shape;125;p14"/>
                  <p:cNvSpPr/>
                  <p:nvPr/>
                </p:nvSpPr>
                <p:spPr>
                  <a:xfrm>
                    <a:off x="1858675" y="1773050"/>
                    <a:ext cx="2478200" cy="2474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128" h="98971" extrusionOk="0">
                        <a:moveTo>
                          <a:pt x="49564" y="1"/>
                        </a:moveTo>
                        <a:cubicBezTo>
                          <a:pt x="22206" y="1"/>
                          <a:pt x="1" y="22167"/>
                          <a:pt x="1" y="49486"/>
                        </a:cubicBezTo>
                        <a:cubicBezTo>
                          <a:pt x="1" y="76804"/>
                          <a:pt x="22206" y="98971"/>
                          <a:pt x="49564" y="98971"/>
                        </a:cubicBezTo>
                        <a:cubicBezTo>
                          <a:pt x="76921" y="98971"/>
                          <a:pt x="99127" y="76804"/>
                          <a:pt x="99127" y="49486"/>
                        </a:cubicBezTo>
                        <a:cubicBezTo>
                          <a:pt x="99127" y="22167"/>
                          <a:pt x="76921" y="1"/>
                          <a:pt x="49564" y="1"/>
                        </a:cubicBezTo>
                        <a:close/>
                      </a:path>
                    </a:pathLst>
                  </a:custGeom>
                  <a:solidFill>
                    <a:srgbClr val="DFFFB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6" name="Google Shape;126;p14"/>
                  <p:cNvSpPr/>
                  <p:nvPr/>
                </p:nvSpPr>
                <p:spPr>
                  <a:xfrm>
                    <a:off x="1862575" y="1776950"/>
                    <a:ext cx="2469425" cy="2466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777" h="98659" extrusionOk="0">
                        <a:moveTo>
                          <a:pt x="49408" y="1"/>
                        </a:moveTo>
                        <a:cubicBezTo>
                          <a:pt x="22129" y="1"/>
                          <a:pt x="1" y="22089"/>
                          <a:pt x="1" y="49330"/>
                        </a:cubicBezTo>
                        <a:cubicBezTo>
                          <a:pt x="1" y="76570"/>
                          <a:pt x="22129" y="98658"/>
                          <a:pt x="49408" y="98658"/>
                        </a:cubicBezTo>
                        <a:cubicBezTo>
                          <a:pt x="76687" y="98658"/>
                          <a:pt x="98776" y="76570"/>
                          <a:pt x="98776" y="49330"/>
                        </a:cubicBezTo>
                        <a:cubicBezTo>
                          <a:pt x="98776" y="22089"/>
                          <a:pt x="76687" y="1"/>
                          <a:pt x="49408" y="1"/>
                        </a:cubicBezTo>
                        <a:close/>
                      </a:path>
                    </a:pathLst>
                  </a:custGeom>
                  <a:solidFill>
                    <a:srgbClr val="DFFFC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7" name="Google Shape;127;p14"/>
                  <p:cNvSpPr/>
                  <p:nvPr/>
                </p:nvSpPr>
                <p:spPr>
                  <a:xfrm>
                    <a:off x="1867450" y="1780850"/>
                    <a:ext cx="2460625" cy="245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425" h="98347" extrusionOk="0">
                        <a:moveTo>
                          <a:pt x="49213" y="1"/>
                        </a:moveTo>
                        <a:cubicBezTo>
                          <a:pt x="22012" y="1"/>
                          <a:pt x="1" y="22011"/>
                          <a:pt x="1" y="49174"/>
                        </a:cubicBezTo>
                        <a:cubicBezTo>
                          <a:pt x="1" y="76336"/>
                          <a:pt x="22012" y="98346"/>
                          <a:pt x="49213" y="98346"/>
                        </a:cubicBezTo>
                        <a:cubicBezTo>
                          <a:pt x="76375" y="98346"/>
                          <a:pt x="98425" y="76336"/>
                          <a:pt x="98425" y="49174"/>
                        </a:cubicBezTo>
                        <a:cubicBezTo>
                          <a:pt x="98425" y="22011"/>
                          <a:pt x="76375" y="1"/>
                          <a:pt x="49213" y="1"/>
                        </a:cubicBezTo>
                        <a:close/>
                      </a:path>
                    </a:pathLst>
                  </a:custGeom>
                  <a:solidFill>
                    <a:srgbClr val="E0FFC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8" name="Google Shape;128;p14"/>
                  <p:cNvSpPr/>
                  <p:nvPr/>
                </p:nvSpPr>
                <p:spPr>
                  <a:xfrm>
                    <a:off x="1871350" y="1785725"/>
                    <a:ext cx="2452825" cy="2448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13" h="97957" extrusionOk="0">
                        <a:moveTo>
                          <a:pt x="49057" y="1"/>
                        </a:moveTo>
                        <a:cubicBezTo>
                          <a:pt x="21973" y="1"/>
                          <a:pt x="1" y="21934"/>
                          <a:pt x="1" y="48979"/>
                        </a:cubicBezTo>
                        <a:cubicBezTo>
                          <a:pt x="1" y="76024"/>
                          <a:pt x="21973" y="97956"/>
                          <a:pt x="49057" y="97956"/>
                        </a:cubicBezTo>
                        <a:cubicBezTo>
                          <a:pt x="76141" y="97956"/>
                          <a:pt x="98113" y="76024"/>
                          <a:pt x="98113" y="48979"/>
                        </a:cubicBezTo>
                        <a:cubicBezTo>
                          <a:pt x="98113" y="21934"/>
                          <a:pt x="76141" y="1"/>
                          <a:pt x="49057" y="1"/>
                        </a:cubicBezTo>
                        <a:close/>
                      </a:path>
                    </a:pathLst>
                  </a:custGeom>
                  <a:solidFill>
                    <a:srgbClr val="E0FFC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9" name="Google Shape;129;p14"/>
                  <p:cNvSpPr/>
                  <p:nvPr/>
                </p:nvSpPr>
                <p:spPr>
                  <a:xfrm>
                    <a:off x="1875275" y="1789650"/>
                    <a:ext cx="2444025" cy="2441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761" h="97644" extrusionOk="0">
                        <a:moveTo>
                          <a:pt x="48900" y="0"/>
                        </a:moveTo>
                        <a:cubicBezTo>
                          <a:pt x="21894" y="0"/>
                          <a:pt x="0" y="21855"/>
                          <a:pt x="0" y="48822"/>
                        </a:cubicBezTo>
                        <a:cubicBezTo>
                          <a:pt x="0" y="75789"/>
                          <a:pt x="21894" y="97643"/>
                          <a:pt x="48900" y="97643"/>
                        </a:cubicBezTo>
                        <a:cubicBezTo>
                          <a:pt x="75906" y="97643"/>
                          <a:pt x="97761" y="75789"/>
                          <a:pt x="97761" y="48822"/>
                        </a:cubicBezTo>
                        <a:cubicBezTo>
                          <a:pt x="97761" y="21855"/>
                          <a:pt x="75906" y="0"/>
                          <a:pt x="48900" y="0"/>
                        </a:cubicBezTo>
                        <a:close/>
                      </a:path>
                    </a:pathLst>
                  </a:custGeom>
                  <a:solidFill>
                    <a:srgbClr val="E1FFC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0" name="Google Shape;130;p14"/>
                  <p:cNvSpPr/>
                  <p:nvPr/>
                </p:nvSpPr>
                <p:spPr>
                  <a:xfrm>
                    <a:off x="1880150" y="1793550"/>
                    <a:ext cx="2435250" cy="2433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10" h="97331" extrusionOk="0">
                        <a:moveTo>
                          <a:pt x="48705" y="0"/>
                        </a:moveTo>
                        <a:cubicBezTo>
                          <a:pt x="21816" y="0"/>
                          <a:pt x="0" y="21816"/>
                          <a:pt x="0" y="48666"/>
                        </a:cubicBezTo>
                        <a:cubicBezTo>
                          <a:pt x="0" y="75554"/>
                          <a:pt x="21816" y="97331"/>
                          <a:pt x="48705" y="97331"/>
                        </a:cubicBezTo>
                        <a:cubicBezTo>
                          <a:pt x="75594" y="97331"/>
                          <a:pt x="97410" y="75554"/>
                          <a:pt x="97410" y="48666"/>
                        </a:cubicBezTo>
                        <a:cubicBezTo>
                          <a:pt x="97410" y="21816"/>
                          <a:pt x="75594" y="0"/>
                          <a:pt x="48705" y="0"/>
                        </a:cubicBezTo>
                        <a:close/>
                      </a:path>
                    </a:pathLst>
                  </a:custGeom>
                  <a:solidFill>
                    <a:srgbClr val="E1FFC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1" name="Google Shape;131;p14"/>
                  <p:cNvSpPr/>
                  <p:nvPr/>
                </p:nvSpPr>
                <p:spPr>
                  <a:xfrm>
                    <a:off x="1884050" y="1798425"/>
                    <a:ext cx="2427450" cy="242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098" h="96941" extrusionOk="0">
                        <a:moveTo>
                          <a:pt x="48549" y="0"/>
                        </a:moveTo>
                        <a:cubicBezTo>
                          <a:pt x="21738" y="0"/>
                          <a:pt x="0" y="21699"/>
                          <a:pt x="0" y="48471"/>
                        </a:cubicBezTo>
                        <a:cubicBezTo>
                          <a:pt x="0" y="75242"/>
                          <a:pt x="21738" y="96941"/>
                          <a:pt x="48549" y="96941"/>
                        </a:cubicBezTo>
                        <a:cubicBezTo>
                          <a:pt x="75360" y="96941"/>
                          <a:pt x="97097" y="75242"/>
                          <a:pt x="97097" y="48471"/>
                        </a:cubicBezTo>
                        <a:cubicBezTo>
                          <a:pt x="97097" y="21699"/>
                          <a:pt x="75360" y="0"/>
                          <a:pt x="48549" y="0"/>
                        </a:cubicBezTo>
                        <a:close/>
                      </a:path>
                    </a:pathLst>
                  </a:custGeom>
                  <a:solidFill>
                    <a:srgbClr val="E1FFC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2" name="Google Shape;132;p14"/>
                  <p:cNvSpPr/>
                  <p:nvPr/>
                </p:nvSpPr>
                <p:spPr>
                  <a:xfrm>
                    <a:off x="1887950" y="1802325"/>
                    <a:ext cx="2418675" cy="2415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747" h="96629" extrusionOk="0">
                        <a:moveTo>
                          <a:pt x="48393" y="0"/>
                        </a:moveTo>
                        <a:cubicBezTo>
                          <a:pt x="21660" y="0"/>
                          <a:pt x="0" y="21621"/>
                          <a:pt x="0" y="48315"/>
                        </a:cubicBezTo>
                        <a:cubicBezTo>
                          <a:pt x="0" y="75008"/>
                          <a:pt x="21660" y="96629"/>
                          <a:pt x="48393" y="96629"/>
                        </a:cubicBezTo>
                        <a:cubicBezTo>
                          <a:pt x="75087" y="96629"/>
                          <a:pt x="96746" y="75008"/>
                          <a:pt x="96746" y="48315"/>
                        </a:cubicBezTo>
                        <a:cubicBezTo>
                          <a:pt x="96746" y="21621"/>
                          <a:pt x="75087" y="0"/>
                          <a:pt x="48393" y="0"/>
                        </a:cubicBezTo>
                        <a:close/>
                      </a:path>
                    </a:pathLst>
                  </a:custGeom>
                  <a:solidFill>
                    <a:srgbClr val="E2FFC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3" name="Google Shape;133;p14"/>
                  <p:cNvSpPr/>
                  <p:nvPr/>
                </p:nvSpPr>
                <p:spPr>
                  <a:xfrm>
                    <a:off x="1892825" y="1806225"/>
                    <a:ext cx="2409900" cy="2407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396" h="96317" extrusionOk="0">
                        <a:moveTo>
                          <a:pt x="48198" y="0"/>
                        </a:moveTo>
                        <a:cubicBezTo>
                          <a:pt x="21582" y="0"/>
                          <a:pt x="0" y="21582"/>
                          <a:pt x="0" y="48159"/>
                        </a:cubicBezTo>
                        <a:cubicBezTo>
                          <a:pt x="0" y="74735"/>
                          <a:pt x="21582" y="96317"/>
                          <a:pt x="48198" y="96317"/>
                        </a:cubicBezTo>
                        <a:cubicBezTo>
                          <a:pt x="74814" y="96317"/>
                          <a:pt x="96395" y="74735"/>
                          <a:pt x="96395" y="48159"/>
                        </a:cubicBezTo>
                        <a:cubicBezTo>
                          <a:pt x="96395" y="21582"/>
                          <a:pt x="74814" y="0"/>
                          <a:pt x="48198" y="0"/>
                        </a:cubicBezTo>
                        <a:close/>
                      </a:path>
                    </a:pathLst>
                  </a:custGeom>
                  <a:solidFill>
                    <a:srgbClr val="E2FFC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4" name="Google Shape;134;p14"/>
                  <p:cNvSpPr/>
                  <p:nvPr/>
                </p:nvSpPr>
                <p:spPr>
                  <a:xfrm>
                    <a:off x="1896725" y="1811100"/>
                    <a:ext cx="2402100" cy="2399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084" h="95966" extrusionOk="0">
                        <a:moveTo>
                          <a:pt x="48042" y="1"/>
                        </a:moveTo>
                        <a:cubicBezTo>
                          <a:pt x="21504" y="1"/>
                          <a:pt x="1" y="21465"/>
                          <a:pt x="1" y="47964"/>
                        </a:cubicBezTo>
                        <a:cubicBezTo>
                          <a:pt x="1" y="74462"/>
                          <a:pt x="21504" y="95966"/>
                          <a:pt x="48042" y="95966"/>
                        </a:cubicBezTo>
                        <a:cubicBezTo>
                          <a:pt x="74580" y="95966"/>
                          <a:pt x="96083" y="74462"/>
                          <a:pt x="96083" y="47964"/>
                        </a:cubicBezTo>
                        <a:cubicBezTo>
                          <a:pt x="96083" y="21465"/>
                          <a:pt x="74580" y="1"/>
                          <a:pt x="48042" y="1"/>
                        </a:cubicBezTo>
                        <a:close/>
                      </a:path>
                    </a:pathLst>
                  </a:custGeom>
                  <a:solidFill>
                    <a:srgbClr val="E3FFC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5" name="Google Shape;135;p14"/>
                  <p:cNvSpPr/>
                  <p:nvPr/>
                </p:nvSpPr>
                <p:spPr>
                  <a:xfrm>
                    <a:off x="1900625" y="1815000"/>
                    <a:ext cx="2393300" cy="2390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732" h="95615" extrusionOk="0">
                        <a:moveTo>
                          <a:pt x="47886" y="1"/>
                        </a:moveTo>
                        <a:cubicBezTo>
                          <a:pt x="21426" y="1"/>
                          <a:pt x="1" y="21387"/>
                          <a:pt x="1" y="47808"/>
                        </a:cubicBezTo>
                        <a:cubicBezTo>
                          <a:pt x="1" y="74228"/>
                          <a:pt x="21426" y="95614"/>
                          <a:pt x="47886" y="95614"/>
                        </a:cubicBezTo>
                        <a:cubicBezTo>
                          <a:pt x="74307" y="95614"/>
                          <a:pt x="95732" y="74228"/>
                          <a:pt x="95732" y="47808"/>
                        </a:cubicBezTo>
                        <a:cubicBezTo>
                          <a:pt x="95732" y="21387"/>
                          <a:pt x="74307" y="1"/>
                          <a:pt x="47886" y="1"/>
                        </a:cubicBezTo>
                        <a:close/>
                      </a:path>
                    </a:pathLst>
                  </a:custGeom>
                  <a:solidFill>
                    <a:srgbClr val="E3FFC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6" name="Google Shape;136;p14"/>
                  <p:cNvSpPr/>
                  <p:nvPr/>
                </p:nvSpPr>
                <p:spPr>
                  <a:xfrm>
                    <a:off x="1905500" y="1818900"/>
                    <a:ext cx="2384525" cy="2382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381" h="95303" extrusionOk="0">
                        <a:moveTo>
                          <a:pt x="47691" y="1"/>
                        </a:moveTo>
                        <a:cubicBezTo>
                          <a:pt x="21348" y="1"/>
                          <a:pt x="1" y="21348"/>
                          <a:pt x="1" y="47652"/>
                        </a:cubicBezTo>
                        <a:cubicBezTo>
                          <a:pt x="1" y="73955"/>
                          <a:pt x="21348" y="95302"/>
                          <a:pt x="47691" y="95302"/>
                        </a:cubicBezTo>
                        <a:cubicBezTo>
                          <a:pt x="74034" y="95302"/>
                          <a:pt x="95381" y="73955"/>
                          <a:pt x="95381" y="47652"/>
                        </a:cubicBezTo>
                        <a:cubicBezTo>
                          <a:pt x="95381" y="21348"/>
                          <a:pt x="74034" y="1"/>
                          <a:pt x="47691" y="1"/>
                        </a:cubicBezTo>
                        <a:close/>
                      </a:path>
                    </a:pathLst>
                  </a:custGeom>
                  <a:solidFill>
                    <a:srgbClr val="E4FFC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7" name="Google Shape;137;p14"/>
                  <p:cNvSpPr/>
                  <p:nvPr/>
                </p:nvSpPr>
                <p:spPr>
                  <a:xfrm>
                    <a:off x="1909400" y="1823775"/>
                    <a:ext cx="2376725" cy="2373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069" h="94952" extrusionOk="0">
                        <a:moveTo>
                          <a:pt x="47535" y="1"/>
                        </a:moveTo>
                        <a:cubicBezTo>
                          <a:pt x="21270" y="1"/>
                          <a:pt x="1" y="21231"/>
                          <a:pt x="1" y="47457"/>
                        </a:cubicBezTo>
                        <a:cubicBezTo>
                          <a:pt x="1" y="73682"/>
                          <a:pt x="21270" y="94951"/>
                          <a:pt x="47535" y="94951"/>
                        </a:cubicBezTo>
                        <a:cubicBezTo>
                          <a:pt x="73760" y="94951"/>
                          <a:pt x="95069" y="73682"/>
                          <a:pt x="95069" y="47457"/>
                        </a:cubicBezTo>
                        <a:cubicBezTo>
                          <a:pt x="95069" y="21231"/>
                          <a:pt x="73760" y="1"/>
                          <a:pt x="47535" y="1"/>
                        </a:cubicBezTo>
                        <a:close/>
                      </a:path>
                    </a:pathLst>
                  </a:custGeom>
                  <a:solidFill>
                    <a:srgbClr val="E4FFC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8" name="Google Shape;138;p14"/>
                  <p:cNvSpPr/>
                  <p:nvPr/>
                </p:nvSpPr>
                <p:spPr>
                  <a:xfrm>
                    <a:off x="1913325" y="1827700"/>
                    <a:ext cx="2367925" cy="236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717" h="94600" extrusionOk="0">
                        <a:moveTo>
                          <a:pt x="47378" y="0"/>
                        </a:moveTo>
                        <a:cubicBezTo>
                          <a:pt x="21230" y="0"/>
                          <a:pt x="0" y="21191"/>
                          <a:pt x="0" y="47300"/>
                        </a:cubicBezTo>
                        <a:cubicBezTo>
                          <a:pt x="0" y="73447"/>
                          <a:pt x="21230" y="94599"/>
                          <a:pt x="47378" y="94599"/>
                        </a:cubicBezTo>
                        <a:cubicBezTo>
                          <a:pt x="73525" y="94599"/>
                          <a:pt x="94717" y="73447"/>
                          <a:pt x="94717" y="47300"/>
                        </a:cubicBezTo>
                        <a:cubicBezTo>
                          <a:pt x="94717" y="21191"/>
                          <a:pt x="73525" y="0"/>
                          <a:pt x="47378" y="0"/>
                        </a:cubicBezTo>
                        <a:close/>
                      </a:path>
                    </a:pathLst>
                  </a:custGeom>
                  <a:solidFill>
                    <a:srgbClr val="E5FFC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9" name="Google Shape;139;p14"/>
                  <p:cNvSpPr/>
                  <p:nvPr/>
                </p:nvSpPr>
                <p:spPr>
                  <a:xfrm>
                    <a:off x="1918200" y="1831600"/>
                    <a:ext cx="2359150" cy="235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366" h="94287" extrusionOk="0">
                        <a:moveTo>
                          <a:pt x="47183" y="0"/>
                        </a:moveTo>
                        <a:cubicBezTo>
                          <a:pt x="21113" y="0"/>
                          <a:pt x="0" y="21113"/>
                          <a:pt x="0" y="47144"/>
                        </a:cubicBezTo>
                        <a:cubicBezTo>
                          <a:pt x="0" y="73174"/>
                          <a:pt x="21113" y="94287"/>
                          <a:pt x="47183" y="94287"/>
                        </a:cubicBezTo>
                        <a:cubicBezTo>
                          <a:pt x="73252" y="94287"/>
                          <a:pt x="94366" y="73174"/>
                          <a:pt x="94366" y="47144"/>
                        </a:cubicBezTo>
                        <a:cubicBezTo>
                          <a:pt x="94366" y="21113"/>
                          <a:pt x="73252" y="0"/>
                          <a:pt x="47183" y="0"/>
                        </a:cubicBezTo>
                        <a:close/>
                      </a:path>
                    </a:pathLst>
                  </a:custGeom>
                  <a:solidFill>
                    <a:srgbClr val="E5FFC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0" name="Google Shape;140;p14"/>
                  <p:cNvSpPr/>
                  <p:nvPr/>
                </p:nvSpPr>
                <p:spPr>
                  <a:xfrm>
                    <a:off x="1926000" y="1840375"/>
                    <a:ext cx="2343550" cy="233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742" h="93585" extrusionOk="0">
                        <a:moveTo>
                          <a:pt x="46871" y="0"/>
                        </a:moveTo>
                        <a:cubicBezTo>
                          <a:pt x="20996" y="0"/>
                          <a:pt x="0" y="20957"/>
                          <a:pt x="0" y="46793"/>
                        </a:cubicBezTo>
                        <a:cubicBezTo>
                          <a:pt x="0" y="72628"/>
                          <a:pt x="20996" y="93585"/>
                          <a:pt x="46871" y="93585"/>
                        </a:cubicBezTo>
                        <a:cubicBezTo>
                          <a:pt x="72745" y="93585"/>
                          <a:pt x="93741" y="72628"/>
                          <a:pt x="93741" y="46793"/>
                        </a:cubicBezTo>
                        <a:cubicBezTo>
                          <a:pt x="93741" y="20957"/>
                          <a:pt x="72745" y="0"/>
                          <a:pt x="46871" y="0"/>
                        </a:cubicBezTo>
                        <a:close/>
                      </a:path>
                    </a:pathLst>
                  </a:custGeom>
                  <a:solidFill>
                    <a:srgbClr val="E6FFC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1" name="Google Shape;141;p14"/>
                  <p:cNvSpPr/>
                  <p:nvPr/>
                </p:nvSpPr>
                <p:spPr>
                  <a:xfrm>
                    <a:off x="1930875" y="1844275"/>
                    <a:ext cx="2333800" cy="233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352" h="93273" extrusionOk="0">
                        <a:moveTo>
                          <a:pt x="46676" y="0"/>
                        </a:moveTo>
                        <a:cubicBezTo>
                          <a:pt x="20880" y="0"/>
                          <a:pt x="0" y="20879"/>
                          <a:pt x="0" y="46637"/>
                        </a:cubicBezTo>
                        <a:cubicBezTo>
                          <a:pt x="0" y="72394"/>
                          <a:pt x="20880" y="93273"/>
                          <a:pt x="46676" y="93273"/>
                        </a:cubicBezTo>
                        <a:cubicBezTo>
                          <a:pt x="72472" y="93273"/>
                          <a:pt x="93351" y="72394"/>
                          <a:pt x="93351" y="46637"/>
                        </a:cubicBezTo>
                        <a:cubicBezTo>
                          <a:pt x="93351" y="20879"/>
                          <a:pt x="72472" y="0"/>
                          <a:pt x="46676" y="0"/>
                        </a:cubicBezTo>
                        <a:close/>
                      </a:path>
                    </a:pathLst>
                  </a:custGeom>
                  <a:solidFill>
                    <a:srgbClr val="E7FFC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2" name="Google Shape;142;p14"/>
                  <p:cNvSpPr/>
                  <p:nvPr/>
                </p:nvSpPr>
                <p:spPr>
                  <a:xfrm>
                    <a:off x="1934775" y="1848175"/>
                    <a:ext cx="2326000" cy="232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040" h="92961" extrusionOk="0">
                        <a:moveTo>
                          <a:pt x="46520" y="1"/>
                        </a:moveTo>
                        <a:cubicBezTo>
                          <a:pt x="20841" y="1"/>
                          <a:pt x="1" y="20801"/>
                          <a:pt x="1" y="46481"/>
                        </a:cubicBezTo>
                        <a:cubicBezTo>
                          <a:pt x="1" y="72160"/>
                          <a:pt x="20841" y="92961"/>
                          <a:pt x="46520" y="92961"/>
                        </a:cubicBezTo>
                        <a:cubicBezTo>
                          <a:pt x="72199" y="92961"/>
                          <a:pt x="93039" y="72160"/>
                          <a:pt x="93039" y="46481"/>
                        </a:cubicBezTo>
                        <a:cubicBezTo>
                          <a:pt x="93039" y="20801"/>
                          <a:pt x="72199" y="1"/>
                          <a:pt x="46520" y="1"/>
                        </a:cubicBezTo>
                        <a:close/>
                      </a:path>
                    </a:pathLst>
                  </a:custGeom>
                  <a:solidFill>
                    <a:srgbClr val="E7FFD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3" name="Google Shape;143;p14"/>
                  <p:cNvSpPr/>
                  <p:nvPr/>
                </p:nvSpPr>
                <p:spPr>
                  <a:xfrm>
                    <a:off x="1942575" y="1856950"/>
                    <a:ext cx="2309400" cy="2306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376" h="92259" extrusionOk="0">
                        <a:moveTo>
                          <a:pt x="46208" y="1"/>
                        </a:moveTo>
                        <a:cubicBezTo>
                          <a:pt x="20685" y="1"/>
                          <a:pt x="1" y="20646"/>
                          <a:pt x="1" y="46130"/>
                        </a:cubicBezTo>
                        <a:cubicBezTo>
                          <a:pt x="1" y="71614"/>
                          <a:pt x="20685" y="92258"/>
                          <a:pt x="46208" y="92258"/>
                        </a:cubicBezTo>
                        <a:cubicBezTo>
                          <a:pt x="71692" y="92258"/>
                          <a:pt x="92376" y="71614"/>
                          <a:pt x="92376" y="46130"/>
                        </a:cubicBezTo>
                        <a:cubicBezTo>
                          <a:pt x="92376" y="20646"/>
                          <a:pt x="71692" y="1"/>
                          <a:pt x="46208" y="1"/>
                        </a:cubicBezTo>
                        <a:close/>
                      </a:path>
                    </a:pathLst>
                  </a:custGeom>
                  <a:solidFill>
                    <a:srgbClr val="E8FFD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4" name="Google Shape;144;p14"/>
                  <p:cNvSpPr/>
                  <p:nvPr/>
                </p:nvSpPr>
                <p:spPr>
                  <a:xfrm>
                    <a:off x="1947450" y="1860850"/>
                    <a:ext cx="2300625" cy="229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025" h="91947" extrusionOk="0">
                        <a:moveTo>
                          <a:pt x="46013" y="1"/>
                        </a:moveTo>
                        <a:cubicBezTo>
                          <a:pt x="20607" y="1"/>
                          <a:pt x="1" y="20607"/>
                          <a:pt x="1" y="45974"/>
                        </a:cubicBezTo>
                        <a:cubicBezTo>
                          <a:pt x="1" y="71380"/>
                          <a:pt x="20607" y="91946"/>
                          <a:pt x="46013" y="91946"/>
                        </a:cubicBezTo>
                        <a:cubicBezTo>
                          <a:pt x="71419" y="91946"/>
                          <a:pt x="92025" y="71380"/>
                          <a:pt x="92025" y="45974"/>
                        </a:cubicBezTo>
                        <a:cubicBezTo>
                          <a:pt x="92025" y="20607"/>
                          <a:pt x="71419" y="1"/>
                          <a:pt x="46013" y="1"/>
                        </a:cubicBezTo>
                        <a:close/>
                      </a:path>
                    </a:pathLst>
                  </a:custGeom>
                  <a:solidFill>
                    <a:srgbClr val="E9FFD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5" name="Google Shape;145;p14"/>
                  <p:cNvSpPr/>
                  <p:nvPr/>
                </p:nvSpPr>
                <p:spPr>
                  <a:xfrm>
                    <a:off x="1951375" y="1865750"/>
                    <a:ext cx="2292800" cy="2289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712" h="91595" extrusionOk="0">
                        <a:moveTo>
                          <a:pt x="45856" y="0"/>
                        </a:moveTo>
                        <a:cubicBezTo>
                          <a:pt x="20528" y="0"/>
                          <a:pt x="0" y="20489"/>
                          <a:pt x="0" y="45778"/>
                        </a:cubicBezTo>
                        <a:cubicBezTo>
                          <a:pt x="0" y="71066"/>
                          <a:pt x="20528" y="91594"/>
                          <a:pt x="45856" y="91594"/>
                        </a:cubicBezTo>
                        <a:cubicBezTo>
                          <a:pt x="71184" y="91594"/>
                          <a:pt x="91712" y="71066"/>
                          <a:pt x="91712" y="45778"/>
                        </a:cubicBezTo>
                        <a:cubicBezTo>
                          <a:pt x="91712" y="20489"/>
                          <a:pt x="71184" y="0"/>
                          <a:pt x="45856" y="0"/>
                        </a:cubicBezTo>
                        <a:close/>
                      </a:path>
                    </a:pathLst>
                  </a:custGeom>
                  <a:solidFill>
                    <a:srgbClr val="E9FFD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6" name="Google Shape;146;p14"/>
                  <p:cNvSpPr/>
                  <p:nvPr/>
                </p:nvSpPr>
                <p:spPr>
                  <a:xfrm>
                    <a:off x="1955275" y="1869650"/>
                    <a:ext cx="2284025" cy="228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361" h="91243" extrusionOk="0">
                        <a:moveTo>
                          <a:pt x="45700" y="0"/>
                        </a:moveTo>
                        <a:cubicBezTo>
                          <a:pt x="20450" y="0"/>
                          <a:pt x="0" y="20411"/>
                          <a:pt x="0" y="45622"/>
                        </a:cubicBezTo>
                        <a:cubicBezTo>
                          <a:pt x="0" y="70832"/>
                          <a:pt x="20450" y="91243"/>
                          <a:pt x="45700" y="91243"/>
                        </a:cubicBezTo>
                        <a:cubicBezTo>
                          <a:pt x="70911" y="91243"/>
                          <a:pt x="91361" y="70832"/>
                          <a:pt x="91361" y="45622"/>
                        </a:cubicBezTo>
                        <a:cubicBezTo>
                          <a:pt x="91361" y="20411"/>
                          <a:pt x="70911" y="0"/>
                          <a:pt x="45700" y="0"/>
                        </a:cubicBezTo>
                        <a:close/>
                      </a:path>
                    </a:pathLst>
                  </a:custGeom>
                  <a:solidFill>
                    <a:srgbClr val="78E01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7" name="Google Shape;147;p14"/>
                  <p:cNvSpPr/>
                  <p:nvPr/>
                </p:nvSpPr>
                <p:spPr>
                  <a:xfrm>
                    <a:off x="1960150" y="1873550"/>
                    <a:ext cx="2275250" cy="2273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010" h="90931" extrusionOk="0">
                        <a:moveTo>
                          <a:pt x="45505" y="0"/>
                        </a:moveTo>
                        <a:cubicBezTo>
                          <a:pt x="20372" y="0"/>
                          <a:pt x="0" y="20372"/>
                          <a:pt x="0" y="45466"/>
                        </a:cubicBezTo>
                        <a:cubicBezTo>
                          <a:pt x="0" y="70559"/>
                          <a:pt x="20372" y="90931"/>
                          <a:pt x="45505" y="90931"/>
                        </a:cubicBezTo>
                        <a:cubicBezTo>
                          <a:pt x="70638" y="90931"/>
                          <a:pt x="91009" y="70559"/>
                          <a:pt x="91009" y="45466"/>
                        </a:cubicBezTo>
                        <a:cubicBezTo>
                          <a:pt x="91009" y="20372"/>
                          <a:pt x="70638" y="0"/>
                          <a:pt x="45505" y="0"/>
                        </a:cubicBezTo>
                        <a:close/>
                      </a:path>
                    </a:pathLst>
                  </a:custGeom>
                  <a:solidFill>
                    <a:srgbClr val="EAFFD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8" name="Google Shape;148;p14"/>
                  <p:cNvSpPr/>
                  <p:nvPr/>
                </p:nvSpPr>
                <p:spPr>
                  <a:xfrm>
                    <a:off x="1964050" y="1877450"/>
                    <a:ext cx="2267450" cy="2265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698" h="90619" extrusionOk="0">
                        <a:moveTo>
                          <a:pt x="45349" y="0"/>
                        </a:moveTo>
                        <a:cubicBezTo>
                          <a:pt x="20294" y="0"/>
                          <a:pt x="0" y="20294"/>
                          <a:pt x="0" y="45310"/>
                        </a:cubicBezTo>
                        <a:cubicBezTo>
                          <a:pt x="0" y="70325"/>
                          <a:pt x="20294" y="90619"/>
                          <a:pt x="45349" y="90619"/>
                        </a:cubicBezTo>
                        <a:cubicBezTo>
                          <a:pt x="70404" y="90619"/>
                          <a:pt x="90697" y="70325"/>
                          <a:pt x="90697" y="45310"/>
                        </a:cubicBezTo>
                        <a:cubicBezTo>
                          <a:pt x="90697" y="20294"/>
                          <a:pt x="70404" y="0"/>
                          <a:pt x="45349" y="0"/>
                        </a:cubicBezTo>
                        <a:close/>
                      </a:path>
                    </a:pathLst>
                  </a:custGeom>
                  <a:solidFill>
                    <a:srgbClr val="EBFFD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9" name="Google Shape;149;p14"/>
                  <p:cNvSpPr/>
                  <p:nvPr/>
                </p:nvSpPr>
                <p:spPr>
                  <a:xfrm>
                    <a:off x="1972825" y="1886225"/>
                    <a:ext cx="2249900" cy="2247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996" h="89917" extrusionOk="0">
                        <a:moveTo>
                          <a:pt x="44998" y="1"/>
                        </a:moveTo>
                        <a:cubicBezTo>
                          <a:pt x="20138" y="1"/>
                          <a:pt x="1" y="20138"/>
                          <a:pt x="1" y="44959"/>
                        </a:cubicBezTo>
                        <a:cubicBezTo>
                          <a:pt x="1" y="69779"/>
                          <a:pt x="20138" y="89917"/>
                          <a:pt x="44998" y="89917"/>
                        </a:cubicBezTo>
                        <a:cubicBezTo>
                          <a:pt x="69858" y="89917"/>
                          <a:pt x="89995" y="69779"/>
                          <a:pt x="89995" y="44959"/>
                        </a:cubicBezTo>
                        <a:cubicBezTo>
                          <a:pt x="89995" y="20138"/>
                          <a:pt x="69858" y="1"/>
                          <a:pt x="44998" y="1"/>
                        </a:cubicBezTo>
                        <a:close/>
                      </a:path>
                    </a:pathLst>
                  </a:custGeom>
                  <a:solidFill>
                    <a:srgbClr val="ECFFD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0" name="Google Shape;150;p14"/>
                  <p:cNvSpPr/>
                  <p:nvPr/>
                </p:nvSpPr>
                <p:spPr>
                  <a:xfrm>
                    <a:off x="1976725" y="1890125"/>
                    <a:ext cx="2242075" cy="2240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683" h="89605" extrusionOk="0">
                        <a:moveTo>
                          <a:pt x="44842" y="1"/>
                        </a:moveTo>
                        <a:cubicBezTo>
                          <a:pt x="20060" y="1"/>
                          <a:pt x="1" y="20060"/>
                          <a:pt x="1" y="44803"/>
                        </a:cubicBezTo>
                        <a:cubicBezTo>
                          <a:pt x="1" y="69545"/>
                          <a:pt x="20060" y="89604"/>
                          <a:pt x="44842" y="89604"/>
                        </a:cubicBezTo>
                        <a:cubicBezTo>
                          <a:pt x="69584" y="89604"/>
                          <a:pt x="89683" y="69545"/>
                          <a:pt x="89683" y="44803"/>
                        </a:cubicBezTo>
                        <a:cubicBezTo>
                          <a:pt x="89683" y="20060"/>
                          <a:pt x="69584" y="1"/>
                          <a:pt x="44842" y="1"/>
                        </a:cubicBezTo>
                        <a:close/>
                      </a:path>
                    </a:pathLst>
                  </a:custGeom>
                  <a:solidFill>
                    <a:srgbClr val="ECFFD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1" name="Google Shape;151;p14"/>
                  <p:cNvSpPr/>
                  <p:nvPr/>
                </p:nvSpPr>
                <p:spPr>
                  <a:xfrm>
                    <a:off x="1980625" y="1895000"/>
                    <a:ext cx="2233300" cy="2230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32" h="89215" extrusionOk="0">
                        <a:moveTo>
                          <a:pt x="44686" y="1"/>
                        </a:moveTo>
                        <a:cubicBezTo>
                          <a:pt x="20021" y="1"/>
                          <a:pt x="1" y="19982"/>
                          <a:pt x="1" y="44608"/>
                        </a:cubicBezTo>
                        <a:cubicBezTo>
                          <a:pt x="1" y="69272"/>
                          <a:pt x="20021" y="89214"/>
                          <a:pt x="44686" y="89214"/>
                        </a:cubicBezTo>
                        <a:cubicBezTo>
                          <a:pt x="69350" y="89214"/>
                          <a:pt x="89332" y="69272"/>
                          <a:pt x="89332" y="44608"/>
                        </a:cubicBezTo>
                        <a:cubicBezTo>
                          <a:pt x="89332" y="19982"/>
                          <a:pt x="69350" y="1"/>
                          <a:pt x="44686" y="1"/>
                        </a:cubicBezTo>
                        <a:close/>
                      </a:path>
                    </a:pathLst>
                  </a:custGeom>
                  <a:solidFill>
                    <a:srgbClr val="EDFFD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2" name="Google Shape;152;p14"/>
                  <p:cNvSpPr/>
                  <p:nvPr/>
                </p:nvSpPr>
                <p:spPr>
                  <a:xfrm>
                    <a:off x="1985500" y="1898900"/>
                    <a:ext cx="2224525" cy="2222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981" h="88903" extrusionOk="0">
                        <a:moveTo>
                          <a:pt x="44491" y="1"/>
                        </a:moveTo>
                        <a:cubicBezTo>
                          <a:pt x="19904" y="1"/>
                          <a:pt x="1" y="19904"/>
                          <a:pt x="1" y="44452"/>
                        </a:cubicBezTo>
                        <a:cubicBezTo>
                          <a:pt x="1" y="68999"/>
                          <a:pt x="19904" y="88902"/>
                          <a:pt x="44491" y="88902"/>
                        </a:cubicBezTo>
                        <a:cubicBezTo>
                          <a:pt x="69077" y="88902"/>
                          <a:pt x="88981" y="68999"/>
                          <a:pt x="88981" y="44452"/>
                        </a:cubicBezTo>
                        <a:cubicBezTo>
                          <a:pt x="88981" y="19904"/>
                          <a:pt x="69077" y="1"/>
                          <a:pt x="44491" y="1"/>
                        </a:cubicBezTo>
                        <a:close/>
                      </a:path>
                    </a:pathLst>
                  </a:custGeom>
                  <a:solidFill>
                    <a:srgbClr val="EDFFD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3" name="Google Shape;153;p14"/>
                  <p:cNvSpPr/>
                  <p:nvPr/>
                </p:nvSpPr>
                <p:spPr>
                  <a:xfrm>
                    <a:off x="1989425" y="1902825"/>
                    <a:ext cx="2216700" cy="221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668" h="88590" extrusionOk="0">
                        <a:moveTo>
                          <a:pt x="44334" y="0"/>
                        </a:moveTo>
                        <a:cubicBezTo>
                          <a:pt x="19825" y="0"/>
                          <a:pt x="0" y="19825"/>
                          <a:pt x="0" y="44295"/>
                        </a:cubicBezTo>
                        <a:cubicBezTo>
                          <a:pt x="0" y="68764"/>
                          <a:pt x="19825" y="88589"/>
                          <a:pt x="44334" y="88589"/>
                        </a:cubicBezTo>
                        <a:cubicBezTo>
                          <a:pt x="68803" y="88589"/>
                          <a:pt x="88668" y="68764"/>
                          <a:pt x="88668" y="44295"/>
                        </a:cubicBezTo>
                        <a:cubicBezTo>
                          <a:pt x="88668" y="19825"/>
                          <a:pt x="68803" y="0"/>
                          <a:pt x="44334" y="0"/>
                        </a:cubicBezTo>
                        <a:close/>
                      </a:path>
                    </a:pathLst>
                  </a:custGeom>
                  <a:solidFill>
                    <a:srgbClr val="EEFFD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4" name="Google Shape;154;p14"/>
                  <p:cNvSpPr/>
                  <p:nvPr/>
                </p:nvSpPr>
                <p:spPr>
                  <a:xfrm>
                    <a:off x="1993325" y="1907700"/>
                    <a:ext cx="2208900" cy="2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356" h="88238" extrusionOk="0">
                        <a:moveTo>
                          <a:pt x="44178" y="0"/>
                        </a:moveTo>
                        <a:cubicBezTo>
                          <a:pt x="19786" y="0"/>
                          <a:pt x="0" y="19747"/>
                          <a:pt x="0" y="44100"/>
                        </a:cubicBezTo>
                        <a:cubicBezTo>
                          <a:pt x="0" y="68452"/>
                          <a:pt x="19786" y="88238"/>
                          <a:pt x="44178" y="88238"/>
                        </a:cubicBezTo>
                        <a:cubicBezTo>
                          <a:pt x="68569" y="88238"/>
                          <a:pt x="88356" y="68452"/>
                          <a:pt x="88356" y="44100"/>
                        </a:cubicBezTo>
                        <a:cubicBezTo>
                          <a:pt x="88356" y="19747"/>
                          <a:pt x="68569" y="0"/>
                          <a:pt x="44178" y="0"/>
                        </a:cubicBezTo>
                        <a:close/>
                      </a:path>
                    </a:pathLst>
                  </a:custGeom>
                  <a:solidFill>
                    <a:srgbClr val="EEFFD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" name="Google Shape;155;p14"/>
                  <p:cNvSpPr/>
                  <p:nvPr/>
                </p:nvSpPr>
                <p:spPr>
                  <a:xfrm>
                    <a:off x="1998200" y="1911600"/>
                    <a:ext cx="2199150" cy="21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966" h="87887" extrusionOk="0">
                        <a:moveTo>
                          <a:pt x="43983" y="0"/>
                        </a:moveTo>
                        <a:cubicBezTo>
                          <a:pt x="19670" y="0"/>
                          <a:pt x="0" y="19669"/>
                          <a:pt x="0" y="43944"/>
                        </a:cubicBezTo>
                        <a:cubicBezTo>
                          <a:pt x="0" y="68218"/>
                          <a:pt x="19670" y="87887"/>
                          <a:pt x="43983" y="87887"/>
                        </a:cubicBezTo>
                        <a:cubicBezTo>
                          <a:pt x="68296" y="87887"/>
                          <a:pt x="87965" y="68218"/>
                          <a:pt x="87965" y="43944"/>
                        </a:cubicBezTo>
                        <a:cubicBezTo>
                          <a:pt x="87965" y="19669"/>
                          <a:pt x="68296" y="0"/>
                          <a:pt x="43983" y="0"/>
                        </a:cubicBezTo>
                        <a:close/>
                      </a:path>
                    </a:pathLst>
                  </a:custGeom>
                  <a:solidFill>
                    <a:srgbClr val="EFFFD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" name="Google Shape;156;p14"/>
                  <p:cNvSpPr/>
                  <p:nvPr/>
                </p:nvSpPr>
                <p:spPr>
                  <a:xfrm>
                    <a:off x="2002100" y="1915500"/>
                    <a:ext cx="2191350" cy="2189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654" h="87575" extrusionOk="0">
                        <a:moveTo>
                          <a:pt x="43827" y="0"/>
                        </a:moveTo>
                        <a:cubicBezTo>
                          <a:pt x="19631" y="0"/>
                          <a:pt x="0" y="19630"/>
                          <a:pt x="0" y="43788"/>
                        </a:cubicBezTo>
                        <a:cubicBezTo>
                          <a:pt x="0" y="67984"/>
                          <a:pt x="19631" y="87575"/>
                          <a:pt x="43827" y="87575"/>
                        </a:cubicBezTo>
                        <a:cubicBezTo>
                          <a:pt x="68023" y="87575"/>
                          <a:pt x="87653" y="67984"/>
                          <a:pt x="87653" y="43788"/>
                        </a:cubicBezTo>
                        <a:cubicBezTo>
                          <a:pt x="87653" y="19630"/>
                          <a:pt x="68023" y="0"/>
                          <a:pt x="43827" y="0"/>
                        </a:cubicBezTo>
                        <a:close/>
                      </a:path>
                    </a:pathLst>
                  </a:custGeom>
                  <a:solidFill>
                    <a:srgbClr val="EFFF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" name="Google Shape;157;p14"/>
                  <p:cNvSpPr/>
                  <p:nvPr/>
                </p:nvSpPr>
                <p:spPr>
                  <a:xfrm>
                    <a:off x="2006000" y="1920375"/>
                    <a:ext cx="2183550" cy="218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342" h="87224" extrusionOk="0">
                        <a:moveTo>
                          <a:pt x="43671" y="1"/>
                        </a:moveTo>
                        <a:cubicBezTo>
                          <a:pt x="19553" y="1"/>
                          <a:pt x="1" y="19514"/>
                          <a:pt x="1" y="43593"/>
                        </a:cubicBezTo>
                        <a:cubicBezTo>
                          <a:pt x="1" y="67672"/>
                          <a:pt x="19553" y="87224"/>
                          <a:pt x="43671" y="87224"/>
                        </a:cubicBezTo>
                        <a:cubicBezTo>
                          <a:pt x="67789" y="87224"/>
                          <a:pt x="87341" y="67672"/>
                          <a:pt x="87341" y="43593"/>
                        </a:cubicBezTo>
                        <a:cubicBezTo>
                          <a:pt x="87341" y="19514"/>
                          <a:pt x="67789" y="1"/>
                          <a:pt x="43671" y="1"/>
                        </a:cubicBezTo>
                        <a:close/>
                      </a:path>
                    </a:pathLst>
                  </a:custGeom>
                  <a:solidFill>
                    <a:srgbClr val="F0FFE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8" name="Google Shape;158;p14"/>
                  <p:cNvSpPr/>
                  <p:nvPr/>
                </p:nvSpPr>
                <p:spPr>
                  <a:xfrm>
                    <a:off x="2009900" y="1924275"/>
                    <a:ext cx="2174775" cy="217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991" h="86873" extrusionOk="0">
                        <a:moveTo>
                          <a:pt x="43515" y="1"/>
                        </a:moveTo>
                        <a:cubicBezTo>
                          <a:pt x="19475" y="1"/>
                          <a:pt x="1" y="19436"/>
                          <a:pt x="1" y="43437"/>
                        </a:cubicBezTo>
                        <a:cubicBezTo>
                          <a:pt x="1" y="67438"/>
                          <a:pt x="19475" y="86873"/>
                          <a:pt x="43515" y="86873"/>
                        </a:cubicBezTo>
                        <a:cubicBezTo>
                          <a:pt x="67516" y="86873"/>
                          <a:pt x="86990" y="67438"/>
                          <a:pt x="86990" y="43437"/>
                        </a:cubicBezTo>
                        <a:cubicBezTo>
                          <a:pt x="86990" y="19436"/>
                          <a:pt x="67516" y="1"/>
                          <a:pt x="43515" y="1"/>
                        </a:cubicBezTo>
                        <a:close/>
                      </a:path>
                    </a:pathLst>
                  </a:custGeom>
                  <a:solidFill>
                    <a:srgbClr val="F0FFE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9" name="Google Shape;159;p14"/>
                  <p:cNvSpPr/>
                  <p:nvPr/>
                </p:nvSpPr>
                <p:spPr>
                  <a:xfrm>
                    <a:off x="2014775" y="1928175"/>
                    <a:ext cx="2165975" cy="216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639" h="86561" extrusionOk="0">
                        <a:moveTo>
                          <a:pt x="43320" y="1"/>
                        </a:moveTo>
                        <a:cubicBezTo>
                          <a:pt x="19397" y="1"/>
                          <a:pt x="1" y="19397"/>
                          <a:pt x="1" y="43281"/>
                        </a:cubicBezTo>
                        <a:cubicBezTo>
                          <a:pt x="1" y="67204"/>
                          <a:pt x="19397" y="86560"/>
                          <a:pt x="43320" y="86560"/>
                        </a:cubicBezTo>
                        <a:cubicBezTo>
                          <a:pt x="67243" y="86560"/>
                          <a:pt x="86639" y="67204"/>
                          <a:pt x="86639" y="43281"/>
                        </a:cubicBezTo>
                        <a:cubicBezTo>
                          <a:pt x="86639" y="19397"/>
                          <a:pt x="67243" y="1"/>
                          <a:pt x="43320" y="1"/>
                        </a:cubicBezTo>
                        <a:close/>
                      </a:path>
                    </a:pathLst>
                  </a:custGeom>
                  <a:solidFill>
                    <a:srgbClr val="F1FFE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0" name="Google Shape;160;p14"/>
                  <p:cNvSpPr/>
                  <p:nvPr/>
                </p:nvSpPr>
                <p:spPr>
                  <a:xfrm>
                    <a:off x="2018675" y="1932075"/>
                    <a:ext cx="2158175" cy="2156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327" h="86249" extrusionOk="0">
                        <a:moveTo>
                          <a:pt x="43164" y="1"/>
                        </a:moveTo>
                        <a:cubicBezTo>
                          <a:pt x="19319" y="1"/>
                          <a:pt x="1" y="19319"/>
                          <a:pt x="1" y="43125"/>
                        </a:cubicBezTo>
                        <a:cubicBezTo>
                          <a:pt x="1" y="66930"/>
                          <a:pt x="19319" y="86248"/>
                          <a:pt x="43164" y="86248"/>
                        </a:cubicBezTo>
                        <a:cubicBezTo>
                          <a:pt x="67009" y="86248"/>
                          <a:pt x="86327" y="66930"/>
                          <a:pt x="86327" y="43125"/>
                        </a:cubicBezTo>
                        <a:cubicBezTo>
                          <a:pt x="86327" y="19319"/>
                          <a:pt x="67009" y="1"/>
                          <a:pt x="43164" y="1"/>
                        </a:cubicBezTo>
                        <a:close/>
                      </a:path>
                    </a:pathLst>
                  </a:custGeom>
                  <a:solidFill>
                    <a:srgbClr val="F1FFE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1" name="Google Shape;161;p14"/>
                  <p:cNvSpPr/>
                  <p:nvPr/>
                </p:nvSpPr>
                <p:spPr>
                  <a:xfrm>
                    <a:off x="2022575" y="1936950"/>
                    <a:ext cx="2149400" cy="2146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76" h="85859" extrusionOk="0">
                        <a:moveTo>
                          <a:pt x="43008" y="1"/>
                        </a:moveTo>
                        <a:cubicBezTo>
                          <a:pt x="19280" y="1"/>
                          <a:pt x="1" y="19202"/>
                          <a:pt x="1" y="42930"/>
                        </a:cubicBezTo>
                        <a:cubicBezTo>
                          <a:pt x="1" y="66657"/>
                          <a:pt x="19280" y="85858"/>
                          <a:pt x="43008" y="85858"/>
                        </a:cubicBezTo>
                        <a:cubicBezTo>
                          <a:pt x="66736" y="85858"/>
                          <a:pt x="85976" y="66657"/>
                          <a:pt x="85976" y="42930"/>
                        </a:cubicBezTo>
                        <a:cubicBezTo>
                          <a:pt x="85976" y="19202"/>
                          <a:pt x="66736" y="1"/>
                          <a:pt x="43008" y="1"/>
                        </a:cubicBezTo>
                        <a:close/>
                      </a:path>
                    </a:pathLst>
                  </a:custGeom>
                  <a:solidFill>
                    <a:srgbClr val="F2FFE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2" name="Google Shape;162;p14"/>
                  <p:cNvSpPr/>
                  <p:nvPr/>
                </p:nvSpPr>
                <p:spPr>
                  <a:xfrm>
                    <a:off x="2027475" y="1940875"/>
                    <a:ext cx="2140600" cy="213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24" h="85546" extrusionOk="0">
                        <a:moveTo>
                          <a:pt x="42812" y="0"/>
                        </a:moveTo>
                        <a:cubicBezTo>
                          <a:pt x="19162" y="0"/>
                          <a:pt x="0" y="19162"/>
                          <a:pt x="0" y="42773"/>
                        </a:cubicBezTo>
                        <a:cubicBezTo>
                          <a:pt x="0" y="66383"/>
                          <a:pt x="19162" y="85545"/>
                          <a:pt x="42812" y="85545"/>
                        </a:cubicBezTo>
                        <a:cubicBezTo>
                          <a:pt x="66462" y="85545"/>
                          <a:pt x="85624" y="66383"/>
                          <a:pt x="85624" y="42773"/>
                        </a:cubicBezTo>
                        <a:cubicBezTo>
                          <a:pt x="85624" y="19162"/>
                          <a:pt x="66462" y="0"/>
                          <a:pt x="42812" y="0"/>
                        </a:cubicBezTo>
                        <a:close/>
                      </a:path>
                    </a:pathLst>
                  </a:custGeom>
                  <a:solidFill>
                    <a:srgbClr val="F2FFE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3" name="Google Shape;163;p14"/>
                  <p:cNvSpPr/>
                  <p:nvPr/>
                </p:nvSpPr>
                <p:spPr>
                  <a:xfrm>
                    <a:off x="2031375" y="1944775"/>
                    <a:ext cx="2132800" cy="2130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312" h="85233" extrusionOk="0">
                        <a:moveTo>
                          <a:pt x="42656" y="0"/>
                        </a:moveTo>
                        <a:cubicBezTo>
                          <a:pt x="19084" y="0"/>
                          <a:pt x="0" y="19084"/>
                          <a:pt x="0" y="42617"/>
                        </a:cubicBezTo>
                        <a:cubicBezTo>
                          <a:pt x="0" y="66149"/>
                          <a:pt x="19084" y="85233"/>
                          <a:pt x="42656" y="85233"/>
                        </a:cubicBezTo>
                        <a:cubicBezTo>
                          <a:pt x="66189" y="85233"/>
                          <a:pt x="85312" y="66149"/>
                          <a:pt x="85312" y="42617"/>
                        </a:cubicBezTo>
                        <a:cubicBezTo>
                          <a:pt x="85312" y="19084"/>
                          <a:pt x="66189" y="0"/>
                          <a:pt x="42656" y="0"/>
                        </a:cubicBezTo>
                        <a:close/>
                      </a:path>
                    </a:pathLst>
                  </a:custGeom>
                  <a:solidFill>
                    <a:srgbClr val="F3FFE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4" name="Google Shape;164;p14"/>
                  <p:cNvSpPr/>
                  <p:nvPr/>
                </p:nvSpPr>
                <p:spPr>
                  <a:xfrm>
                    <a:off x="2035275" y="1949650"/>
                    <a:ext cx="2124025" cy="21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961" h="84843" extrusionOk="0">
                        <a:moveTo>
                          <a:pt x="42500" y="0"/>
                        </a:moveTo>
                        <a:cubicBezTo>
                          <a:pt x="19045" y="0"/>
                          <a:pt x="0" y="19006"/>
                          <a:pt x="0" y="42422"/>
                        </a:cubicBezTo>
                        <a:cubicBezTo>
                          <a:pt x="0" y="65876"/>
                          <a:pt x="19045" y="84843"/>
                          <a:pt x="42500" y="84843"/>
                        </a:cubicBezTo>
                        <a:cubicBezTo>
                          <a:pt x="65955" y="84843"/>
                          <a:pt x="84960" y="65876"/>
                          <a:pt x="84960" y="42422"/>
                        </a:cubicBezTo>
                        <a:cubicBezTo>
                          <a:pt x="84960" y="19006"/>
                          <a:pt x="65955" y="0"/>
                          <a:pt x="42500" y="0"/>
                        </a:cubicBezTo>
                        <a:close/>
                      </a:path>
                    </a:pathLst>
                  </a:custGeom>
                  <a:solidFill>
                    <a:srgbClr val="F3FFE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5" name="Google Shape;165;p14"/>
                  <p:cNvSpPr/>
                  <p:nvPr/>
                </p:nvSpPr>
                <p:spPr>
                  <a:xfrm>
                    <a:off x="2040150" y="1953550"/>
                    <a:ext cx="2115250" cy="2113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610" h="84531" extrusionOk="0">
                        <a:moveTo>
                          <a:pt x="42305" y="0"/>
                        </a:moveTo>
                        <a:cubicBezTo>
                          <a:pt x="18928" y="0"/>
                          <a:pt x="0" y="18928"/>
                          <a:pt x="0" y="42266"/>
                        </a:cubicBezTo>
                        <a:cubicBezTo>
                          <a:pt x="0" y="65603"/>
                          <a:pt x="18928" y="84531"/>
                          <a:pt x="42305" y="84531"/>
                        </a:cubicBezTo>
                        <a:cubicBezTo>
                          <a:pt x="65682" y="84531"/>
                          <a:pt x="84609" y="65603"/>
                          <a:pt x="84609" y="42266"/>
                        </a:cubicBezTo>
                        <a:cubicBezTo>
                          <a:pt x="84609" y="18928"/>
                          <a:pt x="65682" y="0"/>
                          <a:pt x="42305" y="0"/>
                        </a:cubicBezTo>
                        <a:close/>
                      </a:path>
                    </a:pathLst>
                  </a:custGeom>
                  <a:solidFill>
                    <a:srgbClr val="F4FFE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6" name="Google Shape;166;p14"/>
                  <p:cNvSpPr/>
                  <p:nvPr/>
                </p:nvSpPr>
                <p:spPr>
                  <a:xfrm>
                    <a:off x="2044050" y="1957450"/>
                    <a:ext cx="2107450" cy="2105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298" h="84219" extrusionOk="0">
                        <a:moveTo>
                          <a:pt x="42149" y="1"/>
                        </a:moveTo>
                        <a:cubicBezTo>
                          <a:pt x="18850" y="1"/>
                          <a:pt x="1" y="18850"/>
                          <a:pt x="1" y="42110"/>
                        </a:cubicBezTo>
                        <a:cubicBezTo>
                          <a:pt x="1" y="65369"/>
                          <a:pt x="18850" y="84219"/>
                          <a:pt x="42149" y="84219"/>
                        </a:cubicBezTo>
                        <a:cubicBezTo>
                          <a:pt x="65408" y="84219"/>
                          <a:pt x="84297" y="65369"/>
                          <a:pt x="84297" y="42110"/>
                        </a:cubicBezTo>
                        <a:cubicBezTo>
                          <a:pt x="84297" y="18850"/>
                          <a:pt x="65408" y="1"/>
                          <a:pt x="42149" y="1"/>
                        </a:cubicBezTo>
                        <a:close/>
                      </a:path>
                    </a:pathLst>
                  </a:custGeom>
                  <a:solidFill>
                    <a:srgbClr val="F4FFE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7" name="Google Shape;167;p14"/>
                  <p:cNvSpPr/>
                  <p:nvPr/>
                </p:nvSpPr>
                <p:spPr>
                  <a:xfrm>
                    <a:off x="2047950" y="1962325"/>
                    <a:ext cx="2099650" cy="2096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986" h="83868" extrusionOk="0">
                        <a:moveTo>
                          <a:pt x="41993" y="1"/>
                        </a:moveTo>
                        <a:cubicBezTo>
                          <a:pt x="18811" y="1"/>
                          <a:pt x="1" y="18772"/>
                          <a:pt x="1" y="41915"/>
                        </a:cubicBezTo>
                        <a:cubicBezTo>
                          <a:pt x="1" y="65057"/>
                          <a:pt x="18811" y="83868"/>
                          <a:pt x="41993" y="83868"/>
                        </a:cubicBezTo>
                        <a:cubicBezTo>
                          <a:pt x="65174" y="83868"/>
                          <a:pt x="83985" y="65057"/>
                          <a:pt x="83985" y="41915"/>
                        </a:cubicBezTo>
                        <a:cubicBezTo>
                          <a:pt x="83985" y="18772"/>
                          <a:pt x="65174" y="1"/>
                          <a:pt x="41993" y="1"/>
                        </a:cubicBezTo>
                        <a:close/>
                      </a:path>
                    </a:pathLst>
                  </a:custGeom>
                  <a:solidFill>
                    <a:srgbClr val="F5FFE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8" name="Google Shape;168;p14"/>
                  <p:cNvSpPr/>
                  <p:nvPr/>
                </p:nvSpPr>
                <p:spPr>
                  <a:xfrm>
                    <a:off x="2052825" y="1966225"/>
                    <a:ext cx="2089875" cy="2087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595" h="83517" extrusionOk="0">
                        <a:moveTo>
                          <a:pt x="41798" y="1"/>
                        </a:moveTo>
                        <a:cubicBezTo>
                          <a:pt x="18694" y="1"/>
                          <a:pt x="1" y="18694"/>
                          <a:pt x="1" y="41759"/>
                        </a:cubicBezTo>
                        <a:cubicBezTo>
                          <a:pt x="1" y="64823"/>
                          <a:pt x="18694" y="83516"/>
                          <a:pt x="41798" y="83516"/>
                        </a:cubicBezTo>
                        <a:cubicBezTo>
                          <a:pt x="64901" y="83516"/>
                          <a:pt x="83595" y="64823"/>
                          <a:pt x="83595" y="41759"/>
                        </a:cubicBezTo>
                        <a:cubicBezTo>
                          <a:pt x="83595" y="18694"/>
                          <a:pt x="64901" y="1"/>
                          <a:pt x="41798" y="1"/>
                        </a:cubicBezTo>
                        <a:close/>
                      </a:path>
                    </a:pathLst>
                  </a:custGeom>
                  <a:solidFill>
                    <a:srgbClr val="F5FFE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9" name="Google Shape;169;p14"/>
                  <p:cNvSpPr/>
                  <p:nvPr/>
                </p:nvSpPr>
                <p:spPr>
                  <a:xfrm>
                    <a:off x="2056725" y="1970125"/>
                    <a:ext cx="2082075" cy="2080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283" h="83205" extrusionOk="0">
                        <a:moveTo>
                          <a:pt x="41642" y="1"/>
                        </a:moveTo>
                        <a:cubicBezTo>
                          <a:pt x="18655" y="1"/>
                          <a:pt x="1" y="18616"/>
                          <a:pt x="1" y="41603"/>
                        </a:cubicBezTo>
                        <a:cubicBezTo>
                          <a:pt x="1" y="64589"/>
                          <a:pt x="18655" y="83204"/>
                          <a:pt x="41642" y="83204"/>
                        </a:cubicBezTo>
                        <a:cubicBezTo>
                          <a:pt x="64628" y="83204"/>
                          <a:pt x="83283" y="64589"/>
                          <a:pt x="83283" y="41603"/>
                        </a:cubicBezTo>
                        <a:cubicBezTo>
                          <a:pt x="83283" y="18616"/>
                          <a:pt x="64628" y="1"/>
                          <a:pt x="41642" y="1"/>
                        </a:cubicBezTo>
                        <a:close/>
                      </a:path>
                    </a:pathLst>
                  </a:custGeom>
                  <a:solidFill>
                    <a:srgbClr val="F6FFE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0" name="Google Shape;170;p14"/>
                  <p:cNvSpPr/>
                  <p:nvPr/>
                </p:nvSpPr>
                <p:spPr>
                  <a:xfrm>
                    <a:off x="2060625" y="1975000"/>
                    <a:ext cx="2074275" cy="207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971" h="82854" extrusionOk="0">
                        <a:moveTo>
                          <a:pt x="41486" y="1"/>
                        </a:moveTo>
                        <a:cubicBezTo>
                          <a:pt x="18577" y="1"/>
                          <a:pt x="1" y="18538"/>
                          <a:pt x="1" y="41408"/>
                        </a:cubicBezTo>
                        <a:cubicBezTo>
                          <a:pt x="1" y="64277"/>
                          <a:pt x="18577" y="82853"/>
                          <a:pt x="41486" y="82853"/>
                        </a:cubicBezTo>
                        <a:cubicBezTo>
                          <a:pt x="64394" y="82853"/>
                          <a:pt x="82971" y="64277"/>
                          <a:pt x="82971" y="41408"/>
                        </a:cubicBezTo>
                        <a:cubicBezTo>
                          <a:pt x="82971" y="18538"/>
                          <a:pt x="64394" y="1"/>
                          <a:pt x="41486" y="1"/>
                        </a:cubicBezTo>
                        <a:close/>
                      </a:path>
                    </a:pathLst>
                  </a:custGeom>
                  <a:solidFill>
                    <a:srgbClr val="F6FFE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1" name="Google Shape;171;p14"/>
                  <p:cNvSpPr/>
                  <p:nvPr/>
                </p:nvSpPr>
                <p:spPr>
                  <a:xfrm>
                    <a:off x="2064550" y="1978925"/>
                    <a:ext cx="2065475" cy="2062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19" h="82502" extrusionOk="0">
                        <a:moveTo>
                          <a:pt x="41329" y="0"/>
                        </a:moveTo>
                        <a:cubicBezTo>
                          <a:pt x="18499" y="0"/>
                          <a:pt x="0" y="18459"/>
                          <a:pt x="0" y="41251"/>
                        </a:cubicBezTo>
                        <a:cubicBezTo>
                          <a:pt x="0" y="64042"/>
                          <a:pt x="18499" y="82501"/>
                          <a:pt x="41329" y="82501"/>
                        </a:cubicBezTo>
                        <a:cubicBezTo>
                          <a:pt x="64120" y="82501"/>
                          <a:pt x="82619" y="64042"/>
                          <a:pt x="82619" y="41251"/>
                        </a:cubicBezTo>
                        <a:cubicBezTo>
                          <a:pt x="82619" y="18459"/>
                          <a:pt x="64120" y="0"/>
                          <a:pt x="41329" y="0"/>
                        </a:cubicBezTo>
                        <a:close/>
                      </a:path>
                    </a:pathLst>
                  </a:custGeom>
                  <a:solidFill>
                    <a:srgbClr val="F7FF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2" name="Google Shape;172;p14"/>
                  <p:cNvSpPr/>
                  <p:nvPr/>
                </p:nvSpPr>
                <p:spPr>
                  <a:xfrm>
                    <a:off x="2069425" y="1982825"/>
                    <a:ext cx="2056700" cy="2054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268" h="82189" extrusionOk="0">
                        <a:moveTo>
                          <a:pt x="41134" y="0"/>
                        </a:moveTo>
                        <a:cubicBezTo>
                          <a:pt x="18421" y="0"/>
                          <a:pt x="0" y="18420"/>
                          <a:pt x="0" y="41095"/>
                        </a:cubicBezTo>
                        <a:cubicBezTo>
                          <a:pt x="0" y="63808"/>
                          <a:pt x="18421" y="82189"/>
                          <a:pt x="41134" y="82189"/>
                        </a:cubicBezTo>
                        <a:cubicBezTo>
                          <a:pt x="63847" y="82189"/>
                          <a:pt x="82268" y="63808"/>
                          <a:pt x="82268" y="41095"/>
                        </a:cubicBezTo>
                        <a:cubicBezTo>
                          <a:pt x="82268" y="18420"/>
                          <a:pt x="63847" y="0"/>
                          <a:pt x="41134" y="0"/>
                        </a:cubicBezTo>
                        <a:close/>
                      </a:path>
                    </a:pathLst>
                  </a:custGeom>
                  <a:solidFill>
                    <a:srgbClr val="F7FFF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3" name="Google Shape;173;p14"/>
                  <p:cNvSpPr/>
                  <p:nvPr/>
                </p:nvSpPr>
                <p:spPr>
                  <a:xfrm>
                    <a:off x="2073325" y="1986725"/>
                    <a:ext cx="2048900" cy="204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956" h="81877" extrusionOk="0">
                        <a:moveTo>
                          <a:pt x="40978" y="0"/>
                        </a:moveTo>
                        <a:cubicBezTo>
                          <a:pt x="18343" y="0"/>
                          <a:pt x="0" y="18343"/>
                          <a:pt x="0" y="40939"/>
                        </a:cubicBezTo>
                        <a:cubicBezTo>
                          <a:pt x="0" y="63535"/>
                          <a:pt x="18343" y="81877"/>
                          <a:pt x="40978" y="81877"/>
                        </a:cubicBezTo>
                        <a:cubicBezTo>
                          <a:pt x="63613" y="81877"/>
                          <a:pt x="81955" y="63535"/>
                          <a:pt x="81955" y="40939"/>
                        </a:cubicBezTo>
                        <a:cubicBezTo>
                          <a:pt x="81955" y="18343"/>
                          <a:pt x="63613" y="0"/>
                          <a:pt x="40978" y="0"/>
                        </a:cubicBezTo>
                        <a:close/>
                      </a:path>
                    </a:pathLst>
                  </a:custGeom>
                  <a:solidFill>
                    <a:srgbClr val="F8FFF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4" name="Google Shape;174;p14"/>
                  <p:cNvSpPr/>
                  <p:nvPr/>
                </p:nvSpPr>
                <p:spPr>
                  <a:xfrm>
                    <a:off x="2077225" y="1991600"/>
                    <a:ext cx="2040125" cy="203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605" h="81487" extrusionOk="0">
                        <a:moveTo>
                          <a:pt x="40822" y="0"/>
                        </a:moveTo>
                        <a:cubicBezTo>
                          <a:pt x="18265" y="0"/>
                          <a:pt x="0" y="18226"/>
                          <a:pt x="0" y="40744"/>
                        </a:cubicBezTo>
                        <a:cubicBezTo>
                          <a:pt x="0" y="63262"/>
                          <a:pt x="18265" y="81487"/>
                          <a:pt x="40822" y="81487"/>
                        </a:cubicBezTo>
                        <a:cubicBezTo>
                          <a:pt x="63340" y="81487"/>
                          <a:pt x="81604" y="63262"/>
                          <a:pt x="81604" y="40744"/>
                        </a:cubicBezTo>
                        <a:cubicBezTo>
                          <a:pt x="81604" y="18226"/>
                          <a:pt x="63340" y="0"/>
                          <a:pt x="40822" y="0"/>
                        </a:cubicBezTo>
                        <a:close/>
                      </a:path>
                    </a:pathLst>
                  </a:custGeom>
                  <a:solidFill>
                    <a:srgbClr val="F8FFF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5" name="Google Shape;175;p14"/>
                  <p:cNvSpPr/>
                  <p:nvPr/>
                </p:nvSpPr>
                <p:spPr>
                  <a:xfrm>
                    <a:off x="2082100" y="1995500"/>
                    <a:ext cx="2031350" cy="2029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54" h="81175" extrusionOk="0">
                        <a:moveTo>
                          <a:pt x="40627" y="1"/>
                        </a:moveTo>
                        <a:cubicBezTo>
                          <a:pt x="18187" y="1"/>
                          <a:pt x="1" y="18187"/>
                          <a:pt x="1" y="40588"/>
                        </a:cubicBezTo>
                        <a:cubicBezTo>
                          <a:pt x="1" y="62989"/>
                          <a:pt x="18187" y="81175"/>
                          <a:pt x="40627" y="81175"/>
                        </a:cubicBezTo>
                        <a:cubicBezTo>
                          <a:pt x="63067" y="81175"/>
                          <a:pt x="81253" y="62989"/>
                          <a:pt x="81253" y="40588"/>
                        </a:cubicBezTo>
                        <a:cubicBezTo>
                          <a:pt x="81253" y="18187"/>
                          <a:pt x="63067" y="1"/>
                          <a:pt x="40627" y="1"/>
                        </a:cubicBezTo>
                        <a:close/>
                      </a:path>
                    </a:pathLst>
                  </a:custGeom>
                  <a:solidFill>
                    <a:srgbClr val="F9FFF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6" name="Google Shape;176;p14"/>
                  <p:cNvSpPr/>
                  <p:nvPr/>
                </p:nvSpPr>
                <p:spPr>
                  <a:xfrm>
                    <a:off x="2086000" y="1999400"/>
                    <a:ext cx="2023550" cy="2021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42" h="80863" extrusionOk="0">
                        <a:moveTo>
                          <a:pt x="40471" y="1"/>
                        </a:moveTo>
                        <a:cubicBezTo>
                          <a:pt x="18109" y="1"/>
                          <a:pt x="1" y="18109"/>
                          <a:pt x="1" y="40432"/>
                        </a:cubicBezTo>
                        <a:cubicBezTo>
                          <a:pt x="1" y="62754"/>
                          <a:pt x="18109" y="80863"/>
                          <a:pt x="40471" y="80863"/>
                        </a:cubicBezTo>
                        <a:cubicBezTo>
                          <a:pt x="62833" y="80863"/>
                          <a:pt x="80941" y="62754"/>
                          <a:pt x="80941" y="40432"/>
                        </a:cubicBezTo>
                        <a:cubicBezTo>
                          <a:pt x="80941" y="18109"/>
                          <a:pt x="62833" y="1"/>
                          <a:pt x="40471" y="1"/>
                        </a:cubicBezTo>
                        <a:close/>
                      </a:path>
                    </a:pathLst>
                  </a:custGeom>
                  <a:solidFill>
                    <a:srgbClr val="F9FFF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7" name="Google Shape;177;p14"/>
                  <p:cNvSpPr/>
                  <p:nvPr/>
                </p:nvSpPr>
                <p:spPr>
                  <a:xfrm>
                    <a:off x="2089900" y="2004275"/>
                    <a:ext cx="2014750" cy="201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90" h="80473" extrusionOk="0">
                        <a:moveTo>
                          <a:pt x="40315" y="1"/>
                        </a:moveTo>
                        <a:cubicBezTo>
                          <a:pt x="18070" y="1"/>
                          <a:pt x="1" y="17992"/>
                          <a:pt x="1" y="40237"/>
                        </a:cubicBezTo>
                        <a:cubicBezTo>
                          <a:pt x="1" y="62481"/>
                          <a:pt x="18070" y="80472"/>
                          <a:pt x="40315" y="80472"/>
                        </a:cubicBezTo>
                        <a:cubicBezTo>
                          <a:pt x="62560" y="80472"/>
                          <a:pt x="80590" y="62481"/>
                          <a:pt x="80590" y="40237"/>
                        </a:cubicBezTo>
                        <a:cubicBezTo>
                          <a:pt x="80590" y="17992"/>
                          <a:pt x="62560" y="1"/>
                          <a:pt x="40315" y="1"/>
                        </a:cubicBezTo>
                        <a:close/>
                      </a:path>
                    </a:pathLst>
                  </a:custGeom>
                  <a:solidFill>
                    <a:srgbClr val="FAFFF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" name="Google Shape;178;p14"/>
                  <p:cNvSpPr/>
                  <p:nvPr/>
                </p:nvSpPr>
                <p:spPr>
                  <a:xfrm>
                    <a:off x="2094775" y="2008175"/>
                    <a:ext cx="2005975" cy="200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239" h="80161" extrusionOk="0">
                        <a:moveTo>
                          <a:pt x="40120" y="1"/>
                        </a:moveTo>
                        <a:cubicBezTo>
                          <a:pt x="17953" y="1"/>
                          <a:pt x="1" y="17953"/>
                          <a:pt x="1" y="40081"/>
                        </a:cubicBezTo>
                        <a:cubicBezTo>
                          <a:pt x="1" y="62208"/>
                          <a:pt x="17953" y="80160"/>
                          <a:pt x="40120" y="80160"/>
                        </a:cubicBezTo>
                        <a:cubicBezTo>
                          <a:pt x="62287" y="80160"/>
                          <a:pt x="80239" y="62208"/>
                          <a:pt x="80239" y="40081"/>
                        </a:cubicBezTo>
                        <a:cubicBezTo>
                          <a:pt x="80239" y="17953"/>
                          <a:pt x="62287" y="1"/>
                          <a:pt x="40120" y="1"/>
                        </a:cubicBezTo>
                        <a:close/>
                      </a:path>
                    </a:pathLst>
                  </a:custGeom>
                  <a:solidFill>
                    <a:srgbClr val="FAFFF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9" name="Google Shape;179;p14"/>
                  <p:cNvSpPr/>
                  <p:nvPr/>
                </p:nvSpPr>
                <p:spPr>
                  <a:xfrm>
                    <a:off x="2098700" y="2012075"/>
                    <a:ext cx="1998150" cy="1996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926" h="79849" extrusionOk="0">
                        <a:moveTo>
                          <a:pt x="39963" y="1"/>
                        </a:moveTo>
                        <a:cubicBezTo>
                          <a:pt x="17874" y="1"/>
                          <a:pt x="0" y="17875"/>
                          <a:pt x="0" y="39925"/>
                        </a:cubicBezTo>
                        <a:cubicBezTo>
                          <a:pt x="0" y="61974"/>
                          <a:pt x="17874" y="79848"/>
                          <a:pt x="39963" y="79848"/>
                        </a:cubicBezTo>
                        <a:cubicBezTo>
                          <a:pt x="62013" y="79848"/>
                          <a:pt x="79926" y="61974"/>
                          <a:pt x="79926" y="39925"/>
                        </a:cubicBezTo>
                        <a:cubicBezTo>
                          <a:pt x="79926" y="17875"/>
                          <a:pt x="62013" y="1"/>
                          <a:pt x="39963" y="1"/>
                        </a:cubicBezTo>
                        <a:close/>
                      </a:path>
                    </a:pathLst>
                  </a:custGeom>
                  <a:solidFill>
                    <a:srgbClr val="FBFFF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0" name="Google Shape;180;p14"/>
                  <p:cNvSpPr/>
                  <p:nvPr/>
                </p:nvSpPr>
                <p:spPr>
                  <a:xfrm>
                    <a:off x="2107963" y="2013063"/>
                    <a:ext cx="1989375" cy="198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575" h="79497" extrusionOk="0">
                        <a:moveTo>
                          <a:pt x="39807" y="0"/>
                        </a:moveTo>
                        <a:cubicBezTo>
                          <a:pt x="17835" y="0"/>
                          <a:pt x="0" y="17796"/>
                          <a:pt x="0" y="39729"/>
                        </a:cubicBezTo>
                        <a:cubicBezTo>
                          <a:pt x="0" y="61700"/>
                          <a:pt x="17835" y="79496"/>
                          <a:pt x="39807" y="79496"/>
                        </a:cubicBezTo>
                        <a:cubicBezTo>
                          <a:pt x="61779" y="79496"/>
                          <a:pt x="79575" y="61700"/>
                          <a:pt x="79575" y="39729"/>
                        </a:cubicBezTo>
                        <a:cubicBezTo>
                          <a:pt x="79575" y="17796"/>
                          <a:pt x="61779" y="0"/>
                          <a:pt x="39807" y="0"/>
                        </a:cubicBezTo>
                        <a:close/>
                      </a:path>
                    </a:pathLst>
                  </a:custGeom>
                  <a:solidFill>
                    <a:srgbClr val="21212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1" name="Google Shape;181;p14"/>
                  <p:cNvSpPr/>
                  <p:nvPr/>
                </p:nvSpPr>
                <p:spPr>
                  <a:xfrm>
                    <a:off x="2932875" y="1922325"/>
                    <a:ext cx="331750" cy="26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70" h="10592" extrusionOk="0">
                        <a:moveTo>
                          <a:pt x="6791" y="1"/>
                        </a:moveTo>
                        <a:cubicBezTo>
                          <a:pt x="4488" y="1"/>
                          <a:pt x="2225" y="196"/>
                          <a:pt x="0" y="508"/>
                        </a:cubicBezTo>
                        <a:cubicBezTo>
                          <a:pt x="817" y="3944"/>
                          <a:pt x="2803" y="10591"/>
                          <a:pt x="5967" y="10591"/>
                        </a:cubicBezTo>
                        <a:cubicBezTo>
                          <a:pt x="7942" y="10591"/>
                          <a:pt x="10375" y="8003"/>
                          <a:pt x="13269" y="430"/>
                        </a:cubicBezTo>
                        <a:cubicBezTo>
                          <a:pt x="11162" y="157"/>
                          <a:pt x="8976" y="1"/>
                          <a:pt x="6791" y="1"/>
                        </a:cubicBezTo>
                        <a:close/>
                      </a:path>
                    </a:pathLst>
                  </a:custGeom>
                  <a:solidFill>
                    <a:srgbClr val="009D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2" name="Google Shape;182;p14"/>
                  <p:cNvSpPr/>
                  <p:nvPr/>
                </p:nvSpPr>
                <p:spPr>
                  <a:xfrm>
                    <a:off x="2875550" y="1658550"/>
                    <a:ext cx="480775" cy="276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31" h="11059" extrusionOk="0">
                        <a:moveTo>
                          <a:pt x="8359" y="0"/>
                        </a:moveTo>
                        <a:cubicBezTo>
                          <a:pt x="1" y="0"/>
                          <a:pt x="1864" y="9030"/>
                          <a:pt x="1864" y="9030"/>
                        </a:cubicBezTo>
                        <a:cubicBezTo>
                          <a:pt x="1864" y="9030"/>
                          <a:pt x="1981" y="9849"/>
                          <a:pt x="2293" y="11059"/>
                        </a:cubicBezTo>
                        <a:cubicBezTo>
                          <a:pt x="4518" y="10747"/>
                          <a:pt x="6781" y="10552"/>
                          <a:pt x="9084" y="10552"/>
                        </a:cubicBezTo>
                        <a:cubicBezTo>
                          <a:pt x="11269" y="10552"/>
                          <a:pt x="13455" y="10708"/>
                          <a:pt x="15562" y="10981"/>
                        </a:cubicBezTo>
                        <a:cubicBezTo>
                          <a:pt x="15679" y="10630"/>
                          <a:pt x="15836" y="10239"/>
                          <a:pt x="15992" y="9810"/>
                        </a:cubicBezTo>
                        <a:cubicBezTo>
                          <a:pt x="15992" y="9810"/>
                          <a:pt x="19231" y="912"/>
                          <a:pt x="9513" y="54"/>
                        </a:cubicBezTo>
                        <a:cubicBezTo>
                          <a:pt x="9108" y="18"/>
                          <a:pt x="8724" y="0"/>
                          <a:pt x="8359" y="0"/>
                        </a:cubicBezTo>
                        <a:close/>
                      </a:path>
                    </a:pathLst>
                  </a:custGeom>
                  <a:solidFill>
                    <a:srgbClr val="F13F3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3" name="Google Shape;183;p14"/>
                  <p:cNvSpPr/>
                  <p:nvPr/>
                </p:nvSpPr>
                <p:spPr>
                  <a:xfrm>
                    <a:off x="2419675" y="1996475"/>
                    <a:ext cx="325225" cy="3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9" h="12743" extrusionOk="0">
                        <a:moveTo>
                          <a:pt x="11435" y="1"/>
                        </a:moveTo>
                        <a:lnTo>
                          <a:pt x="11435" y="1"/>
                        </a:lnTo>
                        <a:cubicBezTo>
                          <a:pt x="9484" y="820"/>
                          <a:pt x="7533" y="1757"/>
                          <a:pt x="5659" y="2849"/>
                        </a:cubicBezTo>
                        <a:cubicBezTo>
                          <a:pt x="3630" y="4020"/>
                          <a:pt x="1757" y="5308"/>
                          <a:pt x="1" y="6674"/>
                        </a:cubicBezTo>
                        <a:cubicBezTo>
                          <a:pt x="2095" y="8893"/>
                          <a:pt x="6140" y="12743"/>
                          <a:pt x="8968" y="12743"/>
                        </a:cubicBezTo>
                        <a:cubicBezTo>
                          <a:pt x="11461" y="12743"/>
                          <a:pt x="13008" y="9748"/>
                          <a:pt x="11435" y="1"/>
                        </a:cubicBezTo>
                        <a:close/>
                      </a:path>
                    </a:pathLst>
                  </a:custGeom>
                  <a:solidFill>
                    <a:srgbClr val="009D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4" name="Google Shape;184;p14"/>
                  <p:cNvSpPr/>
                  <p:nvPr/>
                </p:nvSpPr>
                <p:spPr>
                  <a:xfrm>
                    <a:off x="2217725" y="1808500"/>
                    <a:ext cx="487850" cy="354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514" h="14193" extrusionOk="0">
                        <a:moveTo>
                          <a:pt x="12958" y="1"/>
                        </a:moveTo>
                        <a:cubicBezTo>
                          <a:pt x="11803" y="1"/>
                          <a:pt x="10448" y="303"/>
                          <a:pt x="8859" y="1041"/>
                        </a:cubicBezTo>
                        <a:cubicBezTo>
                          <a:pt x="0" y="5139"/>
                          <a:pt x="6674" y="12671"/>
                          <a:pt x="6674" y="12671"/>
                        </a:cubicBezTo>
                        <a:cubicBezTo>
                          <a:pt x="6674" y="12671"/>
                          <a:pt x="7220" y="13295"/>
                          <a:pt x="8079" y="14193"/>
                        </a:cubicBezTo>
                        <a:cubicBezTo>
                          <a:pt x="9835" y="12827"/>
                          <a:pt x="11708" y="11539"/>
                          <a:pt x="13737" y="10368"/>
                        </a:cubicBezTo>
                        <a:cubicBezTo>
                          <a:pt x="15611" y="9276"/>
                          <a:pt x="17562" y="8339"/>
                          <a:pt x="19513" y="7520"/>
                        </a:cubicBezTo>
                        <a:cubicBezTo>
                          <a:pt x="19474" y="7129"/>
                          <a:pt x="19396" y="6700"/>
                          <a:pt x="19318" y="6271"/>
                        </a:cubicBezTo>
                        <a:cubicBezTo>
                          <a:pt x="19318" y="6271"/>
                          <a:pt x="18216" y="1"/>
                          <a:pt x="12958" y="1"/>
                        </a:cubicBezTo>
                        <a:close/>
                      </a:path>
                    </a:pathLst>
                  </a:custGeom>
                  <a:solidFill>
                    <a:srgbClr val="F13F3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5" name="Google Shape;185;p14"/>
                  <p:cNvSpPr/>
                  <p:nvPr/>
                </p:nvSpPr>
                <p:spPr>
                  <a:xfrm>
                    <a:off x="2088925" y="2330150"/>
                    <a:ext cx="377100" cy="322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84" h="12906" extrusionOk="0">
                        <a:moveTo>
                          <a:pt x="6596" y="0"/>
                        </a:moveTo>
                        <a:cubicBezTo>
                          <a:pt x="5308" y="1679"/>
                          <a:pt x="4099" y="3474"/>
                          <a:pt x="3006" y="5386"/>
                        </a:cubicBezTo>
                        <a:cubicBezTo>
                          <a:pt x="1835" y="7376"/>
                          <a:pt x="859" y="9445"/>
                          <a:pt x="1" y="11513"/>
                        </a:cubicBezTo>
                        <a:cubicBezTo>
                          <a:pt x="1994" y="12107"/>
                          <a:pt x="5154" y="12905"/>
                          <a:pt x="7743" y="12905"/>
                        </a:cubicBezTo>
                        <a:cubicBezTo>
                          <a:pt x="12300" y="12905"/>
                          <a:pt x="15084" y="10430"/>
                          <a:pt x="6596" y="0"/>
                        </a:cubicBezTo>
                        <a:close/>
                      </a:path>
                    </a:pathLst>
                  </a:custGeom>
                  <a:solidFill>
                    <a:srgbClr val="009D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6" name="Google Shape;186;p14"/>
                  <p:cNvSpPr/>
                  <p:nvPr/>
                </p:nvSpPr>
                <p:spPr>
                  <a:xfrm>
                    <a:off x="1802100" y="2230500"/>
                    <a:ext cx="451750" cy="3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70" h="15500" extrusionOk="0">
                        <a:moveTo>
                          <a:pt x="11438" y="0"/>
                        </a:moveTo>
                        <a:cubicBezTo>
                          <a:pt x="9621" y="0"/>
                          <a:pt x="7572" y="907"/>
                          <a:pt x="5581" y="3713"/>
                        </a:cubicBezTo>
                        <a:cubicBezTo>
                          <a:pt x="0" y="11675"/>
                          <a:pt x="9522" y="14875"/>
                          <a:pt x="9522" y="14875"/>
                        </a:cubicBezTo>
                        <a:cubicBezTo>
                          <a:pt x="9522" y="14875"/>
                          <a:pt x="10303" y="15148"/>
                          <a:pt x="11474" y="15499"/>
                        </a:cubicBezTo>
                        <a:cubicBezTo>
                          <a:pt x="12332" y="13431"/>
                          <a:pt x="13308" y="11362"/>
                          <a:pt x="14479" y="9372"/>
                        </a:cubicBezTo>
                        <a:cubicBezTo>
                          <a:pt x="15572" y="7460"/>
                          <a:pt x="16781" y="5665"/>
                          <a:pt x="18069" y="3986"/>
                        </a:cubicBezTo>
                        <a:cubicBezTo>
                          <a:pt x="17835" y="3674"/>
                          <a:pt x="17562" y="3362"/>
                          <a:pt x="17289" y="3011"/>
                        </a:cubicBezTo>
                        <a:cubicBezTo>
                          <a:pt x="17289" y="3011"/>
                          <a:pt x="14750" y="0"/>
                          <a:pt x="11438" y="0"/>
                        </a:cubicBezTo>
                        <a:close/>
                      </a:path>
                    </a:pathLst>
                  </a:custGeom>
                  <a:solidFill>
                    <a:srgbClr val="F13F3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7" name="Google Shape;187;p14"/>
                  <p:cNvSpPr/>
                  <p:nvPr/>
                </p:nvSpPr>
                <p:spPr>
                  <a:xfrm>
                    <a:off x="2018675" y="2845300"/>
                    <a:ext cx="502500" cy="331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00" h="13270" extrusionOk="0">
                        <a:moveTo>
                          <a:pt x="430" y="0"/>
                        </a:moveTo>
                        <a:cubicBezTo>
                          <a:pt x="157" y="2108"/>
                          <a:pt x="1" y="4254"/>
                          <a:pt x="1" y="6439"/>
                        </a:cubicBezTo>
                        <a:cubicBezTo>
                          <a:pt x="1" y="8781"/>
                          <a:pt x="157" y="11045"/>
                          <a:pt x="469" y="13269"/>
                        </a:cubicBezTo>
                        <a:cubicBezTo>
                          <a:pt x="6050" y="11942"/>
                          <a:pt x="20099" y="7532"/>
                          <a:pt x="430" y="0"/>
                        </a:cubicBezTo>
                        <a:close/>
                      </a:path>
                    </a:pathLst>
                  </a:custGeom>
                  <a:solidFill>
                    <a:srgbClr val="009D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8" name="Google Shape;188;p14"/>
                  <p:cNvSpPr/>
                  <p:nvPr/>
                </p:nvSpPr>
                <p:spPr>
                  <a:xfrm>
                    <a:off x="1740325" y="2821550"/>
                    <a:ext cx="290100" cy="370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04" h="14818" extrusionOk="0">
                        <a:moveTo>
                          <a:pt x="7194" y="0"/>
                        </a:moveTo>
                        <a:cubicBezTo>
                          <a:pt x="4550" y="0"/>
                          <a:pt x="1151" y="1162"/>
                          <a:pt x="637" y="6960"/>
                        </a:cubicBezTo>
                        <a:cubicBezTo>
                          <a:pt x="1" y="13818"/>
                          <a:pt x="4773" y="14817"/>
                          <a:pt x="7608" y="14817"/>
                        </a:cubicBezTo>
                        <a:cubicBezTo>
                          <a:pt x="8774" y="14817"/>
                          <a:pt x="9613" y="14648"/>
                          <a:pt x="9613" y="14648"/>
                        </a:cubicBezTo>
                        <a:cubicBezTo>
                          <a:pt x="9613" y="14648"/>
                          <a:pt x="10432" y="14492"/>
                          <a:pt x="11603" y="14219"/>
                        </a:cubicBezTo>
                        <a:cubicBezTo>
                          <a:pt x="11291" y="11995"/>
                          <a:pt x="11135" y="9731"/>
                          <a:pt x="11135" y="7389"/>
                        </a:cubicBezTo>
                        <a:cubicBezTo>
                          <a:pt x="11135" y="5204"/>
                          <a:pt x="11291" y="3058"/>
                          <a:pt x="11564" y="950"/>
                        </a:cubicBezTo>
                        <a:cubicBezTo>
                          <a:pt x="11174" y="794"/>
                          <a:pt x="10784" y="677"/>
                          <a:pt x="10393" y="521"/>
                        </a:cubicBezTo>
                        <a:cubicBezTo>
                          <a:pt x="10393" y="521"/>
                          <a:pt x="8963" y="0"/>
                          <a:pt x="7194" y="0"/>
                        </a:cubicBezTo>
                        <a:close/>
                      </a:path>
                    </a:pathLst>
                  </a:custGeom>
                  <a:solidFill>
                    <a:srgbClr val="F13F3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9" name="Google Shape;189;p14"/>
                  <p:cNvSpPr/>
                  <p:nvPr/>
                </p:nvSpPr>
                <p:spPr>
                  <a:xfrm>
                    <a:off x="2092825" y="3387825"/>
                    <a:ext cx="458000" cy="302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20" h="12096" extrusionOk="0">
                        <a:moveTo>
                          <a:pt x="6617" y="0"/>
                        </a:moveTo>
                        <a:cubicBezTo>
                          <a:pt x="4875" y="0"/>
                          <a:pt x="2696" y="192"/>
                          <a:pt x="1" y="622"/>
                        </a:cubicBezTo>
                        <a:cubicBezTo>
                          <a:pt x="781" y="2612"/>
                          <a:pt x="1757" y="4525"/>
                          <a:pt x="2850" y="6437"/>
                        </a:cubicBezTo>
                        <a:cubicBezTo>
                          <a:pt x="4021" y="8427"/>
                          <a:pt x="5269" y="10340"/>
                          <a:pt x="6674" y="12096"/>
                        </a:cubicBezTo>
                        <a:cubicBezTo>
                          <a:pt x="10309" y="8665"/>
                          <a:pt x="18320" y="0"/>
                          <a:pt x="6617" y="0"/>
                        </a:cubicBezTo>
                        <a:close/>
                      </a:path>
                    </a:pathLst>
                  </a:custGeom>
                  <a:solidFill>
                    <a:srgbClr val="009D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0" name="Google Shape;190;p14"/>
                  <p:cNvSpPr/>
                  <p:nvPr/>
                </p:nvSpPr>
                <p:spPr>
                  <a:xfrm>
                    <a:off x="1828425" y="3403375"/>
                    <a:ext cx="431275" cy="3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51" h="15259" extrusionOk="0">
                        <a:moveTo>
                          <a:pt x="10577" y="0"/>
                        </a:moveTo>
                        <a:cubicBezTo>
                          <a:pt x="10148" y="78"/>
                          <a:pt x="9757" y="156"/>
                          <a:pt x="9328" y="234"/>
                        </a:cubicBezTo>
                        <a:cubicBezTo>
                          <a:pt x="9328" y="234"/>
                          <a:pt x="1" y="1873"/>
                          <a:pt x="4098" y="10693"/>
                        </a:cubicBezTo>
                        <a:cubicBezTo>
                          <a:pt x="5729" y="14203"/>
                          <a:pt x="7903" y="15259"/>
                          <a:pt x="9930" y="15259"/>
                        </a:cubicBezTo>
                        <a:cubicBezTo>
                          <a:pt x="12998" y="15259"/>
                          <a:pt x="15728" y="12840"/>
                          <a:pt x="15728" y="12840"/>
                        </a:cubicBezTo>
                        <a:cubicBezTo>
                          <a:pt x="15728" y="12840"/>
                          <a:pt x="16353" y="12332"/>
                          <a:pt x="17250" y="11474"/>
                        </a:cubicBezTo>
                        <a:cubicBezTo>
                          <a:pt x="15845" y="9718"/>
                          <a:pt x="14597" y="7805"/>
                          <a:pt x="13426" y="5815"/>
                        </a:cubicBezTo>
                        <a:cubicBezTo>
                          <a:pt x="12333" y="3903"/>
                          <a:pt x="11357" y="1990"/>
                          <a:pt x="10577" y="0"/>
                        </a:cubicBezTo>
                        <a:close/>
                      </a:path>
                    </a:pathLst>
                  </a:custGeom>
                  <a:solidFill>
                    <a:srgbClr val="F13F3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1" name="Google Shape;191;p14"/>
                  <p:cNvSpPr/>
                  <p:nvPr/>
                </p:nvSpPr>
                <p:spPr>
                  <a:xfrm>
                    <a:off x="2426500" y="3718425"/>
                    <a:ext cx="364450" cy="301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78" h="12063" extrusionOk="0">
                        <a:moveTo>
                          <a:pt x="9994" y="0"/>
                        </a:moveTo>
                        <a:cubicBezTo>
                          <a:pt x="8036" y="0"/>
                          <a:pt x="4894" y="1497"/>
                          <a:pt x="1" y="5467"/>
                        </a:cubicBezTo>
                        <a:cubicBezTo>
                          <a:pt x="1679" y="6794"/>
                          <a:pt x="3474" y="8004"/>
                          <a:pt x="5386" y="9097"/>
                        </a:cubicBezTo>
                        <a:cubicBezTo>
                          <a:pt x="7377" y="10228"/>
                          <a:pt x="9406" y="11243"/>
                          <a:pt x="11514" y="12062"/>
                        </a:cubicBezTo>
                        <a:cubicBezTo>
                          <a:pt x="12662" y="8206"/>
                          <a:pt x="14577" y="0"/>
                          <a:pt x="9994" y="0"/>
                        </a:cubicBezTo>
                        <a:close/>
                      </a:path>
                    </a:pathLst>
                  </a:custGeom>
                  <a:solidFill>
                    <a:srgbClr val="009D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2" name="Google Shape;192;p14"/>
                  <p:cNvSpPr/>
                  <p:nvPr/>
                </p:nvSpPr>
                <p:spPr>
                  <a:xfrm>
                    <a:off x="2220650" y="3855100"/>
                    <a:ext cx="493700" cy="356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48" h="14259" extrusionOk="0">
                        <a:moveTo>
                          <a:pt x="8235" y="0"/>
                        </a:moveTo>
                        <a:cubicBezTo>
                          <a:pt x="7923" y="273"/>
                          <a:pt x="7571" y="546"/>
                          <a:pt x="7259" y="820"/>
                        </a:cubicBezTo>
                        <a:cubicBezTo>
                          <a:pt x="7259" y="820"/>
                          <a:pt x="0" y="6908"/>
                          <a:pt x="7962" y="12488"/>
                        </a:cubicBezTo>
                        <a:cubicBezTo>
                          <a:pt x="9770" y="13765"/>
                          <a:pt x="11333" y="14258"/>
                          <a:pt x="12668" y="14258"/>
                        </a:cubicBezTo>
                        <a:cubicBezTo>
                          <a:pt x="17212" y="14258"/>
                          <a:pt x="19123" y="8547"/>
                          <a:pt x="19123" y="8547"/>
                        </a:cubicBezTo>
                        <a:cubicBezTo>
                          <a:pt x="19123" y="8547"/>
                          <a:pt x="19396" y="7805"/>
                          <a:pt x="19748" y="6595"/>
                        </a:cubicBezTo>
                        <a:cubicBezTo>
                          <a:pt x="17640" y="5776"/>
                          <a:pt x="15611" y="4761"/>
                          <a:pt x="13620" y="3630"/>
                        </a:cubicBezTo>
                        <a:cubicBezTo>
                          <a:pt x="11708" y="2537"/>
                          <a:pt x="9913" y="1327"/>
                          <a:pt x="8235" y="0"/>
                        </a:cubicBezTo>
                        <a:close/>
                      </a:path>
                    </a:pathLst>
                  </a:custGeom>
                  <a:solidFill>
                    <a:srgbClr val="F13F3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3" name="Google Shape;193;p14"/>
                  <p:cNvSpPr/>
                  <p:nvPr/>
                </p:nvSpPr>
                <p:spPr>
                  <a:xfrm>
                    <a:off x="2941650" y="3826200"/>
                    <a:ext cx="331750" cy="26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70" h="10601" extrusionOk="0">
                        <a:moveTo>
                          <a:pt x="7279" y="0"/>
                        </a:moveTo>
                        <a:cubicBezTo>
                          <a:pt x="5304" y="0"/>
                          <a:pt x="2877" y="2582"/>
                          <a:pt x="1" y="10132"/>
                        </a:cubicBezTo>
                        <a:cubicBezTo>
                          <a:pt x="2108" y="10444"/>
                          <a:pt x="4255" y="10600"/>
                          <a:pt x="6440" y="10600"/>
                        </a:cubicBezTo>
                        <a:cubicBezTo>
                          <a:pt x="8743" y="10600"/>
                          <a:pt x="11045" y="10405"/>
                          <a:pt x="13270" y="10093"/>
                        </a:cubicBezTo>
                        <a:cubicBezTo>
                          <a:pt x="12452" y="6654"/>
                          <a:pt x="10449" y="0"/>
                          <a:pt x="7279" y="0"/>
                        </a:cubicBezTo>
                        <a:close/>
                      </a:path>
                    </a:pathLst>
                  </a:custGeom>
                  <a:solidFill>
                    <a:srgbClr val="009D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4" name="Google Shape;194;p14"/>
                  <p:cNvSpPr/>
                  <p:nvPr/>
                </p:nvSpPr>
                <p:spPr>
                  <a:xfrm>
                    <a:off x="2849950" y="4078525"/>
                    <a:ext cx="479875" cy="276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195" h="11059" extrusionOk="0">
                        <a:moveTo>
                          <a:pt x="16938" y="0"/>
                        </a:moveTo>
                        <a:cubicBezTo>
                          <a:pt x="14713" y="312"/>
                          <a:pt x="12411" y="507"/>
                          <a:pt x="10108" y="507"/>
                        </a:cubicBezTo>
                        <a:cubicBezTo>
                          <a:pt x="7923" y="507"/>
                          <a:pt x="5776" y="351"/>
                          <a:pt x="3669" y="39"/>
                        </a:cubicBezTo>
                        <a:cubicBezTo>
                          <a:pt x="3513" y="429"/>
                          <a:pt x="3356" y="820"/>
                          <a:pt x="3200" y="1249"/>
                        </a:cubicBezTo>
                        <a:cubicBezTo>
                          <a:pt x="3200" y="1249"/>
                          <a:pt x="0" y="10147"/>
                          <a:pt x="9679" y="11005"/>
                        </a:cubicBezTo>
                        <a:cubicBezTo>
                          <a:pt x="10084" y="11041"/>
                          <a:pt x="10468" y="11059"/>
                          <a:pt x="10833" y="11059"/>
                        </a:cubicBezTo>
                        <a:cubicBezTo>
                          <a:pt x="19194" y="11059"/>
                          <a:pt x="17367" y="2029"/>
                          <a:pt x="17367" y="2029"/>
                        </a:cubicBezTo>
                        <a:cubicBezTo>
                          <a:pt x="17367" y="2029"/>
                          <a:pt x="17211" y="1210"/>
                          <a:pt x="16938" y="0"/>
                        </a:cubicBezTo>
                        <a:close/>
                      </a:path>
                    </a:pathLst>
                  </a:custGeom>
                  <a:solidFill>
                    <a:srgbClr val="F13F3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5" name="Google Shape;195;p14"/>
                  <p:cNvSpPr/>
                  <p:nvPr/>
                </p:nvSpPr>
                <p:spPr>
                  <a:xfrm>
                    <a:off x="3460400" y="3698500"/>
                    <a:ext cx="326200" cy="3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48" h="12743" extrusionOk="0">
                        <a:moveTo>
                          <a:pt x="4059" y="0"/>
                        </a:moveTo>
                        <a:cubicBezTo>
                          <a:pt x="1556" y="0"/>
                          <a:pt x="1" y="2995"/>
                          <a:pt x="1574" y="12742"/>
                        </a:cubicBezTo>
                        <a:cubicBezTo>
                          <a:pt x="3525" y="11923"/>
                          <a:pt x="5476" y="10986"/>
                          <a:pt x="7389" y="9894"/>
                        </a:cubicBezTo>
                        <a:cubicBezTo>
                          <a:pt x="9379" y="8723"/>
                          <a:pt x="11252" y="7435"/>
                          <a:pt x="13047" y="6069"/>
                        </a:cubicBezTo>
                        <a:cubicBezTo>
                          <a:pt x="10953" y="3850"/>
                          <a:pt x="6897" y="0"/>
                          <a:pt x="4059" y="0"/>
                        </a:cubicBezTo>
                        <a:close/>
                      </a:path>
                    </a:pathLst>
                  </a:custGeom>
                  <a:solidFill>
                    <a:srgbClr val="009D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6" name="Google Shape;196;p14"/>
                  <p:cNvSpPr/>
                  <p:nvPr/>
                </p:nvSpPr>
                <p:spPr>
                  <a:xfrm>
                    <a:off x="3499725" y="3850200"/>
                    <a:ext cx="487850" cy="354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514" h="14180" extrusionOk="0">
                        <a:moveTo>
                          <a:pt x="11474" y="1"/>
                        </a:moveTo>
                        <a:cubicBezTo>
                          <a:pt x="9679" y="1367"/>
                          <a:pt x="7806" y="2655"/>
                          <a:pt x="5816" y="3826"/>
                        </a:cubicBezTo>
                        <a:cubicBezTo>
                          <a:pt x="3903" y="4918"/>
                          <a:pt x="1952" y="5855"/>
                          <a:pt x="1" y="6674"/>
                        </a:cubicBezTo>
                        <a:cubicBezTo>
                          <a:pt x="40" y="7065"/>
                          <a:pt x="118" y="7494"/>
                          <a:pt x="196" y="7923"/>
                        </a:cubicBezTo>
                        <a:cubicBezTo>
                          <a:pt x="196" y="7923"/>
                          <a:pt x="1326" y="14179"/>
                          <a:pt x="6607" y="14179"/>
                        </a:cubicBezTo>
                        <a:cubicBezTo>
                          <a:pt x="7760" y="14179"/>
                          <a:pt x="9112" y="13881"/>
                          <a:pt x="10694" y="13153"/>
                        </a:cubicBezTo>
                        <a:cubicBezTo>
                          <a:pt x="19514" y="9055"/>
                          <a:pt x="12840" y="1523"/>
                          <a:pt x="12840" y="1523"/>
                        </a:cubicBezTo>
                        <a:cubicBezTo>
                          <a:pt x="12840" y="1523"/>
                          <a:pt x="12294" y="899"/>
                          <a:pt x="11474" y="1"/>
                        </a:cubicBezTo>
                        <a:close/>
                      </a:path>
                    </a:pathLst>
                  </a:custGeom>
                  <a:solidFill>
                    <a:srgbClr val="F13F3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7" name="Google Shape;197;p14"/>
                  <p:cNvSpPr/>
                  <p:nvPr/>
                </p:nvSpPr>
                <p:spPr>
                  <a:xfrm>
                    <a:off x="3739900" y="3360750"/>
                    <a:ext cx="376475" cy="322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59" h="12906" extrusionOk="0">
                        <a:moveTo>
                          <a:pt x="7326" y="1"/>
                        </a:moveTo>
                        <a:cubicBezTo>
                          <a:pt x="2777" y="1"/>
                          <a:pt x="0" y="2476"/>
                          <a:pt x="8463" y="12906"/>
                        </a:cubicBezTo>
                        <a:cubicBezTo>
                          <a:pt x="9751" y="11227"/>
                          <a:pt x="10960" y="9432"/>
                          <a:pt x="12053" y="7520"/>
                        </a:cubicBezTo>
                        <a:cubicBezTo>
                          <a:pt x="13224" y="5530"/>
                          <a:pt x="14239" y="3461"/>
                          <a:pt x="15058" y="1393"/>
                        </a:cubicBezTo>
                        <a:cubicBezTo>
                          <a:pt x="13065" y="799"/>
                          <a:pt x="9910" y="1"/>
                          <a:pt x="7326" y="1"/>
                        </a:cubicBezTo>
                        <a:close/>
                      </a:path>
                    </a:pathLst>
                  </a:custGeom>
                  <a:solidFill>
                    <a:srgbClr val="009D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8" name="Google Shape;198;p14"/>
                  <p:cNvSpPr/>
                  <p:nvPr/>
                </p:nvSpPr>
                <p:spPr>
                  <a:xfrm>
                    <a:off x="3951450" y="3395550"/>
                    <a:ext cx="452725" cy="387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09" h="15490" extrusionOk="0">
                        <a:moveTo>
                          <a:pt x="6596" y="1"/>
                        </a:moveTo>
                        <a:cubicBezTo>
                          <a:pt x="5777" y="2069"/>
                          <a:pt x="4762" y="4138"/>
                          <a:pt x="3591" y="6128"/>
                        </a:cubicBezTo>
                        <a:cubicBezTo>
                          <a:pt x="2498" y="8040"/>
                          <a:pt x="1289" y="9835"/>
                          <a:pt x="1" y="11514"/>
                        </a:cubicBezTo>
                        <a:cubicBezTo>
                          <a:pt x="274" y="11826"/>
                          <a:pt x="508" y="12138"/>
                          <a:pt x="781" y="12489"/>
                        </a:cubicBezTo>
                        <a:cubicBezTo>
                          <a:pt x="781" y="12489"/>
                          <a:pt x="3327" y="15489"/>
                          <a:pt x="6632" y="15489"/>
                        </a:cubicBezTo>
                        <a:cubicBezTo>
                          <a:pt x="8453" y="15489"/>
                          <a:pt x="10506" y="14577"/>
                          <a:pt x="12489" y="11748"/>
                        </a:cubicBezTo>
                        <a:cubicBezTo>
                          <a:pt x="18109" y="3825"/>
                          <a:pt x="8548" y="625"/>
                          <a:pt x="8548" y="625"/>
                        </a:cubicBezTo>
                        <a:cubicBezTo>
                          <a:pt x="8548" y="625"/>
                          <a:pt x="7767" y="352"/>
                          <a:pt x="6596" y="1"/>
                        </a:cubicBezTo>
                        <a:close/>
                      </a:path>
                    </a:pathLst>
                  </a:custGeom>
                  <a:solidFill>
                    <a:srgbClr val="F13F3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9" name="Google Shape;199;p14"/>
                  <p:cNvSpPr/>
                  <p:nvPr/>
                </p:nvSpPr>
                <p:spPr>
                  <a:xfrm>
                    <a:off x="3684125" y="2836500"/>
                    <a:ext cx="502500" cy="331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00" h="13270" extrusionOk="0">
                        <a:moveTo>
                          <a:pt x="19631" y="1"/>
                        </a:moveTo>
                        <a:lnTo>
                          <a:pt x="19631" y="1"/>
                        </a:lnTo>
                        <a:cubicBezTo>
                          <a:pt x="14050" y="1328"/>
                          <a:pt x="1" y="5738"/>
                          <a:pt x="19670" y="13270"/>
                        </a:cubicBezTo>
                        <a:cubicBezTo>
                          <a:pt x="19943" y="11162"/>
                          <a:pt x="20099" y="9016"/>
                          <a:pt x="20099" y="6791"/>
                        </a:cubicBezTo>
                        <a:cubicBezTo>
                          <a:pt x="20099" y="4489"/>
                          <a:pt x="19943" y="2225"/>
                          <a:pt x="19631" y="1"/>
                        </a:cubicBezTo>
                        <a:close/>
                      </a:path>
                    </a:pathLst>
                  </a:custGeom>
                  <a:solidFill>
                    <a:srgbClr val="009D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0" name="Google Shape;200;p14"/>
                  <p:cNvSpPr/>
                  <p:nvPr/>
                </p:nvSpPr>
                <p:spPr>
                  <a:xfrm>
                    <a:off x="4174875" y="2821375"/>
                    <a:ext cx="290300" cy="37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12" h="14825" extrusionOk="0">
                        <a:moveTo>
                          <a:pt x="4035" y="1"/>
                        </a:moveTo>
                        <a:cubicBezTo>
                          <a:pt x="2848" y="1"/>
                          <a:pt x="1991" y="177"/>
                          <a:pt x="1991" y="177"/>
                        </a:cubicBezTo>
                        <a:cubicBezTo>
                          <a:pt x="1991" y="177"/>
                          <a:pt x="1211" y="333"/>
                          <a:pt x="1" y="606"/>
                        </a:cubicBezTo>
                        <a:cubicBezTo>
                          <a:pt x="313" y="2830"/>
                          <a:pt x="469" y="5094"/>
                          <a:pt x="469" y="7396"/>
                        </a:cubicBezTo>
                        <a:cubicBezTo>
                          <a:pt x="469" y="9621"/>
                          <a:pt x="313" y="11767"/>
                          <a:pt x="40" y="13875"/>
                        </a:cubicBezTo>
                        <a:cubicBezTo>
                          <a:pt x="430" y="14031"/>
                          <a:pt x="820" y="14148"/>
                          <a:pt x="1211" y="14304"/>
                        </a:cubicBezTo>
                        <a:cubicBezTo>
                          <a:pt x="1211" y="14304"/>
                          <a:pt x="2641" y="14825"/>
                          <a:pt x="4413" y="14825"/>
                        </a:cubicBezTo>
                        <a:cubicBezTo>
                          <a:pt x="7060" y="14825"/>
                          <a:pt x="10469" y="13663"/>
                          <a:pt x="11006" y="7865"/>
                        </a:cubicBezTo>
                        <a:cubicBezTo>
                          <a:pt x="11612" y="1010"/>
                          <a:pt x="6877" y="1"/>
                          <a:pt x="4035" y="1"/>
                        </a:cubicBezTo>
                        <a:close/>
                      </a:path>
                    </a:pathLst>
                  </a:custGeom>
                  <a:solidFill>
                    <a:srgbClr val="F13F3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1" name="Google Shape;201;p14"/>
                  <p:cNvSpPr/>
                  <p:nvPr/>
                </p:nvSpPr>
                <p:spPr>
                  <a:xfrm>
                    <a:off x="3654475" y="2323325"/>
                    <a:ext cx="458000" cy="302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20" h="12096" extrusionOk="0">
                        <a:moveTo>
                          <a:pt x="11646" y="0"/>
                        </a:moveTo>
                        <a:cubicBezTo>
                          <a:pt x="8011" y="3431"/>
                          <a:pt x="0" y="12096"/>
                          <a:pt x="11703" y="12096"/>
                        </a:cubicBezTo>
                        <a:cubicBezTo>
                          <a:pt x="13445" y="12096"/>
                          <a:pt x="15624" y="11904"/>
                          <a:pt x="18319" y="11474"/>
                        </a:cubicBezTo>
                        <a:cubicBezTo>
                          <a:pt x="17539" y="9484"/>
                          <a:pt x="16563" y="7532"/>
                          <a:pt x="15470" y="5659"/>
                        </a:cubicBezTo>
                        <a:cubicBezTo>
                          <a:pt x="14338" y="3669"/>
                          <a:pt x="13051" y="1756"/>
                          <a:pt x="11646" y="0"/>
                        </a:cubicBezTo>
                        <a:close/>
                      </a:path>
                    </a:pathLst>
                  </a:custGeom>
                  <a:solidFill>
                    <a:srgbClr val="009D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2" name="Google Shape;202;p14"/>
                  <p:cNvSpPr/>
                  <p:nvPr/>
                </p:nvSpPr>
                <p:spPr>
                  <a:xfrm>
                    <a:off x="3945600" y="2228675"/>
                    <a:ext cx="431275" cy="381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51" h="15260" extrusionOk="0">
                        <a:moveTo>
                          <a:pt x="7351" y="1"/>
                        </a:moveTo>
                        <a:cubicBezTo>
                          <a:pt x="4292" y="1"/>
                          <a:pt x="1562" y="2420"/>
                          <a:pt x="1562" y="2420"/>
                        </a:cubicBezTo>
                        <a:cubicBezTo>
                          <a:pt x="1562" y="2420"/>
                          <a:pt x="898" y="2928"/>
                          <a:pt x="1" y="3786"/>
                        </a:cubicBezTo>
                        <a:cubicBezTo>
                          <a:pt x="1406" y="5542"/>
                          <a:pt x="2693" y="7455"/>
                          <a:pt x="3825" y="9445"/>
                        </a:cubicBezTo>
                        <a:cubicBezTo>
                          <a:pt x="4918" y="11318"/>
                          <a:pt x="5894" y="13270"/>
                          <a:pt x="6674" y="15260"/>
                        </a:cubicBezTo>
                        <a:cubicBezTo>
                          <a:pt x="7103" y="15182"/>
                          <a:pt x="7494" y="15104"/>
                          <a:pt x="7923" y="15026"/>
                        </a:cubicBezTo>
                        <a:cubicBezTo>
                          <a:pt x="7923" y="15026"/>
                          <a:pt x="17250" y="13387"/>
                          <a:pt x="13152" y="4567"/>
                        </a:cubicBezTo>
                        <a:cubicBezTo>
                          <a:pt x="11538" y="1057"/>
                          <a:pt x="9373" y="1"/>
                          <a:pt x="7351" y="1"/>
                        </a:cubicBezTo>
                        <a:close/>
                      </a:path>
                    </a:pathLst>
                  </a:custGeom>
                  <a:solidFill>
                    <a:srgbClr val="F13F3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3" name="Google Shape;203;p14"/>
                  <p:cNvSpPr/>
                  <p:nvPr/>
                </p:nvSpPr>
                <p:spPr>
                  <a:xfrm>
                    <a:off x="3414350" y="1993550"/>
                    <a:ext cx="364450" cy="301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78" h="12063" extrusionOk="0">
                        <a:moveTo>
                          <a:pt x="3064" y="0"/>
                        </a:moveTo>
                        <a:cubicBezTo>
                          <a:pt x="1916" y="3857"/>
                          <a:pt x="1" y="12063"/>
                          <a:pt x="4584" y="12063"/>
                        </a:cubicBezTo>
                        <a:cubicBezTo>
                          <a:pt x="6542" y="12063"/>
                          <a:pt x="9684" y="10566"/>
                          <a:pt x="14577" y="6596"/>
                        </a:cubicBezTo>
                        <a:cubicBezTo>
                          <a:pt x="12899" y="5269"/>
                          <a:pt x="11104" y="4059"/>
                          <a:pt x="9231" y="2966"/>
                        </a:cubicBezTo>
                        <a:cubicBezTo>
                          <a:pt x="7201" y="1835"/>
                          <a:pt x="5172" y="820"/>
                          <a:pt x="3064" y="0"/>
                        </a:cubicBezTo>
                        <a:close/>
                      </a:path>
                    </a:pathLst>
                  </a:custGeom>
                  <a:solidFill>
                    <a:srgbClr val="009D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4" name="Google Shape;204;p14"/>
                  <p:cNvSpPr/>
                  <p:nvPr/>
                </p:nvSpPr>
                <p:spPr>
                  <a:xfrm>
                    <a:off x="3490950" y="1801525"/>
                    <a:ext cx="493700" cy="35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48" h="14277" extrusionOk="0">
                        <a:moveTo>
                          <a:pt x="7107" y="1"/>
                        </a:moveTo>
                        <a:cubicBezTo>
                          <a:pt x="2558" y="1"/>
                          <a:pt x="664" y="5730"/>
                          <a:pt x="664" y="5730"/>
                        </a:cubicBezTo>
                        <a:cubicBezTo>
                          <a:pt x="664" y="5730"/>
                          <a:pt x="352" y="6472"/>
                          <a:pt x="0" y="7681"/>
                        </a:cubicBezTo>
                        <a:cubicBezTo>
                          <a:pt x="2108" y="8501"/>
                          <a:pt x="4137" y="9516"/>
                          <a:pt x="6167" y="10647"/>
                        </a:cubicBezTo>
                        <a:cubicBezTo>
                          <a:pt x="8040" y="11740"/>
                          <a:pt x="9835" y="12950"/>
                          <a:pt x="11513" y="14277"/>
                        </a:cubicBezTo>
                        <a:cubicBezTo>
                          <a:pt x="11864" y="14004"/>
                          <a:pt x="12177" y="13731"/>
                          <a:pt x="12489" y="13457"/>
                        </a:cubicBezTo>
                        <a:cubicBezTo>
                          <a:pt x="12489" y="13457"/>
                          <a:pt x="19748" y="7369"/>
                          <a:pt x="11786" y="1750"/>
                        </a:cubicBezTo>
                        <a:cubicBezTo>
                          <a:pt x="9988" y="489"/>
                          <a:pt x="8434" y="1"/>
                          <a:pt x="7107" y="1"/>
                        </a:cubicBezTo>
                        <a:close/>
                      </a:path>
                    </a:pathLst>
                  </a:custGeom>
                  <a:solidFill>
                    <a:srgbClr val="F13F3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5" name="Google Shape;205;p14"/>
                  <p:cNvSpPr/>
                  <p:nvPr/>
                </p:nvSpPr>
                <p:spPr>
                  <a:xfrm>
                    <a:off x="2018675" y="1922325"/>
                    <a:ext cx="2167950" cy="216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718" h="86756" fill="none" extrusionOk="0">
                        <a:moveTo>
                          <a:pt x="86717" y="43358"/>
                        </a:moveTo>
                        <a:cubicBezTo>
                          <a:pt x="86717" y="67320"/>
                          <a:pt x="67321" y="86755"/>
                          <a:pt x="43359" y="86755"/>
                        </a:cubicBezTo>
                        <a:cubicBezTo>
                          <a:pt x="19436" y="86755"/>
                          <a:pt x="1" y="67320"/>
                          <a:pt x="1" y="43358"/>
                        </a:cubicBezTo>
                        <a:cubicBezTo>
                          <a:pt x="1" y="19436"/>
                          <a:pt x="19436" y="1"/>
                          <a:pt x="43359" y="1"/>
                        </a:cubicBezTo>
                        <a:cubicBezTo>
                          <a:pt x="67321" y="1"/>
                          <a:pt x="86717" y="19436"/>
                          <a:pt x="86717" y="43358"/>
                        </a:cubicBezTo>
                        <a:close/>
                        <a:moveTo>
                          <a:pt x="86717" y="43358"/>
                        </a:moveTo>
                        <a:close/>
                      </a:path>
                    </a:pathLst>
                  </a:custGeom>
                  <a:noFill/>
                  <a:ln w="15600" cap="flat" cmpd="sng">
                    <a:solidFill>
                      <a:srgbClr val="515151"/>
                    </a:solidFill>
                    <a:prstDash val="solid"/>
                    <a:miter lim="39026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6" name="Google Shape;206;p14"/>
                  <p:cNvSpPr/>
                  <p:nvPr/>
                </p:nvSpPr>
                <p:spPr>
                  <a:xfrm>
                    <a:off x="1738675" y="1643300"/>
                    <a:ext cx="2727950" cy="2726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18" h="109078" fill="none" extrusionOk="0">
                        <a:moveTo>
                          <a:pt x="54559" y="0"/>
                        </a:moveTo>
                        <a:cubicBezTo>
                          <a:pt x="59086" y="0"/>
                          <a:pt x="62637" y="4098"/>
                          <a:pt x="66852" y="5113"/>
                        </a:cubicBezTo>
                        <a:cubicBezTo>
                          <a:pt x="72004" y="6400"/>
                          <a:pt x="77780" y="4878"/>
                          <a:pt x="82229" y="7493"/>
                        </a:cubicBezTo>
                        <a:cubicBezTo>
                          <a:pt x="86014" y="9757"/>
                          <a:pt x="86834" y="15337"/>
                          <a:pt x="89956" y="18381"/>
                        </a:cubicBezTo>
                        <a:cubicBezTo>
                          <a:pt x="93663" y="21972"/>
                          <a:pt x="99517" y="23182"/>
                          <a:pt x="102093" y="27709"/>
                        </a:cubicBezTo>
                        <a:cubicBezTo>
                          <a:pt x="104122" y="31338"/>
                          <a:pt x="101586" y="36294"/>
                          <a:pt x="102756" y="40392"/>
                        </a:cubicBezTo>
                        <a:cubicBezTo>
                          <a:pt x="104161" y="45231"/>
                          <a:pt x="109118" y="49251"/>
                          <a:pt x="109118" y="54519"/>
                        </a:cubicBezTo>
                        <a:cubicBezTo>
                          <a:pt x="109118" y="59437"/>
                          <a:pt x="105020" y="62754"/>
                          <a:pt x="103810" y="67281"/>
                        </a:cubicBezTo>
                        <a:cubicBezTo>
                          <a:pt x="102600" y="71847"/>
                          <a:pt x="104239" y="77584"/>
                          <a:pt x="101937" y="81604"/>
                        </a:cubicBezTo>
                        <a:cubicBezTo>
                          <a:pt x="99634" y="85623"/>
                          <a:pt x="93780" y="87418"/>
                          <a:pt x="90580" y="90697"/>
                        </a:cubicBezTo>
                        <a:cubicBezTo>
                          <a:pt x="87107" y="94248"/>
                          <a:pt x="86209" y="99243"/>
                          <a:pt x="81916" y="101741"/>
                        </a:cubicBezTo>
                        <a:cubicBezTo>
                          <a:pt x="77819" y="104122"/>
                          <a:pt x="72121" y="102560"/>
                          <a:pt x="67438" y="103809"/>
                        </a:cubicBezTo>
                        <a:cubicBezTo>
                          <a:pt x="62911" y="105019"/>
                          <a:pt x="59476" y="109078"/>
                          <a:pt x="54559" y="109078"/>
                        </a:cubicBezTo>
                        <a:cubicBezTo>
                          <a:pt x="49681" y="109078"/>
                          <a:pt x="45583" y="105917"/>
                          <a:pt x="41056" y="104707"/>
                        </a:cubicBezTo>
                        <a:cubicBezTo>
                          <a:pt x="36412" y="103419"/>
                          <a:pt x="31299" y="104122"/>
                          <a:pt x="27241" y="101741"/>
                        </a:cubicBezTo>
                        <a:cubicBezTo>
                          <a:pt x="22675" y="99126"/>
                          <a:pt x="21114" y="94053"/>
                          <a:pt x="17523" y="90267"/>
                        </a:cubicBezTo>
                        <a:cubicBezTo>
                          <a:pt x="14284" y="86833"/>
                          <a:pt x="8937" y="84804"/>
                          <a:pt x="6635" y="80628"/>
                        </a:cubicBezTo>
                        <a:cubicBezTo>
                          <a:pt x="4488" y="76686"/>
                          <a:pt x="6401" y="71886"/>
                          <a:pt x="5269" y="67437"/>
                        </a:cubicBezTo>
                        <a:cubicBezTo>
                          <a:pt x="4215" y="63144"/>
                          <a:pt x="0" y="59164"/>
                          <a:pt x="0" y="54519"/>
                        </a:cubicBezTo>
                        <a:cubicBezTo>
                          <a:pt x="0" y="49641"/>
                          <a:pt x="4059" y="46324"/>
                          <a:pt x="5269" y="41797"/>
                        </a:cubicBezTo>
                        <a:cubicBezTo>
                          <a:pt x="6518" y="37114"/>
                          <a:pt x="4957" y="31299"/>
                          <a:pt x="7337" y="27201"/>
                        </a:cubicBezTo>
                        <a:cubicBezTo>
                          <a:pt x="9835" y="22869"/>
                          <a:pt x="14986" y="21855"/>
                          <a:pt x="18538" y="18381"/>
                        </a:cubicBezTo>
                        <a:cubicBezTo>
                          <a:pt x="21777" y="15259"/>
                          <a:pt x="23299" y="9601"/>
                          <a:pt x="27241" y="7298"/>
                        </a:cubicBezTo>
                        <a:cubicBezTo>
                          <a:pt x="31260" y="4995"/>
                          <a:pt x="36919" y="6361"/>
                          <a:pt x="41524" y="5113"/>
                        </a:cubicBezTo>
                        <a:cubicBezTo>
                          <a:pt x="46090" y="3864"/>
                          <a:pt x="49564" y="0"/>
                          <a:pt x="54559" y="0"/>
                        </a:cubicBezTo>
                        <a:close/>
                        <a:moveTo>
                          <a:pt x="54559" y="0"/>
                        </a:moveTo>
                        <a:close/>
                      </a:path>
                    </a:pathLst>
                  </a:custGeom>
                  <a:noFill/>
                  <a:ln w="14625" cap="flat" cmpd="sng">
                    <a:solidFill>
                      <a:srgbClr val="AF3605"/>
                    </a:solidFill>
                    <a:prstDash val="solid"/>
                    <a:miter lim="39026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cxnSp>
              <p:nvCxnSpPr>
                <p:cNvPr id="207" name="Google Shape;207;p14"/>
                <p:cNvCxnSpPr/>
                <p:nvPr/>
              </p:nvCxnSpPr>
              <p:spPr>
                <a:xfrm>
                  <a:off x="5623175" y="3094075"/>
                  <a:ext cx="855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208" name="Google Shape;208;p14"/>
                <p:cNvSpPr txBox="1"/>
                <p:nvPr/>
              </p:nvSpPr>
              <p:spPr>
                <a:xfrm>
                  <a:off x="4852815" y="2917764"/>
                  <a:ext cx="804900" cy="33870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800" dirty="0">
                      <a:solidFill>
                        <a:srgbClr val="FFFFFF"/>
                      </a:solidFill>
                      <a:latin typeface="Kalam"/>
                      <a:ea typeface="Kalam"/>
                      <a:cs typeface="Kalam"/>
                      <a:sym typeface="Kalam"/>
                    </a:rPr>
                    <a:t>XYLEM</a:t>
                  </a:r>
                  <a:endParaRPr sz="800" dirty="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endParaRPr>
                </a:p>
              </p:txBody>
            </p:sp>
            <p:sp>
              <p:nvSpPr>
                <p:cNvPr id="209" name="Google Shape;209;p14"/>
                <p:cNvSpPr txBox="1"/>
                <p:nvPr/>
              </p:nvSpPr>
              <p:spPr>
                <a:xfrm>
                  <a:off x="5097039" y="1608842"/>
                  <a:ext cx="804900" cy="33870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800">
                      <a:solidFill>
                        <a:srgbClr val="FFFFFF"/>
                      </a:solidFill>
                      <a:latin typeface="Kalam"/>
                      <a:ea typeface="Kalam"/>
                      <a:cs typeface="Kalam"/>
                      <a:sym typeface="Kalam"/>
                    </a:rPr>
                    <a:t>PHLOEM</a:t>
                  </a:r>
                  <a:endParaRPr sz="8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endParaRPr>
                </a:p>
              </p:txBody>
            </p:sp>
          </p:grpSp>
          <p:sp>
            <p:nvSpPr>
              <p:cNvPr id="210" name="Google Shape;210;p14"/>
              <p:cNvSpPr txBox="1"/>
              <p:nvPr/>
            </p:nvSpPr>
            <p:spPr>
              <a:xfrm>
                <a:off x="5528041" y="3881514"/>
                <a:ext cx="3018300" cy="6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FFFFFF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The </a:t>
                </a:r>
                <a:r>
                  <a:rPr lang="en" sz="1100" b="1">
                    <a:solidFill>
                      <a:srgbClr val="FFFFFF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vascular bundle </a:t>
                </a:r>
                <a:r>
                  <a:rPr lang="en" sz="1100">
                    <a:solidFill>
                      <a:srgbClr val="FFFFFF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is the major transport system in a plant.</a:t>
                </a:r>
                <a:endParaRPr sz="11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</p:grpSp>
        <p:cxnSp>
          <p:nvCxnSpPr>
            <p:cNvPr id="211" name="Google Shape;211;p14"/>
            <p:cNvCxnSpPr/>
            <p:nvPr/>
          </p:nvCxnSpPr>
          <p:spPr>
            <a:xfrm>
              <a:off x="5592875" y="1737225"/>
              <a:ext cx="855600" cy="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5"/>
          <p:cNvPicPr preferRelativeResize="0"/>
          <p:nvPr/>
        </p:nvPicPr>
        <p:blipFill rotWithShape="1">
          <a:blip r:embed="rId3">
            <a:alphaModFix/>
          </a:blip>
          <a:srcRect t="6209" b="9650"/>
          <a:stretch/>
        </p:blipFill>
        <p:spPr>
          <a:xfrm>
            <a:off x="0" y="0"/>
            <a:ext cx="9143998" cy="432790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218" name="Google Shape;218;p15"/>
          <p:cNvSpPr txBox="1"/>
          <p:nvPr/>
        </p:nvSpPr>
        <p:spPr>
          <a:xfrm>
            <a:off x="1458450" y="4516150"/>
            <a:ext cx="622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vascular bundle helps to transport nutrients around the plant.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19" name="Google Shape;219;p15"/>
          <p:cNvCxnSpPr/>
          <p:nvPr/>
        </p:nvCxnSpPr>
        <p:spPr>
          <a:xfrm rot="10800000">
            <a:off x="300" y="4327900"/>
            <a:ext cx="91434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Xylem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5" name="Google Shape;225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61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xylem transports </a:t>
            </a:r>
            <a:r>
              <a:rPr lang="en" b="1">
                <a:solidFill>
                  <a:srgbClr val="4A86E8"/>
                </a:solidFill>
              </a:rPr>
              <a:t>water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mineral ions </a:t>
            </a:r>
            <a:r>
              <a:rPr lang="en">
                <a:solidFill>
                  <a:srgbClr val="CCCCCC"/>
                </a:solidFill>
              </a:rPr>
              <a:t>from the roots to the leaves of the plant.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Xylem vessels form a long, unbroken </a:t>
            </a:r>
            <a:r>
              <a:rPr lang="en" b="1">
                <a:solidFill>
                  <a:srgbClr val="CCCCCC"/>
                </a:solidFill>
              </a:rPr>
              <a:t>tube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Xylem consists of </a:t>
            </a:r>
            <a:r>
              <a:rPr lang="en" b="1">
                <a:solidFill>
                  <a:srgbClr val="CCCCCC"/>
                </a:solidFill>
              </a:rPr>
              <a:t>dead </a:t>
            </a:r>
            <a:r>
              <a:rPr lang="en">
                <a:solidFill>
                  <a:srgbClr val="CCCCCC"/>
                </a:solidFill>
              </a:rPr>
              <a:t>tissue.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There are </a:t>
            </a:r>
            <a:r>
              <a:rPr lang="en" b="1">
                <a:solidFill>
                  <a:srgbClr val="CCCCCC"/>
                </a:solidFill>
              </a:rPr>
              <a:t>no gaps</a:t>
            </a:r>
            <a:r>
              <a:rPr lang="en">
                <a:solidFill>
                  <a:srgbClr val="CCCCCC"/>
                </a:solidFill>
              </a:rPr>
              <a:t> between cells.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allows water to be easily transported through the xylem.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walls of xylem vessels contain the polymer </a:t>
            </a:r>
            <a:r>
              <a:rPr lang="en" b="1">
                <a:solidFill>
                  <a:srgbClr val="CCCCCC"/>
                </a:solidFill>
              </a:rPr>
              <a:t>lignin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makes them tough and </a:t>
            </a:r>
            <a:r>
              <a:rPr lang="en" b="1">
                <a:solidFill>
                  <a:srgbClr val="CCCCCC"/>
                </a:solidFill>
              </a:rPr>
              <a:t>impermeable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226" name="Google Shape;22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227" name="Google Shape;227;p16"/>
          <p:cNvGrpSpPr/>
          <p:nvPr/>
        </p:nvGrpSpPr>
        <p:grpSpPr>
          <a:xfrm>
            <a:off x="5006975" y="1017725"/>
            <a:ext cx="3195475" cy="3573050"/>
            <a:chOff x="640400" y="785225"/>
            <a:chExt cx="3195475" cy="3573050"/>
          </a:xfrm>
        </p:grpSpPr>
        <p:grpSp>
          <p:nvGrpSpPr>
            <p:cNvPr id="228" name="Google Shape;228;p16"/>
            <p:cNvGrpSpPr/>
            <p:nvPr/>
          </p:nvGrpSpPr>
          <p:grpSpPr>
            <a:xfrm>
              <a:off x="2431125" y="785225"/>
              <a:ext cx="1404750" cy="3573050"/>
              <a:chOff x="1168200" y="1890575"/>
              <a:chExt cx="1404750" cy="3573050"/>
            </a:xfrm>
          </p:grpSpPr>
          <p:sp>
            <p:nvSpPr>
              <p:cNvPr id="229" name="Google Shape;229;p16"/>
              <p:cNvSpPr/>
              <p:nvPr/>
            </p:nvSpPr>
            <p:spPr>
              <a:xfrm>
                <a:off x="1218050" y="1946350"/>
                <a:ext cx="1305050" cy="3271600"/>
              </a:xfrm>
              <a:custGeom>
                <a:avLst/>
                <a:gdLst/>
                <a:ahLst/>
                <a:cxnLst/>
                <a:rect l="l" t="t" r="r" b="b"/>
                <a:pathLst>
                  <a:path w="52202" h="130864" extrusionOk="0">
                    <a:moveTo>
                      <a:pt x="25021" y="1"/>
                    </a:moveTo>
                    <a:cubicBezTo>
                      <a:pt x="12513" y="1"/>
                      <a:pt x="2169" y="3370"/>
                      <a:pt x="0" y="10204"/>
                    </a:cubicBezTo>
                    <a:lnTo>
                      <a:pt x="1404" y="129507"/>
                    </a:lnTo>
                    <a:cubicBezTo>
                      <a:pt x="1404" y="129507"/>
                      <a:pt x="3020" y="123207"/>
                      <a:pt x="20633" y="122629"/>
                    </a:cubicBezTo>
                    <a:cubicBezTo>
                      <a:pt x="21648" y="122596"/>
                      <a:pt x="22640" y="122580"/>
                      <a:pt x="23610" y="122580"/>
                    </a:cubicBezTo>
                    <a:cubicBezTo>
                      <a:pt x="39484" y="122580"/>
                      <a:pt x="49373" y="126894"/>
                      <a:pt x="51529" y="130863"/>
                    </a:cubicBezTo>
                    <a:lnTo>
                      <a:pt x="52202" y="10204"/>
                    </a:lnTo>
                    <a:cubicBezTo>
                      <a:pt x="52202" y="10204"/>
                      <a:pt x="49795" y="2347"/>
                      <a:pt x="33681" y="506"/>
                    </a:cubicBezTo>
                    <a:cubicBezTo>
                      <a:pt x="30730" y="170"/>
                      <a:pt x="27821" y="1"/>
                      <a:pt x="25021" y="1"/>
                    </a:cubicBezTo>
                    <a:close/>
                  </a:path>
                </a:pathLst>
              </a:custGeom>
              <a:solidFill>
                <a:srgbClr val="48AE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6"/>
              <p:cNvSpPr/>
              <p:nvPr/>
            </p:nvSpPr>
            <p:spPr>
              <a:xfrm>
                <a:off x="1209775" y="1937775"/>
                <a:ext cx="1322175" cy="3288725"/>
              </a:xfrm>
              <a:custGeom>
                <a:avLst/>
                <a:gdLst/>
                <a:ahLst/>
                <a:cxnLst/>
                <a:rect l="l" t="t" r="r" b="b"/>
                <a:pathLst>
                  <a:path w="52887" h="131549" extrusionOk="0">
                    <a:moveTo>
                      <a:pt x="25341" y="696"/>
                    </a:moveTo>
                    <a:cubicBezTo>
                      <a:pt x="28219" y="696"/>
                      <a:pt x="31098" y="861"/>
                      <a:pt x="33964" y="1192"/>
                    </a:cubicBezTo>
                    <a:cubicBezTo>
                      <a:pt x="49006" y="2902"/>
                      <a:pt x="51955" y="9969"/>
                      <a:pt x="52191" y="10594"/>
                    </a:cubicBezTo>
                    <a:lnTo>
                      <a:pt x="51518" y="130109"/>
                    </a:lnTo>
                    <a:cubicBezTo>
                      <a:pt x="48416" y="126322"/>
                      <a:pt x="38919" y="122571"/>
                      <a:pt x="23937" y="122571"/>
                    </a:cubicBezTo>
                    <a:cubicBezTo>
                      <a:pt x="22958" y="122571"/>
                      <a:pt x="21955" y="122594"/>
                      <a:pt x="20952" y="122630"/>
                    </a:cubicBezTo>
                    <a:cubicBezTo>
                      <a:pt x="7893" y="123055"/>
                      <a:pt x="3505" y="126605"/>
                      <a:pt x="2065" y="128528"/>
                    </a:cubicBezTo>
                    <a:lnTo>
                      <a:pt x="673" y="10594"/>
                    </a:lnTo>
                    <a:cubicBezTo>
                      <a:pt x="2691" y="4389"/>
                      <a:pt x="11892" y="696"/>
                      <a:pt x="25341" y="696"/>
                    </a:cubicBezTo>
                    <a:close/>
                    <a:moveTo>
                      <a:pt x="25341" y="0"/>
                    </a:moveTo>
                    <a:cubicBezTo>
                      <a:pt x="11550" y="0"/>
                      <a:pt x="2077" y="3905"/>
                      <a:pt x="13" y="10440"/>
                    </a:cubicBezTo>
                    <a:cubicBezTo>
                      <a:pt x="1" y="10476"/>
                      <a:pt x="1" y="10511"/>
                      <a:pt x="1" y="10547"/>
                    </a:cubicBezTo>
                    <a:lnTo>
                      <a:pt x="1405" y="129850"/>
                    </a:lnTo>
                    <a:cubicBezTo>
                      <a:pt x="1405" y="130027"/>
                      <a:pt x="1535" y="130168"/>
                      <a:pt x="1700" y="130192"/>
                    </a:cubicBezTo>
                    <a:cubicBezTo>
                      <a:pt x="1715" y="130194"/>
                      <a:pt x="1730" y="130195"/>
                      <a:pt x="1745" y="130195"/>
                    </a:cubicBezTo>
                    <a:cubicBezTo>
                      <a:pt x="1904" y="130195"/>
                      <a:pt x="2045" y="130083"/>
                      <a:pt x="2077" y="129932"/>
                    </a:cubicBezTo>
                    <a:cubicBezTo>
                      <a:pt x="2089" y="129873"/>
                      <a:pt x="3918" y="123869"/>
                      <a:pt x="20976" y="123314"/>
                    </a:cubicBezTo>
                    <a:cubicBezTo>
                      <a:pt x="21967" y="123279"/>
                      <a:pt x="22970" y="123255"/>
                      <a:pt x="23937" y="123255"/>
                    </a:cubicBezTo>
                    <a:cubicBezTo>
                      <a:pt x="39179" y="123255"/>
                      <a:pt x="49371" y="127349"/>
                      <a:pt x="51566" y="131371"/>
                    </a:cubicBezTo>
                    <a:cubicBezTo>
                      <a:pt x="51625" y="131478"/>
                      <a:pt x="51731" y="131548"/>
                      <a:pt x="51860" y="131548"/>
                    </a:cubicBezTo>
                    <a:cubicBezTo>
                      <a:pt x="51884" y="131548"/>
                      <a:pt x="51908" y="131548"/>
                      <a:pt x="51943" y="131537"/>
                    </a:cubicBezTo>
                    <a:cubicBezTo>
                      <a:pt x="52096" y="131501"/>
                      <a:pt x="52203" y="131360"/>
                      <a:pt x="52203" y="131206"/>
                    </a:cubicBezTo>
                    <a:lnTo>
                      <a:pt x="52887" y="10535"/>
                    </a:lnTo>
                    <a:cubicBezTo>
                      <a:pt x="52887" y="10499"/>
                      <a:pt x="52875" y="10464"/>
                      <a:pt x="52875" y="10440"/>
                    </a:cubicBezTo>
                    <a:cubicBezTo>
                      <a:pt x="52757" y="10110"/>
                      <a:pt x="50197" y="2348"/>
                      <a:pt x="34047" y="507"/>
                    </a:cubicBezTo>
                    <a:cubicBezTo>
                      <a:pt x="31157" y="177"/>
                      <a:pt x="28255" y="12"/>
                      <a:pt x="25341" y="0"/>
                    </a:cubicBezTo>
                    <a:close/>
                  </a:path>
                </a:pathLst>
              </a:custGeom>
              <a:solidFill>
                <a:srgbClr val="1792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6"/>
              <p:cNvSpPr/>
              <p:nvPr/>
            </p:nvSpPr>
            <p:spPr>
              <a:xfrm>
                <a:off x="1218350" y="2043925"/>
                <a:ext cx="1305050" cy="3174025"/>
              </a:xfrm>
              <a:custGeom>
                <a:avLst/>
                <a:gdLst/>
                <a:ahLst/>
                <a:cxnLst/>
                <a:rect l="l" t="t" r="r" b="b"/>
                <a:pathLst>
                  <a:path w="52202" h="126961" extrusionOk="0">
                    <a:moveTo>
                      <a:pt x="45749" y="1"/>
                    </a:moveTo>
                    <a:cubicBezTo>
                      <a:pt x="45678" y="2219"/>
                      <a:pt x="45560" y="4425"/>
                      <a:pt x="45489" y="6596"/>
                    </a:cubicBezTo>
                    <a:cubicBezTo>
                      <a:pt x="45253" y="13131"/>
                      <a:pt x="44829" y="19655"/>
                      <a:pt x="44262" y="26179"/>
                    </a:cubicBezTo>
                    <a:cubicBezTo>
                      <a:pt x="43189" y="38518"/>
                      <a:pt x="41691" y="50799"/>
                      <a:pt x="40393" y="63115"/>
                    </a:cubicBezTo>
                    <a:cubicBezTo>
                      <a:pt x="39319" y="73260"/>
                      <a:pt x="39024" y="84467"/>
                      <a:pt x="34105" y="93646"/>
                    </a:cubicBezTo>
                    <a:cubicBezTo>
                      <a:pt x="32084" y="97407"/>
                      <a:pt x="28838" y="100914"/>
                      <a:pt x="24273" y="100914"/>
                    </a:cubicBezTo>
                    <a:cubicBezTo>
                      <a:pt x="24228" y="100914"/>
                      <a:pt x="24182" y="100913"/>
                      <a:pt x="24137" y="100912"/>
                    </a:cubicBezTo>
                    <a:cubicBezTo>
                      <a:pt x="19359" y="100830"/>
                      <a:pt x="15997" y="97303"/>
                      <a:pt x="13885" y="93327"/>
                    </a:cubicBezTo>
                    <a:cubicBezTo>
                      <a:pt x="8553" y="83252"/>
                      <a:pt x="7762" y="71042"/>
                      <a:pt x="6689" y="59894"/>
                    </a:cubicBezTo>
                    <a:cubicBezTo>
                      <a:pt x="5769" y="50280"/>
                      <a:pt x="5674" y="40712"/>
                      <a:pt x="5840" y="31051"/>
                    </a:cubicBezTo>
                    <a:cubicBezTo>
                      <a:pt x="6016" y="20823"/>
                      <a:pt x="6252" y="10536"/>
                      <a:pt x="5085" y="355"/>
                    </a:cubicBezTo>
                    <a:cubicBezTo>
                      <a:pt x="2548" y="1900"/>
                      <a:pt x="767" y="3882"/>
                      <a:pt x="0" y="6301"/>
                    </a:cubicBezTo>
                    <a:lnTo>
                      <a:pt x="1404" y="125604"/>
                    </a:lnTo>
                    <a:cubicBezTo>
                      <a:pt x="1404" y="125604"/>
                      <a:pt x="3008" y="119304"/>
                      <a:pt x="20621" y="118726"/>
                    </a:cubicBezTo>
                    <a:cubicBezTo>
                      <a:pt x="21634" y="118693"/>
                      <a:pt x="22625" y="118677"/>
                      <a:pt x="23593" y="118677"/>
                    </a:cubicBezTo>
                    <a:cubicBezTo>
                      <a:pt x="39479" y="118677"/>
                      <a:pt x="49360" y="123002"/>
                      <a:pt x="51517" y="126960"/>
                    </a:cubicBezTo>
                    <a:lnTo>
                      <a:pt x="52202" y="6301"/>
                    </a:lnTo>
                    <a:cubicBezTo>
                      <a:pt x="52202" y="6301"/>
                      <a:pt x="51128" y="2856"/>
                      <a:pt x="45749" y="1"/>
                    </a:cubicBezTo>
                    <a:close/>
                  </a:path>
                </a:pathLst>
              </a:custGeom>
              <a:solidFill>
                <a:srgbClr val="8FC8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6"/>
              <p:cNvSpPr/>
              <p:nvPr/>
            </p:nvSpPr>
            <p:spPr>
              <a:xfrm>
                <a:off x="1218050" y="2084050"/>
                <a:ext cx="1305050" cy="1291200"/>
              </a:xfrm>
              <a:custGeom>
                <a:avLst/>
                <a:gdLst/>
                <a:ahLst/>
                <a:cxnLst/>
                <a:rect l="l" t="t" r="r" b="b"/>
                <a:pathLst>
                  <a:path w="52202" h="51648" extrusionOk="0">
                    <a:moveTo>
                      <a:pt x="48309" y="0"/>
                    </a:moveTo>
                    <a:cubicBezTo>
                      <a:pt x="48002" y="3823"/>
                      <a:pt x="47754" y="7657"/>
                      <a:pt x="47330" y="11467"/>
                    </a:cubicBezTo>
                    <a:cubicBezTo>
                      <a:pt x="46775" y="16292"/>
                      <a:pt x="45973" y="21152"/>
                      <a:pt x="44227" y="25718"/>
                    </a:cubicBezTo>
                    <a:cubicBezTo>
                      <a:pt x="43106" y="28643"/>
                      <a:pt x="41502" y="31534"/>
                      <a:pt x="38045" y="31840"/>
                    </a:cubicBezTo>
                    <a:cubicBezTo>
                      <a:pt x="37659" y="31875"/>
                      <a:pt x="37274" y="31890"/>
                      <a:pt x="36890" y="31890"/>
                    </a:cubicBezTo>
                    <a:cubicBezTo>
                      <a:pt x="34091" y="31890"/>
                      <a:pt x="31335" y="31092"/>
                      <a:pt x="28522" y="31092"/>
                    </a:cubicBezTo>
                    <a:cubicBezTo>
                      <a:pt x="28123" y="31092"/>
                      <a:pt x="27723" y="31108"/>
                      <a:pt x="27322" y="31144"/>
                    </a:cubicBezTo>
                    <a:cubicBezTo>
                      <a:pt x="23946" y="31450"/>
                      <a:pt x="20423" y="32472"/>
                      <a:pt x="16971" y="32472"/>
                    </a:cubicBezTo>
                    <a:cubicBezTo>
                      <a:pt x="16154" y="32472"/>
                      <a:pt x="15341" y="32415"/>
                      <a:pt x="14534" y="32277"/>
                    </a:cubicBezTo>
                    <a:cubicBezTo>
                      <a:pt x="7892" y="31144"/>
                      <a:pt x="4920" y="24585"/>
                      <a:pt x="3645" y="18663"/>
                    </a:cubicBezTo>
                    <a:cubicBezTo>
                      <a:pt x="2548" y="13555"/>
                      <a:pt x="2407" y="7928"/>
                      <a:pt x="826" y="2855"/>
                    </a:cubicBezTo>
                    <a:cubicBezTo>
                      <a:pt x="484" y="3433"/>
                      <a:pt x="201" y="4047"/>
                      <a:pt x="0" y="4696"/>
                    </a:cubicBezTo>
                    <a:lnTo>
                      <a:pt x="543" y="50893"/>
                    </a:lnTo>
                    <a:cubicBezTo>
                      <a:pt x="8518" y="46233"/>
                      <a:pt x="18474" y="44900"/>
                      <a:pt x="27499" y="44676"/>
                    </a:cubicBezTo>
                    <a:cubicBezTo>
                      <a:pt x="27813" y="44668"/>
                      <a:pt x="28125" y="44664"/>
                      <a:pt x="28437" y="44664"/>
                    </a:cubicBezTo>
                    <a:cubicBezTo>
                      <a:pt x="36920" y="44664"/>
                      <a:pt x="44705" y="47574"/>
                      <a:pt x="51942" y="51648"/>
                    </a:cubicBezTo>
                    <a:lnTo>
                      <a:pt x="52202" y="4696"/>
                    </a:lnTo>
                    <a:cubicBezTo>
                      <a:pt x="52202" y="4696"/>
                      <a:pt x="51494" y="2395"/>
                      <a:pt x="48309" y="0"/>
                    </a:cubicBezTo>
                    <a:close/>
                  </a:path>
                </a:pathLst>
              </a:custGeom>
              <a:solidFill>
                <a:srgbClr val="8FC8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16"/>
              <p:cNvSpPr/>
              <p:nvPr/>
            </p:nvSpPr>
            <p:spPr>
              <a:xfrm>
                <a:off x="1236625" y="3714975"/>
                <a:ext cx="1277925" cy="876250"/>
              </a:xfrm>
              <a:custGeom>
                <a:avLst/>
                <a:gdLst/>
                <a:ahLst/>
                <a:cxnLst/>
                <a:rect l="l" t="t" r="r" b="b"/>
                <a:pathLst>
                  <a:path w="51117" h="35050" extrusionOk="0">
                    <a:moveTo>
                      <a:pt x="51117" y="1"/>
                    </a:moveTo>
                    <a:lnTo>
                      <a:pt x="51117" y="1"/>
                    </a:lnTo>
                    <a:cubicBezTo>
                      <a:pt x="49831" y="2926"/>
                      <a:pt x="48392" y="5876"/>
                      <a:pt x="46516" y="8377"/>
                    </a:cubicBezTo>
                    <a:cubicBezTo>
                      <a:pt x="44593" y="10944"/>
                      <a:pt x="41966" y="12882"/>
                      <a:pt x="38676" y="12882"/>
                    </a:cubicBezTo>
                    <a:cubicBezTo>
                      <a:pt x="38534" y="12882"/>
                      <a:pt x="38391" y="12879"/>
                      <a:pt x="38246" y="12871"/>
                    </a:cubicBezTo>
                    <a:cubicBezTo>
                      <a:pt x="34035" y="12659"/>
                      <a:pt x="30118" y="10689"/>
                      <a:pt x="25883" y="10630"/>
                    </a:cubicBezTo>
                    <a:cubicBezTo>
                      <a:pt x="25678" y="10626"/>
                      <a:pt x="25473" y="10625"/>
                      <a:pt x="25268" y="10625"/>
                    </a:cubicBezTo>
                    <a:cubicBezTo>
                      <a:pt x="22711" y="10625"/>
                      <a:pt x="20150" y="10896"/>
                      <a:pt x="17649" y="11420"/>
                    </a:cubicBezTo>
                    <a:cubicBezTo>
                      <a:pt x="15525" y="11869"/>
                      <a:pt x="13425" y="12647"/>
                      <a:pt x="11278" y="12907"/>
                    </a:cubicBezTo>
                    <a:cubicBezTo>
                      <a:pt x="10836" y="12962"/>
                      <a:pt x="10404" y="12990"/>
                      <a:pt x="9983" y="12990"/>
                    </a:cubicBezTo>
                    <a:cubicBezTo>
                      <a:pt x="6911" y="12990"/>
                      <a:pt x="4417" y="11526"/>
                      <a:pt x="2726" y="8766"/>
                    </a:cubicBezTo>
                    <a:cubicBezTo>
                      <a:pt x="1558" y="6878"/>
                      <a:pt x="708" y="4802"/>
                      <a:pt x="0" y="2667"/>
                    </a:cubicBezTo>
                    <a:lnTo>
                      <a:pt x="0" y="2667"/>
                    </a:lnTo>
                    <a:lnTo>
                      <a:pt x="390" y="35050"/>
                    </a:lnTo>
                    <a:cubicBezTo>
                      <a:pt x="6206" y="30201"/>
                      <a:pt x="14192" y="27688"/>
                      <a:pt x="21542" y="26957"/>
                    </a:cubicBezTo>
                    <a:cubicBezTo>
                      <a:pt x="23383" y="26773"/>
                      <a:pt x="25264" y="26670"/>
                      <a:pt x="27156" y="26670"/>
                    </a:cubicBezTo>
                    <a:cubicBezTo>
                      <a:pt x="32925" y="26670"/>
                      <a:pt x="38792" y="27628"/>
                      <a:pt x="43909" y="30177"/>
                    </a:cubicBezTo>
                    <a:cubicBezTo>
                      <a:pt x="46481" y="31463"/>
                      <a:pt x="48769" y="33115"/>
                      <a:pt x="50928" y="34932"/>
                    </a:cubicBezTo>
                    <a:lnTo>
                      <a:pt x="51117" y="1"/>
                    </a:lnTo>
                    <a:close/>
                  </a:path>
                </a:pathLst>
              </a:custGeom>
              <a:solidFill>
                <a:srgbClr val="8FC8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16"/>
              <p:cNvSpPr/>
              <p:nvPr/>
            </p:nvSpPr>
            <p:spPr>
              <a:xfrm>
                <a:off x="1399125" y="3084125"/>
                <a:ext cx="944075" cy="168725"/>
              </a:xfrm>
              <a:custGeom>
                <a:avLst/>
                <a:gdLst/>
                <a:ahLst/>
                <a:cxnLst/>
                <a:rect l="l" t="t" r="r" b="b"/>
                <a:pathLst>
                  <a:path w="37763" h="6749" extrusionOk="0">
                    <a:moveTo>
                      <a:pt x="18864" y="1"/>
                    </a:moveTo>
                    <a:cubicBezTo>
                      <a:pt x="11573" y="1"/>
                      <a:pt x="4955" y="1192"/>
                      <a:pt x="1" y="3163"/>
                    </a:cubicBezTo>
                    <a:lnTo>
                      <a:pt x="1" y="6666"/>
                    </a:lnTo>
                    <a:cubicBezTo>
                      <a:pt x="4271" y="4684"/>
                      <a:pt x="11385" y="3281"/>
                      <a:pt x="18864" y="3281"/>
                    </a:cubicBezTo>
                    <a:cubicBezTo>
                      <a:pt x="26603" y="3281"/>
                      <a:pt x="33480" y="4649"/>
                      <a:pt x="37763" y="6749"/>
                    </a:cubicBezTo>
                    <a:lnTo>
                      <a:pt x="37763" y="3174"/>
                    </a:lnTo>
                    <a:cubicBezTo>
                      <a:pt x="32808" y="1204"/>
                      <a:pt x="26166" y="1"/>
                      <a:pt x="18864" y="1"/>
                    </a:cubicBezTo>
                    <a:close/>
                  </a:path>
                </a:pathLst>
              </a:custGeom>
              <a:solidFill>
                <a:srgbClr val="8FC8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16"/>
              <p:cNvSpPr/>
              <p:nvPr/>
            </p:nvSpPr>
            <p:spPr>
              <a:xfrm>
                <a:off x="1390575" y="3075300"/>
                <a:ext cx="961175" cy="186100"/>
              </a:xfrm>
              <a:custGeom>
                <a:avLst/>
                <a:gdLst/>
                <a:ahLst/>
                <a:cxnLst/>
                <a:rect l="l" t="t" r="r" b="b"/>
                <a:pathLst>
                  <a:path w="38447" h="7444" extrusionOk="0">
                    <a:moveTo>
                      <a:pt x="19206" y="684"/>
                    </a:moveTo>
                    <a:cubicBezTo>
                      <a:pt x="26095" y="684"/>
                      <a:pt x="32678" y="1781"/>
                      <a:pt x="37763" y="3763"/>
                    </a:cubicBezTo>
                    <a:lnTo>
                      <a:pt x="37763" y="6559"/>
                    </a:lnTo>
                    <a:cubicBezTo>
                      <a:pt x="33221" y="4471"/>
                      <a:pt x="26508" y="3280"/>
                      <a:pt x="19206" y="3280"/>
                    </a:cubicBezTo>
                    <a:cubicBezTo>
                      <a:pt x="12269" y="3280"/>
                      <a:pt x="5250" y="4507"/>
                      <a:pt x="685" y="6488"/>
                    </a:cubicBezTo>
                    <a:lnTo>
                      <a:pt x="685" y="3740"/>
                    </a:lnTo>
                    <a:cubicBezTo>
                      <a:pt x="5769" y="1770"/>
                      <a:pt x="12305" y="684"/>
                      <a:pt x="19206" y="684"/>
                    </a:cubicBezTo>
                    <a:close/>
                    <a:moveTo>
                      <a:pt x="19206" y="0"/>
                    </a:moveTo>
                    <a:cubicBezTo>
                      <a:pt x="12151" y="0"/>
                      <a:pt x="5403" y="1121"/>
                      <a:pt x="225" y="3185"/>
                    </a:cubicBezTo>
                    <a:cubicBezTo>
                      <a:pt x="83" y="3244"/>
                      <a:pt x="0" y="3362"/>
                      <a:pt x="0" y="3504"/>
                    </a:cubicBezTo>
                    <a:lnTo>
                      <a:pt x="0" y="7019"/>
                    </a:lnTo>
                    <a:cubicBezTo>
                      <a:pt x="0" y="7137"/>
                      <a:pt x="59" y="7243"/>
                      <a:pt x="166" y="7314"/>
                    </a:cubicBezTo>
                    <a:cubicBezTo>
                      <a:pt x="221" y="7349"/>
                      <a:pt x="288" y="7367"/>
                      <a:pt x="355" y="7367"/>
                    </a:cubicBezTo>
                    <a:cubicBezTo>
                      <a:pt x="403" y="7367"/>
                      <a:pt x="452" y="7358"/>
                      <a:pt x="496" y="7338"/>
                    </a:cubicBezTo>
                    <a:cubicBezTo>
                      <a:pt x="4943" y="5262"/>
                      <a:pt x="12116" y="3976"/>
                      <a:pt x="19206" y="3976"/>
                    </a:cubicBezTo>
                    <a:cubicBezTo>
                      <a:pt x="26567" y="3976"/>
                      <a:pt x="33575" y="5262"/>
                      <a:pt x="37951" y="7409"/>
                    </a:cubicBezTo>
                    <a:cubicBezTo>
                      <a:pt x="37999" y="7432"/>
                      <a:pt x="38046" y="7444"/>
                      <a:pt x="38105" y="7444"/>
                    </a:cubicBezTo>
                    <a:cubicBezTo>
                      <a:pt x="38164" y="7444"/>
                      <a:pt x="38234" y="7420"/>
                      <a:pt x="38282" y="7397"/>
                    </a:cubicBezTo>
                    <a:cubicBezTo>
                      <a:pt x="38388" y="7326"/>
                      <a:pt x="38447" y="7220"/>
                      <a:pt x="38447" y="7102"/>
                    </a:cubicBezTo>
                    <a:lnTo>
                      <a:pt x="38447" y="3527"/>
                    </a:lnTo>
                    <a:cubicBezTo>
                      <a:pt x="38447" y="3386"/>
                      <a:pt x="38352" y="3256"/>
                      <a:pt x="38223" y="3209"/>
                    </a:cubicBezTo>
                    <a:cubicBezTo>
                      <a:pt x="33044" y="1144"/>
                      <a:pt x="26261" y="0"/>
                      <a:pt x="19206" y="0"/>
                    </a:cubicBezTo>
                    <a:close/>
                  </a:path>
                </a:pathLst>
              </a:custGeom>
              <a:solidFill>
                <a:srgbClr val="1792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6"/>
              <p:cNvSpPr/>
              <p:nvPr/>
            </p:nvSpPr>
            <p:spPr>
              <a:xfrm>
                <a:off x="1399125" y="4168575"/>
                <a:ext cx="944075" cy="169025"/>
              </a:xfrm>
              <a:custGeom>
                <a:avLst/>
                <a:gdLst/>
                <a:ahLst/>
                <a:cxnLst/>
                <a:rect l="l" t="t" r="r" b="b"/>
                <a:pathLst>
                  <a:path w="37763" h="6761" extrusionOk="0">
                    <a:moveTo>
                      <a:pt x="18864" y="1"/>
                    </a:moveTo>
                    <a:cubicBezTo>
                      <a:pt x="11573" y="1"/>
                      <a:pt x="4955" y="1192"/>
                      <a:pt x="1" y="3162"/>
                    </a:cubicBezTo>
                    <a:lnTo>
                      <a:pt x="1" y="6666"/>
                    </a:lnTo>
                    <a:cubicBezTo>
                      <a:pt x="4271" y="4684"/>
                      <a:pt x="11385" y="3280"/>
                      <a:pt x="18864" y="3280"/>
                    </a:cubicBezTo>
                    <a:cubicBezTo>
                      <a:pt x="26603" y="3280"/>
                      <a:pt x="33480" y="4649"/>
                      <a:pt x="37763" y="6760"/>
                    </a:cubicBezTo>
                    <a:lnTo>
                      <a:pt x="37763" y="3174"/>
                    </a:lnTo>
                    <a:cubicBezTo>
                      <a:pt x="32808" y="1204"/>
                      <a:pt x="26166" y="1"/>
                      <a:pt x="18864" y="1"/>
                    </a:cubicBezTo>
                    <a:close/>
                  </a:path>
                </a:pathLst>
              </a:custGeom>
              <a:solidFill>
                <a:srgbClr val="8FC8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6"/>
              <p:cNvSpPr/>
              <p:nvPr/>
            </p:nvSpPr>
            <p:spPr>
              <a:xfrm>
                <a:off x="1390575" y="4159725"/>
                <a:ext cx="961175" cy="186125"/>
              </a:xfrm>
              <a:custGeom>
                <a:avLst/>
                <a:gdLst/>
                <a:ahLst/>
                <a:cxnLst/>
                <a:rect l="l" t="t" r="r" b="b"/>
                <a:pathLst>
                  <a:path w="38447" h="7445" extrusionOk="0">
                    <a:moveTo>
                      <a:pt x="19206" y="685"/>
                    </a:moveTo>
                    <a:cubicBezTo>
                      <a:pt x="26095" y="685"/>
                      <a:pt x="32678" y="1782"/>
                      <a:pt x="37763" y="3764"/>
                    </a:cubicBezTo>
                    <a:lnTo>
                      <a:pt x="37763" y="6560"/>
                    </a:lnTo>
                    <a:cubicBezTo>
                      <a:pt x="33221" y="4472"/>
                      <a:pt x="26508" y="3280"/>
                      <a:pt x="19206" y="3280"/>
                    </a:cubicBezTo>
                    <a:cubicBezTo>
                      <a:pt x="12269" y="3280"/>
                      <a:pt x="5250" y="4507"/>
                      <a:pt x="685" y="6501"/>
                    </a:cubicBezTo>
                    <a:lnTo>
                      <a:pt x="685" y="3740"/>
                    </a:lnTo>
                    <a:cubicBezTo>
                      <a:pt x="5769" y="1770"/>
                      <a:pt x="12305" y="685"/>
                      <a:pt x="19206" y="685"/>
                    </a:cubicBezTo>
                    <a:close/>
                    <a:moveTo>
                      <a:pt x="19206" y="1"/>
                    </a:moveTo>
                    <a:cubicBezTo>
                      <a:pt x="12151" y="1"/>
                      <a:pt x="5403" y="1133"/>
                      <a:pt x="225" y="3186"/>
                    </a:cubicBezTo>
                    <a:cubicBezTo>
                      <a:pt x="83" y="3245"/>
                      <a:pt x="0" y="3363"/>
                      <a:pt x="0" y="3504"/>
                    </a:cubicBezTo>
                    <a:lnTo>
                      <a:pt x="0" y="7020"/>
                    </a:lnTo>
                    <a:cubicBezTo>
                      <a:pt x="0" y="7138"/>
                      <a:pt x="59" y="7256"/>
                      <a:pt x="166" y="7315"/>
                    </a:cubicBezTo>
                    <a:cubicBezTo>
                      <a:pt x="221" y="7349"/>
                      <a:pt x="288" y="7367"/>
                      <a:pt x="355" y="7367"/>
                    </a:cubicBezTo>
                    <a:cubicBezTo>
                      <a:pt x="403" y="7367"/>
                      <a:pt x="452" y="7358"/>
                      <a:pt x="496" y="7338"/>
                    </a:cubicBezTo>
                    <a:cubicBezTo>
                      <a:pt x="4943" y="5262"/>
                      <a:pt x="12116" y="3976"/>
                      <a:pt x="19206" y="3976"/>
                    </a:cubicBezTo>
                    <a:cubicBezTo>
                      <a:pt x="26567" y="3976"/>
                      <a:pt x="33575" y="5262"/>
                      <a:pt x="37951" y="7409"/>
                    </a:cubicBezTo>
                    <a:cubicBezTo>
                      <a:pt x="37999" y="7433"/>
                      <a:pt x="38046" y="7445"/>
                      <a:pt x="38105" y="7445"/>
                    </a:cubicBezTo>
                    <a:cubicBezTo>
                      <a:pt x="38164" y="7445"/>
                      <a:pt x="38234" y="7421"/>
                      <a:pt x="38282" y="7397"/>
                    </a:cubicBezTo>
                    <a:cubicBezTo>
                      <a:pt x="38388" y="7327"/>
                      <a:pt x="38447" y="7220"/>
                      <a:pt x="38447" y="7102"/>
                    </a:cubicBezTo>
                    <a:lnTo>
                      <a:pt x="38447" y="3528"/>
                    </a:lnTo>
                    <a:cubicBezTo>
                      <a:pt x="38447" y="3386"/>
                      <a:pt x="38364" y="3257"/>
                      <a:pt x="38223" y="3209"/>
                    </a:cubicBezTo>
                    <a:cubicBezTo>
                      <a:pt x="33044" y="1133"/>
                      <a:pt x="26261" y="1"/>
                      <a:pt x="19206" y="1"/>
                    </a:cubicBezTo>
                    <a:close/>
                  </a:path>
                </a:pathLst>
              </a:custGeom>
              <a:solidFill>
                <a:srgbClr val="1792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16"/>
              <p:cNvSpPr/>
              <p:nvPr/>
            </p:nvSpPr>
            <p:spPr>
              <a:xfrm>
                <a:off x="1390575" y="2292850"/>
                <a:ext cx="71975" cy="3162225"/>
              </a:xfrm>
              <a:custGeom>
                <a:avLst/>
                <a:gdLst/>
                <a:ahLst/>
                <a:cxnLst/>
                <a:rect l="l" t="t" r="r" b="b"/>
                <a:pathLst>
                  <a:path w="2879" h="126489" extrusionOk="0">
                    <a:moveTo>
                      <a:pt x="48" y="1"/>
                    </a:moveTo>
                    <a:lnTo>
                      <a:pt x="0" y="3740"/>
                    </a:lnTo>
                    <a:lnTo>
                      <a:pt x="0" y="126488"/>
                    </a:lnTo>
                    <a:lnTo>
                      <a:pt x="2879" y="123350"/>
                    </a:lnTo>
                    <a:lnTo>
                      <a:pt x="2879" y="602"/>
                    </a:lnTo>
                    <a:cubicBezTo>
                      <a:pt x="1912" y="484"/>
                      <a:pt x="968" y="272"/>
                      <a:pt x="48" y="1"/>
                    </a:cubicBezTo>
                    <a:close/>
                  </a:path>
                </a:pathLst>
              </a:custGeom>
              <a:solidFill>
                <a:srgbClr val="C1DB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16"/>
              <p:cNvSpPr/>
              <p:nvPr/>
            </p:nvSpPr>
            <p:spPr>
              <a:xfrm>
                <a:off x="1382025" y="2284175"/>
                <a:ext cx="89100" cy="3179450"/>
              </a:xfrm>
              <a:custGeom>
                <a:avLst/>
                <a:gdLst/>
                <a:ahLst/>
                <a:cxnLst/>
                <a:rect l="l" t="t" r="r" b="b"/>
                <a:pathLst>
                  <a:path w="3564" h="127178" extrusionOk="0">
                    <a:moveTo>
                      <a:pt x="732" y="796"/>
                    </a:moveTo>
                    <a:cubicBezTo>
                      <a:pt x="1440" y="985"/>
                      <a:pt x="2159" y="1138"/>
                      <a:pt x="2879" y="1256"/>
                    </a:cubicBezTo>
                    <a:lnTo>
                      <a:pt x="2879" y="123579"/>
                    </a:lnTo>
                    <a:lnTo>
                      <a:pt x="696" y="125962"/>
                    </a:lnTo>
                    <a:lnTo>
                      <a:pt x="696" y="4099"/>
                    </a:lnTo>
                    <a:lnTo>
                      <a:pt x="732" y="796"/>
                    </a:lnTo>
                    <a:close/>
                    <a:moveTo>
                      <a:pt x="391" y="1"/>
                    </a:moveTo>
                    <a:cubicBezTo>
                      <a:pt x="209" y="1"/>
                      <a:pt x="57" y="149"/>
                      <a:pt x="48" y="348"/>
                    </a:cubicBezTo>
                    <a:lnTo>
                      <a:pt x="12" y="4087"/>
                    </a:lnTo>
                    <a:lnTo>
                      <a:pt x="12" y="126835"/>
                    </a:lnTo>
                    <a:cubicBezTo>
                      <a:pt x="0" y="126977"/>
                      <a:pt x="95" y="127106"/>
                      <a:pt x="224" y="127154"/>
                    </a:cubicBezTo>
                    <a:cubicBezTo>
                      <a:pt x="260" y="127177"/>
                      <a:pt x="307" y="127177"/>
                      <a:pt x="354" y="127177"/>
                    </a:cubicBezTo>
                    <a:cubicBezTo>
                      <a:pt x="449" y="127177"/>
                      <a:pt x="543" y="127142"/>
                      <a:pt x="602" y="127059"/>
                    </a:cubicBezTo>
                    <a:lnTo>
                      <a:pt x="3480" y="123933"/>
                    </a:lnTo>
                    <a:cubicBezTo>
                      <a:pt x="3539" y="123862"/>
                      <a:pt x="3563" y="123780"/>
                      <a:pt x="3563" y="123697"/>
                    </a:cubicBezTo>
                    <a:lnTo>
                      <a:pt x="3563" y="949"/>
                    </a:lnTo>
                    <a:cubicBezTo>
                      <a:pt x="3563" y="772"/>
                      <a:pt x="3433" y="631"/>
                      <a:pt x="3268" y="607"/>
                    </a:cubicBezTo>
                    <a:cubicBezTo>
                      <a:pt x="2324" y="489"/>
                      <a:pt x="1404" y="289"/>
                      <a:pt x="496" y="17"/>
                    </a:cubicBezTo>
                    <a:cubicBezTo>
                      <a:pt x="460" y="6"/>
                      <a:pt x="425" y="1"/>
                      <a:pt x="391" y="1"/>
                    </a:cubicBezTo>
                    <a:close/>
                  </a:path>
                </a:pathLst>
              </a:custGeom>
              <a:solidFill>
                <a:srgbClr val="1792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16"/>
              <p:cNvSpPr/>
              <p:nvPr/>
            </p:nvSpPr>
            <p:spPr>
              <a:xfrm>
                <a:off x="1176750" y="2172225"/>
                <a:ext cx="215325" cy="3282850"/>
              </a:xfrm>
              <a:custGeom>
                <a:avLst/>
                <a:gdLst/>
                <a:ahLst/>
                <a:cxnLst/>
                <a:rect l="l" t="t" r="r" b="b"/>
                <a:pathLst>
                  <a:path w="8613" h="131314" extrusionOk="0">
                    <a:moveTo>
                      <a:pt x="1652" y="1"/>
                    </a:moveTo>
                    <a:lnTo>
                      <a:pt x="1" y="944"/>
                    </a:lnTo>
                    <a:lnTo>
                      <a:pt x="1" y="123692"/>
                    </a:lnTo>
                    <a:cubicBezTo>
                      <a:pt x="1" y="123692"/>
                      <a:pt x="189" y="126288"/>
                      <a:pt x="3752" y="128470"/>
                    </a:cubicBezTo>
                    <a:cubicBezTo>
                      <a:pt x="7303" y="130641"/>
                      <a:pt x="8565" y="131313"/>
                      <a:pt x="8565" y="131313"/>
                    </a:cubicBezTo>
                    <a:lnTo>
                      <a:pt x="8565" y="8565"/>
                    </a:lnTo>
                    <a:lnTo>
                      <a:pt x="8612" y="4826"/>
                    </a:lnTo>
                    <a:cubicBezTo>
                      <a:pt x="6277" y="4141"/>
                      <a:pt x="3127" y="2738"/>
                      <a:pt x="1652" y="1"/>
                    </a:cubicBezTo>
                    <a:close/>
                  </a:path>
                </a:pathLst>
              </a:custGeom>
              <a:solidFill>
                <a:srgbClr val="8FC8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16"/>
              <p:cNvSpPr/>
              <p:nvPr/>
            </p:nvSpPr>
            <p:spPr>
              <a:xfrm>
                <a:off x="1168200" y="2163950"/>
                <a:ext cx="232425" cy="3299675"/>
              </a:xfrm>
              <a:custGeom>
                <a:avLst/>
                <a:gdLst/>
                <a:ahLst/>
                <a:cxnLst/>
                <a:rect l="l" t="t" r="r" b="b"/>
                <a:pathLst>
                  <a:path w="9297" h="131987" extrusionOk="0">
                    <a:moveTo>
                      <a:pt x="1864" y="804"/>
                    </a:moveTo>
                    <a:cubicBezTo>
                      <a:pt x="3398" y="3340"/>
                      <a:pt x="6300" y="4697"/>
                      <a:pt x="8601" y="5404"/>
                    </a:cubicBezTo>
                    <a:lnTo>
                      <a:pt x="8565" y="8896"/>
                    </a:lnTo>
                    <a:lnTo>
                      <a:pt x="8565" y="131054"/>
                    </a:lnTo>
                    <a:cubicBezTo>
                      <a:pt x="7905" y="130688"/>
                      <a:pt x="6560" y="129898"/>
                      <a:pt x="4271" y="128506"/>
                    </a:cubicBezTo>
                    <a:cubicBezTo>
                      <a:pt x="932" y="126465"/>
                      <a:pt x="697" y="124023"/>
                      <a:pt x="697" y="124023"/>
                    </a:cubicBezTo>
                    <a:lnTo>
                      <a:pt x="685" y="1464"/>
                    </a:lnTo>
                    <a:lnTo>
                      <a:pt x="1864" y="804"/>
                    </a:lnTo>
                    <a:close/>
                    <a:moveTo>
                      <a:pt x="1997" y="1"/>
                    </a:moveTo>
                    <a:cubicBezTo>
                      <a:pt x="1941" y="1"/>
                      <a:pt x="1882" y="14"/>
                      <a:pt x="1829" y="37"/>
                    </a:cubicBezTo>
                    <a:lnTo>
                      <a:pt x="177" y="981"/>
                    </a:lnTo>
                    <a:cubicBezTo>
                      <a:pt x="71" y="1040"/>
                      <a:pt x="12" y="1146"/>
                      <a:pt x="1" y="1275"/>
                    </a:cubicBezTo>
                    <a:lnTo>
                      <a:pt x="1" y="124047"/>
                    </a:lnTo>
                    <a:cubicBezTo>
                      <a:pt x="12" y="124153"/>
                      <a:pt x="248" y="126843"/>
                      <a:pt x="3905" y="129084"/>
                    </a:cubicBezTo>
                    <a:cubicBezTo>
                      <a:pt x="7433" y="131243"/>
                      <a:pt x="8683" y="131915"/>
                      <a:pt x="8742" y="131951"/>
                    </a:cubicBezTo>
                    <a:cubicBezTo>
                      <a:pt x="8789" y="131974"/>
                      <a:pt x="8848" y="131986"/>
                      <a:pt x="8907" y="131986"/>
                    </a:cubicBezTo>
                    <a:cubicBezTo>
                      <a:pt x="8966" y="131986"/>
                      <a:pt x="9025" y="131974"/>
                      <a:pt x="9084" y="131951"/>
                    </a:cubicBezTo>
                    <a:cubicBezTo>
                      <a:pt x="9179" y="131880"/>
                      <a:pt x="9249" y="131774"/>
                      <a:pt x="9249" y="131656"/>
                    </a:cubicBezTo>
                    <a:lnTo>
                      <a:pt x="9249" y="8908"/>
                    </a:lnTo>
                    <a:lnTo>
                      <a:pt x="9297" y="5168"/>
                    </a:lnTo>
                    <a:cubicBezTo>
                      <a:pt x="9297" y="5015"/>
                      <a:pt x="9190" y="4874"/>
                      <a:pt x="9049" y="4838"/>
                    </a:cubicBezTo>
                    <a:cubicBezTo>
                      <a:pt x="6748" y="4154"/>
                      <a:pt x="3717" y="2797"/>
                      <a:pt x="2301" y="178"/>
                    </a:cubicBezTo>
                    <a:cubicBezTo>
                      <a:pt x="2254" y="96"/>
                      <a:pt x="2183" y="37"/>
                      <a:pt x="2089" y="13"/>
                    </a:cubicBezTo>
                    <a:cubicBezTo>
                      <a:pt x="2059" y="5"/>
                      <a:pt x="2029" y="1"/>
                      <a:pt x="1997" y="1"/>
                    </a:cubicBezTo>
                    <a:close/>
                  </a:path>
                </a:pathLst>
              </a:custGeom>
              <a:solidFill>
                <a:srgbClr val="1792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16"/>
              <p:cNvSpPr/>
              <p:nvPr/>
            </p:nvSpPr>
            <p:spPr>
              <a:xfrm>
                <a:off x="1176750" y="2172225"/>
                <a:ext cx="215325" cy="3282850"/>
              </a:xfrm>
              <a:custGeom>
                <a:avLst/>
                <a:gdLst/>
                <a:ahLst/>
                <a:cxnLst/>
                <a:rect l="l" t="t" r="r" b="b"/>
                <a:pathLst>
                  <a:path w="8613" h="131314" extrusionOk="0">
                    <a:moveTo>
                      <a:pt x="1652" y="1"/>
                    </a:moveTo>
                    <a:lnTo>
                      <a:pt x="1" y="944"/>
                    </a:lnTo>
                    <a:lnTo>
                      <a:pt x="1" y="123692"/>
                    </a:lnTo>
                    <a:cubicBezTo>
                      <a:pt x="1" y="123692"/>
                      <a:pt x="189" y="126288"/>
                      <a:pt x="3752" y="128470"/>
                    </a:cubicBezTo>
                    <a:cubicBezTo>
                      <a:pt x="7303" y="130641"/>
                      <a:pt x="8565" y="131313"/>
                      <a:pt x="8565" y="131313"/>
                    </a:cubicBezTo>
                    <a:lnTo>
                      <a:pt x="8565" y="8565"/>
                    </a:lnTo>
                    <a:lnTo>
                      <a:pt x="8612" y="4826"/>
                    </a:lnTo>
                    <a:cubicBezTo>
                      <a:pt x="6277" y="4141"/>
                      <a:pt x="3127" y="2738"/>
                      <a:pt x="1652" y="1"/>
                    </a:cubicBezTo>
                    <a:close/>
                  </a:path>
                </a:pathLst>
              </a:custGeom>
              <a:solidFill>
                <a:srgbClr val="8FC8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16"/>
              <p:cNvSpPr/>
              <p:nvPr/>
            </p:nvSpPr>
            <p:spPr>
              <a:xfrm>
                <a:off x="1168200" y="2163950"/>
                <a:ext cx="232425" cy="3299675"/>
              </a:xfrm>
              <a:custGeom>
                <a:avLst/>
                <a:gdLst/>
                <a:ahLst/>
                <a:cxnLst/>
                <a:rect l="l" t="t" r="r" b="b"/>
                <a:pathLst>
                  <a:path w="9297" h="131987" extrusionOk="0">
                    <a:moveTo>
                      <a:pt x="1864" y="804"/>
                    </a:moveTo>
                    <a:cubicBezTo>
                      <a:pt x="3398" y="3340"/>
                      <a:pt x="6300" y="4697"/>
                      <a:pt x="8601" y="5404"/>
                    </a:cubicBezTo>
                    <a:lnTo>
                      <a:pt x="8565" y="8896"/>
                    </a:lnTo>
                    <a:lnTo>
                      <a:pt x="8565" y="131054"/>
                    </a:lnTo>
                    <a:cubicBezTo>
                      <a:pt x="7905" y="130688"/>
                      <a:pt x="6560" y="129898"/>
                      <a:pt x="4271" y="128506"/>
                    </a:cubicBezTo>
                    <a:cubicBezTo>
                      <a:pt x="932" y="126465"/>
                      <a:pt x="697" y="124023"/>
                      <a:pt x="697" y="124023"/>
                    </a:cubicBezTo>
                    <a:lnTo>
                      <a:pt x="685" y="1464"/>
                    </a:lnTo>
                    <a:lnTo>
                      <a:pt x="1864" y="804"/>
                    </a:lnTo>
                    <a:close/>
                    <a:moveTo>
                      <a:pt x="1997" y="1"/>
                    </a:moveTo>
                    <a:cubicBezTo>
                      <a:pt x="1941" y="1"/>
                      <a:pt x="1882" y="14"/>
                      <a:pt x="1829" y="37"/>
                    </a:cubicBezTo>
                    <a:lnTo>
                      <a:pt x="177" y="981"/>
                    </a:lnTo>
                    <a:cubicBezTo>
                      <a:pt x="71" y="1040"/>
                      <a:pt x="12" y="1146"/>
                      <a:pt x="1" y="1275"/>
                    </a:cubicBezTo>
                    <a:lnTo>
                      <a:pt x="1" y="124047"/>
                    </a:lnTo>
                    <a:cubicBezTo>
                      <a:pt x="12" y="124153"/>
                      <a:pt x="248" y="126843"/>
                      <a:pt x="3905" y="129084"/>
                    </a:cubicBezTo>
                    <a:cubicBezTo>
                      <a:pt x="7433" y="131243"/>
                      <a:pt x="8683" y="131915"/>
                      <a:pt x="8742" y="131951"/>
                    </a:cubicBezTo>
                    <a:cubicBezTo>
                      <a:pt x="8789" y="131974"/>
                      <a:pt x="8848" y="131986"/>
                      <a:pt x="8907" y="131986"/>
                    </a:cubicBezTo>
                    <a:cubicBezTo>
                      <a:pt x="8966" y="131986"/>
                      <a:pt x="9025" y="131974"/>
                      <a:pt x="9084" y="131951"/>
                    </a:cubicBezTo>
                    <a:cubicBezTo>
                      <a:pt x="9179" y="131880"/>
                      <a:pt x="9249" y="131774"/>
                      <a:pt x="9249" y="131656"/>
                    </a:cubicBezTo>
                    <a:lnTo>
                      <a:pt x="9249" y="8908"/>
                    </a:lnTo>
                    <a:lnTo>
                      <a:pt x="9297" y="5168"/>
                    </a:lnTo>
                    <a:cubicBezTo>
                      <a:pt x="9297" y="5015"/>
                      <a:pt x="9190" y="4874"/>
                      <a:pt x="9049" y="4838"/>
                    </a:cubicBezTo>
                    <a:cubicBezTo>
                      <a:pt x="6748" y="4154"/>
                      <a:pt x="3717" y="2797"/>
                      <a:pt x="2301" y="178"/>
                    </a:cubicBezTo>
                    <a:cubicBezTo>
                      <a:pt x="2254" y="96"/>
                      <a:pt x="2183" y="37"/>
                      <a:pt x="2089" y="13"/>
                    </a:cubicBezTo>
                    <a:cubicBezTo>
                      <a:pt x="2059" y="5"/>
                      <a:pt x="2029" y="1"/>
                      <a:pt x="1997" y="1"/>
                    </a:cubicBezTo>
                    <a:close/>
                  </a:path>
                </a:pathLst>
              </a:custGeom>
              <a:solidFill>
                <a:srgbClr val="1792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16"/>
              <p:cNvSpPr/>
              <p:nvPr/>
            </p:nvSpPr>
            <p:spPr>
              <a:xfrm>
                <a:off x="1176750" y="2172225"/>
                <a:ext cx="215325" cy="3282850"/>
              </a:xfrm>
              <a:custGeom>
                <a:avLst/>
                <a:gdLst/>
                <a:ahLst/>
                <a:cxnLst/>
                <a:rect l="l" t="t" r="r" b="b"/>
                <a:pathLst>
                  <a:path w="8613" h="131314" extrusionOk="0">
                    <a:moveTo>
                      <a:pt x="1652" y="1"/>
                    </a:moveTo>
                    <a:lnTo>
                      <a:pt x="1" y="944"/>
                    </a:lnTo>
                    <a:lnTo>
                      <a:pt x="1" y="1369"/>
                    </a:lnTo>
                    <a:cubicBezTo>
                      <a:pt x="1216" y="6017"/>
                      <a:pt x="2596" y="10618"/>
                      <a:pt x="3634" y="15301"/>
                    </a:cubicBezTo>
                    <a:cubicBezTo>
                      <a:pt x="5109" y="21943"/>
                      <a:pt x="5309" y="28561"/>
                      <a:pt x="5451" y="35333"/>
                    </a:cubicBezTo>
                    <a:cubicBezTo>
                      <a:pt x="5923" y="57936"/>
                      <a:pt x="6064" y="80574"/>
                      <a:pt x="4755" y="103165"/>
                    </a:cubicBezTo>
                    <a:cubicBezTo>
                      <a:pt x="4531" y="106893"/>
                      <a:pt x="4377" y="110704"/>
                      <a:pt x="3905" y="114420"/>
                    </a:cubicBezTo>
                    <a:cubicBezTo>
                      <a:pt x="3767" y="115540"/>
                      <a:pt x="3470" y="119049"/>
                      <a:pt x="1684" y="119049"/>
                    </a:cubicBezTo>
                    <a:cubicBezTo>
                      <a:pt x="1647" y="119049"/>
                      <a:pt x="1609" y="119047"/>
                      <a:pt x="1570" y="119044"/>
                    </a:cubicBezTo>
                    <a:cubicBezTo>
                      <a:pt x="968" y="118973"/>
                      <a:pt x="402" y="118678"/>
                      <a:pt x="1" y="118218"/>
                    </a:cubicBezTo>
                    <a:lnTo>
                      <a:pt x="1" y="123692"/>
                    </a:lnTo>
                    <a:cubicBezTo>
                      <a:pt x="1" y="123692"/>
                      <a:pt x="189" y="126288"/>
                      <a:pt x="3752" y="128470"/>
                    </a:cubicBezTo>
                    <a:cubicBezTo>
                      <a:pt x="7303" y="130641"/>
                      <a:pt x="8565" y="131313"/>
                      <a:pt x="8565" y="131313"/>
                    </a:cubicBezTo>
                    <a:lnTo>
                      <a:pt x="8565" y="8565"/>
                    </a:lnTo>
                    <a:lnTo>
                      <a:pt x="8612" y="4826"/>
                    </a:lnTo>
                    <a:cubicBezTo>
                      <a:pt x="6277" y="4141"/>
                      <a:pt x="3127" y="2738"/>
                      <a:pt x="1652" y="1"/>
                    </a:cubicBezTo>
                    <a:close/>
                  </a:path>
                </a:pathLst>
              </a:custGeom>
              <a:solidFill>
                <a:srgbClr val="8FC8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6"/>
              <p:cNvSpPr/>
              <p:nvPr/>
            </p:nvSpPr>
            <p:spPr>
              <a:xfrm>
                <a:off x="2278875" y="2350075"/>
                <a:ext cx="71700" cy="310500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124200" extrusionOk="0">
                    <a:moveTo>
                      <a:pt x="1" y="0"/>
                    </a:moveTo>
                    <a:lnTo>
                      <a:pt x="1" y="121061"/>
                    </a:lnTo>
                    <a:lnTo>
                      <a:pt x="2868" y="124199"/>
                    </a:lnTo>
                    <a:lnTo>
                      <a:pt x="2868" y="248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1DB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6"/>
              <p:cNvSpPr/>
              <p:nvPr/>
            </p:nvSpPr>
            <p:spPr>
              <a:xfrm>
                <a:off x="2270050" y="2341575"/>
                <a:ext cx="89075" cy="31220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124882" extrusionOk="0">
                    <a:moveTo>
                      <a:pt x="696" y="1095"/>
                    </a:moveTo>
                    <a:lnTo>
                      <a:pt x="2879" y="2995"/>
                    </a:lnTo>
                    <a:lnTo>
                      <a:pt x="2879" y="123654"/>
                    </a:lnTo>
                    <a:lnTo>
                      <a:pt x="696" y="121271"/>
                    </a:lnTo>
                    <a:lnTo>
                      <a:pt x="696" y="1095"/>
                    </a:lnTo>
                    <a:close/>
                    <a:moveTo>
                      <a:pt x="350" y="1"/>
                    </a:moveTo>
                    <a:cubicBezTo>
                      <a:pt x="300" y="1"/>
                      <a:pt x="250" y="11"/>
                      <a:pt x="201" y="34"/>
                    </a:cubicBezTo>
                    <a:cubicBezTo>
                      <a:pt x="83" y="93"/>
                      <a:pt x="0" y="211"/>
                      <a:pt x="0" y="340"/>
                    </a:cubicBezTo>
                    <a:lnTo>
                      <a:pt x="0" y="121401"/>
                    </a:lnTo>
                    <a:cubicBezTo>
                      <a:pt x="0" y="121495"/>
                      <a:pt x="35" y="121578"/>
                      <a:pt x="94" y="121637"/>
                    </a:cubicBezTo>
                    <a:lnTo>
                      <a:pt x="2961" y="124775"/>
                    </a:lnTo>
                    <a:cubicBezTo>
                      <a:pt x="3032" y="124846"/>
                      <a:pt x="3126" y="124881"/>
                      <a:pt x="3221" y="124881"/>
                    </a:cubicBezTo>
                    <a:cubicBezTo>
                      <a:pt x="3256" y="124881"/>
                      <a:pt x="3303" y="124881"/>
                      <a:pt x="3339" y="124858"/>
                    </a:cubicBezTo>
                    <a:cubicBezTo>
                      <a:pt x="3480" y="124810"/>
                      <a:pt x="3563" y="124681"/>
                      <a:pt x="3563" y="124539"/>
                    </a:cubicBezTo>
                    <a:lnTo>
                      <a:pt x="3563" y="2829"/>
                    </a:lnTo>
                    <a:cubicBezTo>
                      <a:pt x="3563" y="2735"/>
                      <a:pt x="3516" y="2641"/>
                      <a:pt x="3445" y="2582"/>
                    </a:cubicBezTo>
                    <a:lnTo>
                      <a:pt x="578" y="81"/>
                    </a:lnTo>
                    <a:cubicBezTo>
                      <a:pt x="512" y="29"/>
                      <a:pt x="432" y="1"/>
                      <a:pt x="350" y="1"/>
                    </a:cubicBezTo>
                    <a:close/>
                  </a:path>
                </a:pathLst>
              </a:custGeom>
              <a:solidFill>
                <a:srgbClr val="1792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6"/>
              <p:cNvSpPr/>
              <p:nvPr/>
            </p:nvSpPr>
            <p:spPr>
              <a:xfrm>
                <a:off x="2350550" y="2172225"/>
                <a:ext cx="213850" cy="3282850"/>
              </a:xfrm>
              <a:custGeom>
                <a:avLst/>
                <a:gdLst/>
                <a:ahLst/>
                <a:cxnLst/>
                <a:rect l="l" t="t" r="r" b="b"/>
                <a:pathLst>
                  <a:path w="8554" h="131314" extrusionOk="0">
                    <a:moveTo>
                      <a:pt x="6902" y="1"/>
                    </a:moveTo>
                    <a:cubicBezTo>
                      <a:pt x="5427" y="2738"/>
                      <a:pt x="3752" y="6430"/>
                      <a:pt x="1416" y="7114"/>
                    </a:cubicBezTo>
                    <a:lnTo>
                      <a:pt x="1" y="8565"/>
                    </a:lnTo>
                    <a:lnTo>
                      <a:pt x="1" y="131313"/>
                    </a:lnTo>
                    <a:cubicBezTo>
                      <a:pt x="1" y="131313"/>
                      <a:pt x="1263" y="130641"/>
                      <a:pt x="4814" y="128470"/>
                    </a:cubicBezTo>
                    <a:cubicBezTo>
                      <a:pt x="8365" y="126288"/>
                      <a:pt x="8553" y="123692"/>
                      <a:pt x="8553" y="123692"/>
                    </a:cubicBezTo>
                    <a:lnTo>
                      <a:pt x="8553" y="944"/>
                    </a:lnTo>
                    <a:lnTo>
                      <a:pt x="6902" y="1"/>
                    </a:lnTo>
                    <a:close/>
                  </a:path>
                </a:pathLst>
              </a:custGeom>
              <a:solidFill>
                <a:srgbClr val="8FC8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6"/>
              <p:cNvSpPr/>
              <p:nvPr/>
            </p:nvSpPr>
            <p:spPr>
              <a:xfrm>
                <a:off x="2342000" y="2163675"/>
                <a:ext cx="230950" cy="3299950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131998" extrusionOk="0">
                    <a:moveTo>
                      <a:pt x="7385" y="815"/>
                    </a:moveTo>
                    <a:lnTo>
                      <a:pt x="8553" y="1475"/>
                    </a:lnTo>
                    <a:lnTo>
                      <a:pt x="8553" y="123999"/>
                    </a:lnTo>
                    <a:cubicBezTo>
                      <a:pt x="8553" y="124022"/>
                      <a:pt x="8317" y="126476"/>
                      <a:pt x="4979" y="128517"/>
                    </a:cubicBezTo>
                    <a:cubicBezTo>
                      <a:pt x="2690" y="129909"/>
                      <a:pt x="1345" y="130699"/>
                      <a:pt x="685" y="131065"/>
                    </a:cubicBezTo>
                    <a:lnTo>
                      <a:pt x="685" y="9049"/>
                    </a:lnTo>
                    <a:lnTo>
                      <a:pt x="1947" y="7763"/>
                    </a:lnTo>
                    <a:cubicBezTo>
                      <a:pt x="4106" y="7067"/>
                      <a:pt x="5663" y="4094"/>
                      <a:pt x="7032" y="1487"/>
                    </a:cubicBezTo>
                    <a:cubicBezTo>
                      <a:pt x="7149" y="1263"/>
                      <a:pt x="7267" y="1039"/>
                      <a:pt x="7385" y="815"/>
                    </a:cubicBezTo>
                    <a:close/>
                    <a:moveTo>
                      <a:pt x="7238" y="1"/>
                    </a:moveTo>
                    <a:cubicBezTo>
                      <a:pt x="7207" y="1"/>
                      <a:pt x="7177" y="5"/>
                      <a:pt x="7149" y="12"/>
                    </a:cubicBezTo>
                    <a:cubicBezTo>
                      <a:pt x="7055" y="36"/>
                      <a:pt x="6984" y="107"/>
                      <a:pt x="6937" y="178"/>
                    </a:cubicBezTo>
                    <a:cubicBezTo>
                      <a:pt x="6772" y="496"/>
                      <a:pt x="6607" y="826"/>
                      <a:pt x="6430" y="1157"/>
                    </a:cubicBezTo>
                    <a:cubicBezTo>
                      <a:pt x="5097" y="3693"/>
                      <a:pt x="3575" y="6572"/>
                      <a:pt x="1664" y="7126"/>
                    </a:cubicBezTo>
                    <a:cubicBezTo>
                      <a:pt x="1605" y="7150"/>
                      <a:pt x="1558" y="7173"/>
                      <a:pt x="1511" y="7220"/>
                    </a:cubicBezTo>
                    <a:lnTo>
                      <a:pt x="95" y="8671"/>
                    </a:lnTo>
                    <a:cubicBezTo>
                      <a:pt x="36" y="8730"/>
                      <a:pt x="1" y="8813"/>
                      <a:pt x="1" y="8907"/>
                    </a:cubicBezTo>
                    <a:lnTo>
                      <a:pt x="1" y="131655"/>
                    </a:lnTo>
                    <a:cubicBezTo>
                      <a:pt x="1" y="131773"/>
                      <a:pt x="60" y="131891"/>
                      <a:pt x="166" y="131950"/>
                    </a:cubicBezTo>
                    <a:cubicBezTo>
                      <a:pt x="213" y="131985"/>
                      <a:pt x="284" y="131997"/>
                      <a:pt x="343" y="131997"/>
                    </a:cubicBezTo>
                    <a:cubicBezTo>
                      <a:pt x="402" y="131997"/>
                      <a:pt x="449" y="131985"/>
                      <a:pt x="496" y="131950"/>
                    </a:cubicBezTo>
                    <a:cubicBezTo>
                      <a:pt x="555" y="131926"/>
                      <a:pt x="1817" y="131242"/>
                      <a:pt x="5333" y="129095"/>
                    </a:cubicBezTo>
                    <a:cubicBezTo>
                      <a:pt x="8990" y="126854"/>
                      <a:pt x="9226" y="124164"/>
                      <a:pt x="9238" y="124022"/>
                    </a:cubicBezTo>
                    <a:lnTo>
                      <a:pt x="9238" y="1275"/>
                    </a:lnTo>
                    <a:cubicBezTo>
                      <a:pt x="9238" y="1157"/>
                      <a:pt x="9167" y="1039"/>
                      <a:pt x="9061" y="980"/>
                    </a:cubicBezTo>
                    <a:lnTo>
                      <a:pt x="7409" y="48"/>
                    </a:lnTo>
                    <a:cubicBezTo>
                      <a:pt x="7362" y="16"/>
                      <a:pt x="7299" y="1"/>
                      <a:pt x="7238" y="1"/>
                    </a:cubicBezTo>
                    <a:close/>
                  </a:path>
                </a:pathLst>
              </a:custGeom>
              <a:solidFill>
                <a:srgbClr val="1792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16"/>
              <p:cNvSpPr/>
              <p:nvPr/>
            </p:nvSpPr>
            <p:spPr>
              <a:xfrm>
                <a:off x="2350550" y="2172225"/>
                <a:ext cx="213850" cy="3282850"/>
              </a:xfrm>
              <a:custGeom>
                <a:avLst/>
                <a:gdLst/>
                <a:ahLst/>
                <a:cxnLst/>
                <a:rect l="l" t="t" r="r" b="b"/>
                <a:pathLst>
                  <a:path w="8554" h="131314" extrusionOk="0">
                    <a:moveTo>
                      <a:pt x="6902" y="1"/>
                    </a:moveTo>
                    <a:cubicBezTo>
                      <a:pt x="5427" y="2738"/>
                      <a:pt x="3752" y="6430"/>
                      <a:pt x="1416" y="7114"/>
                    </a:cubicBezTo>
                    <a:lnTo>
                      <a:pt x="1" y="8565"/>
                    </a:lnTo>
                    <a:lnTo>
                      <a:pt x="1" y="131313"/>
                    </a:lnTo>
                    <a:cubicBezTo>
                      <a:pt x="1" y="131313"/>
                      <a:pt x="1263" y="130641"/>
                      <a:pt x="4814" y="128470"/>
                    </a:cubicBezTo>
                    <a:cubicBezTo>
                      <a:pt x="8365" y="126288"/>
                      <a:pt x="8553" y="123692"/>
                      <a:pt x="8553" y="123692"/>
                    </a:cubicBezTo>
                    <a:lnTo>
                      <a:pt x="8553" y="944"/>
                    </a:lnTo>
                    <a:lnTo>
                      <a:pt x="6902" y="1"/>
                    </a:lnTo>
                    <a:close/>
                  </a:path>
                </a:pathLst>
              </a:custGeom>
              <a:solidFill>
                <a:srgbClr val="8FC8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2342000" y="2163675"/>
                <a:ext cx="230950" cy="3299950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131998" extrusionOk="0">
                    <a:moveTo>
                      <a:pt x="7385" y="815"/>
                    </a:moveTo>
                    <a:lnTo>
                      <a:pt x="8553" y="1475"/>
                    </a:lnTo>
                    <a:lnTo>
                      <a:pt x="8553" y="123999"/>
                    </a:lnTo>
                    <a:cubicBezTo>
                      <a:pt x="8553" y="124022"/>
                      <a:pt x="8317" y="126476"/>
                      <a:pt x="4979" y="128517"/>
                    </a:cubicBezTo>
                    <a:cubicBezTo>
                      <a:pt x="2690" y="129909"/>
                      <a:pt x="1345" y="130699"/>
                      <a:pt x="685" y="131065"/>
                    </a:cubicBezTo>
                    <a:lnTo>
                      <a:pt x="685" y="9049"/>
                    </a:lnTo>
                    <a:lnTo>
                      <a:pt x="1947" y="7763"/>
                    </a:lnTo>
                    <a:cubicBezTo>
                      <a:pt x="4106" y="7067"/>
                      <a:pt x="5663" y="4094"/>
                      <a:pt x="7032" y="1487"/>
                    </a:cubicBezTo>
                    <a:cubicBezTo>
                      <a:pt x="7149" y="1263"/>
                      <a:pt x="7267" y="1039"/>
                      <a:pt x="7385" y="815"/>
                    </a:cubicBezTo>
                    <a:close/>
                    <a:moveTo>
                      <a:pt x="7238" y="1"/>
                    </a:moveTo>
                    <a:cubicBezTo>
                      <a:pt x="7207" y="1"/>
                      <a:pt x="7177" y="5"/>
                      <a:pt x="7149" y="12"/>
                    </a:cubicBezTo>
                    <a:cubicBezTo>
                      <a:pt x="7055" y="36"/>
                      <a:pt x="6984" y="107"/>
                      <a:pt x="6937" y="178"/>
                    </a:cubicBezTo>
                    <a:cubicBezTo>
                      <a:pt x="6772" y="496"/>
                      <a:pt x="6607" y="826"/>
                      <a:pt x="6430" y="1157"/>
                    </a:cubicBezTo>
                    <a:cubicBezTo>
                      <a:pt x="5097" y="3693"/>
                      <a:pt x="3575" y="6572"/>
                      <a:pt x="1664" y="7126"/>
                    </a:cubicBezTo>
                    <a:cubicBezTo>
                      <a:pt x="1605" y="7150"/>
                      <a:pt x="1558" y="7173"/>
                      <a:pt x="1511" y="7220"/>
                    </a:cubicBezTo>
                    <a:lnTo>
                      <a:pt x="95" y="8671"/>
                    </a:lnTo>
                    <a:cubicBezTo>
                      <a:pt x="36" y="8730"/>
                      <a:pt x="1" y="8813"/>
                      <a:pt x="1" y="8907"/>
                    </a:cubicBezTo>
                    <a:lnTo>
                      <a:pt x="1" y="131655"/>
                    </a:lnTo>
                    <a:cubicBezTo>
                      <a:pt x="1" y="131773"/>
                      <a:pt x="60" y="131891"/>
                      <a:pt x="166" y="131950"/>
                    </a:cubicBezTo>
                    <a:cubicBezTo>
                      <a:pt x="213" y="131985"/>
                      <a:pt x="284" y="131997"/>
                      <a:pt x="343" y="131997"/>
                    </a:cubicBezTo>
                    <a:cubicBezTo>
                      <a:pt x="402" y="131997"/>
                      <a:pt x="449" y="131985"/>
                      <a:pt x="496" y="131950"/>
                    </a:cubicBezTo>
                    <a:cubicBezTo>
                      <a:pt x="555" y="131926"/>
                      <a:pt x="1817" y="131242"/>
                      <a:pt x="5333" y="129095"/>
                    </a:cubicBezTo>
                    <a:cubicBezTo>
                      <a:pt x="8990" y="126854"/>
                      <a:pt x="9226" y="124164"/>
                      <a:pt x="9238" y="124022"/>
                    </a:cubicBezTo>
                    <a:lnTo>
                      <a:pt x="9238" y="1275"/>
                    </a:lnTo>
                    <a:cubicBezTo>
                      <a:pt x="9238" y="1157"/>
                      <a:pt x="9167" y="1039"/>
                      <a:pt x="9061" y="980"/>
                    </a:cubicBezTo>
                    <a:lnTo>
                      <a:pt x="7409" y="48"/>
                    </a:lnTo>
                    <a:cubicBezTo>
                      <a:pt x="7362" y="16"/>
                      <a:pt x="7299" y="1"/>
                      <a:pt x="7238" y="1"/>
                    </a:cubicBezTo>
                    <a:close/>
                  </a:path>
                </a:pathLst>
              </a:custGeom>
              <a:solidFill>
                <a:srgbClr val="1792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2350550" y="2172225"/>
                <a:ext cx="213850" cy="3282850"/>
              </a:xfrm>
              <a:custGeom>
                <a:avLst/>
                <a:gdLst/>
                <a:ahLst/>
                <a:cxnLst/>
                <a:rect l="l" t="t" r="r" b="b"/>
                <a:pathLst>
                  <a:path w="8554" h="131314" extrusionOk="0">
                    <a:moveTo>
                      <a:pt x="6902" y="1"/>
                    </a:moveTo>
                    <a:cubicBezTo>
                      <a:pt x="5427" y="2738"/>
                      <a:pt x="3752" y="6430"/>
                      <a:pt x="1416" y="7114"/>
                    </a:cubicBezTo>
                    <a:lnTo>
                      <a:pt x="1" y="8565"/>
                    </a:lnTo>
                    <a:lnTo>
                      <a:pt x="1" y="131313"/>
                    </a:lnTo>
                    <a:cubicBezTo>
                      <a:pt x="1" y="131313"/>
                      <a:pt x="1263" y="130641"/>
                      <a:pt x="4814" y="128470"/>
                    </a:cubicBezTo>
                    <a:cubicBezTo>
                      <a:pt x="8365" y="126299"/>
                      <a:pt x="8553" y="123692"/>
                      <a:pt x="8553" y="123692"/>
                    </a:cubicBezTo>
                    <a:lnTo>
                      <a:pt x="8553" y="122949"/>
                    </a:lnTo>
                    <a:cubicBezTo>
                      <a:pt x="8459" y="123043"/>
                      <a:pt x="8353" y="123161"/>
                      <a:pt x="8259" y="123244"/>
                    </a:cubicBezTo>
                    <a:cubicBezTo>
                      <a:pt x="7487" y="123948"/>
                      <a:pt x="6322" y="124618"/>
                      <a:pt x="5297" y="124618"/>
                    </a:cubicBezTo>
                    <a:cubicBezTo>
                      <a:pt x="4519" y="124618"/>
                      <a:pt x="3820" y="124233"/>
                      <a:pt x="3434" y="123185"/>
                    </a:cubicBezTo>
                    <a:cubicBezTo>
                      <a:pt x="2867" y="121675"/>
                      <a:pt x="2879" y="120012"/>
                      <a:pt x="2903" y="118419"/>
                    </a:cubicBezTo>
                    <a:cubicBezTo>
                      <a:pt x="2926" y="115989"/>
                      <a:pt x="2856" y="113570"/>
                      <a:pt x="2926" y="111152"/>
                    </a:cubicBezTo>
                    <a:cubicBezTo>
                      <a:pt x="3068" y="105572"/>
                      <a:pt x="3386" y="100004"/>
                      <a:pt x="3493" y="94424"/>
                    </a:cubicBezTo>
                    <a:cubicBezTo>
                      <a:pt x="3681" y="83240"/>
                      <a:pt x="3634" y="72069"/>
                      <a:pt x="3599" y="60897"/>
                    </a:cubicBezTo>
                    <a:cubicBezTo>
                      <a:pt x="3587" y="55329"/>
                      <a:pt x="3587" y="49772"/>
                      <a:pt x="3457" y="44204"/>
                    </a:cubicBezTo>
                    <a:cubicBezTo>
                      <a:pt x="3327" y="38671"/>
                      <a:pt x="3162" y="33103"/>
                      <a:pt x="3504" y="27570"/>
                    </a:cubicBezTo>
                    <a:cubicBezTo>
                      <a:pt x="3835" y="22368"/>
                      <a:pt x="4542" y="17236"/>
                      <a:pt x="6064" y="12246"/>
                    </a:cubicBezTo>
                    <a:cubicBezTo>
                      <a:pt x="6855" y="9651"/>
                      <a:pt x="7739" y="7102"/>
                      <a:pt x="8553" y="4519"/>
                    </a:cubicBezTo>
                    <a:lnTo>
                      <a:pt x="8553" y="944"/>
                    </a:lnTo>
                    <a:lnTo>
                      <a:pt x="6902" y="1"/>
                    </a:lnTo>
                    <a:close/>
                  </a:path>
                </a:pathLst>
              </a:custGeom>
              <a:solidFill>
                <a:srgbClr val="8FC8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6"/>
              <p:cNvSpPr/>
              <p:nvPr/>
            </p:nvSpPr>
            <p:spPr>
              <a:xfrm>
                <a:off x="1176750" y="1899125"/>
                <a:ext cx="1387650" cy="513500"/>
              </a:xfrm>
              <a:custGeom>
                <a:avLst/>
                <a:gdLst/>
                <a:ahLst/>
                <a:cxnLst/>
                <a:rect l="l" t="t" r="r" b="b"/>
                <a:pathLst>
                  <a:path w="55506" h="20540" extrusionOk="0">
                    <a:moveTo>
                      <a:pt x="27759" y="1"/>
                    </a:moveTo>
                    <a:cubicBezTo>
                      <a:pt x="12435" y="1"/>
                      <a:pt x="1" y="5309"/>
                      <a:pt x="1" y="11868"/>
                    </a:cubicBezTo>
                    <a:cubicBezTo>
                      <a:pt x="1" y="14688"/>
                      <a:pt x="4708" y="17460"/>
                      <a:pt x="8553" y="19489"/>
                    </a:cubicBezTo>
                    <a:cubicBezTo>
                      <a:pt x="9238" y="18581"/>
                      <a:pt x="10677" y="17189"/>
                      <a:pt x="11432" y="16351"/>
                    </a:cubicBezTo>
                    <a:cubicBezTo>
                      <a:pt x="8848" y="14983"/>
                      <a:pt x="5699" y="12824"/>
                      <a:pt x="5085" y="11703"/>
                    </a:cubicBezTo>
                    <a:cubicBezTo>
                      <a:pt x="2844" y="7527"/>
                      <a:pt x="14759" y="3268"/>
                      <a:pt x="27759" y="3268"/>
                    </a:cubicBezTo>
                    <a:cubicBezTo>
                      <a:pt x="40747" y="3268"/>
                      <a:pt x="51282" y="7114"/>
                      <a:pt x="51282" y="11868"/>
                    </a:cubicBezTo>
                    <a:cubicBezTo>
                      <a:pt x="51282" y="14287"/>
                      <a:pt x="48510" y="16481"/>
                      <a:pt x="44086" y="18038"/>
                    </a:cubicBezTo>
                    <a:cubicBezTo>
                      <a:pt x="45042" y="18781"/>
                      <a:pt x="45915" y="19619"/>
                      <a:pt x="46693" y="20539"/>
                    </a:cubicBezTo>
                    <a:cubicBezTo>
                      <a:pt x="52108" y="18369"/>
                      <a:pt x="55505" y="15290"/>
                      <a:pt x="55505" y="11868"/>
                    </a:cubicBezTo>
                    <a:cubicBezTo>
                      <a:pt x="55505" y="5309"/>
                      <a:pt x="43083" y="1"/>
                      <a:pt x="27759" y="1"/>
                    </a:cubicBezTo>
                    <a:close/>
                  </a:path>
                </a:pathLst>
              </a:custGeom>
              <a:solidFill>
                <a:srgbClr val="8FC8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6"/>
              <p:cNvSpPr/>
              <p:nvPr/>
            </p:nvSpPr>
            <p:spPr>
              <a:xfrm>
                <a:off x="1168200" y="1890575"/>
                <a:ext cx="1404750" cy="530600"/>
              </a:xfrm>
              <a:custGeom>
                <a:avLst/>
                <a:gdLst/>
                <a:ahLst/>
                <a:cxnLst/>
                <a:rect l="l" t="t" r="r" b="b"/>
                <a:pathLst>
                  <a:path w="56190" h="21224" extrusionOk="0">
                    <a:moveTo>
                      <a:pt x="28089" y="685"/>
                    </a:moveTo>
                    <a:cubicBezTo>
                      <a:pt x="43201" y="685"/>
                      <a:pt x="55494" y="5852"/>
                      <a:pt x="55494" y="12210"/>
                    </a:cubicBezTo>
                    <a:cubicBezTo>
                      <a:pt x="55494" y="15289"/>
                      <a:pt x="52450" y="18286"/>
                      <a:pt x="47129" y="20468"/>
                    </a:cubicBezTo>
                    <a:cubicBezTo>
                      <a:pt x="46504" y="19761"/>
                      <a:pt x="45832" y="19100"/>
                      <a:pt x="45112" y="18498"/>
                    </a:cubicBezTo>
                    <a:lnTo>
                      <a:pt x="45124" y="18498"/>
                    </a:lnTo>
                    <a:cubicBezTo>
                      <a:pt x="49536" y="16823"/>
                      <a:pt x="51966" y="14605"/>
                      <a:pt x="51966" y="12210"/>
                    </a:cubicBezTo>
                    <a:cubicBezTo>
                      <a:pt x="51966" y="7197"/>
                      <a:pt x="41479" y="3268"/>
                      <a:pt x="28101" y="3268"/>
                    </a:cubicBezTo>
                    <a:cubicBezTo>
                      <a:pt x="17578" y="3268"/>
                      <a:pt x="7315" y="6135"/>
                      <a:pt x="5227" y="9627"/>
                    </a:cubicBezTo>
                    <a:cubicBezTo>
                      <a:pt x="4719" y="10476"/>
                      <a:pt x="4696" y="11373"/>
                      <a:pt x="5132" y="12210"/>
                    </a:cubicBezTo>
                    <a:cubicBezTo>
                      <a:pt x="5746" y="13355"/>
                      <a:pt x="8660" y="15372"/>
                      <a:pt x="11208" y="16788"/>
                    </a:cubicBezTo>
                    <a:cubicBezTo>
                      <a:pt x="11019" y="16988"/>
                      <a:pt x="10818" y="17212"/>
                      <a:pt x="10594" y="17437"/>
                    </a:cubicBezTo>
                    <a:cubicBezTo>
                      <a:pt x="9969" y="18085"/>
                      <a:pt x="9273" y="18805"/>
                      <a:pt x="8789" y="19395"/>
                    </a:cubicBezTo>
                    <a:cubicBezTo>
                      <a:pt x="4955" y="17354"/>
                      <a:pt x="685" y="14711"/>
                      <a:pt x="685" y="12210"/>
                    </a:cubicBezTo>
                    <a:cubicBezTo>
                      <a:pt x="685" y="5852"/>
                      <a:pt x="12977" y="685"/>
                      <a:pt x="28089" y="685"/>
                    </a:cubicBezTo>
                    <a:close/>
                    <a:moveTo>
                      <a:pt x="28101" y="1"/>
                    </a:moveTo>
                    <a:cubicBezTo>
                      <a:pt x="12600" y="1"/>
                      <a:pt x="1" y="5474"/>
                      <a:pt x="1" y="12210"/>
                    </a:cubicBezTo>
                    <a:cubicBezTo>
                      <a:pt x="1" y="15136"/>
                      <a:pt x="4424" y="17861"/>
                      <a:pt x="8742" y="20150"/>
                    </a:cubicBezTo>
                    <a:cubicBezTo>
                      <a:pt x="8793" y="20173"/>
                      <a:pt x="8848" y="20185"/>
                      <a:pt x="8903" y="20185"/>
                    </a:cubicBezTo>
                    <a:cubicBezTo>
                      <a:pt x="9012" y="20185"/>
                      <a:pt x="9120" y="20138"/>
                      <a:pt x="9190" y="20044"/>
                    </a:cubicBezTo>
                    <a:cubicBezTo>
                      <a:pt x="9615" y="19454"/>
                      <a:pt x="10405" y="18628"/>
                      <a:pt x="11101" y="17908"/>
                    </a:cubicBezTo>
                    <a:cubicBezTo>
                      <a:pt x="11455" y="17554"/>
                      <a:pt x="11774" y="17212"/>
                      <a:pt x="12033" y="16929"/>
                    </a:cubicBezTo>
                    <a:cubicBezTo>
                      <a:pt x="12175" y="16764"/>
                      <a:pt x="12128" y="16505"/>
                      <a:pt x="11939" y="16398"/>
                    </a:cubicBezTo>
                    <a:cubicBezTo>
                      <a:pt x="9391" y="15042"/>
                      <a:pt x="6288" y="12918"/>
                      <a:pt x="5734" y="11880"/>
                    </a:cubicBezTo>
                    <a:cubicBezTo>
                      <a:pt x="5404" y="11255"/>
                      <a:pt x="5415" y="10641"/>
                      <a:pt x="5816" y="9993"/>
                    </a:cubicBezTo>
                    <a:cubicBezTo>
                      <a:pt x="7798" y="6666"/>
                      <a:pt x="17790" y="3964"/>
                      <a:pt x="28101" y="3964"/>
                    </a:cubicBezTo>
                    <a:cubicBezTo>
                      <a:pt x="40877" y="3964"/>
                      <a:pt x="51282" y="7657"/>
                      <a:pt x="51282" y="12210"/>
                    </a:cubicBezTo>
                    <a:cubicBezTo>
                      <a:pt x="51282" y="14381"/>
                      <a:pt x="48734" y="16505"/>
                      <a:pt x="44310" y="18062"/>
                    </a:cubicBezTo>
                    <a:cubicBezTo>
                      <a:pt x="44192" y="18109"/>
                      <a:pt x="44109" y="18215"/>
                      <a:pt x="44086" y="18333"/>
                    </a:cubicBezTo>
                    <a:cubicBezTo>
                      <a:pt x="44062" y="18463"/>
                      <a:pt x="44121" y="18593"/>
                      <a:pt x="44216" y="18663"/>
                    </a:cubicBezTo>
                    <a:cubicBezTo>
                      <a:pt x="45159" y="19383"/>
                      <a:pt x="46009" y="20197"/>
                      <a:pt x="46776" y="21105"/>
                    </a:cubicBezTo>
                    <a:cubicBezTo>
                      <a:pt x="46835" y="21176"/>
                      <a:pt x="46929" y="21223"/>
                      <a:pt x="47035" y="21223"/>
                    </a:cubicBezTo>
                    <a:cubicBezTo>
                      <a:pt x="47070" y="21223"/>
                      <a:pt x="47118" y="21223"/>
                      <a:pt x="47153" y="21212"/>
                    </a:cubicBezTo>
                    <a:cubicBezTo>
                      <a:pt x="52981" y="18876"/>
                      <a:pt x="56190" y="15679"/>
                      <a:pt x="56190" y="12210"/>
                    </a:cubicBezTo>
                    <a:cubicBezTo>
                      <a:pt x="56190" y="5474"/>
                      <a:pt x="43590" y="1"/>
                      <a:pt x="28101" y="1"/>
                    </a:cubicBezTo>
                    <a:close/>
                  </a:path>
                </a:pathLst>
              </a:custGeom>
              <a:solidFill>
                <a:srgbClr val="1792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16"/>
              <p:cNvSpPr/>
              <p:nvPr/>
            </p:nvSpPr>
            <p:spPr>
              <a:xfrm>
                <a:off x="2362350" y="3139275"/>
                <a:ext cx="172225" cy="89550"/>
              </a:xfrm>
              <a:custGeom>
                <a:avLst/>
                <a:gdLst/>
                <a:ahLst/>
                <a:cxnLst/>
                <a:rect l="l" t="t" r="r" b="b"/>
                <a:pathLst>
                  <a:path w="6889" h="3582" extrusionOk="0">
                    <a:moveTo>
                      <a:pt x="6716" y="1"/>
                    </a:moveTo>
                    <a:cubicBezTo>
                      <a:pt x="6711" y="1"/>
                      <a:pt x="6706" y="1"/>
                      <a:pt x="6701" y="1"/>
                    </a:cubicBezTo>
                    <a:cubicBezTo>
                      <a:pt x="5816" y="36"/>
                      <a:pt x="5026" y="532"/>
                      <a:pt x="4224" y="886"/>
                    </a:cubicBezTo>
                    <a:cubicBezTo>
                      <a:pt x="3610" y="1157"/>
                      <a:pt x="2973" y="1381"/>
                      <a:pt x="2325" y="1558"/>
                    </a:cubicBezTo>
                    <a:cubicBezTo>
                      <a:pt x="1829" y="1712"/>
                      <a:pt x="1369" y="2042"/>
                      <a:pt x="862" y="2113"/>
                    </a:cubicBezTo>
                    <a:cubicBezTo>
                      <a:pt x="496" y="2172"/>
                      <a:pt x="1" y="2703"/>
                      <a:pt x="201" y="3080"/>
                    </a:cubicBezTo>
                    <a:lnTo>
                      <a:pt x="189" y="3080"/>
                    </a:lnTo>
                    <a:cubicBezTo>
                      <a:pt x="366" y="3456"/>
                      <a:pt x="755" y="3582"/>
                      <a:pt x="1207" y="3582"/>
                    </a:cubicBezTo>
                    <a:cubicBezTo>
                      <a:pt x="1904" y="3582"/>
                      <a:pt x="2749" y="3282"/>
                      <a:pt x="3186" y="3139"/>
                    </a:cubicBezTo>
                    <a:cubicBezTo>
                      <a:pt x="4755" y="2644"/>
                      <a:pt x="5970" y="1735"/>
                      <a:pt x="6807" y="308"/>
                    </a:cubicBezTo>
                    <a:cubicBezTo>
                      <a:pt x="6865" y="204"/>
                      <a:pt x="6889" y="1"/>
                      <a:pt x="6716" y="1"/>
                    </a:cubicBezTo>
                    <a:close/>
                  </a:path>
                </a:pathLst>
              </a:custGeom>
              <a:solidFill>
                <a:srgbClr val="8FC8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16"/>
              <p:cNvSpPr/>
              <p:nvPr/>
            </p:nvSpPr>
            <p:spPr>
              <a:xfrm>
                <a:off x="1198775" y="3107425"/>
                <a:ext cx="181500" cy="108925"/>
              </a:xfrm>
              <a:custGeom>
                <a:avLst/>
                <a:gdLst/>
                <a:ahLst/>
                <a:cxnLst/>
                <a:rect l="l" t="t" r="r" b="b"/>
                <a:pathLst>
                  <a:path w="7260" h="4357" extrusionOk="0">
                    <a:moveTo>
                      <a:pt x="393" y="0"/>
                    </a:moveTo>
                    <a:cubicBezTo>
                      <a:pt x="217" y="0"/>
                      <a:pt x="0" y="289"/>
                      <a:pt x="40" y="437"/>
                    </a:cubicBezTo>
                    <a:cubicBezTo>
                      <a:pt x="347" y="1676"/>
                      <a:pt x="913" y="2691"/>
                      <a:pt x="2116" y="3257"/>
                    </a:cubicBezTo>
                    <a:cubicBezTo>
                      <a:pt x="3215" y="3766"/>
                      <a:pt x="4240" y="4357"/>
                      <a:pt x="5380" y="4357"/>
                    </a:cubicBezTo>
                    <a:cubicBezTo>
                      <a:pt x="5745" y="4357"/>
                      <a:pt x="6122" y="4296"/>
                      <a:pt x="6516" y="4153"/>
                    </a:cubicBezTo>
                    <a:cubicBezTo>
                      <a:pt x="6752" y="4083"/>
                      <a:pt x="7260" y="3528"/>
                      <a:pt x="6917" y="3304"/>
                    </a:cubicBezTo>
                    <a:cubicBezTo>
                      <a:pt x="5997" y="2667"/>
                      <a:pt x="4806" y="2384"/>
                      <a:pt x="3779" y="1924"/>
                    </a:cubicBezTo>
                    <a:cubicBezTo>
                      <a:pt x="2623" y="1405"/>
                      <a:pt x="1479" y="839"/>
                      <a:pt x="488" y="36"/>
                    </a:cubicBezTo>
                    <a:cubicBezTo>
                      <a:pt x="459" y="11"/>
                      <a:pt x="427" y="0"/>
                      <a:pt x="393" y="0"/>
                    </a:cubicBezTo>
                    <a:close/>
                  </a:path>
                </a:pathLst>
              </a:custGeom>
              <a:solidFill>
                <a:srgbClr val="8FC8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6"/>
              <p:cNvSpPr/>
              <p:nvPr/>
            </p:nvSpPr>
            <p:spPr>
              <a:xfrm>
                <a:off x="2362350" y="4567000"/>
                <a:ext cx="172225" cy="89425"/>
              </a:xfrm>
              <a:custGeom>
                <a:avLst/>
                <a:gdLst/>
                <a:ahLst/>
                <a:cxnLst/>
                <a:rect l="l" t="t" r="r" b="b"/>
                <a:pathLst>
                  <a:path w="6889" h="3577" extrusionOk="0">
                    <a:moveTo>
                      <a:pt x="6716" y="1"/>
                    </a:moveTo>
                    <a:cubicBezTo>
                      <a:pt x="6711" y="1"/>
                      <a:pt x="6706" y="1"/>
                      <a:pt x="6701" y="1"/>
                    </a:cubicBezTo>
                    <a:cubicBezTo>
                      <a:pt x="5816" y="37"/>
                      <a:pt x="5026" y="544"/>
                      <a:pt x="4224" y="886"/>
                    </a:cubicBezTo>
                    <a:cubicBezTo>
                      <a:pt x="3610" y="1146"/>
                      <a:pt x="2973" y="1382"/>
                      <a:pt x="2325" y="1558"/>
                    </a:cubicBezTo>
                    <a:cubicBezTo>
                      <a:pt x="1829" y="1700"/>
                      <a:pt x="1369" y="2030"/>
                      <a:pt x="862" y="2113"/>
                    </a:cubicBezTo>
                    <a:cubicBezTo>
                      <a:pt x="496" y="2160"/>
                      <a:pt x="1" y="2703"/>
                      <a:pt x="201" y="3080"/>
                    </a:cubicBezTo>
                    <a:lnTo>
                      <a:pt x="189" y="3080"/>
                    </a:lnTo>
                    <a:cubicBezTo>
                      <a:pt x="366" y="3452"/>
                      <a:pt x="757" y="3577"/>
                      <a:pt x="1210" y="3577"/>
                    </a:cubicBezTo>
                    <a:cubicBezTo>
                      <a:pt x="1907" y="3577"/>
                      <a:pt x="2750" y="3282"/>
                      <a:pt x="3186" y="3139"/>
                    </a:cubicBezTo>
                    <a:cubicBezTo>
                      <a:pt x="4755" y="2644"/>
                      <a:pt x="5970" y="1735"/>
                      <a:pt x="6807" y="308"/>
                    </a:cubicBezTo>
                    <a:cubicBezTo>
                      <a:pt x="6865" y="205"/>
                      <a:pt x="6889" y="1"/>
                      <a:pt x="6716" y="1"/>
                    </a:cubicBezTo>
                    <a:close/>
                  </a:path>
                </a:pathLst>
              </a:custGeom>
              <a:solidFill>
                <a:srgbClr val="8FC8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6"/>
              <p:cNvSpPr/>
              <p:nvPr/>
            </p:nvSpPr>
            <p:spPr>
              <a:xfrm>
                <a:off x="1198775" y="4535150"/>
                <a:ext cx="181500" cy="109025"/>
              </a:xfrm>
              <a:custGeom>
                <a:avLst/>
                <a:gdLst/>
                <a:ahLst/>
                <a:cxnLst/>
                <a:rect l="l" t="t" r="r" b="b"/>
                <a:pathLst>
                  <a:path w="7260" h="4361" extrusionOk="0">
                    <a:moveTo>
                      <a:pt x="393" y="1"/>
                    </a:moveTo>
                    <a:cubicBezTo>
                      <a:pt x="217" y="1"/>
                      <a:pt x="0" y="290"/>
                      <a:pt x="40" y="438"/>
                    </a:cubicBezTo>
                    <a:cubicBezTo>
                      <a:pt x="347" y="1676"/>
                      <a:pt x="913" y="2691"/>
                      <a:pt x="2116" y="3245"/>
                    </a:cubicBezTo>
                    <a:cubicBezTo>
                      <a:pt x="3223" y="3758"/>
                      <a:pt x="4255" y="4361"/>
                      <a:pt x="5405" y="4361"/>
                    </a:cubicBezTo>
                    <a:cubicBezTo>
                      <a:pt x="5762" y="4361"/>
                      <a:pt x="6130" y="4303"/>
                      <a:pt x="6516" y="4166"/>
                    </a:cubicBezTo>
                    <a:cubicBezTo>
                      <a:pt x="6752" y="4083"/>
                      <a:pt x="7260" y="3529"/>
                      <a:pt x="6917" y="3293"/>
                    </a:cubicBezTo>
                    <a:cubicBezTo>
                      <a:pt x="5997" y="2667"/>
                      <a:pt x="4806" y="2372"/>
                      <a:pt x="3779" y="1924"/>
                    </a:cubicBezTo>
                    <a:cubicBezTo>
                      <a:pt x="2623" y="1405"/>
                      <a:pt x="1479" y="839"/>
                      <a:pt x="488" y="37"/>
                    </a:cubicBezTo>
                    <a:cubicBezTo>
                      <a:pt x="459" y="12"/>
                      <a:pt x="427" y="1"/>
                      <a:pt x="393" y="1"/>
                    </a:cubicBezTo>
                    <a:close/>
                  </a:path>
                </a:pathLst>
              </a:custGeom>
              <a:solidFill>
                <a:srgbClr val="8FC8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6"/>
              <p:cNvSpPr/>
              <p:nvPr/>
            </p:nvSpPr>
            <p:spPr>
              <a:xfrm>
                <a:off x="1628275" y="3916425"/>
                <a:ext cx="85275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2921" extrusionOk="0">
                    <a:moveTo>
                      <a:pt x="1959" y="0"/>
                    </a:moveTo>
                    <a:cubicBezTo>
                      <a:pt x="650" y="0"/>
                      <a:pt x="1" y="1569"/>
                      <a:pt x="921" y="2489"/>
                    </a:cubicBezTo>
                    <a:cubicBezTo>
                      <a:pt x="1219" y="2787"/>
                      <a:pt x="1584" y="2920"/>
                      <a:pt x="1943" y="2920"/>
                    </a:cubicBezTo>
                    <a:cubicBezTo>
                      <a:pt x="2692" y="2920"/>
                      <a:pt x="3410" y="2337"/>
                      <a:pt x="3410" y="1451"/>
                    </a:cubicBezTo>
                    <a:cubicBezTo>
                      <a:pt x="3410" y="649"/>
                      <a:pt x="2761" y="0"/>
                      <a:pt x="1959" y="0"/>
                    </a:cubicBezTo>
                    <a:close/>
                  </a:path>
                </a:pathLst>
              </a:custGeom>
              <a:solidFill>
                <a:srgbClr val="7386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16"/>
              <p:cNvSpPr/>
              <p:nvPr/>
            </p:nvSpPr>
            <p:spPr>
              <a:xfrm>
                <a:off x="1625425" y="3914100"/>
                <a:ext cx="90475" cy="77250"/>
              </a:xfrm>
              <a:custGeom>
                <a:avLst/>
                <a:gdLst/>
                <a:ahLst/>
                <a:cxnLst/>
                <a:rect l="l" t="t" r="r" b="b"/>
                <a:pathLst>
                  <a:path w="3619" h="3090" extrusionOk="0">
                    <a:moveTo>
                      <a:pt x="2073" y="176"/>
                    </a:moveTo>
                    <a:cubicBezTo>
                      <a:pt x="2828" y="176"/>
                      <a:pt x="3442" y="789"/>
                      <a:pt x="3442" y="1544"/>
                    </a:cubicBezTo>
                    <a:cubicBezTo>
                      <a:pt x="3442" y="2376"/>
                      <a:pt x="2764" y="2925"/>
                      <a:pt x="2056" y="2925"/>
                    </a:cubicBezTo>
                    <a:cubicBezTo>
                      <a:pt x="1719" y="2925"/>
                      <a:pt x="1375" y="2801"/>
                      <a:pt x="1094" y="2523"/>
                    </a:cubicBezTo>
                    <a:cubicBezTo>
                      <a:pt x="233" y="1650"/>
                      <a:pt x="846" y="176"/>
                      <a:pt x="2073" y="176"/>
                    </a:cubicBezTo>
                    <a:close/>
                    <a:moveTo>
                      <a:pt x="2054" y="1"/>
                    </a:moveTo>
                    <a:cubicBezTo>
                      <a:pt x="1675" y="1"/>
                      <a:pt x="1289" y="142"/>
                      <a:pt x="976" y="459"/>
                    </a:cubicBezTo>
                    <a:cubicBezTo>
                      <a:pt x="0" y="1435"/>
                      <a:pt x="688" y="3090"/>
                      <a:pt x="2059" y="3090"/>
                    </a:cubicBezTo>
                    <a:cubicBezTo>
                      <a:pt x="2063" y="3090"/>
                      <a:pt x="2068" y="3090"/>
                      <a:pt x="2073" y="3090"/>
                    </a:cubicBezTo>
                    <a:cubicBezTo>
                      <a:pt x="2923" y="3090"/>
                      <a:pt x="3619" y="2405"/>
                      <a:pt x="3619" y="1544"/>
                    </a:cubicBezTo>
                    <a:cubicBezTo>
                      <a:pt x="3611" y="619"/>
                      <a:pt x="2847" y="1"/>
                      <a:pt x="2054" y="1"/>
                    </a:cubicBezTo>
                    <a:close/>
                  </a:path>
                </a:pathLst>
              </a:custGeom>
              <a:solidFill>
                <a:srgbClr val="F85B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16"/>
              <p:cNvSpPr/>
              <p:nvPr/>
            </p:nvSpPr>
            <p:spPr>
              <a:xfrm>
                <a:off x="1628275" y="3916425"/>
                <a:ext cx="85275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2921" extrusionOk="0">
                    <a:moveTo>
                      <a:pt x="1508" y="449"/>
                    </a:moveTo>
                    <a:cubicBezTo>
                      <a:pt x="1835" y="449"/>
                      <a:pt x="2148" y="703"/>
                      <a:pt x="2148" y="1085"/>
                    </a:cubicBezTo>
                    <a:cubicBezTo>
                      <a:pt x="2148" y="1439"/>
                      <a:pt x="1865" y="1722"/>
                      <a:pt x="1511" y="1722"/>
                    </a:cubicBezTo>
                    <a:cubicBezTo>
                      <a:pt x="945" y="1722"/>
                      <a:pt x="661" y="1038"/>
                      <a:pt x="1063" y="637"/>
                    </a:cubicBezTo>
                    <a:cubicBezTo>
                      <a:pt x="1192" y="507"/>
                      <a:pt x="1352" y="449"/>
                      <a:pt x="1508" y="449"/>
                    </a:cubicBezTo>
                    <a:close/>
                    <a:moveTo>
                      <a:pt x="1959" y="0"/>
                    </a:moveTo>
                    <a:cubicBezTo>
                      <a:pt x="650" y="0"/>
                      <a:pt x="1" y="1569"/>
                      <a:pt x="921" y="2489"/>
                    </a:cubicBezTo>
                    <a:cubicBezTo>
                      <a:pt x="1219" y="2787"/>
                      <a:pt x="1584" y="2920"/>
                      <a:pt x="1943" y="2920"/>
                    </a:cubicBezTo>
                    <a:cubicBezTo>
                      <a:pt x="2692" y="2920"/>
                      <a:pt x="3410" y="2337"/>
                      <a:pt x="3410" y="1451"/>
                    </a:cubicBezTo>
                    <a:cubicBezTo>
                      <a:pt x="3410" y="649"/>
                      <a:pt x="2761" y="0"/>
                      <a:pt x="1959" y="0"/>
                    </a:cubicBezTo>
                    <a:close/>
                  </a:path>
                </a:pathLst>
              </a:custGeom>
              <a:solidFill>
                <a:srgbClr val="009D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6"/>
              <p:cNvSpPr/>
              <p:nvPr/>
            </p:nvSpPr>
            <p:spPr>
              <a:xfrm>
                <a:off x="1827350" y="3391150"/>
                <a:ext cx="85275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2921" extrusionOk="0">
                    <a:moveTo>
                      <a:pt x="1947" y="1"/>
                    </a:moveTo>
                    <a:cubicBezTo>
                      <a:pt x="650" y="1"/>
                      <a:pt x="1" y="1570"/>
                      <a:pt x="921" y="2490"/>
                    </a:cubicBezTo>
                    <a:cubicBezTo>
                      <a:pt x="1219" y="2788"/>
                      <a:pt x="1584" y="2921"/>
                      <a:pt x="1943" y="2921"/>
                    </a:cubicBezTo>
                    <a:cubicBezTo>
                      <a:pt x="2692" y="2921"/>
                      <a:pt x="3410" y="2338"/>
                      <a:pt x="3410" y="1452"/>
                    </a:cubicBezTo>
                    <a:cubicBezTo>
                      <a:pt x="3410" y="650"/>
                      <a:pt x="2761" y="1"/>
                      <a:pt x="1947" y="1"/>
                    </a:cubicBezTo>
                    <a:close/>
                  </a:path>
                </a:pathLst>
              </a:custGeom>
              <a:solidFill>
                <a:srgbClr val="7386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6"/>
              <p:cNvSpPr/>
              <p:nvPr/>
            </p:nvSpPr>
            <p:spPr>
              <a:xfrm>
                <a:off x="1824400" y="3388775"/>
                <a:ext cx="90275" cy="77325"/>
              </a:xfrm>
              <a:custGeom>
                <a:avLst/>
                <a:gdLst/>
                <a:ahLst/>
                <a:cxnLst/>
                <a:rect l="l" t="t" r="r" b="b"/>
                <a:pathLst>
                  <a:path w="3611" h="3093" extrusionOk="0">
                    <a:moveTo>
                      <a:pt x="2065" y="178"/>
                    </a:moveTo>
                    <a:cubicBezTo>
                      <a:pt x="2832" y="178"/>
                      <a:pt x="3446" y="792"/>
                      <a:pt x="3446" y="1547"/>
                    </a:cubicBezTo>
                    <a:cubicBezTo>
                      <a:pt x="3446" y="2378"/>
                      <a:pt x="2768" y="2928"/>
                      <a:pt x="2060" y="2928"/>
                    </a:cubicBezTo>
                    <a:cubicBezTo>
                      <a:pt x="1723" y="2928"/>
                      <a:pt x="1379" y="2803"/>
                      <a:pt x="1098" y="2526"/>
                    </a:cubicBezTo>
                    <a:cubicBezTo>
                      <a:pt x="237" y="1653"/>
                      <a:pt x="850" y="178"/>
                      <a:pt x="2065" y="178"/>
                    </a:cubicBezTo>
                    <a:close/>
                    <a:moveTo>
                      <a:pt x="2063" y="1"/>
                    </a:moveTo>
                    <a:cubicBezTo>
                      <a:pt x="1682" y="1"/>
                      <a:pt x="1294" y="143"/>
                      <a:pt x="980" y="461"/>
                    </a:cubicBezTo>
                    <a:cubicBezTo>
                      <a:pt x="1" y="1429"/>
                      <a:pt x="685" y="3092"/>
                      <a:pt x="2065" y="3092"/>
                    </a:cubicBezTo>
                    <a:cubicBezTo>
                      <a:pt x="2926" y="3092"/>
                      <a:pt x="3611" y="2408"/>
                      <a:pt x="3611" y="1547"/>
                    </a:cubicBezTo>
                    <a:cubicBezTo>
                      <a:pt x="3611" y="615"/>
                      <a:pt x="2853" y="1"/>
                      <a:pt x="2063" y="1"/>
                    </a:cubicBezTo>
                    <a:close/>
                  </a:path>
                </a:pathLst>
              </a:custGeom>
              <a:solidFill>
                <a:srgbClr val="F85B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16"/>
              <p:cNvSpPr/>
              <p:nvPr/>
            </p:nvSpPr>
            <p:spPr>
              <a:xfrm>
                <a:off x="1827350" y="3391150"/>
                <a:ext cx="852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2919" extrusionOk="0">
                    <a:moveTo>
                      <a:pt x="1508" y="450"/>
                    </a:moveTo>
                    <a:cubicBezTo>
                      <a:pt x="1835" y="450"/>
                      <a:pt x="2148" y="703"/>
                      <a:pt x="2148" y="1086"/>
                    </a:cubicBezTo>
                    <a:cubicBezTo>
                      <a:pt x="2148" y="1440"/>
                      <a:pt x="1865" y="1723"/>
                      <a:pt x="1511" y="1723"/>
                    </a:cubicBezTo>
                    <a:cubicBezTo>
                      <a:pt x="945" y="1723"/>
                      <a:pt x="661" y="1027"/>
                      <a:pt x="1063" y="638"/>
                    </a:cubicBezTo>
                    <a:cubicBezTo>
                      <a:pt x="1192" y="508"/>
                      <a:pt x="1352" y="450"/>
                      <a:pt x="1508" y="450"/>
                    </a:cubicBezTo>
                    <a:close/>
                    <a:moveTo>
                      <a:pt x="1947" y="1"/>
                    </a:moveTo>
                    <a:cubicBezTo>
                      <a:pt x="650" y="1"/>
                      <a:pt x="1" y="1570"/>
                      <a:pt x="921" y="2490"/>
                    </a:cubicBezTo>
                    <a:cubicBezTo>
                      <a:pt x="1217" y="2786"/>
                      <a:pt x="1581" y="2919"/>
                      <a:pt x="1938" y="2919"/>
                    </a:cubicBezTo>
                    <a:cubicBezTo>
                      <a:pt x="2689" y="2919"/>
                      <a:pt x="3410" y="2332"/>
                      <a:pt x="3410" y="1452"/>
                    </a:cubicBezTo>
                    <a:cubicBezTo>
                      <a:pt x="3410" y="650"/>
                      <a:pt x="2761" y="1"/>
                      <a:pt x="1947" y="1"/>
                    </a:cubicBezTo>
                    <a:close/>
                  </a:path>
                </a:pathLst>
              </a:custGeom>
              <a:solidFill>
                <a:srgbClr val="009D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16"/>
              <p:cNvSpPr/>
              <p:nvPr/>
            </p:nvSpPr>
            <p:spPr>
              <a:xfrm>
                <a:off x="1525950" y="3683425"/>
                <a:ext cx="6520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233" extrusionOk="0">
                    <a:moveTo>
                      <a:pt x="1487" y="0"/>
                    </a:moveTo>
                    <a:cubicBezTo>
                      <a:pt x="496" y="0"/>
                      <a:pt x="0" y="1204"/>
                      <a:pt x="708" y="1900"/>
                    </a:cubicBezTo>
                    <a:cubicBezTo>
                      <a:pt x="934" y="2130"/>
                      <a:pt x="1213" y="2233"/>
                      <a:pt x="1488" y="2233"/>
                    </a:cubicBezTo>
                    <a:cubicBezTo>
                      <a:pt x="2058" y="2233"/>
                      <a:pt x="2607" y="1787"/>
                      <a:pt x="2607" y="1109"/>
                    </a:cubicBezTo>
                    <a:cubicBezTo>
                      <a:pt x="2607" y="496"/>
                      <a:pt x="2112" y="0"/>
                      <a:pt x="1487" y="0"/>
                    </a:cubicBezTo>
                    <a:close/>
                  </a:path>
                </a:pathLst>
              </a:custGeom>
              <a:solidFill>
                <a:srgbClr val="7386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6"/>
              <p:cNvSpPr/>
              <p:nvPr/>
            </p:nvSpPr>
            <p:spPr>
              <a:xfrm>
                <a:off x="1523000" y="3681050"/>
                <a:ext cx="70200" cy="60200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2408" extrusionOk="0">
                    <a:moveTo>
                      <a:pt x="1605" y="178"/>
                    </a:moveTo>
                    <a:cubicBezTo>
                      <a:pt x="2183" y="178"/>
                      <a:pt x="2643" y="638"/>
                      <a:pt x="2643" y="1216"/>
                    </a:cubicBezTo>
                    <a:cubicBezTo>
                      <a:pt x="2643" y="1830"/>
                      <a:pt x="2136" y="2240"/>
                      <a:pt x="1607" y="2240"/>
                    </a:cubicBezTo>
                    <a:cubicBezTo>
                      <a:pt x="1353" y="2240"/>
                      <a:pt x="1095" y="2146"/>
                      <a:pt x="885" y="1936"/>
                    </a:cubicBezTo>
                    <a:cubicBezTo>
                      <a:pt x="224" y="1287"/>
                      <a:pt x="685" y="178"/>
                      <a:pt x="1605" y="178"/>
                    </a:cubicBezTo>
                    <a:close/>
                    <a:moveTo>
                      <a:pt x="1597" y="1"/>
                    </a:moveTo>
                    <a:cubicBezTo>
                      <a:pt x="1301" y="1"/>
                      <a:pt x="1000" y="110"/>
                      <a:pt x="755" y="355"/>
                    </a:cubicBezTo>
                    <a:cubicBezTo>
                      <a:pt x="0" y="1110"/>
                      <a:pt x="531" y="2408"/>
                      <a:pt x="1605" y="2408"/>
                    </a:cubicBezTo>
                    <a:cubicBezTo>
                      <a:pt x="2277" y="2408"/>
                      <a:pt x="2808" y="1877"/>
                      <a:pt x="2808" y="1204"/>
                    </a:cubicBezTo>
                    <a:cubicBezTo>
                      <a:pt x="2808" y="479"/>
                      <a:pt x="2215" y="1"/>
                      <a:pt x="1597" y="1"/>
                    </a:cubicBezTo>
                    <a:close/>
                  </a:path>
                </a:pathLst>
              </a:custGeom>
              <a:solidFill>
                <a:srgbClr val="F85B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6"/>
              <p:cNvSpPr/>
              <p:nvPr/>
            </p:nvSpPr>
            <p:spPr>
              <a:xfrm>
                <a:off x="1525950" y="3683425"/>
                <a:ext cx="6520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233" extrusionOk="0">
                    <a:moveTo>
                      <a:pt x="1149" y="342"/>
                    </a:moveTo>
                    <a:cubicBezTo>
                      <a:pt x="1400" y="342"/>
                      <a:pt x="1640" y="541"/>
                      <a:pt x="1640" y="838"/>
                    </a:cubicBezTo>
                    <a:cubicBezTo>
                      <a:pt x="1640" y="1098"/>
                      <a:pt x="1428" y="1322"/>
                      <a:pt x="1156" y="1322"/>
                    </a:cubicBezTo>
                    <a:cubicBezTo>
                      <a:pt x="720" y="1322"/>
                      <a:pt x="508" y="803"/>
                      <a:pt x="814" y="484"/>
                    </a:cubicBezTo>
                    <a:cubicBezTo>
                      <a:pt x="912" y="386"/>
                      <a:pt x="1032" y="342"/>
                      <a:pt x="1149" y="342"/>
                    </a:cubicBezTo>
                    <a:close/>
                    <a:moveTo>
                      <a:pt x="1487" y="0"/>
                    </a:moveTo>
                    <a:cubicBezTo>
                      <a:pt x="496" y="0"/>
                      <a:pt x="0" y="1204"/>
                      <a:pt x="708" y="1900"/>
                    </a:cubicBezTo>
                    <a:cubicBezTo>
                      <a:pt x="934" y="2130"/>
                      <a:pt x="1213" y="2233"/>
                      <a:pt x="1488" y="2233"/>
                    </a:cubicBezTo>
                    <a:cubicBezTo>
                      <a:pt x="2058" y="2233"/>
                      <a:pt x="2607" y="1787"/>
                      <a:pt x="2607" y="1109"/>
                    </a:cubicBezTo>
                    <a:cubicBezTo>
                      <a:pt x="2607" y="496"/>
                      <a:pt x="2112" y="0"/>
                      <a:pt x="1487" y="0"/>
                    </a:cubicBezTo>
                    <a:close/>
                  </a:path>
                </a:pathLst>
              </a:custGeom>
              <a:solidFill>
                <a:srgbClr val="009D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6"/>
              <p:cNvSpPr/>
              <p:nvPr/>
            </p:nvSpPr>
            <p:spPr>
              <a:xfrm>
                <a:off x="1964200" y="4848675"/>
                <a:ext cx="852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2922" extrusionOk="0">
                    <a:moveTo>
                      <a:pt x="1947" y="0"/>
                    </a:moveTo>
                    <a:cubicBezTo>
                      <a:pt x="649" y="0"/>
                      <a:pt x="1" y="1569"/>
                      <a:pt x="909" y="2490"/>
                    </a:cubicBezTo>
                    <a:cubicBezTo>
                      <a:pt x="1207" y="2788"/>
                      <a:pt x="1573" y="2921"/>
                      <a:pt x="1933" y="2921"/>
                    </a:cubicBezTo>
                    <a:cubicBezTo>
                      <a:pt x="2682" y="2921"/>
                      <a:pt x="3402" y="2340"/>
                      <a:pt x="3410" y="1463"/>
                    </a:cubicBezTo>
                    <a:cubicBezTo>
                      <a:pt x="3410" y="649"/>
                      <a:pt x="2749" y="0"/>
                      <a:pt x="1947" y="0"/>
                    </a:cubicBezTo>
                    <a:close/>
                  </a:path>
                </a:pathLst>
              </a:custGeom>
              <a:solidFill>
                <a:srgbClr val="7386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16"/>
              <p:cNvSpPr/>
              <p:nvPr/>
            </p:nvSpPr>
            <p:spPr>
              <a:xfrm>
                <a:off x="1961250" y="4846375"/>
                <a:ext cx="90275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3611" h="3101" extrusionOk="0">
                    <a:moveTo>
                      <a:pt x="2065" y="175"/>
                    </a:moveTo>
                    <a:cubicBezTo>
                      <a:pt x="2820" y="175"/>
                      <a:pt x="3434" y="788"/>
                      <a:pt x="3434" y="1555"/>
                    </a:cubicBezTo>
                    <a:cubicBezTo>
                      <a:pt x="3434" y="2378"/>
                      <a:pt x="2757" y="2925"/>
                      <a:pt x="2050" y="2925"/>
                    </a:cubicBezTo>
                    <a:cubicBezTo>
                      <a:pt x="1712" y="2925"/>
                      <a:pt x="1368" y="2801"/>
                      <a:pt x="1086" y="2523"/>
                    </a:cubicBezTo>
                    <a:cubicBezTo>
                      <a:pt x="225" y="1650"/>
                      <a:pt x="838" y="175"/>
                      <a:pt x="2065" y="175"/>
                    </a:cubicBezTo>
                    <a:close/>
                    <a:moveTo>
                      <a:pt x="2052" y="0"/>
                    </a:moveTo>
                    <a:cubicBezTo>
                      <a:pt x="1672" y="0"/>
                      <a:pt x="1284" y="142"/>
                      <a:pt x="968" y="458"/>
                    </a:cubicBezTo>
                    <a:cubicBezTo>
                      <a:pt x="1" y="1425"/>
                      <a:pt x="685" y="3101"/>
                      <a:pt x="2065" y="3101"/>
                    </a:cubicBezTo>
                    <a:cubicBezTo>
                      <a:pt x="2914" y="3089"/>
                      <a:pt x="3610" y="2405"/>
                      <a:pt x="3610" y="1555"/>
                    </a:cubicBezTo>
                    <a:cubicBezTo>
                      <a:pt x="3610" y="621"/>
                      <a:pt x="2848" y="0"/>
                      <a:pt x="2052" y="0"/>
                    </a:cubicBezTo>
                    <a:close/>
                  </a:path>
                </a:pathLst>
              </a:custGeom>
              <a:solidFill>
                <a:srgbClr val="F85B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6"/>
              <p:cNvSpPr/>
              <p:nvPr/>
            </p:nvSpPr>
            <p:spPr>
              <a:xfrm>
                <a:off x="1964200" y="4848675"/>
                <a:ext cx="852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2922" extrusionOk="0">
                    <a:moveTo>
                      <a:pt x="1496" y="449"/>
                    </a:moveTo>
                    <a:cubicBezTo>
                      <a:pt x="1823" y="449"/>
                      <a:pt x="2136" y="703"/>
                      <a:pt x="2136" y="1086"/>
                    </a:cubicBezTo>
                    <a:cubicBezTo>
                      <a:pt x="2148" y="1440"/>
                      <a:pt x="1865" y="1723"/>
                      <a:pt x="1511" y="1723"/>
                    </a:cubicBezTo>
                    <a:cubicBezTo>
                      <a:pt x="933" y="1723"/>
                      <a:pt x="649" y="1039"/>
                      <a:pt x="1051" y="637"/>
                    </a:cubicBezTo>
                    <a:cubicBezTo>
                      <a:pt x="1180" y="508"/>
                      <a:pt x="1340" y="449"/>
                      <a:pt x="1496" y="449"/>
                    </a:cubicBezTo>
                    <a:close/>
                    <a:moveTo>
                      <a:pt x="1947" y="0"/>
                    </a:moveTo>
                    <a:cubicBezTo>
                      <a:pt x="649" y="0"/>
                      <a:pt x="1" y="1569"/>
                      <a:pt x="909" y="2490"/>
                    </a:cubicBezTo>
                    <a:cubicBezTo>
                      <a:pt x="1207" y="2788"/>
                      <a:pt x="1573" y="2921"/>
                      <a:pt x="1933" y="2921"/>
                    </a:cubicBezTo>
                    <a:cubicBezTo>
                      <a:pt x="2682" y="2921"/>
                      <a:pt x="3402" y="2340"/>
                      <a:pt x="3410" y="1463"/>
                    </a:cubicBezTo>
                    <a:cubicBezTo>
                      <a:pt x="3410" y="649"/>
                      <a:pt x="2749" y="0"/>
                      <a:pt x="1947" y="0"/>
                    </a:cubicBezTo>
                    <a:close/>
                  </a:path>
                </a:pathLst>
              </a:custGeom>
              <a:solidFill>
                <a:srgbClr val="009D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16"/>
              <p:cNvSpPr/>
              <p:nvPr/>
            </p:nvSpPr>
            <p:spPr>
              <a:xfrm>
                <a:off x="2162975" y="4323400"/>
                <a:ext cx="855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2922" extrusionOk="0">
                    <a:moveTo>
                      <a:pt x="1959" y="1"/>
                    </a:moveTo>
                    <a:cubicBezTo>
                      <a:pt x="661" y="1"/>
                      <a:pt x="1" y="1570"/>
                      <a:pt x="921" y="2490"/>
                    </a:cubicBezTo>
                    <a:cubicBezTo>
                      <a:pt x="1219" y="2788"/>
                      <a:pt x="1587" y="2922"/>
                      <a:pt x="1947" y="2922"/>
                    </a:cubicBezTo>
                    <a:cubicBezTo>
                      <a:pt x="2700" y="2922"/>
                      <a:pt x="3422" y="2341"/>
                      <a:pt x="3422" y="1464"/>
                    </a:cubicBezTo>
                    <a:cubicBezTo>
                      <a:pt x="3422" y="650"/>
                      <a:pt x="2761" y="1"/>
                      <a:pt x="1959" y="1"/>
                    </a:cubicBezTo>
                    <a:close/>
                  </a:path>
                </a:pathLst>
              </a:custGeom>
              <a:solidFill>
                <a:srgbClr val="7386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16"/>
              <p:cNvSpPr/>
              <p:nvPr/>
            </p:nvSpPr>
            <p:spPr>
              <a:xfrm>
                <a:off x="2160325" y="4321100"/>
                <a:ext cx="90275" cy="77250"/>
              </a:xfrm>
              <a:custGeom>
                <a:avLst/>
                <a:gdLst/>
                <a:ahLst/>
                <a:cxnLst/>
                <a:rect l="l" t="t" r="r" b="b"/>
                <a:pathLst>
                  <a:path w="3611" h="3090" extrusionOk="0">
                    <a:moveTo>
                      <a:pt x="2065" y="176"/>
                    </a:moveTo>
                    <a:cubicBezTo>
                      <a:pt x="2820" y="176"/>
                      <a:pt x="3434" y="789"/>
                      <a:pt x="3434" y="1556"/>
                    </a:cubicBezTo>
                    <a:cubicBezTo>
                      <a:pt x="3434" y="2379"/>
                      <a:pt x="2757" y="2926"/>
                      <a:pt x="2053" y="2926"/>
                    </a:cubicBezTo>
                    <a:cubicBezTo>
                      <a:pt x="1718" y="2926"/>
                      <a:pt x="1376" y="2801"/>
                      <a:pt x="1098" y="2523"/>
                    </a:cubicBezTo>
                    <a:cubicBezTo>
                      <a:pt x="225" y="1650"/>
                      <a:pt x="838" y="176"/>
                      <a:pt x="2065" y="176"/>
                    </a:cubicBezTo>
                    <a:close/>
                    <a:moveTo>
                      <a:pt x="2052" y="1"/>
                    </a:moveTo>
                    <a:cubicBezTo>
                      <a:pt x="1672" y="1"/>
                      <a:pt x="1284" y="142"/>
                      <a:pt x="968" y="459"/>
                    </a:cubicBezTo>
                    <a:cubicBezTo>
                      <a:pt x="1" y="1426"/>
                      <a:pt x="685" y="3089"/>
                      <a:pt x="2065" y="3089"/>
                    </a:cubicBezTo>
                    <a:cubicBezTo>
                      <a:pt x="2914" y="3089"/>
                      <a:pt x="3610" y="2405"/>
                      <a:pt x="3610" y="1556"/>
                    </a:cubicBezTo>
                    <a:cubicBezTo>
                      <a:pt x="3610" y="622"/>
                      <a:pt x="2848" y="1"/>
                      <a:pt x="2052" y="1"/>
                    </a:cubicBezTo>
                    <a:close/>
                  </a:path>
                </a:pathLst>
              </a:custGeom>
              <a:solidFill>
                <a:srgbClr val="F85B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6"/>
              <p:cNvSpPr/>
              <p:nvPr/>
            </p:nvSpPr>
            <p:spPr>
              <a:xfrm>
                <a:off x="2162975" y="4323400"/>
                <a:ext cx="855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2922" extrusionOk="0">
                    <a:moveTo>
                      <a:pt x="1508" y="450"/>
                    </a:moveTo>
                    <a:cubicBezTo>
                      <a:pt x="1835" y="450"/>
                      <a:pt x="2148" y="703"/>
                      <a:pt x="2148" y="1086"/>
                    </a:cubicBezTo>
                    <a:cubicBezTo>
                      <a:pt x="2148" y="1440"/>
                      <a:pt x="1865" y="1712"/>
                      <a:pt x="1523" y="1723"/>
                    </a:cubicBezTo>
                    <a:lnTo>
                      <a:pt x="1511" y="1723"/>
                    </a:lnTo>
                    <a:cubicBezTo>
                      <a:pt x="945" y="1723"/>
                      <a:pt x="661" y="1039"/>
                      <a:pt x="1062" y="638"/>
                    </a:cubicBezTo>
                    <a:cubicBezTo>
                      <a:pt x="1192" y="508"/>
                      <a:pt x="1352" y="450"/>
                      <a:pt x="1508" y="450"/>
                    </a:cubicBezTo>
                    <a:close/>
                    <a:moveTo>
                      <a:pt x="1959" y="1"/>
                    </a:moveTo>
                    <a:cubicBezTo>
                      <a:pt x="661" y="1"/>
                      <a:pt x="1" y="1570"/>
                      <a:pt x="921" y="2490"/>
                    </a:cubicBezTo>
                    <a:cubicBezTo>
                      <a:pt x="1219" y="2788"/>
                      <a:pt x="1587" y="2922"/>
                      <a:pt x="1947" y="2922"/>
                    </a:cubicBezTo>
                    <a:cubicBezTo>
                      <a:pt x="2700" y="2922"/>
                      <a:pt x="3422" y="2341"/>
                      <a:pt x="3422" y="1464"/>
                    </a:cubicBezTo>
                    <a:cubicBezTo>
                      <a:pt x="3422" y="650"/>
                      <a:pt x="2761" y="1"/>
                      <a:pt x="1959" y="1"/>
                    </a:cubicBezTo>
                    <a:close/>
                  </a:path>
                </a:pathLst>
              </a:custGeom>
              <a:solidFill>
                <a:srgbClr val="009D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6"/>
              <p:cNvSpPr/>
              <p:nvPr/>
            </p:nvSpPr>
            <p:spPr>
              <a:xfrm>
                <a:off x="1964275" y="3699925"/>
                <a:ext cx="8517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2911" extrusionOk="0">
                    <a:moveTo>
                      <a:pt x="1965" y="1"/>
                    </a:moveTo>
                    <a:cubicBezTo>
                      <a:pt x="1958" y="1"/>
                      <a:pt x="1951" y="1"/>
                      <a:pt x="1944" y="1"/>
                    </a:cubicBezTo>
                    <a:cubicBezTo>
                      <a:pt x="1939" y="1"/>
                      <a:pt x="1934" y="1"/>
                      <a:pt x="1930" y="1"/>
                    </a:cubicBezTo>
                    <a:cubicBezTo>
                      <a:pt x="642" y="1"/>
                      <a:pt x="1" y="1573"/>
                      <a:pt x="906" y="2478"/>
                    </a:cubicBezTo>
                    <a:cubicBezTo>
                      <a:pt x="1204" y="2777"/>
                      <a:pt x="1570" y="2910"/>
                      <a:pt x="1930" y="2910"/>
                    </a:cubicBezTo>
                    <a:cubicBezTo>
                      <a:pt x="2679" y="2910"/>
                      <a:pt x="3399" y="2329"/>
                      <a:pt x="3407" y="1452"/>
                    </a:cubicBezTo>
                    <a:cubicBezTo>
                      <a:pt x="3407" y="657"/>
                      <a:pt x="2758" y="1"/>
                      <a:pt x="1965" y="1"/>
                    </a:cubicBezTo>
                    <a:close/>
                  </a:path>
                </a:pathLst>
              </a:custGeom>
              <a:solidFill>
                <a:srgbClr val="7386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16"/>
              <p:cNvSpPr/>
              <p:nvPr/>
            </p:nvSpPr>
            <p:spPr>
              <a:xfrm>
                <a:off x="1961250" y="3697475"/>
                <a:ext cx="90275" cy="77400"/>
              </a:xfrm>
              <a:custGeom>
                <a:avLst/>
                <a:gdLst/>
                <a:ahLst/>
                <a:cxnLst/>
                <a:rect l="l" t="t" r="r" b="b"/>
                <a:pathLst>
                  <a:path w="3611" h="3096" extrusionOk="0">
                    <a:moveTo>
                      <a:pt x="2051" y="182"/>
                    </a:moveTo>
                    <a:cubicBezTo>
                      <a:pt x="2055" y="182"/>
                      <a:pt x="2060" y="182"/>
                      <a:pt x="2065" y="182"/>
                    </a:cubicBezTo>
                    <a:cubicBezTo>
                      <a:pt x="2820" y="182"/>
                      <a:pt x="3434" y="795"/>
                      <a:pt x="3434" y="1550"/>
                    </a:cubicBezTo>
                    <a:cubicBezTo>
                      <a:pt x="3434" y="2379"/>
                      <a:pt x="2761" y="2928"/>
                      <a:pt x="2055" y="2928"/>
                    </a:cubicBezTo>
                    <a:cubicBezTo>
                      <a:pt x="1716" y="2928"/>
                      <a:pt x="1369" y="2801"/>
                      <a:pt x="1086" y="2518"/>
                    </a:cubicBezTo>
                    <a:cubicBezTo>
                      <a:pt x="228" y="1660"/>
                      <a:pt x="833" y="182"/>
                      <a:pt x="2051" y="182"/>
                    </a:cubicBezTo>
                    <a:close/>
                    <a:moveTo>
                      <a:pt x="2052" y="0"/>
                    </a:moveTo>
                    <a:cubicBezTo>
                      <a:pt x="1672" y="0"/>
                      <a:pt x="1284" y="141"/>
                      <a:pt x="968" y="453"/>
                    </a:cubicBezTo>
                    <a:cubicBezTo>
                      <a:pt x="1" y="1432"/>
                      <a:pt x="685" y="3096"/>
                      <a:pt x="2065" y="3096"/>
                    </a:cubicBezTo>
                    <a:cubicBezTo>
                      <a:pt x="2914" y="3096"/>
                      <a:pt x="3610" y="2400"/>
                      <a:pt x="3610" y="1550"/>
                    </a:cubicBezTo>
                    <a:cubicBezTo>
                      <a:pt x="3610" y="616"/>
                      <a:pt x="2848" y="0"/>
                      <a:pt x="2052" y="0"/>
                    </a:cubicBezTo>
                    <a:close/>
                  </a:path>
                </a:pathLst>
              </a:custGeom>
              <a:solidFill>
                <a:srgbClr val="F85B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16"/>
              <p:cNvSpPr/>
              <p:nvPr/>
            </p:nvSpPr>
            <p:spPr>
              <a:xfrm>
                <a:off x="1964275" y="3699925"/>
                <a:ext cx="8517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2911" extrusionOk="0">
                    <a:moveTo>
                      <a:pt x="1493" y="450"/>
                    </a:moveTo>
                    <a:cubicBezTo>
                      <a:pt x="1820" y="450"/>
                      <a:pt x="2133" y="704"/>
                      <a:pt x="2133" y="1086"/>
                    </a:cubicBezTo>
                    <a:cubicBezTo>
                      <a:pt x="2133" y="1429"/>
                      <a:pt x="1850" y="1723"/>
                      <a:pt x="1508" y="1723"/>
                    </a:cubicBezTo>
                    <a:cubicBezTo>
                      <a:pt x="930" y="1723"/>
                      <a:pt x="646" y="1039"/>
                      <a:pt x="1048" y="638"/>
                    </a:cubicBezTo>
                    <a:cubicBezTo>
                      <a:pt x="1177" y="508"/>
                      <a:pt x="1337" y="450"/>
                      <a:pt x="1493" y="450"/>
                    </a:cubicBezTo>
                    <a:close/>
                    <a:moveTo>
                      <a:pt x="1965" y="1"/>
                    </a:moveTo>
                    <a:cubicBezTo>
                      <a:pt x="1958" y="1"/>
                      <a:pt x="1951" y="1"/>
                      <a:pt x="1944" y="1"/>
                    </a:cubicBezTo>
                    <a:cubicBezTo>
                      <a:pt x="1939" y="1"/>
                      <a:pt x="1934" y="1"/>
                      <a:pt x="1930" y="1"/>
                    </a:cubicBezTo>
                    <a:cubicBezTo>
                      <a:pt x="642" y="1"/>
                      <a:pt x="1" y="1573"/>
                      <a:pt x="906" y="2478"/>
                    </a:cubicBezTo>
                    <a:cubicBezTo>
                      <a:pt x="1204" y="2777"/>
                      <a:pt x="1570" y="2910"/>
                      <a:pt x="1930" y="2910"/>
                    </a:cubicBezTo>
                    <a:cubicBezTo>
                      <a:pt x="2679" y="2910"/>
                      <a:pt x="3399" y="2329"/>
                      <a:pt x="3407" y="1452"/>
                    </a:cubicBezTo>
                    <a:cubicBezTo>
                      <a:pt x="3407" y="657"/>
                      <a:pt x="2758" y="1"/>
                      <a:pt x="1965" y="1"/>
                    </a:cubicBezTo>
                    <a:close/>
                  </a:path>
                </a:pathLst>
              </a:custGeom>
              <a:solidFill>
                <a:srgbClr val="009D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6"/>
              <p:cNvSpPr/>
              <p:nvPr/>
            </p:nvSpPr>
            <p:spPr>
              <a:xfrm>
                <a:off x="1861575" y="4615675"/>
                <a:ext cx="6550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2233" extrusionOk="0">
                    <a:moveTo>
                      <a:pt x="1498" y="1"/>
                    </a:moveTo>
                    <a:cubicBezTo>
                      <a:pt x="508" y="1"/>
                      <a:pt x="0" y="1192"/>
                      <a:pt x="708" y="1900"/>
                    </a:cubicBezTo>
                    <a:cubicBezTo>
                      <a:pt x="938" y="2130"/>
                      <a:pt x="1219" y="2233"/>
                      <a:pt x="1493" y="2233"/>
                    </a:cubicBezTo>
                    <a:cubicBezTo>
                      <a:pt x="2065" y="2233"/>
                      <a:pt x="2611" y="1787"/>
                      <a:pt x="2619" y="1110"/>
                    </a:cubicBezTo>
                    <a:cubicBezTo>
                      <a:pt x="2619" y="496"/>
                      <a:pt x="2112" y="1"/>
                      <a:pt x="1498" y="1"/>
                    </a:cubicBezTo>
                    <a:close/>
                  </a:path>
                </a:pathLst>
              </a:custGeom>
              <a:solidFill>
                <a:srgbClr val="7386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6"/>
              <p:cNvSpPr/>
              <p:nvPr/>
            </p:nvSpPr>
            <p:spPr>
              <a:xfrm>
                <a:off x="1858925" y="4613325"/>
                <a:ext cx="70200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2407" extrusionOk="0">
                    <a:moveTo>
                      <a:pt x="1604" y="177"/>
                    </a:moveTo>
                    <a:cubicBezTo>
                      <a:pt x="2171" y="177"/>
                      <a:pt x="2631" y="637"/>
                      <a:pt x="2631" y="1204"/>
                    </a:cubicBezTo>
                    <a:cubicBezTo>
                      <a:pt x="2631" y="1827"/>
                      <a:pt x="2123" y="2239"/>
                      <a:pt x="1593" y="2239"/>
                    </a:cubicBezTo>
                    <a:cubicBezTo>
                      <a:pt x="1340" y="2239"/>
                      <a:pt x="1083" y="2145"/>
                      <a:pt x="873" y="1935"/>
                    </a:cubicBezTo>
                    <a:cubicBezTo>
                      <a:pt x="224" y="1286"/>
                      <a:pt x="684" y="177"/>
                      <a:pt x="1604" y="177"/>
                    </a:cubicBezTo>
                    <a:close/>
                    <a:moveTo>
                      <a:pt x="1597" y="0"/>
                    </a:moveTo>
                    <a:cubicBezTo>
                      <a:pt x="1301" y="0"/>
                      <a:pt x="1000" y="110"/>
                      <a:pt x="755" y="354"/>
                    </a:cubicBezTo>
                    <a:cubicBezTo>
                      <a:pt x="0" y="1109"/>
                      <a:pt x="531" y="2407"/>
                      <a:pt x="1604" y="2407"/>
                    </a:cubicBezTo>
                    <a:cubicBezTo>
                      <a:pt x="2265" y="2407"/>
                      <a:pt x="2808" y="1864"/>
                      <a:pt x="2808" y="1204"/>
                    </a:cubicBezTo>
                    <a:cubicBezTo>
                      <a:pt x="2808" y="478"/>
                      <a:pt x="2215" y="0"/>
                      <a:pt x="1597" y="0"/>
                    </a:cubicBezTo>
                    <a:close/>
                  </a:path>
                </a:pathLst>
              </a:custGeom>
              <a:solidFill>
                <a:srgbClr val="F85B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6"/>
              <p:cNvSpPr/>
              <p:nvPr/>
            </p:nvSpPr>
            <p:spPr>
              <a:xfrm>
                <a:off x="1861575" y="4615675"/>
                <a:ext cx="6520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233" extrusionOk="0">
                    <a:moveTo>
                      <a:pt x="1152" y="343"/>
                    </a:moveTo>
                    <a:cubicBezTo>
                      <a:pt x="1406" y="343"/>
                      <a:pt x="1652" y="541"/>
                      <a:pt x="1652" y="838"/>
                    </a:cubicBezTo>
                    <a:cubicBezTo>
                      <a:pt x="1652" y="1098"/>
                      <a:pt x="1428" y="1322"/>
                      <a:pt x="1156" y="1322"/>
                    </a:cubicBezTo>
                    <a:cubicBezTo>
                      <a:pt x="732" y="1322"/>
                      <a:pt x="508" y="803"/>
                      <a:pt x="814" y="484"/>
                    </a:cubicBezTo>
                    <a:cubicBezTo>
                      <a:pt x="912" y="386"/>
                      <a:pt x="1033" y="343"/>
                      <a:pt x="1152" y="343"/>
                    </a:cubicBezTo>
                    <a:close/>
                    <a:moveTo>
                      <a:pt x="1498" y="1"/>
                    </a:moveTo>
                    <a:cubicBezTo>
                      <a:pt x="508" y="1"/>
                      <a:pt x="0" y="1192"/>
                      <a:pt x="708" y="1900"/>
                    </a:cubicBezTo>
                    <a:cubicBezTo>
                      <a:pt x="934" y="2130"/>
                      <a:pt x="1213" y="2233"/>
                      <a:pt x="1488" y="2233"/>
                    </a:cubicBezTo>
                    <a:cubicBezTo>
                      <a:pt x="2058" y="2233"/>
                      <a:pt x="2607" y="1787"/>
                      <a:pt x="2607" y="1110"/>
                    </a:cubicBezTo>
                    <a:cubicBezTo>
                      <a:pt x="2607" y="496"/>
                      <a:pt x="2112" y="1"/>
                      <a:pt x="1498" y="1"/>
                    </a:cubicBezTo>
                    <a:close/>
                  </a:path>
                </a:pathLst>
              </a:custGeom>
              <a:solidFill>
                <a:srgbClr val="009D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6"/>
              <p:cNvSpPr/>
              <p:nvPr/>
            </p:nvSpPr>
            <p:spPr>
              <a:xfrm>
                <a:off x="2000475" y="2768275"/>
                <a:ext cx="85250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2921" extrusionOk="0">
                    <a:moveTo>
                      <a:pt x="1959" y="0"/>
                    </a:moveTo>
                    <a:cubicBezTo>
                      <a:pt x="649" y="0"/>
                      <a:pt x="1" y="1569"/>
                      <a:pt x="921" y="2490"/>
                    </a:cubicBezTo>
                    <a:cubicBezTo>
                      <a:pt x="1218" y="2787"/>
                      <a:pt x="1584" y="2921"/>
                      <a:pt x="1943" y="2921"/>
                    </a:cubicBezTo>
                    <a:cubicBezTo>
                      <a:pt x="2692" y="2921"/>
                      <a:pt x="3410" y="2337"/>
                      <a:pt x="3410" y="1451"/>
                    </a:cubicBezTo>
                    <a:cubicBezTo>
                      <a:pt x="3410" y="649"/>
                      <a:pt x="2761" y="0"/>
                      <a:pt x="1959" y="0"/>
                    </a:cubicBezTo>
                    <a:close/>
                  </a:path>
                </a:pathLst>
              </a:custGeom>
              <a:solidFill>
                <a:srgbClr val="7386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6"/>
              <p:cNvSpPr/>
              <p:nvPr/>
            </p:nvSpPr>
            <p:spPr>
              <a:xfrm>
                <a:off x="1997825" y="2765950"/>
                <a:ext cx="90275" cy="77250"/>
              </a:xfrm>
              <a:custGeom>
                <a:avLst/>
                <a:gdLst/>
                <a:ahLst/>
                <a:cxnLst/>
                <a:rect l="l" t="t" r="r" b="b"/>
                <a:pathLst>
                  <a:path w="3611" h="3090" extrusionOk="0">
                    <a:moveTo>
                      <a:pt x="2065" y="176"/>
                    </a:moveTo>
                    <a:cubicBezTo>
                      <a:pt x="2820" y="176"/>
                      <a:pt x="3433" y="789"/>
                      <a:pt x="3433" y="1544"/>
                    </a:cubicBezTo>
                    <a:cubicBezTo>
                      <a:pt x="3433" y="2376"/>
                      <a:pt x="2756" y="2926"/>
                      <a:pt x="2048" y="2926"/>
                    </a:cubicBezTo>
                    <a:cubicBezTo>
                      <a:pt x="1711" y="2926"/>
                      <a:pt x="1367" y="2801"/>
                      <a:pt x="1086" y="2524"/>
                    </a:cubicBezTo>
                    <a:cubicBezTo>
                      <a:pt x="225" y="1651"/>
                      <a:pt x="838" y="176"/>
                      <a:pt x="2065" y="176"/>
                    </a:cubicBezTo>
                    <a:close/>
                    <a:moveTo>
                      <a:pt x="2054" y="1"/>
                    </a:moveTo>
                    <a:cubicBezTo>
                      <a:pt x="1673" y="1"/>
                      <a:pt x="1285" y="142"/>
                      <a:pt x="968" y="459"/>
                    </a:cubicBezTo>
                    <a:cubicBezTo>
                      <a:pt x="0" y="1426"/>
                      <a:pt x="685" y="3090"/>
                      <a:pt x="2065" y="3090"/>
                    </a:cubicBezTo>
                    <a:cubicBezTo>
                      <a:pt x="2914" y="3090"/>
                      <a:pt x="3610" y="2406"/>
                      <a:pt x="3610" y="1544"/>
                    </a:cubicBezTo>
                    <a:cubicBezTo>
                      <a:pt x="3610" y="619"/>
                      <a:pt x="2849" y="1"/>
                      <a:pt x="2054" y="1"/>
                    </a:cubicBezTo>
                    <a:close/>
                  </a:path>
                </a:pathLst>
              </a:custGeom>
              <a:solidFill>
                <a:srgbClr val="F85B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6"/>
              <p:cNvSpPr/>
              <p:nvPr/>
            </p:nvSpPr>
            <p:spPr>
              <a:xfrm>
                <a:off x="2000775" y="2768275"/>
                <a:ext cx="8495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3398" h="2919" extrusionOk="0">
                    <a:moveTo>
                      <a:pt x="1496" y="449"/>
                    </a:moveTo>
                    <a:cubicBezTo>
                      <a:pt x="1823" y="449"/>
                      <a:pt x="2136" y="703"/>
                      <a:pt x="2136" y="1086"/>
                    </a:cubicBezTo>
                    <a:cubicBezTo>
                      <a:pt x="2136" y="1440"/>
                      <a:pt x="1853" y="1723"/>
                      <a:pt x="1510" y="1723"/>
                    </a:cubicBezTo>
                    <a:lnTo>
                      <a:pt x="1499" y="1723"/>
                    </a:lnTo>
                    <a:cubicBezTo>
                      <a:pt x="932" y="1723"/>
                      <a:pt x="649" y="1039"/>
                      <a:pt x="1050" y="637"/>
                    </a:cubicBezTo>
                    <a:cubicBezTo>
                      <a:pt x="1180" y="508"/>
                      <a:pt x="1340" y="449"/>
                      <a:pt x="1496" y="449"/>
                    </a:cubicBezTo>
                    <a:close/>
                    <a:moveTo>
                      <a:pt x="1947" y="0"/>
                    </a:moveTo>
                    <a:cubicBezTo>
                      <a:pt x="637" y="0"/>
                      <a:pt x="0" y="1569"/>
                      <a:pt x="909" y="2490"/>
                    </a:cubicBezTo>
                    <a:cubicBezTo>
                      <a:pt x="1205" y="2786"/>
                      <a:pt x="1569" y="2918"/>
                      <a:pt x="1925" y="2918"/>
                    </a:cubicBezTo>
                    <a:cubicBezTo>
                      <a:pt x="2677" y="2918"/>
                      <a:pt x="3398" y="2331"/>
                      <a:pt x="3398" y="1451"/>
                    </a:cubicBezTo>
                    <a:cubicBezTo>
                      <a:pt x="3398" y="649"/>
                      <a:pt x="2749" y="0"/>
                      <a:pt x="1947" y="0"/>
                    </a:cubicBezTo>
                    <a:close/>
                  </a:path>
                </a:pathLst>
              </a:custGeom>
              <a:solidFill>
                <a:srgbClr val="009D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6"/>
              <p:cNvSpPr/>
              <p:nvPr/>
            </p:nvSpPr>
            <p:spPr>
              <a:xfrm>
                <a:off x="1859500" y="2242725"/>
                <a:ext cx="85250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2921" extrusionOk="0">
                    <a:moveTo>
                      <a:pt x="1947" y="0"/>
                    </a:moveTo>
                    <a:cubicBezTo>
                      <a:pt x="649" y="0"/>
                      <a:pt x="1" y="1581"/>
                      <a:pt x="921" y="2489"/>
                    </a:cubicBezTo>
                    <a:cubicBezTo>
                      <a:pt x="1215" y="2787"/>
                      <a:pt x="1580" y="2921"/>
                      <a:pt x="1939" y="2921"/>
                    </a:cubicBezTo>
                    <a:cubicBezTo>
                      <a:pt x="2688" y="2921"/>
                      <a:pt x="3410" y="2340"/>
                      <a:pt x="3410" y="1463"/>
                    </a:cubicBezTo>
                    <a:cubicBezTo>
                      <a:pt x="3410" y="661"/>
                      <a:pt x="2749" y="12"/>
                      <a:pt x="1947" y="0"/>
                    </a:cubicBezTo>
                    <a:close/>
                  </a:path>
                </a:pathLst>
              </a:custGeom>
              <a:solidFill>
                <a:srgbClr val="7386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6"/>
              <p:cNvSpPr/>
              <p:nvPr/>
            </p:nvSpPr>
            <p:spPr>
              <a:xfrm>
                <a:off x="1856550" y="2240625"/>
                <a:ext cx="90275" cy="77325"/>
              </a:xfrm>
              <a:custGeom>
                <a:avLst/>
                <a:gdLst/>
                <a:ahLst/>
                <a:cxnLst/>
                <a:rect l="l" t="t" r="r" b="b"/>
                <a:pathLst>
                  <a:path w="3611" h="3093" extrusionOk="0">
                    <a:moveTo>
                      <a:pt x="2065" y="179"/>
                    </a:moveTo>
                    <a:cubicBezTo>
                      <a:pt x="2820" y="179"/>
                      <a:pt x="3434" y="792"/>
                      <a:pt x="3434" y="1547"/>
                    </a:cubicBezTo>
                    <a:cubicBezTo>
                      <a:pt x="3434" y="2378"/>
                      <a:pt x="2756" y="2928"/>
                      <a:pt x="2052" y="2928"/>
                    </a:cubicBezTo>
                    <a:cubicBezTo>
                      <a:pt x="1717" y="2928"/>
                      <a:pt x="1375" y="2804"/>
                      <a:pt x="1098" y="2526"/>
                    </a:cubicBezTo>
                    <a:cubicBezTo>
                      <a:pt x="225" y="1653"/>
                      <a:pt x="838" y="179"/>
                      <a:pt x="2065" y="179"/>
                    </a:cubicBezTo>
                    <a:close/>
                    <a:moveTo>
                      <a:pt x="2059" y="1"/>
                    </a:moveTo>
                    <a:cubicBezTo>
                      <a:pt x="1677" y="1"/>
                      <a:pt x="1286" y="143"/>
                      <a:pt x="968" y="462"/>
                    </a:cubicBezTo>
                    <a:cubicBezTo>
                      <a:pt x="1" y="1429"/>
                      <a:pt x="685" y="3092"/>
                      <a:pt x="2065" y="3092"/>
                    </a:cubicBezTo>
                    <a:cubicBezTo>
                      <a:pt x="2915" y="3092"/>
                      <a:pt x="3611" y="2396"/>
                      <a:pt x="3611" y="1547"/>
                    </a:cubicBezTo>
                    <a:cubicBezTo>
                      <a:pt x="3611" y="615"/>
                      <a:pt x="2853" y="1"/>
                      <a:pt x="2059" y="1"/>
                    </a:cubicBezTo>
                    <a:close/>
                  </a:path>
                </a:pathLst>
              </a:custGeom>
              <a:solidFill>
                <a:srgbClr val="F85B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16"/>
              <p:cNvSpPr/>
              <p:nvPr/>
            </p:nvSpPr>
            <p:spPr>
              <a:xfrm>
                <a:off x="1859300" y="2243000"/>
                <a:ext cx="854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922" extrusionOk="0">
                    <a:moveTo>
                      <a:pt x="1504" y="450"/>
                    </a:moveTo>
                    <a:cubicBezTo>
                      <a:pt x="1831" y="450"/>
                      <a:pt x="2144" y="703"/>
                      <a:pt x="2144" y="1086"/>
                    </a:cubicBezTo>
                    <a:cubicBezTo>
                      <a:pt x="2144" y="1428"/>
                      <a:pt x="1873" y="1712"/>
                      <a:pt x="1530" y="1723"/>
                    </a:cubicBezTo>
                    <a:lnTo>
                      <a:pt x="1519" y="1723"/>
                    </a:lnTo>
                    <a:cubicBezTo>
                      <a:pt x="941" y="1723"/>
                      <a:pt x="657" y="1039"/>
                      <a:pt x="1059" y="638"/>
                    </a:cubicBezTo>
                    <a:cubicBezTo>
                      <a:pt x="1188" y="508"/>
                      <a:pt x="1348" y="450"/>
                      <a:pt x="1504" y="450"/>
                    </a:cubicBezTo>
                    <a:close/>
                    <a:moveTo>
                      <a:pt x="1941" y="1"/>
                    </a:moveTo>
                    <a:cubicBezTo>
                      <a:pt x="653" y="1"/>
                      <a:pt x="0" y="1573"/>
                      <a:pt x="917" y="2490"/>
                    </a:cubicBezTo>
                    <a:cubicBezTo>
                      <a:pt x="1215" y="2788"/>
                      <a:pt x="1582" y="2921"/>
                      <a:pt x="1942" y="2921"/>
                    </a:cubicBezTo>
                    <a:cubicBezTo>
                      <a:pt x="2695" y="2921"/>
                      <a:pt x="3418" y="2338"/>
                      <a:pt x="3418" y="1452"/>
                    </a:cubicBezTo>
                    <a:cubicBezTo>
                      <a:pt x="3418" y="650"/>
                      <a:pt x="2757" y="1"/>
                      <a:pt x="1955" y="1"/>
                    </a:cubicBezTo>
                    <a:cubicBezTo>
                      <a:pt x="1950" y="1"/>
                      <a:pt x="1946" y="1"/>
                      <a:pt x="1941" y="1"/>
                    </a:cubicBezTo>
                    <a:close/>
                  </a:path>
                </a:pathLst>
              </a:custGeom>
              <a:solidFill>
                <a:srgbClr val="009D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16"/>
              <p:cNvSpPr/>
              <p:nvPr/>
            </p:nvSpPr>
            <p:spPr>
              <a:xfrm>
                <a:off x="1557800" y="2534975"/>
                <a:ext cx="65500" cy="56075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2243" extrusionOk="0">
                    <a:moveTo>
                      <a:pt x="1499" y="1"/>
                    </a:moveTo>
                    <a:cubicBezTo>
                      <a:pt x="508" y="1"/>
                      <a:pt x="0" y="1204"/>
                      <a:pt x="708" y="1912"/>
                    </a:cubicBezTo>
                    <a:cubicBezTo>
                      <a:pt x="936" y="2140"/>
                      <a:pt x="1216" y="2242"/>
                      <a:pt x="1491" y="2242"/>
                    </a:cubicBezTo>
                    <a:cubicBezTo>
                      <a:pt x="2067" y="2242"/>
                      <a:pt x="2619" y="1793"/>
                      <a:pt x="2619" y="1122"/>
                    </a:cubicBezTo>
                    <a:cubicBezTo>
                      <a:pt x="2619" y="508"/>
                      <a:pt x="2112" y="1"/>
                      <a:pt x="1499" y="1"/>
                    </a:cubicBezTo>
                    <a:close/>
                  </a:path>
                </a:pathLst>
              </a:custGeom>
              <a:solidFill>
                <a:srgbClr val="7386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16"/>
              <p:cNvSpPr/>
              <p:nvPr/>
            </p:nvSpPr>
            <p:spPr>
              <a:xfrm>
                <a:off x="1555150" y="2533000"/>
                <a:ext cx="69925" cy="6010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2404" extrusionOk="0">
                    <a:moveTo>
                      <a:pt x="1605" y="174"/>
                    </a:moveTo>
                    <a:cubicBezTo>
                      <a:pt x="2171" y="174"/>
                      <a:pt x="2631" y="634"/>
                      <a:pt x="2631" y="1213"/>
                    </a:cubicBezTo>
                    <a:cubicBezTo>
                      <a:pt x="2631" y="1835"/>
                      <a:pt x="2123" y="2247"/>
                      <a:pt x="1593" y="2247"/>
                    </a:cubicBezTo>
                    <a:cubicBezTo>
                      <a:pt x="1340" y="2247"/>
                      <a:pt x="1083" y="2154"/>
                      <a:pt x="873" y="1944"/>
                    </a:cubicBezTo>
                    <a:cubicBezTo>
                      <a:pt x="224" y="1283"/>
                      <a:pt x="684" y="174"/>
                      <a:pt x="1605" y="174"/>
                    </a:cubicBezTo>
                    <a:close/>
                    <a:moveTo>
                      <a:pt x="1587" y="0"/>
                    </a:moveTo>
                    <a:cubicBezTo>
                      <a:pt x="1295" y="0"/>
                      <a:pt x="998" y="109"/>
                      <a:pt x="755" y="351"/>
                    </a:cubicBezTo>
                    <a:cubicBezTo>
                      <a:pt x="0" y="1106"/>
                      <a:pt x="531" y="2404"/>
                      <a:pt x="1605" y="2404"/>
                    </a:cubicBezTo>
                    <a:cubicBezTo>
                      <a:pt x="2265" y="2404"/>
                      <a:pt x="2796" y="1873"/>
                      <a:pt x="2796" y="1213"/>
                    </a:cubicBezTo>
                    <a:cubicBezTo>
                      <a:pt x="2796" y="484"/>
                      <a:pt x="2204" y="0"/>
                      <a:pt x="1587" y="0"/>
                    </a:cubicBezTo>
                    <a:close/>
                  </a:path>
                </a:pathLst>
              </a:custGeom>
              <a:solidFill>
                <a:srgbClr val="F85B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6"/>
              <p:cNvSpPr/>
              <p:nvPr/>
            </p:nvSpPr>
            <p:spPr>
              <a:xfrm>
                <a:off x="1557800" y="2534975"/>
                <a:ext cx="65200" cy="5607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243" extrusionOk="0">
                    <a:moveTo>
                      <a:pt x="1152" y="360"/>
                    </a:moveTo>
                    <a:cubicBezTo>
                      <a:pt x="1406" y="360"/>
                      <a:pt x="1652" y="553"/>
                      <a:pt x="1652" y="850"/>
                    </a:cubicBezTo>
                    <a:cubicBezTo>
                      <a:pt x="1640" y="1110"/>
                      <a:pt x="1428" y="1322"/>
                      <a:pt x="1168" y="1322"/>
                    </a:cubicBezTo>
                    <a:lnTo>
                      <a:pt x="1156" y="1334"/>
                    </a:lnTo>
                    <a:cubicBezTo>
                      <a:pt x="720" y="1334"/>
                      <a:pt x="508" y="803"/>
                      <a:pt x="814" y="496"/>
                    </a:cubicBezTo>
                    <a:cubicBezTo>
                      <a:pt x="912" y="402"/>
                      <a:pt x="1033" y="360"/>
                      <a:pt x="1152" y="360"/>
                    </a:cubicBezTo>
                    <a:close/>
                    <a:moveTo>
                      <a:pt x="1499" y="1"/>
                    </a:moveTo>
                    <a:cubicBezTo>
                      <a:pt x="496" y="13"/>
                      <a:pt x="0" y="1204"/>
                      <a:pt x="708" y="1912"/>
                    </a:cubicBezTo>
                    <a:cubicBezTo>
                      <a:pt x="933" y="2140"/>
                      <a:pt x="1210" y="2242"/>
                      <a:pt x="1483" y="2242"/>
                    </a:cubicBezTo>
                    <a:cubicBezTo>
                      <a:pt x="2055" y="2242"/>
                      <a:pt x="2607" y="1793"/>
                      <a:pt x="2607" y="1122"/>
                    </a:cubicBezTo>
                    <a:cubicBezTo>
                      <a:pt x="2607" y="508"/>
                      <a:pt x="2112" y="13"/>
                      <a:pt x="1499" y="1"/>
                    </a:cubicBezTo>
                    <a:close/>
                  </a:path>
                </a:pathLst>
              </a:custGeom>
              <a:solidFill>
                <a:srgbClr val="009D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16"/>
              <p:cNvSpPr/>
              <p:nvPr/>
            </p:nvSpPr>
            <p:spPr>
              <a:xfrm>
                <a:off x="1584350" y="4024650"/>
                <a:ext cx="112975" cy="495500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820" extrusionOk="0">
                    <a:moveTo>
                      <a:pt x="2253" y="1"/>
                    </a:moveTo>
                    <a:lnTo>
                      <a:pt x="0" y="3905"/>
                    </a:lnTo>
                    <a:lnTo>
                      <a:pt x="897" y="3905"/>
                    </a:lnTo>
                    <a:lnTo>
                      <a:pt x="897" y="19820"/>
                    </a:lnTo>
                    <a:lnTo>
                      <a:pt x="3610" y="19820"/>
                    </a:lnTo>
                    <a:lnTo>
                      <a:pt x="3610" y="3905"/>
                    </a:lnTo>
                    <a:lnTo>
                      <a:pt x="4518" y="3905"/>
                    </a:lnTo>
                    <a:lnTo>
                      <a:pt x="2253" y="1"/>
                    </a:lnTo>
                    <a:close/>
                  </a:path>
                </a:pathLst>
              </a:custGeom>
              <a:solidFill>
                <a:srgbClr val="545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16"/>
              <p:cNvSpPr/>
              <p:nvPr/>
            </p:nvSpPr>
            <p:spPr>
              <a:xfrm>
                <a:off x="1580500" y="4020225"/>
                <a:ext cx="120350" cy="502000"/>
              </a:xfrm>
              <a:custGeom>
                <a:avLst/>
                <a:gdLst/>
                <a:ahLst/>
                <a:cxnLst/>
                <a:rect l="l" t="t" r="r" b="b"/>
                <a:pathLst>
                  <a:path w="4814" h="20080" extrusionOk="0">
                    <a:moveTo>
                      <a:pt x="2407" y="343"/>
                    </a:moveTo>
                    <a:lnTo>
                      <a:pt x="4519" y="4000"/>
                    </a:lnTo>
                    <a:lnTo>
                      <a:pt x="3681" y="4000"/>
                    </a:lnTo>
                    <a:lnTo>
                      <a:pt x="3681" y="19914"/>
                    </a:lnTo>
                    <a:lnTo>
                      <a:pt x="1133" y="19914"/>
                    </a:lnTo>
                    <a:lnTo>
                      <a:pt x="1121" y="4000"/>
                    </a:lnTo>
                    <a:lnTo>
                      <a:pt x="296" y="4000"/>
                    </a:lnTo>
                    <a:lnTo>
                      <a:pt x="2407" y="343"/>
                    </a:lnTo>
                    <a:close/>
                    <a:moveTo>
                      <a:pt x="2407" y="1"/>
                    </a:moveTo>
                    <a:lnTo>
                      <a:pt x="1" y="4165"/>
                    </a:lnTo>
                    <a:lnTo>
                      <a:pt x="956" y="4165"/>
                    </a:lnTo>
                    <a:lnTo>
                      <a:pt x="956" y="20079"/>
                    </a:lnTo>
                    <a:lnTo>
                      <a:pt x="3858" y="20079"/>
                    </a:lnTo>
                    <a:lnTo>
                      <a:pt x="3847" y="4165"/>
                    </a:lnTo>
                    <a:lnTo>
                      <a:pt x="4814" y="4165"/>
                    </a:lnTo>
                    <a:lnTo>
                      <a:pt x="240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6"/>
              <p:cNvSpPr/>
              <p:nvPr/>
            </p:nvSpPr>
            <p:spPr>
              <a:xfrm>
                <a:off x="2029375" y="4024650"/>
                <a:ext cx="112975" cy="495500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820" extrusionOk="0">
                    <a:moveTo>
                      <a:pt x="2254" y="1"/>
                    </a:moveTo>
                    <a:lnTo>
                      <a:pt x="1" y="3905"/>
                    </a:lnTo>
                    <a:lnTo>
                      <a:pt x="897" y="3905"/>
                    </a:lnTo>
                    <a:lnTo>
                      <a:pt x="897" y="19820"/>
                    </a:lnTo>
                    <a:lnTo>
                      <a:pt x="3622" y="19820"/>
                    </a:lnTo>
                    <a:lnTo>
                      <a:pt x="3622" y="3905"/>
                    </a:lnTo>
                    <a:lnTo>
                      <a:pt x="4519" y="3905"/>
                    </a:lnTo>
                    <a:lnTo>
                      <a:pt x="2254" y="1"/>
                    </a:lnTo>
                    <a:close/>
                  </a:path>
                </a:pathLst>
              </a:custGeom>
              <a:solidFill>
                <a:srgbClr val="545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16"/>
              <p:cNvSpPr/>
              <p:nvPr/>
            </p:nvSpPr>
            <p:spPr>
              <a:xfrm>
                <a:off x="2025550" y="4020225"/>
                <a:ext cx="120350" cy="502000"/>
              </a:xfrm>
              <a:custGeom>
                <a:avLst/>
                <a:gdLst/>
                <a:ahLst/>
                <a:cxnLst/>
                <a:rect l="l" t="t" r="r" b="b"/>
                <a:pathLst>
                  <a:path w="4814" h="20080" extrusionOk="0">
                    <a:moveTo>
                      <a:pt x="2407" y="343"/>
                    </a:moveTo>
                    <a:lnTo>
                      <a:pt x="4519" y="4000"/>
                    </a:lnTo>
                    <a:lnTo>
                      <a:pt x="3681" y="4000"/>
                    </a:lnTo>
                    <a:lnTo>
                      <a:pt x="3681" y="19914"/>
                    </a:lnTo>
                    <a:lnTo>
                      <a:pt x="1133" y="19914"/>
                    </a:lnTo>
                    <a:lnTo>
                      <a:pt x="1133" y="4000"/>
                    </a:lnTo>
                    <a:lnTo>
                      <a:pt x="295" y="4000"/>
                    </a:lnTo>
                    <a:lnTo>
                      <a:pt x="2407" y="343"/>
                    </a:lnTo>
                    <a:close/>
                    <a:moveTo>
                      <a:pt x="2407" y="1"/>
                    </a:moveTo>
                    <a:lnTo>
                      <a:pt x="0" y="4165"/>
                    </a:lnTo>
                    <a:lnTo>
                      <a:pt x="956" y="4165"/>
                    </a:lnTo>
                    <a:lnTo>
                      <a:pt x="956" y="20079"/>
                    </a:lnTo>
                    <a:lnTo>
                      <a:pt x="3858" y="20079"/>
                    </a:lnTo>
                    <a:lnTo>
                      <a:pt x="3858" y="4165"/>
                    </a:lnTo>
                    <a:lnTo>
                      <a:pt x="4814" y="4165"/>
                    </a:lnTo>
                    <a:lnTo>
                      <a:pt x="240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6"/>
              <p:cNvSpPr/>
              <p:nvPr/>
            </p:nvSpPr>
            <p:spPr>
              <a:xfrm>
                <a:off x="1584350" y="2743800"/>
                <a:ext cx="112975" cy="495500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820" extrusionOk="0">
                    <a:moveTo>
                      <a:pt x="2253" y="0"/>
                    </a:moveTo>
                    <a:lnTo>
                      <a:pt x="0" y="3905"/>
                    </a:lnTo>
                    <a:lnTo>
                      <a:pt x="897" y="3905"/>
                    </a:lnTo>
                    <a:lnTo>
                      <a:pt x="897" y="19819"/>
                    </a:lnTo>
                    <a:lnTo>
                      <a:pt x="3610" y="19819"/>
                    </a:lnTo>
                    <a:lnTo>
                      <a:pt x="3610" y="3905"/>
                    </a:lnTo>
                    <a:lnTo>
                      <a:pt x="4518" y="3905"/>
                    </a:lnTo>
                    <a:lnTo>
                      <a:pt x="2253" y="0"/>
                    </a:lnTo>
                    <a:close/>
                  </a:path>
                </a:pathLst>
              </a:custGeom>
              <a:solidFill>
                <a:srgbClr val="545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6"/>
              <p:cNvSpPr/>
              <p:nvPr/>
            </p:nvSpPr>
            <p:spPr>
              <a:xfrm>
                <a:off x="1580500" y="2739375"/>
                <a:ext cx="120350" cy="501975"/>
              </a:xfrm>
              <a:custGeom>
                <a:avLst/>
                <a:gdLst/>
                <a:ahLst/>
                <a:cxnLst/>
                <a:rect l="l" t="t" r="r" b="b"/>
                <a:pathLst>
                  <a:path w="4814" h="20079" extrusionOk="0">
                    <a:moveTo>
                      <a:pt x="2407" y="342"/>
                    </a:moveTo>
                    <a:lnTo>
                      <a:pt x="4519" y="3999"/>
                    </a:lnTo>
                    <a:lnTo>
                      <a:pt x="3681" y="3999"/>
                    </a:lnTo>
                    <a:lnTo>
                      <a:pt x="3681" y="19914"/>
                    </a:lnTo>
                    <a:lnTo>
                      <a:pt x="1133" y="19914"/>
                    </a:lnTo>
                    <a:lnTo>
                      <a:pt x="1121" y="3999"/>
                    </a:lnTo>
                    <a:lnTo>
                      <a:pt x="296" y="3999"/>
                    </a:lnTo>
                    <a:lnTo>
                      <a:pt x="2407" y="342"/>
                    </a:lnTo>
                    <a:close/>
                    <a:moveTo>
                      <a:pt x="2407" y="0"/>
                    </a:moveTo>
                    <a:lnTo>
                      <a:pt x="1" y="4165"/>
                    </a:lnTo>
                    <a:lnTo>
                      <a:pt x="956" y="4165"/>
                    </a:lnTo>
                    <a:lnTo>
                      <a:pt x="956" y="20079"/>
                    </a:lnTo>
                    <a:lnTo>
                      <a:pt x="3858" y="20079"/>
                    </a:lnTo>
                    <a:lnTo>
                      <a:pt x="3847" y="4165"/>
                    </a:lnTo>
                    <a:lnTo>
                      <a:pt x="4814" y="4165"/>
                    </a:lnTo>
                    <a:lnTo>
                      <a:pt x="240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16"/>
              <p:cNvSpPr/>
              <p:nvPr/>
            </p:nvSpPr>
            <p:spPr>
              <a:xfrm>
                <a:off x="2029375" y="2743800"/>
                <a:ext cx="112975" cy="495500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820" extrusionOk="0">
                    <a:moveTo>
                      <a:pt x="2254" y="0"/>
                    </a:moveTo>
                    <a:lnTo>
                      <a:pt x="1" y="3905"/>
                    </a:lnTo>
                    <a:lnTo>
                      <a:pt x="897" y="3905"/>
                    </a:lnTo>
                    <a:lnTo>
                      <a:pt x="897" y="19819"/>
                    </a:lnTo>
                    <a:lnTo>
                      <a:pt x="3622" y="19819"/>
                    </a:lnTo>
                    <a:lnTo>
                      <a:pt x="3622" y="3905"/>
                    </a:lnTo>
                    <a:lnTo>
                      <a:pt x="4519" y="3905"/>
                    </a:lnTo>
                    <a:lnTo>
                      <a:pt x="2254" y="0"/>
                    </a:lnTo>
                    <a:close/>
                  </a:path>
                </a:pathLst>
              </a:custGeom>
              <a:solidFill>
                <a:srgbClr val="545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6"/>
              <p:cNvSpPr/>
              <p:nvPr/>
            </p:nvSpPr>
            <p:spPr>
              <a:xfrm>
                <a:off x="2025550" y="2739375"/>
                <a:ext cx="120350" cy="501975"/>
              </a:xfrm>
              <a:custGeom>
                <a:avLst/>
                <a:gdLst/>
                <a:ahLst/>
                <a:cxnLst/>
                <a:rect l="l" t="t" r="r" b="b"/>
                <a:pathLst>
                  <a:path w="4814" h="20079" extrusionOk="0">
                    <a:moveTo>
                      <a:pt x="2407" y="342"/>
                    </a:moveTo>
                    <a:lnTo>
                      <a:pt x="4519" y="3999"/>
                    </a:lnTo>
                    <a:lnTo>
                      <a:pt x="3681" y="3999"/>
                    </a:lnTo>
                    <a:lnTo>
                      <a:pt x="3681" y="19914"/>
                    </a:lnTo>
                    <a:lnTo>
                      <a:pt x="1133" y="19914"/>
                    </a:lnTo>
                    <a:lnTo>
                      <a:pt x="1133" y="3999"/>
                    </a:lnTo>
                    <a:lnTo>
                      <a:pt x="295" y="3999"/>
                    </a:lnTo>
                    <a:lnTo>
                      <a:pt x="2407" y="342"/>
                    </a:lnTo>
                    <a:close/>
                    <a:moveTo>
                      <a:pt x="2407" y="0"/>
                    </a:moveTo>
                    <a:lnTo>
                      <a:pt x="0" y="4165"/>
                    </a:lnTo>
                    <a:lnTo>
                      <a:pt x="956" y="4165"/>
                    </a:lnTo>
                    <a:lnTo>
                      <a:pt x="956" y="20079"/>
                    </a:lnTo>
                    <a:lnTo>
                      <a:pt x="3858" y="20079"/>
                    </a:lnTo>
                    <a:lnTo>
                      <a:pt x="3858" y="4165"/>
                    </a:lnTo>
                    <a:lnTo>
                      <a:pt x="4814" y="4165"/>
                    </a:lnTo>
                    <a:lnTo>
                      <a:pt x="240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96" name="Google Shape;296;p16"/>
            <p:cNvCxnSpPr/>
            <p:nvPr/>
          </p:nvCxnSpPr>
          <p:spPr>
            <a:xfrm>
              <a:off x="2069025" y="3320925"/>
              <a:ext cx="514500" cy="6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97" name="Google Shape;297;p16"/>
            <p:cNvSpPr txBox="1"/>
            <p:nvPr/>
          </p:nvSpPr>
          <p:spPr>
            <a:xfrm>
              <a:off x="640400" y="3090375"/>
              <a:ext cx="1566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WALLS STRENGTHENED </a:t>
              </a:r>
              <a:endParaRPr sz="9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WITH </a:t>
              </a:r>
              <a:r>
                <a:rPr lang="en" sz="900" b="1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LIGNIN</a:t>
              </a:r>
              <a:endParaRPr sz="900" b="1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298" name="Google Shape;298;p16"/>
            <p:cNvCxnSpPr/>
            <p:nvPr/>
          </p:nvCxnSpPr>
          <p:spPr>
            <a:xfrm>
              <a:off x="2206700" y="2451950"/>
              <a:ext cx="566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99" name="Google Shape;299;p16"/>
            <p:cNvSpPr txBox="1"/>
            <p:nvPr/>
          </p:nvSpPr>
          <p:spPr>
            <a:xfrm>
              <a:off x="864825" y="2221100"/>
              <a:ext cx="1566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NO GAPS 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BETWEEN CELLS</a:t>
              </a:r>
              <a:endParaRPr sz="9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00" name="Google Shape;300;p16"/>
            <p:cNvSpPr txBox="1"/>
            <p:nvPr/>
          </p:nvSpPr>
          <p:spPr>
            <a:xfrm>
              <a:off x="1027300" y="1233775"/>
              <a:ext cx="1566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WATER AND </a:t>
              </a:r>
              <a:endParaRPr sz="9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MINERAL IONS</a:t>
              </a:r>
              <a:endParaRPr sz="9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301" name="Google Shape;301;p16"/>
            <p:cNvCxnSpPr/>
            <p:nvPr/>
          </p:nvCxnSpPr>
          <p:spPr>
            <a:xfrm>
              <a:off x="2302600" y="1464625"/>
              <a:ext cx="566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7"/>
          <p:cNvSpPr/>
          <p:nvPr/>
        </p:nvSpPr>
        <p:spPr>
          <a:xfrm>
            <a:off x="9400" y="125"/>
            <a:ext cx="45627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308" name="Google Shape;308;p17"/>
          <p:cNvSpPr txBox="1"/>
          <p:nvPr/>
        </p:nvSpPr>
        <p:spPr>
          <a:xfrm>
            <a:off x="5242950" y="1779125"/>
            <a:ext cx="32295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Lignins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are complex organic polymers that form key structural materials in the support tissues of most plants.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Lignins are particularly important in the xylem because they lend rigidity and impermeability.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309" name="Google Shape;309;p17"/>
          <p:cNvCxnSpPr/>
          <p:nvPr/>
        </p:nvCxnSpPr>
        <p:spPr>
          <a:xfrm>
            <a:off x="4572000" y="-2575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10" name="Google Shape;310;p17"/>
          <p:cNvGrpSpPr/>
          <p:nvPr/>
        </p:nvGrpSpPr>
        <p:grpSpPr>
          <a:xfrm>
            <a:off x="360938" y="733770"/>
            <a:ext cx="3859614" cy="3675953"/>
            <a:chOff x="1129850" y="263775"/>
            <a:chExt cx="5360575" cy="5189825"/>
          </a:xfrm>
        </p:grpSpPr>
        <p:sp>
          <p:nvSpPr>
            <p:cNvPr id="311" name="Google Shape;311;p17"/>
            <p:cNvSpPr/>
            <p:nvPr/>
          </p:nvSpPr>
          <p:spPr>
            <a:xfrm>
              <a:off x="2009325" y="3284675"/>
              <a:ext cx="60475" cy="65500"/>
            </a:xfrm>
            <a:custGeom>
              <a:avLst/>
              <a:gdLst/>
              <a:ahLst/>
              <a:cxnLst/>
              <a:rect l="l" t="t" r="r" b="b"/>
              <a:pathLst>
                <a:path w="2419" h="2620" extrusionOk="0">
                  <a:moveTo>
                    <a:pt x="1203" y="296"/>
                  </a:moveTo>
                  <a:cubicBezTo>
                    <a:pt x="1451" y="296"/>
                    <a:pt x="1663" y="378"/>
                    <a:pt x="1829" y="555"/>
                  </a:cubicBezTo>
                  <a:cubicBezTo>
                    <a:pt x="1994" y="732"/>
                    <a:pt x="2076" y="968"/>
                    <a:pt x="2076" y="1275"/>
                  </a:cubicBezTo>
                  <a:cubicBezTo>
                    <a:pt x="2076" y="1653"/>
                    <a:pt x="1982" y="1924"/>
                    <a:pt x="1817" y="2089"/>
                  </a:cubicBezTo>
                  <a:cubicBezTo>
                    <a:pt x="1640" y="2254"/>
                    <a:pt x="1439" y="2337"/>
                    <a:pt x="1203" y="2337"/>
                  </a:cubicBezTo>
                  <a:cubicBezTo>
                    <a:pt x="1038" y="2337"/>
                    <a:pt x="885" y="2290"/>
                    <a:pt x="755" y="2207"/>
                  </a:cubicBezTo>
                  <a:cubicBezTo>
                    <a:pt x="614" y="2124"/>
                    <a:pt x="519" y="2006"/>
                    <a:pt x="448" y="1853"/>
                  </a:cubicBezTo>
                  <a:cubicBezTo>
                    <a:pt x="378" y="1700"/>
                    <a:pt x="342" y="1523"/>
                    <a:pt x="342" y="1310"/>
                  </a:cubicBezTo>
                  <a:cubicBezTo>
                    <a:pt x="342" y="980"/>
                    <a:pt x="425" y="732"/>
                    <a:pt x="590" y="555"/>
                  </a:cubicBezTo>
                  <a:cubicBezTo>
                    <a:pt x="743" y="378"/>
                    <a:pt x="956" y="296"/>
                    <a:pt x="1203" y="296"/>
                  </a:cubicBezTo>
                  <a:close/>
                  <a:moveTo>
                    <a:pt x="1203" y="1"/>
                  </a:moveTo>
                  <a:cubicBezTo>
                    <a:pt x="991" y="1"/>
                    <a:pt x="779" y="60"/>
                    <a:pt x="590" y="154"/>
                  </a:cubicBezTo>
                  <a:cubicBezTo>
                    <a:pt x="401" y="260"/>
                    <a:pt x="260" y="414"/>
                    <a:pt x="153" y="614"/>
                  </a:cubicBezTo>
                  <a:cubicBezTo>
                    <a:pt x="47" y="827"/>
                    <a:pt x="0" y="1051"/>
                    <a:pt x="0" y="1310"/>
                  </a:cubicBezTo>
                  <a:cubicBezTo>
                    <a:pt x="0" y="1558"/>
                    <a:pt x="47" y="1794"/>
                    <a:pt x="142" y="1995"/>
                  </a:cubicBezTo>
                  <a:cubicBezTo>
                    <a:pt x="236" y="2195"/>
                    <a:pt x="389" y="2349"/>
                    <a:pt x="578" y="2455"/>
                  </a:cubicBezTo>
                  <a:cubicBezTo>
                    <a:pt x="755" y="2573"/>
                    <a:pt x="967" y="2620"/>
                    <a:pt x="1203" y="2620"/>
                  </a:cubicBezTo>
                  <a:cubicBezTo>
                    <a:pt x="1557" y="2620"/>
                    <a:pt x="1852" y="2502"/>
                    <a:pt x="2076" y="2266"/>
                  </a:cubicBezTo>
                  <a:cubicBezTo>
                    <a:pt x="2300" y="2030"/>
                    <a:pt x="2418" y="1700"/>
                    <a:pt x="2418" y="1275"/>
                  </a:cubicBezTo>
                  <a:cubicBezTo>
                    <a:pt x="2418" y="1063"/>
                    <a:pt x="2371" y="850"/>
                    <a:pt x="2277" y="650"/>
                  </a:cubicBezTo>
                  <a:cubicBezTo>
                    <a:pt x="2171" y="449"/>
                    <a:pt x="2029" y="296"/>
                    <a:pt x="1840" y="178"/>
                  </a:cubicBezTo>
                  <a:cubicBezTo>
                    <a:pt x="1663" y="60"/>
                    <a:pt x="1451" y="1"/>
                    <a:pt x="12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7"/>
            <p:cNvSpPr/>
            <p:nvPr/>
          </p:nvSpPr>
          <p:spPr>
            <a:xfrm>
              <a:off x="2077450" y="3317125"/>
              <a:ext cx="128900" cy="25"/>
            </a:xfrm>
            <a:custGeom>
              <a:avLst/>
              <a:gdLst/>
              <a:ahLst/>
              <a:cxnLst/>
              <a:rect l="l" t="t" r="r" b="b"/>
              <a:pathLst>
                <a:path w="5156" h="1" fill="none" extrusionOk="0">
                  <a:moveTo>
                    <a:pt x="5155" y="1"/>
                  </a:moveTo>
                  <a:lnTo>
                    <a:pt x="0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7"/>
            <p:cNvSpPr/>
            <p:nvPr/>
          </p:nvSpPr>
          <p:spPr>
            <a:xfrm>
              <a:off x="1889275" y="3287625"/>
              <a:ext cx="114450" cy="29525"/>
            </a:xfrm>
            <a:custGeom>
              <a:avLst/>
              <a:gdLst/>
              <a:ahLst/>
              <a:cxnLst/>
              <a:rect l="l" t="t" r="r" b="b"/>
              <a:pathLst>
                <a:path w="4578" h="1181" fill="none" extrusionOk="0">
                  <a:moveTo>
                    <a:pt x="4578" y="1181"/>
                  </a:moveTo>
                  <a:lnTo>
                    <a:pt x="1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7"/>
            <p:cNvSpPr/>
            <p:nvPr/>
          </p:nvSpPr>
          <p:spPr>
            <a:xfrm>
              <a:off x="1829125" y="2265125"/>
              <a:ext cx="60475" cy="65500"/>
            </a:xfrm>
            <a:custGeom>
              <a:avLst/>
              <a:gdLst/>
              <a:ahLst/>
              <a:cxnLst/>
              <a:rect l="l" t="t" r="r" b="b"/>
              <a:pathLst>
                <a:path w="2419" h="2620" extrusionOk="0">
                  <a:moveTo>
                    <a:pt x="1215" y="284"/>
                  </a:moveTo>
                  <a:cubicBezTo>
                    <a:pt x="1463" y="284"/>
                    <a:pt x="1663" y="378"/>
                    <a:pt x="1829" y="555"/>
                  </a:cubicBezTo>
                  <a:cubicBezTo>
                    <a:pt x="1994" y="732"/>
                    <a:pt x="2076" y="968"/>
                    <a:pt x="2076" y="1275"/>
                  </a:cubicBezTo>
                  <a:cubicBezTo>
                    <a:pt x="2076" y="1652"/>
                    <a:pt x="1994" y="1924"/>
                    <a:pt x="1817" y="2089"/>
                  </a:cubicBezTo>
                  <a:cubicBezTo>
                    <a:pt x="1652" y="2254"/>
                    <a:pt x="1451" y="2337"/>
                    <a:pt x="1203" y="2337"/>
                  </a:cubicBezTo>
                  <a:cubicBezTo>
                    <a:pt x="1038" y="2337"/>
                    <a:pt x="897" y="2289"/>
                    <a:pt x="755" y="2207"/>
                  </a:cubicBezTo>
                  <a:cubicBezTo>
                    <a:pt x="625" y="2124"/>
                    <a:pt x="519" y="2006"/>
                    <a:pt x="448" y="1853"/>
                  </a:cubicBezTo>
                  <a:cubicBezTo>
                    <a:pt x="378" y="1700"/>
                    <a:pt x="342" y="1523"/>
                    <a:pt x="342" y="1310"/>
                  </a:cubicBezTo>
                  <a:cubicBezTo>
                    <a:pt x="342" y="980"/>
                    <a:pt x="425" y="732"/>
                    <a:pt x="590" y="555"/>
                  </a:cubicBezTo>
                  <a:cubicBezTo>
                    <a:pt x="755" y="378"/>
                    <a:pt x="967" y="284"/>
                    <a:pt x="1215" y="284"/>
                  </a:cubicBezTo>
                  <a:close/>
                  <a:moveTo>
                    <a:pt x="1215" y="1"/>
                  </a:moveTo>
                  <a:cubicBezTo>
                    <a:pt x="991" y="1"/>
                    <a:pt x="791" y="60"/>
                    <a:pt x="602" y="154"/>
                  </a:cubicBezTo>
                  <a:cubicBezTo>
                    <a:pt x="401" y="260"/>
                    <a:pt x="260" y="414"/>
                    <a:pt x="153" y="614"/>
                  </a:cubicBezTo>
                  <a:cubicBezTo>
                    <a:pt x="47" y="827"/>
                    <a:pt x="0" y="1051"/>
                    <a:pt x="0" y="1310"/>
                  </a:cubicBezTo>
                  <a:cubicBezTo>
                    <a:pt x="0" y="1558"/>
                    <a:pt x="47" y="1794"/>
                    <a:pt x="153" y="1994"/>
                  </a:cubicBezTo>
                  <a:cubicBezTo>
                    <a:pt x="248" y="2183"/>
                    <a:pt x="389" y="2348"/>
                    <a:pt x="578" y="2455"/>
                  </a:cubicBezTo>
                  <a:cubicBezTo>
                    <a:pt x="767" y="2572"/>
                    <a:pt x="979" y="2620"/>
                    <a:pt x="1215" y="2620"/>
                  </a:cubicBezTo>
                  <a:cubicBezTo>
                    <a:pt x="1569" y="2620"/>
                    <a:pt x="1864" y="2502"/>
                    <a:pt x="2088" y="2266"/>
                  </a:cubicBezTo>
                  <a:cubicBezTo>
                    <a:pt x="2312" y="2030"/>
                    <a:pt x="2419" y="1700"/>
                    <a:pt x="2419" y="1275"/>
                  </a:cubicBezTo>
                  <a:cubicBezTo>
                    <a:pt x="2419" y="1062"/>
                    <a:pt x="2371" y="850"/>
                    <a:pt x="2277" y="650"/>
                  </a:cubicBezTo>
                  <a:cubicBezTo>
                    <a:pt x="2183" y="449"/>
                    <a:pt x="2041" y="296"/>
                    <a:pt x="1852" y="178"/>
                  </a:cubicBezTo>
                  <a:cubicBezTo>
                    <a:pt x="1663" y="60"/>
                    <a:pt x="1451" y="1"/>
                    <a:pt x="1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7"/>
            <p:cNvSpPr/>
            <p:nvPr/>
          </p:nvSpPr>
          <p:spPr>
            <a:xfrm>
              <a:off x="2091000" y="2414950"/>
              <a:ext cx="60500" cy="65800"/>
            </a:xfrm>
            <a:custGeom>
              <a:avLst/>
              <a:gdLst/>
              <a:ahLst/>
              <a:cxnLst/>
              <a:rect l="l" t="t" r="r" b="b"/>
              <a:pathLst>
                <a:path w="2420" h="2632" extrusionOk="0">
                  <a:moveTo>
                    <a:pt x="1204" y="296"/>
                  </a:moveTo>
                  <a:cubicBezTo>
                    <a:pt x="1452" y="296"/>
                    <a:pt x="1664" y="378"/>
                    <a:pt x="1829" y="555"/>
                  </a:cubicBezTo>
                  <a:cubicBezTo>
                    <a:pt x="1995" y="732"/>
                    <a:pt x="2077" y="968"/>
                    <a:pt x="2077" y="1275"/>
                  </a:cubicBezTo>
                  <a:cubicBezTo>
                    <a:pt x="2077" y="1664"/>
                    <a:pt x="1983" y="1935"/>
                    <a:pt x="1818" y="2089"/>
                  </a:cubicBezTo>
                  <a:cubicBezTo>
                    <a:pt x="1641" y="2254"/>
                    <a:pt x="1440" y="2336"/>
                    <a:pt x="1204" y="2336"/>
                  </a:cubicBezTo>
                  <a:cubicBezTo>
                    <a:pt x="1039" y="2336"/>
                    <a:pt x="886" y="2301"/>
                    <a:pt x="756" y="2207"/>
                  </a:cubicBezTo>
                  <a:cubicBezTo>
                    <a:pt x="614" y="2124"/>
                    <a:pt x="520" y="2006"/>
                    <a:pt x="449" y="1853"/>
                  </a:cubicBezTo>
                  <a:cubicBezTo>
                    <a:pt x="378" y="1699"/>
                    <a:pt x="343" y="1522"/>
                    <a:pt x="343" y="1310"/>
                  </a:cubicBezTo>
                  <a:cubicBezTo>
                    <a:pt x="343" y="992"/>
                    <a:pt x="426" y="732"/>
                    <a:pt x="591" y="555"/>
                  </a:cubicBezTo>
                  <a:cubicBezTo>
                    <a:pt x="744" y="378"/>
                    <a:pt x="956" y="296"/>
                    <a:pt x="1204" y="296"/>
                  </a:cubicBezTo>
                  <a:close/>
                  <a:moveTo>
                    <a:pt x="1204" y="1"/>
                  </a:moveTo>
                  <a:cubicBezTo>
                    <a:pt x="992" y="1"/>
                    <a:pt x="779" y="60"/>
                    <a:pt x="591" y="166"/>
                  </a:cubicBezTo>
                  <a:cubicBezTo>
                    <a:pt x="402" y="272"/>
                    <a:pt x="260" y="425"/>
                    <a:pt x="154" y="626"/>
                  </a:cubicBezTo>
                  <a:cubicBezTo>
                    <a:pt x="48" y="826"/>
                    <a:pt x="1" y="1051"/>
                    <a:pt x="1" y="1310"/>
                  </a:cubicBezTo>
                  <a:cubicBezTo>
                    <a:pt x="1" y="1570"/>
                    <a:pt x="48" y="1794"/>
                    <a:pt x="142" y="1994"/>
                  </a:cubicBezTo>
                  <a:cubicBezTo>
                    <a:pt x="237" y="2195"/>
                    <a:pt x="390" y="2348"/>
                    <a:pt x="567" y="2454"/>
                  </a:cubicBezTo>
                  <a:cubicBezTo>
                    <a:pt x="756" y="2572"/>
                    <a:pt x="968" y="2631"/>
                    <a:pt x="1204" y="2631"/>
                  </a:cubicBezTo>
                  <a:cubicBezTo>
                    <a:pt x="1558" y="2631"/>
                    <a:pt x="1853" y="2513"/>
                    <a:pt x="2077" y="2266"/>
                  </a:cubicBezTo>
                  <a:cubicBezTo>
                    <a:pt x="2301" y="2030"/>
                    <a:pt x="2419" y="1699"/>
                    <a:pt x="2419" y="1286"/>
                  </a:cubicBezTo>
                  <a:cubicBezTo>
                    <a:pt x="2419" y="1062"/>
                    <a:pt x="2372" y="850"/>
                    <a:pt x="2278" y="649"/>
                  </a:cubicBezTo>
                  <a:cubicBezTo>
                    <a:pt x="2171" y="449"/>
                    <a:pt x="2030" y="296"/>
                    <a:pt x="1841" y="178"/>
                  </a:cubicBezTo>
                  <a:cubicBezTo>
                    <a:pt x="1664" y="60"/>
                    <a:pt x="1440" y="1"/>
                    <a:pt x="12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7"/>
            <p:cNvSpPr/>
            <p:nvPr/>
          </p:nvSpPr>
          <p:spPr>
            <a:xfrm>
              <a:off x="2159125" y="2415250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192" y="0"/>
                  </a:moveTo>
                  <a:cubicBezTo>
                    <a:pt x="968" y="0"/>
                    <a:pt x="768" y="48"/>
                    <a:pt x="579" y="154"/>
                  </a:cubicBezTo>
                  <a:cubicBezTo>
                    <a:pt x="390" y="248"/>
                    <a:pt x="249" y="402"/>
                    <a:pt x="154" y="590"/>
                  </a:cubicBezTo>
                  <a:cubicBezTo>
                    <a:pt x="48" y="791"/>
                    <a:pt x="1" y="1027"/>
                    <a:pt x="1" y="1286"/>
                  </a:cubicBezTo>
                  <a:cubicBezTo>
                    <a:pt x="1" y="1522"/>
                    <a:pt x="48" y="1758"/>
                    <a:pt x="131" y="1971"/>
                  </a:cubicBezTo>
                  <a:cubicBezTo>
                    <a:pt x="225" y="2171"/>
                    <a:pt x="355" y="2336"/>
                    <a:pt x="520" y="2442"/>
                  </a:cubicBezTo>
                  <a:cubicBezTo>
                    <a:pt x="697" y="2560"/>
                    <a:pt x="921" y="2619"/>
                    <a:pt x="1192" y="2619"/>
                  </a:cubicBezTo>
                  <a:cubicBezTo>
                    <a:pt x="1452" y="2619"/>
                    <a:pt x="1676" y="2537"/>
                    <a:pt x="1853" y="2395"/>
                  </a:cubicBezTo>
                  <a:cubicBezTo>
                    <a:pt x="2042" y="2254"/>
                    <a:pt x="2172" y="2041"/>
                    <a:pt x="2242" y="1770"/>
                  </a:cubicBezTo>
                  <a:lnTo>
                    <a:pt x="1900" y="1687"/>
                  </a:lnTo>
                  <a:cubicBezTo>
                    <a:pt x="1853" y="1900"/>
                    <a:pt x="1770" y="2053"/>
                    <a:pt x="1641" y="2171"/>
                  </a:cubicBezTo>
                  <a:cubicBezTo>
                    <a:pt x="1511" y="2277"/>
                    <a:pt x="1346" y="2324"/>
                    <a:pt x="1157" y="2324"/>
                  </a:cubicBezTo>
                  <a:cubicBezTo>
                    <a:pt x="1004" y="2324"/>
                    <a:pt x="862" y="2289"/>
                    <a:pt x="732" y="2206"/>
                  </a:cubicBezTo>
                  <a:cubicBezTo>
                    <a:pt x="603" y="2124"/>
                    <a:pt x="496" y="2006"/>
                    <a:pt x="437" y="1853"/>
                  </a:cubicBezTo>
                  <a:cubicBezTo>
                    <a:pt x="378" y="1687"/>
                    <a:pt x="343" y="1499"/>
                    <a:pt x="343" y="1286"/>
                  </a:cubicBezTo>
                  <a:cubicBezTo>
                    <a:pt x="343" y="1121"/>
                    <a:pt x="367" y="956"/>
                    <a:pt x="426" y="803"/>
                  </a:cubicBezTo>
                  <a:cubicBezTo>
                    <a:pt x="473" y="637"/>
                    <a:pt x="567" y="519"/>
                    <a:pt x="697" y="425"/>
                  </a:cubicBezTo>
                  <a:cubicBezTo>
                    <a:pt x="827" y="331"/>
                    <a:pt x="992" y="284"/>
                    <a:pt x="1192" y="284"/>
                  </a:cubicBezTo>
                  <a:cubicBezTo>
                    <a:pt x="1358" y="284"/>
                    <a:pt x="1499" y="319"/>
                    <a:pt x="1605" y="413"/>
                  </a:cubicBezTo>
                  <a:cubicBezTo>
                    <a:pt x="1723" y="496"/>
                    <a:pt x="1806" y="626"/>
                    <a:pt x="1865" y="814"/>
                  </a:cubicBezTo>
                  <a:lnTo>
                    <a:pt x="2195" y="732"/>
                  </a:lnTo>
                  <a:cubicBezTo>
                    <a:pt x="2124" y="496"/>
                    <a:pt x="2006" y="319"/>
                    <a:pt x="1829" y="189"/>
                  </a:cubicBezTo>
                  <a:cubicBezTo>
                    <a:pt x="1664" y="59"/>
                    <a:pt x="1452" y="0"/>
                    <a:pt x="11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7"/>
            <p:cNvSpPr/>
            <p:nvPr/>
          </p:nvSpPr>
          <p:spPr>
            <a:xfrm>
              <a:off x="2220775" y="2417300"/>
              <a:ext cx="49575" cy="63450"/>
            </a:xfrm>
            <a:custGeom>
              <a:avLst/>
              <a:gdLst/>
              <a:ahLst/>
              <a:cxnLst/>
              <a:rect l="l" t="t" r="r" b="b"/>
              <a:pathLst>
                <a:path w="1983" h="2538" extrusionOk="0">
                  <a:moveTo>
                    <a:pt x="1" y="1"/>
                  </a:moveTo>
                  <a:lnTo>
                    <a:pt x="1" y="2537"/>
                  </a:lnTo>
                  <a:lnTo>
                    <a:pt x="331" y="2537"/>
                  </a:lnTo>
                  <a:lnTo>
                    <a:pt x="331" y="1334"/>
                  </a:lnTo>
                  <a:lnTo>
                    <a:pt x="1652" y="1334"/>
                  </a:lnTo>
                  <a:lnTo>
                    <a:pt x="1652" y="2537"/>
                  </a:lnTo>
                  <a:lnTo>
                    <a:pt x="1982" y="2537"/>
                  </a:lnTo>
                  <a:lnTo>
                    <a:pt x="1982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31" y="1039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7"/>
            <p:cNvSpPr/>
            <p:nvPr/>
          </p:nvSpPr>
          <p:spPr>
            <a:xfrm>
              <a:off x="2275050" y="2462150"/>
              <a:ext cx="24200" cy="37775"/>
            </a:xfrm>
            <a:custGeom>
              <a:avLst/>
              <a:gdLst/>
              <a:ahLst/>
              <a:cxnLst/>
              <a:rect l="l" t="t" r="r" b="b"/>
              <a:pathLst>
                <a:path w="968" h="1511" extrusionOk="0">
                  <a:moveTo>
                    <a:pt x="460" y="0"/>
                  </a:moveTo>
                  <a:cubicBezTo>
                    <a:pt x="342" y="0"/>
                    <a:pt x="248" y="36"/>
                    <a:pt x="165" y="106"/>
                  </a:cubicBezTo>
                  <a:cubicBezTo>
                    <a:pt x="83" y="165"/>
                    <a:pt x="36" y="260"/>
                    <a:pt x="12" y="389"/>
                  </a:cubicBezTo>
                  <a:lnTo>
                    <a:pt x="201" y="413"/>
                  </a:lnTo>
                  <a:cubicBezTo>
                    <a:pt x="212" y="330"/>
                    <a:pt x="236" y="260"/>
                    <a:pt x="283" y="212"/>
                  </a:cubicBezTo>
                  <a:cubicBezTo>
                    <a:pt x="330" y="177"/>
                    <a:pt x="389" y="153"/>
                    <a:pt x="460" y="153"/>
                  </a:cubicBezTo>
                  <a:cubicBezTo>
                    <a:pt x="531" y="153"/>
                    <a:pt x="590" y="177"/>
                    <a:pt x="637" y="212"/>
                  </a:cubicBezTo>
                  <a:cubicBezTo>
                    <a:pt x="684" y="260"/>
                    <a:pt x="708" y="319"/>
                    <a:pt x="708" y="378"/>
                  </a:cubicBezTo>
                  <a:cubicBezTo>
                    <a:pt x="708" y="460"/>
                    <a:pt x="673" y="531"/>
                    <a:pt x="614" y="566"/>
                  </a:cubicBezTo>
                  <a:cubicBezTo>
                    <a:pt x="555" y="614"/>
                    <a:pt x="484" y="625"/>
                    <a:pt x="401" y="625"/>
                  </a:cubicBezTo>
                  <a:lnTo>
                    <a:pt x="378" y="625"/>
                  </a:lnTo>
                  <a:lnTo>
                    <a:pt x="354" y="791"/>
                  </a:lnTo>
                  <a:cubicBezTo>
                    <a:pt x="401" y="767"/>
                    <a:pt x="448" y="767"/>
                    <a:pt x="484" y="767"/>
                  </a:cubicBezTo>
                  <a:cubicBezTo>
                    <a:pt x="566" y="767"/>
                    <a:pt x="637" y="791"/>
                    <a:pt x="696" y="850"/>
                  </a:cubicBezTo>
                  <a:cubicBezTo>
                    <a:pt x="743" y="897"/>
                    <a:pt x="767" y="967"/>
                    <a:pt x="767" y="1050"/>
                  </a:cubicBezTo>
                  <a:cubicBezTo>
                    <a:pt x="767" y="1144"/>
                    <a:pt x="743" y="1215"/>
                    <a:pt x="684" y="1274"/>
                  </a:cubicBezTo>
                  <a:cubicBezTo>
                    <a:pt x="625" y="1333"/>
                    <a:pt x="555" y="1357"/>
                    <a:pt x="472" y="1357"/>
                  </a:cubicBezTo>
                  <a:cubicBezTo>
                    <a:pt x="401" y="1357"/>
                    <a:pt x="330" y="1333"/>
                    <a:pt x="283" y="1298"/>
                  </a:cubicBezTo>
                  <a:cubicBezTo>
                    <a:pt x="236" y="1251"/>
                    <a:pt x="201" y="1180"/>
                    <a:pt x="177" y="1074"/>
                  </a:cubicBezTo>
                  <a:lnTo>
                    <a:pt x="0" y="1097"/>
                  </a:lnTo>
                  <a:cubicBezTo>
                    <a:pt x="12" y="1215"/>
                    <a:pt x="59" y="1321"/>
                    <a:pt x="142" y="1392"/>
                  </a:cubicBezTo>
                  <a:cubicBezTo>
                    <a:pt x="224" y="1475"/>
                    <a:pt x="342" y="1510"/>
                    <a:pt x="472" y="1510"/>
                  </a:cubicBezTo>
                  <a:cubicBezTo>
                    <a:pt x="614" y="1510"/>
                    <a:pt x="732" y="1463"/>
                    <a:pt x="826" y="1380"/>
                  </a:cubicBezTo>
                  <a:cubicBezTo>
                    <a:pt x="920" y="1286"/>
                    <a:pt x="968" y="1180"/>
                    <a:pt x="968" y="1050"/>
                  </a:cubicBezTo>
                  <a:cubicBezTo>
                    <a:pt x="968" y="956"/>
                    <a:pt x="944" y="873"/>
                    <a:pt x="897" y="814"/>
                  </a:cubicBezTo>
                  <a:cubicBezTo>
                    <a:pt x="850" y="743"/>
                    <a:pt x="779" y="708"/>
                    <a:pt x="684" y="684"/>
                  </a:cubicBezTo>
                  <a:cubicBezTo>
                    <a:pt x="755" y="649"/>
                    <a:pt x="802" y="614"/>
                    <a:pt x="838" y="555"/>
                  </a:cubicBezTo>
                  <a:cubicBezTo>
                    <a:pt x="873" y="507"/>
                    <a:pt x="897" y="448"/>
                    <a:pt x="897" y="389"/>
                  </a:cubicBezTo>
                  <a:cubicBezTo>
                    <a:pt x="897" y="319"/>
                    <a:pt x="873" y="260"/>
                    <a:pt x="838" y="201"/>
                  </a:cubicBezTo>
                  <a:cubicBezTo>
                    <a:pt x="802" y="130"/>
                    <a:pt x="755" y="83"/>
                    <a:pt x="684" y="59"/>
                  </a:cubicBezTo>
                  <a:cubicBezTo>
                    <a:pt x="614" y="24"/>
                    <a:pt x="543" y="0"/>
                    <a:pt x="4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7"/>
            <p:cNvSpPr/>
            <p:nvPr/>
          </p:nvSpPr>
          <p:spPr>
            <a:xfrm>
              <a:off x="1730325" y="2450650"/>
              <a:ext cx="258075" cy="294950"/>
            </a:xfrm>
            <a:custGeom>
              <a:avLst/>
              <a:gdLst/>
              <a:ahLst/>
              <a:cxnLst/>
              <a:rect l="l" t="t" r="r" b="b"/>
              <a:pathLst>
                <a:path w="10323" h="11798" fill="none" extrusionOk="0">
                  <a:moveTo>
                    <a:pt x="10322" y="8848"/>
                  </a:moveTo>
                  <a:lnTo>
                    <a:pt x="5167" y="11797"/>
                  </a:lnTo>
                  <a:lnTo>
                    <a:pt x="0" y="8848"/>
                  </a:lnTo>
                  <a:lnTo>
                    <a:pt x="0" y="2949"/>
                  </a:lnTo>
                  <a:lnTo>
                    <a:pt x="5167" y="0"/>
                  </a:lnTo>
                  <a:lnTo>
                    <a:pt x="10322" y="2949"/>
                  </a:lnTo>
                  <a:close/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7"/>
            <p:cNvSpPr/>
            <p:nvPr/>
          </p:nvSpPr>
          <p:spPr>
            <a:xfrm>
              <a:off x="1750950" y="2503700"/>
              <a:ext cx="215025" cy="188925"/>
            </a:xfrm>
            <a:custGeom>
              <a:avLst/>
              <a:gdLst/>
              <a:ahLst/>
              <a:cxnLst/>
              <a:rect l="l" t="t" r="r" b="b"/>
              <a:pathLst>
                <a:path w="8601" h="7557" extrusionOk="0">
                  <a:moveTo>
                    <a:pt x="4265" y="259"/>
                  </a:moveTo>
                  <a:cubicBezTo>
                    <a:pt x="4303" y="259"/>
                    <a:pt x="4340" y="260"/>
                    <a:pt x="4378" y="261"/>
                  </a:cubicBezTo>
                  <a:cubicBezTo>
                    <a:pt x="5510" y="285"/>
                    <a:pt x="6607" y="851"/>
                    <a:pt x="7268" y="1877"/>
                  </a:cubicBezTo>
                  <a:cubicBezTo>
                    <a:pt x="8318" y="3517"/>
                    <a:pt x="7846" y="5688"/>
                    <a:pt x="6206" y="6738"/>
                  </a:cubicBezTo>
                  <a:cubicBezTo>
                    <a:pt x="5615" y="7116"/>
                    <a:pt x="4953" y="7297"/>
                    <a:pt x="4299" y="7297"/>
                  </a:cubicBezTo>
                  <a:cubicBezTo>
                    <a:pt x="3140" y="7297"/>
                    <a:pt x="2005" y="6729"/>
                    <a:pt x="1334" y="5688"/>
                  </a:cubicBezTo>
                  <a:cubicBezTo>
                    <a:pt x="284" y="4048"/>
                    <a:pt x="768" y="1865"/>
                    <a:pt x="2396" y="816"/>
                  </a:cubicBezTo>
                  <a:cubicBezTo>
                    <a:pt x="2975" y="448"/>
                    <a:pt x="3628" y="259"/>
                    <a:pt x="4265" y="259"/>
                  </a:cubicBezTo>
                  <a:close/>
                  <a:moveTo>
                    <a:pt x="4325" y="1"/>
                  </a:moveTo>
                  <a:cubicBezTo>
                    <a:pt x="3614" y="1"/>
                    <a:pt x="2896" y="191"/>
                    <a:pt x="2266" y="603"/>
                  </a:cubicBezTo>
                  <a:cubicBezTo>
                    <a:pt x="508" y="1736"/>
                    <a:pt x="1" y="4071"/>
                    <a:pt x="1122" y="5817"/>
                  </a:cubicBezTo>
                  <a:cubicBezTo>
                    <a:pt x="1847" y="6944"/>
                    <a:pt x="3067" y="7557"/>
                    <a:pt x="4313" y="7557"/>
                  </a:cubicBezTo>
                  <a:cubicBezTo>
                    <a:pt x="5011" y="7557"/>
                    <a:pt x="5716" y="7364"/>
                    <a:pt x="6348" y="6962"/>
                  </a:cubicBezTo>
                  <a:cubicBezTo>
                    <a:pt x="8094" y="5829"/>
                    <a:pt x="8601" y="3493"/>
                    <a:pt x="7480" y="1736"/>
                  </a:cubicBezTo>
                  <a:cubicBezTo>
                    <a:pt x="6772" y="650"/>
                    <a:pt x="5593" y="37"/>
                    <a:pt x="4389" y="2"/>
                  </a:cubicBezTo>
                  <a:cubicBezTo>
                    <a:pt x="4368" y="1"/>
                    <a:pt x="4346" y="1"/>
                    <a:pt x="43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7"/>
            <p:cNvSpPr/>
            <p:nvPr/>
          </p:nvSpPr>
          <p:spPr>
            <a:xfrm>
              <a:off x="1859500" y="2336500"/>
              <a:ext cx="25" cy="112100"/>
            </a:xfrm>
            <a:custGeom>
              <a:avLst/>
              <a:gdLst/>
              <a:ahLst/>
              <a:cxnLst/>
              <a:rect l="l" t="t" r="r" b="b"/>
              <a:pathLst>
                <a:path w="1" h="4484" fill="none" extrusionOk="0">
                  <a:moveTo>
                    <a:pt x="0" y="4483"/>
                  </a:moveTo>
                  <a:lnTo>
                    <a:pt x="0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7"/>
            <p:cNvSpPr/>
            <p:nvPr/>
          </p:nvSpPr>
          <p:spPr>
            <a:xfrm>
              <a:off x="1990150" y="2467150"/>
              <a:ext cx="97350" cy="56075"/>
            </a:xfrm>
            <a:custGeom>
              <a:avLst/>
              <a:gdLst/>
              <a:ahLst/>
              <a:cxnLst/>
              <a:rect l="l" t="t" r="r" b="b"/>
              <a:pathLst>
                <a:path w="3894" h="2243" fill="none" extrusionOk="0">
                  <a:moveTo>
                    <a:pt x="3893" y="1"/>
                  </a:moveTo>
                  <a:lnTo>
                    <a:pt x="0" y="2242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7"/>
            <p:cNvSpPr/>
            <p:nvPr/>
          </p:nvSpPr>
          <p:spPr>
            <a:xfrm>
              <a:off x="1859500" y="2747625"/>
              <a:ext cx="25" cy="112100"/>
            </a:xfrm>
            <a:custGeom>
              <a:avLst/>
              <a:gdLst/>
              <a:ahLst/>
              <a:cxnLst/>
              <a:rect l="l" t="t" r="r" b="b"/>
              <a:pathLst>
                <a:path w="1" h="4484" fill="none" extrusionOk="0">
                  <a:moveTo>
                    <a:pt x="0" y="4483"/>
                  </a:moveTo>
                  <a:lnTo>
                    <a:pt x="0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7"/>
            <p:cNvSpPr/>
            <p:nvPr/>
          </p:nvSpPr>
          <p:spPr>
            <a:xfrm>
              <a:off x="1859500" y="2939925"/>
              <a:ext cx="25" cy="112375"/>
            </a:xfrm>
            <a:custGeom>
              <a:avLst/>
              <a:gdLst/>
              <a:ahLst/>
              <a:cxnLst/>
              <a:rect l="l" t="t" r="r" b="b"/>
              <a:pathLst>
                <a:path w="1" h="4495" fill="none" extrusionOk="0">
                  <a:moveTo>
                    <a:pt x="0" y="4495"/>
                  </a:moveTo>
                  <a:lnTo>
                    <a:pt x="0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7"/>
            <p:cNvSpPr/>
            <p:nvPr/>
          </p:nvSpPr>
          <p:spPr>
            <a:xfrm>
              <a:off x="1830000" y="3059650"/>
              <a:ext cx="55775" cy="65500"/>
            </a:xfrm>
            <a:custGeom>
              <a:avLst/>
              <a:gdLst/>
              <a:ahLst/>
              <a:cxnLst/>
              <a:rect l="l" t="t" r="r" b="b"/>
              <a:pathLst>
                <a:path w="2231" h="2620" extrusionOk="0">
                  <a:moveTo>
                    <a:pt x="1192" y="1"/>
                  </a:moveTo>
                  <a:cubicBezTo>
                    <a:pt x="968" y="1"/>
                    <a:pt x="767" y="48"/>
                    <a:pt x="579" y="154"/>
                  </a:cubicBezTo>
                  <a:cubicBezTo>
                    <a:pt x="390" y="249"/>
                    <a:pt x="248" y="402"/>
                    <a:pt x="142" y="591"/>
                  </a:cubicBezTo>
                  <a:cubicBezTo>
                    <a:pt x="48" y="791"/>
                    <a:pt x="1" y="1027"/>
                    <a:pt x="1" y="1287"/>
                  </a:cubicBezTo>
                  <a:cubicBezTo>
                    <a:pt x="1" y="1523"/>
                    <a:pt x="36" y="1759"/>
                    <a:pt x="130" y="1971"/>
                  </a:cubicBezTo>
                  <a:cubicBezTo>
                    <a:pt x="213" y="2171"/>
                    <a:pt x="354" y="2337"/>
                    <a:pt x="520" y="2443"/>
                  </a:cubicBezTo>
                  <a:cubicBezTo>
                    <a:pt x="697" y="2561"/>
                    <a:pt x="909" y="2620"/>
                    <a:pt x="1180" y="2620"/>
                  </a:cubicBezTo>
                  <a:cubicBezTo>
                    <a:pt x="1452" y="2620"/>
                    <a:pt x="1676" y="2537"/>
                    <a:pt x="1853" y="2396"/>
                  </a:cubicBezTo>
                  <a:cubicBezTo>
                    <a:pt x="2041" y="2254"/>
                    <a:pt x="2159" y="2042"/>
                    <a:pt x="2230" y="1770"/>
                  </a:cubicBezTo>
                  <a:lnTo>
                    <a:pt x="1900" y="1688"/>
                  </a:lnTo>
                  <a:cubicBezTo>
                    <a:pt x="1853" y="1900"/>
                    <a:pt x="1770" y="2054"/>
                    <a:pt x="1640" y="2171"/>
                  </a:cubicBezTo>
                  <a:cubicBezTo>
                    <a:pt x="1511" y="2278"/>
                    <a:pt x="1345" y="2325"/>
                    <a:pt x="1157" y="2325"/>
                  </a:cubicBezTo>
                  <a:cubicBezTo>
                    <a:pt x="1003" y="2325"/>
                    <a:pt x="862" y="2289"/>
                    <a:pt x="732" y="2207"/>
                  </a:cubicBezTo>
                  <a:cubicBezTo>
                    <a:pt x="590" y="2124"/>
                    <a:pt x="496" y="2006"/>
                    <a:pt x="437" y="1853"/>
                  </a:cubicBezTo>
                  <a:cubicBezTo>
                    <a:pt x="378" y="1688"/>
                    <a:pt x="343" y="1499"/>
                    <a:pt x="343" y="1287"/>
                  </a:cubicBezTo>
                  <a:cubicBezTo>
                    <a:pt x="343" y="1122"/>
                    <a:pt x="366" y="956"/>
                    <a:pt x="425" y="803"/>
                  </a:cubicBezTo>
                  <a:cubicBezTo>
                    <a:pt x="472" y="638"/>
                    <a:pt x="567" y="520"/>
                    <a:pt x="697" y="426"/>
                  </a:cubicBezTo>
                  <a:cubicBezTo>
                    <a:pt x="826" y="331"/>
                    <a:pt x="991" y="284"/>
                    <a:pt x="1180" y="284"/>
                  </a:cubicBezTo>
                  <a:cubicBezTo>
                    <a:pt x="1357" y="284"/>
                    <a:pt x="1499" y="319"/>
                    <a:pt x="1605" y="414"/>
                  </a:cubicBezTo>
                  <a:cubicBezTo>
                    <a:pt x="1723" y="496"/>
                    <a:pt x="1805" y="626"/>
                    <a:pt x="1864" y="815"/>
                  </a:cubicBezTo>
                  <a:lnTo>
                    <a:pt x="2195" y="732"/>
                  </a:lnTo>
                  <a:cubicBezTo>
                    <a:pt x="2124" y="496"/>
                    <a:pt x="2006" y="319"/>
                    <a:pt x="1829" y="190"/>
                  </a:cubicBezTo>
                  <a:cubicBezTo>
                    <a:pt x="1652" y="60"/>
                    <a:pt x="1440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7"/>
            <p:cNvSpPr/>
            <p:nvPr/>
          </p:nvSpPr>
          <p:spPr>
            <a:xfrm>
              <a:off x="1772775" y="3061725"/>
              <a:ext cx="49575" cy="63425"/>
            </a:xfrm>
            <a:custGeom>
              <a:avLst/>
              <a:gdLst/>
              <a:ahLst/>
              <a:cxnLst/>
              <a:rect l="l" t="t" r="r" b="b"/>
              <a:pathLst>
                <a:path w="1983" h="2537" extrusionOk="0">
                  <a:moveTo>
                    <a:pt x="1" y="0"/>
                  </a:moveTo>
                  <a:lnTo>
                    <a:pt x="1" y="2537"/>
                  </a:lnTo>
                  <a:lnTo>
                    <a:pt x="331" y="2537"/>
                  </a:lnTo>
                  <a:lnTo>
                    <a:pt x="331" y="1333"/>
                  </a:lnTo>
                  <a:lnTo>
                    <a:pt x="1652" y="1333"/>
                  </a:lnTo>
                  <a:lnTo>
                    <a:pt x="1652" y="2537"/>
                  </a:lnTo>
                  <a:lnTo>
                    <a:pt x="1983" y="2537"/>
                  </a:lnTo>
                  <a:lnTo>
                    <a:pt x="1983" y="0"/>
                  </a:lnTo>
                  <a:lnTo>
                    <a:pt x="1652" y="0"/>
                  </a:lnTo>
                  <a:lnTo>
                    <a:pt x="1652" y="1039"/>
                  </a:lnTo>
                  <a:lnTo>
                    <a:pt x="331" y="1039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7"/>
            <p:cNvSpPr/>
            <p:nvPr/>
          </p:nvSpPr>
          <p:spPr>
            <a:xfrm>
              <a:off x="1859500" y="3136050"/>
              <a:ext cx="25" cy="112375"/>
            </a:xfrm>
            <a:custGeom>
              <a:avLst/>
              <a:gdLst/>
              <a:ahLst/>
              <a:cxnLst/>
              <a:rect l="l" t="t" r="r" b="b"/>
              <a:pathLst>
                <a:path w="1" h="4495" fill="none" extrusionOk="0">
                  <a:moveTo>
                    <a:pt x="0" y="4495"/>
                  </a:moveTo>
                  <a:lnTo>
                    <a:pt x="0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7"/>
            <p:cNvSpPr/>
            <p:nvPr/>
          </p:nvSpPr>
          <p:spPr>
            <a:xfrm>
              <a:off x="1830000" y="3255775"/>
              <a:ext cx="55775" cy="65500"/>
            </a:xfrm>
            <a:custGeom>
              <a:avLst/>
              <a:gdLst/>
              <a:ahLst/>
              <a:cxnLst/>
              <a:rect l="l" t="t" r="r" b="b"/>
              <a:pathLst>
                <a:path w="2231" h="2620" extrusionOk="0">
                  <a:moveTo>
                    <a:pt x="1192" y="1"/>
                  </a:moveTo>
                  <a:cubicBezTo>
                    <a:pt x="968" y="1"/>
                    <a:pt x="767" y="48"/>
                    <a:pt x="579" y="154"/>
                  </a:cubicBezTo>
                  <a:cubicBezTo>
                    <a:pt x="390" y="249"/>
                    <a:pt x="248" y="402"/>
                    <a:pt x="142" y="591"/>
                  </a:cubicBezTo>
                  <a:cubicBezTo>
                    <a:pt x="48" y="791"/>
                    <a:pt x="1" y="1027"/>
                    <a:pt x="1" y="1287"/>
                  </a:cubicBezTo>
                  <a:cubicBezTo>
                    <a:pt x="1" y="1523"/>
                    <a:pt x="36" y="1759"/>
                    <a:pt x="130" y="1971"/>
                  </a:cubicBezTo>
                  <a:cubicBezTo>
                    <a:pt x="213" y="2171"/>
                    <a:pt x="354" y="2337"/>
                    <a:pt x="520" y="2443"/>
                  </a:cubicBezTo>
                  <a:cubicBezTo>
                    <a:pt x="697" y="2561"/>
                    <a:pt x="909" y="2620"/>
                    <a:pt x="1180" y="2620"/>
                  </a:cubicBezTo>
                  <a:cubicBezTo>
                    <a:pt x="1452" y="2620"/>
                    <a:pt x="1676" y="2537"/>
                    <a:pt x="1853" y="2396"/>
                  </a:cubicBezTo>
                  <a:cubicBezTo>
                    <a:pt x="2041" y="2254"/>
                    <a:pt x="2159" y="2042"/>
                    <a:pt x="2230" y="1770"/>
                  </a:cubicBezTo>
                  <a:lnTo>
                    <a:pt x="1900" y="1688"/>
                  </a:lnTo>
                  <a:cubicBezTo>
                    <a:pt x="1853" y="1900"/>
                    <a:pt x="1770" y="2054"/>
                    <a:pt x="1640" y="2171"/>
                  </a:cubicBezTo>
                  <a:cubicBezTo>
                    <a:pt x="1511" y="2278"/>
                    <a:pt x="1345" y="2325"/>
                    <a:pt x="1157" y="2325"/>
                  </a:cubicBezTo>
                  <a:cubicBezTo>
                    <a:pt x="1003" y="2325"/>
                    <a:pt x="862" y="2289"/>
                    <a:pt x="732" y="2207"/>
                  </a:cubicBezTo>
                  <a:cubicBezTo>
                    <a:pt x="590" y="2124"/>
                    <a:pt x="496" y="2006"/>
                    <a:pt x="437" y="1853"/>
                  </a:cubicBezTo>
                  <a:cubicBezTo>
                    <a:pt x="378" y="1688"/>
                    <a:pt x="343" y="1499"/>
                    <a:pt x="343" y="1287"/>
                  </a:cubicBezTo>
                  <a:cubicBezTo>
                    <a:pt x="343" y="1122"/>
                    <a:pt x="366" y="956"/>
                    <a:pt x="425" y="803"/>
                  </a:cubicBezTo>
                  <a:cubicBezTo>
                    <a:pt x="472" y="638"/>
                    <a:pt x="567" y="520"/>
                    <a:pt x="697" y="426"/>
                  </a:cubicBezTo>
                  <a:cubicBezTo>
                    <a:pt x="826" y="331"/>
                    <a:pt x="991" y="284"/>
                    <a:pt x="1180" y="284"/>
                  </a:cubicBezTo>
                  <a:cubicBezTo>
                    <a:pt x="1357" y="284"/>
                    <a:pt x="1499" y="319"/>
                    <a:pt x="1605" y="414"/>
                  </a:cubicBezTo>
                  <a:cubicBezTo>
                    <a:pt x="1723" y="496"/>
                    <a:pt x="1805" y="626"/>
                    <a:pt x="1864" y="815"/>
                  </a:cubicBezTo>
                  <a:lnTo>
                    <a:pt x="2195" y="732"/>
                  </a:lnTo>
                  <a:cubicBezTo>
                    <a:pt x="2124" y="496"/>
                    <a:pt x="2006" y="319"/>
                    <a:pt x="1829" y="190"/>
                  </a:cubicBezTo>
                  <a:cubicBezTo>
                    <a:pt x="1652" y="60"/>
                    <a:pt x="1440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7"/>
            <p:cNvSpPr/>
            <p:nvPr/>
          </p:nvSpPr>
          <p:spPr>
            <a:xfrm>
              <a:off x="1750675" y="3257550"/>
              <a:ext cx="49575" cy="63425"/>
            </a:xfrm>
            <a:custGeom>
              <a:avLst/>
              <a:gdLst/>
              <a:ahLst/>
              <a:cxnLst/>
              <a:rect l="l" t="t" r="r" b="b"/>
              <a:pathLst>
                <a:path w="1983" h="2537" extrusionOk="0">
                  <a:moveTo>
                    <a:pt x="0" y="1"/>
                  </a:moveTo>
                  <a:lnTo>
                    <a:pt x="0" y="2537"/>
                  </a:lnTo>
                  <a:lnTo>
                    <a:pt x="330" y="2537"/>
                  </a:lnTo>
                  <a:lnTo>
                    <a:pt x="330" y="1487"/>
                  </a:lnTo>
                  <a:lnTo>
                    <a:pt x="1652" y="1487"/>
                  </a:lnTo>
                  <a:lnTo>
                    <a:pt x="1652" y="2537"/>
                  </a:lnTo>
                  <a:lnTo>
                    <a:pt x="1982" y="2537"/>
                  </a:lnTo>
                  <a:lnTo>
                    <a:pt x="1982" y="1"/>
                  </a:lnTo>
                  <a:lnTo>
                    <a:pt x="1652" y="1"/>
                  </a:lnTo>
                  <a:lnTo>
                    <a:pt x="1652" y="1192"/>
                  </a:lnTo>
                  <a:lnTo>
                    <a:pt x="330" y="1192"/>
                  </a:lnTo>
                  <a:lnTo>
                    <a:pt x="33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7"/>
            <p:cNvSpPr/>
            <p:nvPr/>
          </p:nvSpPr>
          <p:spPr>
            <a:xfrm>
              <a:off x="1805525" y="3305925"/>
              <a:ext cx="24500" cy="36875"/>
            </a:xfrm>
            <a:custGeom>
              <a:avLst/>
              <a:gdLst/>
              <a:ahLst/>
              <a:cxnLst/>
              <a:rect l="l" t="t" r="r" b="b"/>
              <a:pathLst>
                <a:path w="980" h="1475" extrusionOk="0">
                  <a:moveTo>
                    <a:pt x="508" y="0"/>
                  </a:moveTo>
                  <a:cubicBezTo>
                    <a:pt x="366" y="0"/>
                    <a:pt x="260" y="36"/>
                    <a:pt x="177" y="107"/>
                  </a:cubicBezTo>
                  <a:cubicBezTo>
                    <a:pt x="95" y="177"/>
                    <a:pt x="48" y="283"/>
                    <a:pt x="36" y="425"/>
                  </a:cubicBezTo>
                  <a:lnTo>
                    <a:pt x="213" y="437"/>
                  </a:lnTo>
                  <a:cubicBezTo>
                    <a:pt x="225" y="354"/>
                    <a:pt x="248" y="272"/>
                    <a:pt x="295" y="224"/>
                  </a:cubicBezTo>
                  <a:cubicBezTo>
                    <a:pt x="354" y="177"/>
                    <a:pt x="425" y="142"/>
                    <a:pt x="508" y="142"/>
                  </a:cubicBezTo>
                  <a:cubicBezTo>
                    <a:pt x="590" y="142"/>
                    <a:pt x="661" y="165"/>
                    <a:pt x="708" y="224"/>
                  </a:cubicBezTo>
                  <a:cubicBezTo>
                    <a:pt x="755" y="272"/>
                    <a:pt x="791" y="331"/>
                    <a:pt x="791" y="401"/>
                  </a:cubicBezTo>
                  <a:cubicBezTo>
                    <a:pt x="791" y="472"/>
                    <a:pt x="755" y="543"/>
                    <a:pt x="696" y="626"/>
                  </a:cubicBezTo>
                  <a:cubicBezTo>
                    <a:pt x="649" y="696"/>
                    <a:pt x="531" y="803"/>
                    <a:pt x="378" y="932"/>
                  </a:cubicBezTo>
                  <a:cubicBezTo>
                    <a:pt x="272" y="1015"/>
                    <a:pt x="189" y="1097"/>
                    <a:pt x="142" y="1156"/>
                  </a:cubicBezTo>
                  <a:cubicBezTo>
                    <a:pt x="83" y="1227"/>
                    <a:pt x="48" y="1286"/>
                    <a:pt x="24" y="1357"/>
                  </a:cubicBezTo>
                  <a:cubicBezTo>
                    <a:pt x="0" y="1392"/>
                    <a:pt x="0" y="1440"/>
                    <a:pt x="0" y="1475"/>
                  </a:cubicBezTo>
                  <a:lnTo>
                    <a:pt x="980" y="1475"/>
                  </a:lnTo>
                  <a:lnTo>
                    <a:pt x="980" y="1310"/>
                  </a:lnTo>
                  <a:lnTo>
                    <a:pt x="248" y="1310"/>
                  </a:lnTo>
                  <a:cubicBezTo>
                    <a:pt x="272" y="1274"/>
                    <a:pt x="295" y="1239"/>
                    <a:pt x="331" y="1204"/>
                  </a:cubicBezTo>
                  <a:cubicBezTo>
                    <a:pt x="354" y="1180"/>
                    <a:pt x="425" y="1109"/>
                    <a:pt x="531" y="1027"/>
                  </a:cubicBezTo>
                  <a:cubicBezTo>
                    <a:pt x="661" y="909"/>
                    <a:pt x="755" y="826"/>
                    <a:pt x="814" y="755"/>
                  </a:cubicBezTo>
                  <a:cubicBezTo>
                    <a:pt x="873" y="696"/>
                    <a:pt x="909" y="637"/>
                    <a:pt x="932" y="578"/>
                  </a:cubicBezTo>
                  <a:cubicBezTo>
                    <a:pt x="956" y="519"/>
                    <a:pt x="968" y="460"/>
                    <a:pt x="968" y="401"/>
                  </a:cubicBezTo>
                  <a:cubicBezTo>
                    <a:pt x="968" y="295"/>
                    <a:pt x="932" y="189"/>
                    <a:pt x="850" y="118"/>
                  </a:cubicBezTo>
                  <a:cubicBezTo>
                    <a:pt x="767" y="36"/>
                    <a:pt x="649" y="0"/>
                    <a:pt x="5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7"/>
            <p:cNvSpPr/>
            <p:nvPr/>
          </p:nvSpPr>
          <p:spPr>
            <a:xfrm>
              <a:off x="1761875" y="2867375"/>
              <a:ext cx="60775" cy="65500"/>
            </a:xfrm>
            <a:custGeom>
              <a:avLst/>
              <a:gdLst/>
              <a:ahLst/>
              <a:cxnLst/>
              <a:rect l="l" t="t" r="r" b="b"/>
              <a:pathLst>
                <a:path w="2431" h="2620" extrusionOk="0">
                  <a:moveTo>
                    <a:pt x="1216" y="283"/>
                  </a:moveTo>
                  <a:cubicBezTo>
                    <a:pt x="1463" y="283"/>
                    <a:pt x="1676" y="378"/>
                    <a:pt x="1841" y="555"/>
                  </a:cubicBezTo>
                  <a:cubicBezTo>
                    <a:pt x="1994" y="732"/>
                    <a:pt x="2077" y="968"/>
                    <a:pt x="2077" y="1274"/>
                  </a:cubicBezTo>
                  <a:cubicBezTo>
                    <a:pt x="2077" y="1652"/>
                    <a:pt x="1994" y="1923"/>
                    <a:pt x="1829" y="2088"/>
                  </a:cubicBezTo>
                  <a:cubicBezTo>
                    <a:pt x="1652" y="2253"/>
                    <a:pt x="1451" y="2336"/>
                    <a:pt x="1216" y="2336"/>
                  </a:cubicBezTo>
                  <a:cubicBezTo>
                    <a:pt x="1050" y="2336"/>
                    <a:pt x="897" y="2289"/>
                    <a:pt x="755" y="2206"/>
                  </a:cubicBezTo>
                  <a:cubicBezTo>
                    <a:pt x="626" y="2124"/>
                    <a:pt x="519" y="2006"/>
                    <a:pt x="449" y="1852"/>
                  </a:cubicBezTo>
                  <a:cubicBezTo>
                    <a:pt x="390" y="1699"/>
                    <a:pt x="354" y="1510"/>
                    <a:pt x="354" y="1310"/>
                  </a:cubicBezTo>
                  <a:cubicBezTo>
                    <a:pt x="354" y="979"/>
                    <a:pt x="437" y="732"/>
                    <a:pt x="590" y="555"/>
                  </a:cubicBezTo>
                  <a:cubicBezTo>
                    <a:pt x="755" y="378"/>
                    <a:pt x="968" y="283"/>
                    <a:pt x="1216" y="283"/>
                  </a:cubicBezTo>
                  <a:close/>
                  <a:moveTo>
                    <a:pt x="1216" y="0"/>
                  </a:moveTo>
                  <a:cubicBezTo>
                    <a:pt x="991" y="0"/>
                    <a:pt x="791" y="47"/>
                    <a:pt x="602" y="154"/>
                  </a:cubicBezTo>
                  <a:cubicBezTo>
                    <a:pt x="413" y="260"/>
                    <a:pt x="260" y="413"/>
                    <a:pt x="166" y="614"/>
                  </a:cubicBezTo>
                  <a:cubicBezTo>
                    <a:pt x="59" y="814"/>
                    <a:pt x="0" y="1050"/>
                    <a:pt x="0" y="1310"/>
                  </a:cubicBezTo>
                  <a:cubicBezTo>
                    <a:pt x="0" y="1557"/>
                    <a:pt x="48" y="1782"/>
                    <a:pt x="154" y="1982"/>
                  </a:cubicBezTo>
                  <a:cubicBezTo>
                    <a:pt x="248" y="2183"/>
                    <a:pt x="390" y="2348"/>
                    <a:pt x="578" y="2454"/>
                  </a:cubicBezTo>
                  <a:cubicBezTo>
                    <a:pt x="767" y="2560"/>
                    <a:pt x="980" y="2619"/>
                    <a:pt x="1216" y="2619"/>
                  </a:cubicBezTo>
                  <a:cubicBezTo>
                    <a:pt x="1569" y="2619"/>
                    <a:pt x="1864" y="2501"/>
                    <a:pt x="2088" y="2265"/>
                  </a:cubicBezTo>
                  <a:cubicBezTo>
                    <a:pt x="2313" y="2029"/>
                    <a:pt x="2431" y="1699"/>
                    <a:pt x="2431" y="1274"/>
                  </a:cubicBezTo>
                  <a:cubicBezTo>
                    <a:pt x="2431" y="1050"/>
                    <a:pt x="2383" y="850"/>
                    <a:pt x="2277" y="649"/>
                  </a:cubicBezTo>
                  <a:cubicBezTo>
                    <a:pt x="2183" y="448"/>
                    <a:pt x="2041" y="283"/>
                    <a:pt x="1853" y="177"/>
                  </a:cubicBezTo>
                  <a:cubicBezTo>
                    <a:pt x="1664" y="59"/>
                    <a:pt x="1451" y="0"/>
                    <a:pt x="1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7"/>
            <p:cNvSpPr/>
            <p:nvPr/>
          </p:nvSpPr>
          <p:spPr>
            <a:xfrm>
              <a:off x="1704375" y="2868250"/>
              <a:ext cx="49550" cy="63425"/>
            </a:xfrm>
            <a:custGeom>
              <a:avLst/>
              <a:gdLst/>
              <a:ahLst/>
              <a:cxnLst/>
              <a:rect l="l" t="t" r="r" b="b"/>
              <a:pathLst>
                <a:path w="1982" h="2537" extrusionOk="0">
                  <a:moveTo>
                    <a:pt x="0" y="1"/>
                  </a:moveTo>
                  <a:lnTo>
                    <a:pt x="0" y="2537"/>
                  </a:lnTo>
                  <a:lnTo>
                    <a:pt x="330" y="2537"/>
                  </a:lnTo>
                  <a:lnTo>
                    <a:pt x="330" y="1345"/>
                  </a:lnTo>
                  <a:lnTo>
                    <a:pt x="1652" y="1345"/>
                  </a:lnTo>
                  <a:lnTo>
                    <a:pt x="1652" y="2537"/>
                  </a:lnTo>
                  <a:lnTo>
                    <a:pt x="1982" y="2537"/>
                  </a:lnTo>
                  <a:lnTo>
                    <a:pt x="1982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30" y="1039"/>
                  </a:lnTo>
                  <a:lnTo>
                    <a:pt x="33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7"/>
            <p:cNvSpPr/>
            <p:nvPr/>
          </p:nvSpPr>
          <p:spPr>
            <a:xfrm>
              <a:off x="1830000" y="2867075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192" y="0"/>
                  </a:moveTo>
                  <a:cubicBezTo>
                    <a:pt x="968" y="0"/>
                    <a:pt x="767" y="59"/>
                    <a:pt x="579" y="154"/>
                  </a:cubicBezTo>
                  <a:cubicBezTo>
                    <a:pt x="390" y="260"/>
                    <a:pt x="248" y="413"/>
                    <a:pt x="154" y="602"/>
                  </a:cubicBezTo>
                  <a:cubicBezTo>
                    <a:pt x="48" y="803"/>
                    <a:pt x="1" y="1027"/>
                    <a:pt x="1" y="1298"/>
                  </a:cubicBezTo>
                  <a:cubicBezTo>
                    <a:pt x="1" y="1534"/>
                    <a:pt x="48" y="1770"/>
                    <a:pt x="130" y="1971"/>
                  </a:cubicBezTo>
                  <a:cubicBezTo>
                    <a:pt x="225" y="2183"/>
                    <a:pt x="354" y="2348"/>
                    <a:pt x="520" y="2454"/>
                  </a:cubicBezTo>
                  <a:cubicBezTo>
                    <a:pt x="697" y="2572"/>
                    <a:pt x="921" y="2619"/>
                    <a:pt x="1192" y="2619"/>
                  </a:cubicBezTo>
                  <a:cubicBezTo>
                    <a:pt x="1452" y="2619"/>
                    <a:pt x="1676" y="2549"/>
                    <a:pt x="1864" y="2407"/>
                  </a:cubicBezTo>
                  <a:cubicBezTo>
                    <a:pt x="2041" y="2265"/>
                    <a:pt x="2171" y="2053"/>
                    <a:pt x="2242" y="1782"/>
                  </a:cubicBezTo>
                  <a:lnTo>
                    <a:pt x="1900" y="1699"/>
                  </a:lnTo>
                  <a:cubicBezTo>
                    <a:pt x="1853" y="1912"/>
                    <a:pt x="1770" y="2065"/>
                    <a:pt x="1640" y="2171"/>
                  </a:cubicBezTo>
                  <a:cubicBezTo>
                    <a:pt x="1511" y="2289"/>
                    <a:pt x="1345" y="2336"/>
                    <a:pt x="1157" y="2336"/>
                  </a:cubicBezTo>
                  <a:cubicBezTo>
                    <a:pt x="1003" y="2336"/>
                    <a:pt x="862" y="2301"/>
                    <a:pt x="732" y="2218"/>
                  </a:cubicBezTo>
                  <a:cubicBezTo>
                    <a:pt x="602" y="2136"/>
                    <a:pt x="496" y="2018"/>
                    <a:pt x="437" y="1864"/>
                  </a:cubicBezTo>
                  <a:cubicBezTo>
                    <a:pt x="378" y="1699"/>
                    <a:pt x="343" y="1510"/>
                    <a:pt x="343" y="1298"/>
                  </a:cubicBezTo>
                  <a:cubicBezTo>
                    <a:pt x="343" y="1133"/>
                    <a:pt x="366" y="968"/>
                    <a:pt x="425" y="803"/>
                  </a:cubicBezTo>
                  <a:cubicBezTo>
                    <a:pt x="472" y="649"/>
                    <a:pt x="567" y="531"/>
                    <a:pt x="697" y="437"/>
                  </a:cubicBezTo>
                  <a:cubicBezTo>
                    <a:pt x="826" y="343"/>
                    <a:pt x="991" y="295"/>
                    <a:pt x="1192" y="295"/>
                  </a:cubicBezTo>
                  <a:cubicBezTo>
                    <a:pt x="1357" y="295"/>
                    <a:pt x="1499" y="331"/>
                    <a:pt x="1605" y="413"/>
                  </a:cubicBezTo>
                  <a:cubicBezTo>
                    <a:pt x="1723" y="508"/>
                    <a:pt x="1805" y="637"/>
                    <a:pt x="1864" y="826"/>
                  </a:cubicBezTo>
                  <a:lnTo>
                    <a:pt x="2195" y="744"/>
                  </a:lnTo>
                  <a:cubicBezTo>
                    <a:pt x="2124" y="508"/>
                    <a:pt x="2006" y="331"/>
                    <a:pt x="1829" y="201"/>
                  </a:cubicBezTo>
                  <a:cubicBezTo>
                    <a:pt x="1664" y="71"/>
                    <a:pt x="1452" y="0"/>
                    <a:pt x="11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7"/>
            <p:cNvSpPr/>
            <p:nvPr/>
          </p:nvSpPr>
          <p:spPr>
            <a:xfrm>
              <a:off x="1892525" y="2867950"/>
              <a:ext cx="49875" cy="63150"/>
            </a:xfrm>
            <a:custGeom>
              <a:avLst/>
              <a:gdLst/>
              <a:ahLst/>
              <a:cxnLst/>
              <a:rect l="l" t="t" r="r" b="b"/>
              <a:pathLst>
                <a:path w="1995" h="2526" extrusionOk="0">
                  <a:moveTo>
                    <a:pt x="0" y="1"/>
                  </a:moveTo>
                  <a:lnTo>
                    <a:pt x="0" y="2525"/>
                  </a:lnTo>
                  <a:lnTo>
                    <a:pt x="343" y="2525"/>
                  </a:lnTo>
                  <a:lnTo>
                    <a:pt x="343" y="1334"/>
                  </a:lnTo>
                  <a:lnTo>
                    <a:pt x="1664" y="1334"/>
                  </a:lnTo>
                  <a:lnTo>
                    <a:pt x="1664" y="2525"/>
                  </a:lnTo>
                  <a:lnTo>
                    <a:pt x="1994" y="2525"/>
                  </a:lnTo>
                  <a:lnTo>
                    <a:pt x="1994" y="1"/>
                  </a:lnTo>
                  <a:lnTo>
                    <a:pt x="1664" y="1"/>
                  </a:lnTo>
                  <a:lnTo>
                    <a:pt x="1664" y="1039"/>
                  </a:lnTo>
                  <a:lnTo>
                    <a:pt x="343" y="103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7"/>
            <p:cNvSpPr/>
            <p:nvPr/>
          </p:nvSpPr>
          <p:spPr>
            <a:xfrm>
              <a:off x="1620025" y="4270325"/>
              <a:ext cx="60475" cy="65500"/>
            </a:xfrm>
            <a:custGeom>
              <a:avLst/>
              <a:gdLst/>
              <a:ahLst/>
              <a:cxnLst/>
              <a:rect l="l" t="t" r="r" b="b"/>
              <a:pathLst>
                <a:path w="2419" h="2620" extrusionOk="0">
                  <a:moveTo>
                    <a:pt x="1203" y="284"/>
                  </a:moveTo>
                  <a:cubicBezTo>
                    <a:pt x="1451" y="284"/>
                    <a:pt x="1663" y="378"/>
                    <a:pt x="1829" y="555"/>
                  </a:cubicBezTo>
                  <a:cubicBezTo>
                    <a:pt x="1994" y="720"/>
                    <a:pt x="2076" y="968"/>
                    <a:pt x="2076" y="1275"/>
                  </a:cubicBezTo>
                  <a:cubicBezTo>
                    <a:pt x="2076" y="1652"/>
                    <a:pt x="1982" y="1923"/>
                    <a:pt x="1817" y="2089"/>
                  </a:cubicBezTo>
                  <a:cubicBezTo>
                    <a:pt x="1640" y="2254"/>
                    <a:pt x="1439" y="2336"/>
                    <a:pt x="1203" y="2336"/>
                  </a:cubicBezTo>
                  <a:cubicBezTo>
                    <a:pt x="1038" y="2336"/>
                    <a:pt x="885" y="2289"/>
                    <a:pt x="755" y="2207"/>
                  </a:cubicBezTo>
                  <a:cubicBezTo>
                    <a:pt x="614" y="2124"/>
                    <a:pt x="519" y="2006"/>
                    <a:pt x="448" y="1853"/>
                  </a:cubicBezTo>
                  <a:cubicBezTo>
                    <a:pt x="378" y="1699"/>
                    <a:pt x="342" y="1511"/>
                    <a:pt x="342" y="1310"/>
                  </a:cubicBezTo>
                  <a:cubicBezTo>
                    <a:pt x="342" y="980"/>
                    <a:pt x="425" y="732"/>
                    <a:pt x="590" y="555"/>
                  </a:cubicBezTo>
                  <a:cubicBezTo>
                    <a:pt x="743" y="378"/>
                    <a:pt x="956" y="284"/>
                    <a:pt x="1203" y="284"/>
                  </a:cubicBezTo>
                  <a:close/>
                  <a:moveTo>
                    <a:pt x="1203" y="1"/>
                  </a:moveTo>
                  <a:cubicBezTo>
                    <a:pt x="991" y="1"/>
                    <a:pt x="779" y="48"/>
                    <a:pt x="590" y="154"/>
                  </a:cubicBezTo>
                  <a:cubicBezTo>
                    <a:pt x="401" y="260"/>
                    <a:pt x="260" y="413"/>
                    <a:pt x="153" y="614"/>
                  </a:cubicBezTo>
                  <a:cubicBezTo>
                    <a:pt x="47" y="814"/>
                    <a:pt x="0" y="1050"/>
                    <a:pt x="0" y="1310"/>
                  </a:cubicBezTo>
                  <a:cubicBezTo>
                    <a:pt x="0" y="1558"/>
                    <a:pt x="47" y="1782"/>
                    <a:pt x="142" y="1982"/>
                  </a:cubicBezTo>
                  <a:cubicBezTo>
                    <a:pt x="236" y="2183"/>
                    <a:pt x="389" y="2336"/>
                    <a:pt x="578" y="2454"/>
                  </a:cubicBezTo>
                  <a:cubicBezTo>
                    <a:pt x="755" y="2560"/>
                    <a:pt x="967" y="2619"/>
                    <a:pt x="1203" y="2619"/>
                  </a:cubicBezTo>
                  <a:cubicBezTo>
                    <a:pt x="1557" y="2619"/>
                    <a:pt x="1852" y="2501"/>
                    <a:pt x="2076" y="2266"/>
                  </a:cubicBezTo>
                  <a:cubicBezTo>
                    <a:pt x="2300" y="2030"/>
                    <a:pt x="2418" y="1699"/>
                    <a:pt x="2418" y="1275"/>
                  </a:cubicBezTo>
                  <a:cubicBezTo>
                    <a:pt x="2418" y="1050"/>
                    <a:pt x="2371" y="838"/>
                    <a:pt x="2277" y="649"/>
                  </a:cubicBezTo>
                  <a:cubicBezTo>
                    <a:pt x="2171" y="449"/>
                    <a:pt x="2029" y="284"/>
                    <a:pt x="1840" y="177"/>
                  </a:cubicBezTo>
                  <a:cubicBezTo>
                    <a:pt x="1663" y="59"/>
                    <a:pt x="1451" y="1"/>
                    <a:pt x="12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7"/>
            <p:cNvSpPr/>
            <p:nvPr/>
          </p:nvSpPr>
          <p:spPr>
            <a:xfrm>
              <a:off x="1356950" y="4420150"/>
              <a:ext cx="60775" cy="65500"/>
            </a:xfrm>
            <a:custGeom>
              <a:avLst/>
              <a:gdLst/>
              <a:ahLst/>
              <a:cxnLst/>
              <a:rect l="l" t="t" r="r" b="b"/>
              <a:pathLst>
                <a:path w="2431" h="2620" extrusionOk="0">
                  <a:moveTo>
                    <a:pt x="1215" y="295"/>
                  </a:moveTo>
                  <a:cubicBezTo>
                    <a:pt x="1463" y="295"/>
                    <a:pt x="1675" y="378"/>
                    <a:pt x="1840" y="555"/>
                  </a:cubicBezTo>
                  <a:cubicBezTo>
                    <a:pt x="1994" y="732"/>
                    <a:pt x="2076" y="968"/>
                    <a:pt x="2076" y="1274"/>
                  </a:cubicBezTo>
                  <a:cubicBezTo>
                    <a:pt x="2076" y="1652"/>
                    <a:pt x="1994" y="1923"/>
                    <a:pt x="1829" y="2088"/>
                  </a:cubicBezTo>
                  <a:cubicBezTo>
                    <a:pt x="1652" y="2254"/>
                    <a:pt x="1451" y="2336"/>
                    <a:pt x="1215" y="2336"/>
                  </a:cubicBezTo>
                  <a:cubicBezTo>
                    <a:pt x="1050" y="2336"/>
                    <a:pt x="897" y="2289"/>
                    <a:pt x="755" y="2206"/>
                  </a:cubicBezTo>
                  <a:cubicBezTo>
                    <a:pt x="625" y="2124"/>
                    <a:pt x="519" y="2006"/>
                    <a:pt x="460" y="1853"/>
                  </a:cubicBezTo>
                  <a:cubicBezTo>
                    <a:pt x="389" y="1699"/>
                    <a:pt x="354" y="1522"/>
                    <a:pt x="354" y="1310"/>
                  </a:cubicBezTo>
                  <a:cubicBezTo>
                    <a:pt x="354" y="980"/>
                    <a:pt x="437" y="732"/>
                    <a:pt x="590" y="555"/>
                  </a:cubicBezTo>
                  <a:cubicBezTo>
                    <a:pt x="755" y="378"/>
                    <a:pt x="968" y="295"/>
                    <a:pt x="1215" y="295"/>
                  </a:cubicBezTo>
                  <a:close/>
                  <a:moveTo>
                    <a:pt x="1215" y="0"/>
                  </a:moveTo>
                  <a:cubicBezTo>
                    <a:pt x="991" y="0"/>
                    <a:pt x="791" y="59"/>
                    <a:pt x="602" y="154"/>
                  </a:cubicBezTo>
                  <a:cubicBezTo>
                    <a:pt x="413" y="260"/>
                    <a:pt x="260" y="413"/>
                    <a:pt x="165" y="614"/>
                  </a:cubicBezTo>
                  <a:cubicBezTo>
                    <a:pt x="59" y="826"/>
                    <a:pt x="0" y="1050"/>
                    <a:pt x="0" y="1310"/>
                  </a:cubicBezTo>
                  <a:cubicBezTo>
                    <a:pt x="0" y="1558"/>
                    <a:pt x="59" y="1794"/>
                    <a:pt x="154" y="1994"/>
                  </a:cubicBezTo>
                  <a:cubicBezTo>
                    <a:pt x="248" y="2195"/>
                    <a:pt x="389" y="2348"/>
                    <a:pt x="578" y="2454"/>
                  </a:cubicBezTo>
                  <a:cubicBezTo>
                    <a:pt x="767" y="2572"/>
                    <a:pt x="979" y="2619"/>
                    <a:pt x="1215" y="2619"/>
                  </a:cubicBezTo>
                  <a:cubicBezTo>
                    <a:pt x="1569" y="2619"/>
                    <a:pt x="1864" y="2501"/>
                    <a:pt x="2088" y="2265"/>
                  </a:cubicBezTo>
                  <a:cubicBezTo>
                    <a:pt x="2312" y="2029"/>
                    <a:pt x="2430" y="1699"/>
                    <a:pt x="2430" y="1274"/>
                  </a:cubicBezTo>
                  <a:cubicBezTo>
                    <a:pt x="2430" y="1062"/>
                    <a:pt x="2383" y="850"/>
                    <a:pt x="2277" y="649"/>
                  </a:cubicBezTo>
                  <a:cubicBezTo>
                    <a:pt x="2183" y="449"/>
                    <a:pt x="2041" y="295"/>
                    <a:pt x="1852" y="177"/>
                  </a:cubicBezTo>
                  <a:cubicBezTo>
                    <a:pt x="1664" y="59"/>
                    <a:pt x="1451" y="0"/>
                    <a:pt x="12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7"/>
            <p:cNvSpPr/>
            <p:nvPr/>
          </p:nvSpPr>
          <p:spPr>
            <a:xfrm>
              <a:off x="1214800" y="4420150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192" y="0"/>
                  </a:moveTo>
                  <a:cubicBezTo>
                    <a:pt x="967" y="0"/>
                    <a:pt x="767" y="59"/>
                    <a:pt x="578" y="154"/>
                  </a:cubicBezTo>
                  <a:cubicBezTo>
                    <a:pt x="389" y="260"/>
                    <a:pt x="248" y="413"/>
                    <a:pt x="153" y="602"/>
                  </a:cubicBezTo>
                  <a:cubicBezTo>
                    <a:pt x="47" y="803"/>
                    <a:pt x="0" y="1027"/>
                    <a:pt x="0" y="1298"/>
                  </a:cubicBezTo>
                  <a:cubicBezTo>
                    <a:pt x="0" y="1534"/>
                    <a:pt x="47" y="1758"/>
                    <a:pt x="130" y="1970"/>
                  </a:cubicBezTo>
                  <a:cubicBezTo>
                    <a:pt x="224" y="2183"/>
                    <a:pt x="354" y="2348"/>
                    <a:pt x="519" y="2454"/>
                  </a:cubicBezTo>
                  <a:cubicBezTo>
                    <a:pt x="696" y="2572"/>
                    <a:pt x="920" y="2619"/>
                    <a:pt x="1192" y="2619"/>
                  </a:cubicBezTo>
                  <a:cubicBezTo>
                    <a:pt x="1451" y="2619"/>
                    <a:pt x="1675" y="2549"/>
                    <a:pt x="1864" y="2407"/>
                  </a:cubicBezTo>
                  <a:cubicBezTo>
                    <a:pt x="2041" y="2265"/>
                    <a:pt x="2171" y="2053"/>
                    <a:pt x="2241" y="1782"/>
                  </a:cubicBezTo>
                  <a:lnTo>
                    <a:pt x="1899" y="1687"/>
                  </a:lnTo>
                  <a:cubicBezTo>
                    <a:pt x="1852" y="1900"/>
                    <a:pt x="1770" y="2065"/>
                    <a:pt x="1640" y="2171"/>
                  </a:cubicBezTo>
                  <a:cubicBezTo>
                    <a:pt x="1510" y="2277"/>
                    <a:pt x="1345" y="2336"/>
                    <a:pt x="1156" y="2336"/>
                  </a:cubicBezTo>
                  <a:cubicBezTo>
                    <a:pt x="1003" y="2336"/>
                    <a:pt x="861" y="2301"/>
                    <a:pt x="731" y="2218"/>
                  </a:cubicBezTo>
                  <a:cubicBezTo>
                    <a:pt x="602" y="2136"/>
                    <a:pt x="495" y="2018"/>
                    <a:pt x="437" y="1853"/>
                  </a:cubicBezTo>
                  <a:cubicBezTo>
                    <a:pt x="378" y="1699"/>
                    <a:pt x="342" y="1510"/>
                    <a:pt x="342" y="1298"/>
                  </a:cubicBezTo>
                  <a:cubicBezTo>
                    <a:pt x="342" y="1121"/>
                    <a:pt x="366" y="968"/>
                    <a:pt x="425" y="803"/>
                  </a:cubicBezTo>
                  <a:cubicBezTo>
                    <a:pt x="472" y="649"/>
                    <a:pt x="566" y="519"/>
                    <a:pt x="696" y="425"/>
                  </a:cubicBezTo>
                  <a:cubicBezTo>
                    <a:pt x="826" y="342"/>
                    <a:pt x="991" y="295"/>
                    <a:pt x="1192" y="295"/>
                  </a:cubicBezTo>
                  <a:cubicBezTo>
                    <a:pt x="1357" y="295"/>
                    <a:pt x="1498" y="331"/>
                    <a:pt x="1604" y="413"/>
                  </a:cubicBezTo>
                  <a:cubicBezTo>
                    <a:pt x="1722" y="496"/>
                    <a:pt x="1805" y="637"/>
                    <a:pt x="1864" y="814"/>
                  </a:cubicBezTo>
                  <a:lnTo>
                    <a:pt x="2194" y="744"/>
                  </a:lnTo>
                  <a:cubicBezTo>
                    <a:pt x="2123" y="508"/>
                    <a:pt x="2006" y="331"/>
                    <a:pt x="1829" y="201"/>
                  </a:cubicBezTo>
                  <a:cubicBezTo>
                    <a:pt x="1663" y="71"/>
                    <a:pt x="1451" y="0"/>
                    <a:pt x="11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7"/>
            <p:cNvSpPr/>
            <p:nvPr/>
          </p:nvSpPr>
          <p:spPr>
            <a:xfrm>
              <a:off x="1276425" y="4422500"/>
              <a:ext cx="49575" cy="63150"/>
            </a:xfrm>
            <a:custGeom>
              <a:avLst/>
              <a:gdLst/>
              <a:ahLst/>
              <a:cxnLst/>
              <a:rect l="l" t="t" r="r" b="b"/>
              <a:pathLst>
                <a:path w="1983" h="2526" extrusionOk="0">
                  <a:moveTo>
                    <a:pt x="1" y="1"/>
                  </a:moveTo>
                  <a:lnTo>
                    <a:pt x="1" y="2525"/>
                  </a:lnTo>
                  <a:lnTo>
                    <a:pt x="331" y="2525"/>
                  </a:lnTo>
                  <a:lnTo>
                    <a:pt x="331" y="1334"/>
                  </a:lnTo>
                  <a:lnTo>
                    <a:pt x="1652" y="1334"/>
                  </a:lnTo>
                  <a:lnTo>
                    <a:pt x="1652" y="2525"/>
                  </a:lnTo>
                  <a:lnTo>
                    <a:pt x="1982" y="2525"/>
                  </a:lnTo>
                  <a:lnTo>
                    <a:pt x="1982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31" y="1039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7"/>
            <p:cNvSpPr/>
            <p:nvPr/>
          </p:nvSpPr>
          <p:spPr>
            <a:xfrm>
              <a:off x="1330700" y="4467325"/>
              <a:ext cx="24200" cy="37775"/>
            </a:xfrm>
            <a:custGeom>
              <a:avLst/>
              <a:gdLst/>
              <a:ahLst/>
              <a:cxnLst/>
              <a:rect l="l" t="t" r="r" b="b"/>
              <a:pathLst>
                <a:path w="968" h="1511" extrusionOk="0">
                  <a:moveTo>
                    <a:pt x="460" y="1"/>
                  </a:moveTo>
                  <a:cubicBezTo>
                    <a:pt x="342" y="1"/>
                    <a:pt x="248" y="36"/>
                    <a:pt x="165" y="95"/>
                  </a:cubicBezTo>
                  <a:cubicBezTo>
                    <a:pt x="95" y="166"/>
                    <a:pt x="36" y="260"/>
                    <a:pt x="12" y="378"/>
                  </a:cubicBezTo>
                  <a:lnTo>
                    <a:pt x="201" y="414"/>
                  </a:lnTo>
                  <a:cubicBezTo>
                    <a:pt x="213" y="331"/>
                    <a:pt x="236" y="260"/>
                    <a:pt x="283" y="213"/>
                  </a:cubicBezTo>
                  <a:cubicBezTo>
                    <a:pt x="331" y="166"/>
                    <a:pt x="390" y="154"/>
                    <a:pt x="460" y="154"/>
                  </a:cubicBezTo>
                  <a:cubicBezTo>
                    <a:pt x="531" y="154"/>
                    <a:pt x="590" y="166"/>
                    <a:pt x="637" y="213"/>
                  </a:cubicBezTo>
                  <a:cubicBezTo>
                    <a:pt x="684" y="260"/>
                    <a:pt x="708" y="308"/>
                    <a:pt x="708" y="378"/>
                  </a:cubicBezTo>
                  <a:cubicBezTo>
                    <a:pt x="708" y="461"/>
                    <a:pt x="673" y="520"/>
                    <a:pt x="614" y="567"/>
                  </a:cubicBezTo>
                  <a:cubicBezTo>
                    <a:pt x="555" y="603"/>
                    <a:pt x="484" y="626"/>
                    <a:pt x="401" y="626"/>
                  </a:cubicBezTo>
                  <a:lnTo>
                    <a:pt x="378" y="626"/>
                  </a:lnTo>
                  <a:lnTo>
                    <a:pt x="354" y="779"/>
                  </a:lnTo>
                  <a:cubicBezTo>
                    <a:pt x="401" y="768"/>
                    <a:pt x="449" y="768"/>
                    <a:pt x="484" y="768"/>
                  </a:cubicBezTo>
                  <a:cubicBezTo>
                    <a:pt x="566" y="768"/>
                    <a:pt x="637" y="791"/>
                    <a:pt x="696" y="850"/>
                  </a:cubicBezTo>
                  <a:cubicBezTo>
                    <a:pt x="743" y="897"/>
                    <a:pt x="779" y="968"/>
                    <a:pt x="779" y="1051"/>
                  </a:cubicBezTo>
                  <a:cubicBezTo>
                    <a:pt x="779" y="1133"/>
                    <a:pt x="743" y="1216"/>
                    <a:pt x="684" y="1275"/>
                  </a:cubicBezTo>
                  <a:cubicBezTo>
                    <a:pt x="625" y="1334"/>
                    <a:pt x="555" y="1358"/>
                    <a:pt x="472" y="1358"/>
                  </a:cubicBezTo>
                  <a:cubicBezTo>
                    <a:pt x="401" y="1358"/>
                    <a:pt x="331" y="1334"/>
                    <a:pt x="283" y="1287"/>
                  </a:cubicBezTo>
                  <a:cubicBezTo>
                    <a:pt x="236" y="1251"/>
                    <a:pt x="201" y="1169"/>
                    <a:pt x="177" y="1074"/>
                  </a:cubicBezTo>
                  <a:lnTo>
                    <a:pt x="0" y="1098"/>
                  </a:lnTo>
                  <a:cubicBezTo>
                    <a:pt x="12" y="1216"/>
                    <a:pt x="59" y="1310"/>
                    <a:pt x="142" y="1393"/>
                  </a:cubicBezTo>
                  <a:cubicBezTo>
                    <a:pt x="236" y="1476"/>
                    <a:pt x="342" y="1511"/>
                    <a:pt x="472" y="1511"/>
                  </a:cubicBezTo>
                  <a:cubicBezTo>
                    <a:pt x="614" y="1511"/>
                    <a:pt x="732" y="1464"/>
                    <a:pt x="826" y="1369"/>
                  </a:cubicBezTo>
                  <a:cubicBezTo>
                    <a:pt x="920" y="1287"/>
                    <a:pt x="968" y="1181"/>
                    <a:pt x="968" y="1051"/>
                  </a:cubicBezTo>
                  <a:cubicBezTo>
                    <a:pt x="968" y="956"/>
                    <a:pt x="944" y="874"/>
                    <a:pt x="897" y="803"/>
                  </a:cubicBezTo>
                  <a:cubicBezTo>
                    <a:pt x="850" y="744"/>
                    <a:pt x="779" y="709"/>
                    <a:pt x="684" y="685"/>
                  </a:cubicBezTo>
                  <a:cubicBezTo>
                    <a:pt x="755" y="650"/>
                    <a:pt x="802" y="614"/>
                    <a:pt x="838" y="555"/>
                  </a:cubicBezTo>
                  <a:cubicBezTo>
                    <a:pt x="873" y="508"/>
                    <a:pt x="897" y="449"/>
                    <a:pt x="897" y="378"/>
                  </a:cubicBezTo>
                  <a:cubicBezTo>
                    <a:pt x="897" y="319"/>
                    <a:pt x="873" y="249"/>
                    <a:pt x="838" y="190"/>
                  </a:cubicBezTo>
                  <a:cubicBezTo>
                    <a:pt x="802" y="131"/>
                    <a:pt x="755" y="83"/>
                    <a:pt x="684" y="48"/>
                  </a:cubicBezTo>
                  <a:cubicBezTo>
                    <a:pt x="614" y="13"/>
                    <a:pt x="543" y="1"/>
                    <a:pt x="4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7"/>
            <p:cNvSpPr/>
            <p:nvPr/>
          </p:nvSpPr>
          <p:spPr>
            <a:xfrm>
              <a:off x="1521225" y="4455550"/>
              <a:ext cx="258075" cy="294925"/>
            </a:xfrm>
            <a:custGeom>
              <a:avLst/>
              <a:gdLst/>
              <a:ahLst/>
              <a:cxnLst/>
              <a:rect l="l" t="t" r="r" b="b"/>
              <a:pathLst>
                <a:path w="10323" h="11797" fill="none" extrusionOk="0">
                  <a:moveTo>
                    <a:pt x="10322" y="8848"/>
                  </a:moveTo>
                  <a:lnTo>
                    <a:pt x="5155" y="11797"/>
                  </a:lnTo>
                  <a:lnTo>
                    <a:pt x="0" y="8848"/>
                  </a:lnTo>
                  <a:lnTo>
                    <a:pt x="0" y="2949"/>
                  </a:lnTo>
                  <a:lnTo>
                    <a:pt x="5155" y="0"/>
                  </a:lnTo>
                  <a:lnTo>
                    <a:pt x="10322" y="2949"/>
                  </a:lnTo>
                  <a:close/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7"/>
            <p:cNvSpPr/>
            <p:nvPr/>
          </p:nvSpPr>
          <p:spPr>
            <a:xfrm>
              <a:off x="1541575" y="4508900"/>
              <a:ext cx="215300" cy="188850"/>
            </a:xfrm>
            <a:custGeom>
              <a:avLst/>
              <a:gdLst/>
              <a:ahLst/>
              <a:cxnLst/>
              <a:rect l="l" t="t" r="r" b="b"/>
              <a:pathLst>
                <a:path w="8612" h="7554" extrusionOk="0">
                  <a:moveTo>
                    <a:pt x="4268" y="259"/>
                  </a:moveTo>
                  <a:cubicBezTo>
                    <a:pt x="4308" y="259"/>
                    <a:pt x="4348" y="259"/>
                    <a:pt x="4389" y="261"/>
                  </a:cubicBezTo>
                  <a:cubicBezTo>
                    <a:pt x="5521" y="284"/>
                    <a:pt x="6606" y="851"/>
                    <a:pt x="7267" y="1877"/>
                  </a:cubicBezTo>
                  <a:cubicBezTo>
                    <a:pt x="8317" y="3505"/>
                    <a:pt x="7845" y="5687"/>
                    <a:pt x="6217" y="6737"/>
                  </a:cubicBezTo>
                  <a:cubicBezTo>
                    <a:pt x="5627" y="7115"/>
                    <a:pt x="4966" y="7296"/>
                    <a:pt x="4313" y="7296"/>
                  </a:cubicBezTo>
                  <a:cubicBezTo>
                    <a:pt x="3153" y="7296"/>
                    <a:pt x="2017" y="6725"/>
                    <a:pt x="1345" y="5676"/>
                  </a:cubicBezTo>
                  <a:cubicBezTo>
                    <a:pt x="295" y="4048"/>
                    <a:pt x="767" y="1865"/>
                    <a:pt x="2407" y="815"/>
                  </a:cubicBezTo>
                  <a:cubicBezTo>
                    <a:pt x="2984" y="438"/>
                    <a:pt x="3624" y="259"/>
                    <a:pt x="4268" y="259"/>
                  </a:cubicBezTo>
                  <a:close/>
                  <a:moveTo>
                    <a:pt x="4324" y="1"/>
                  </a:moveTo>
                  <a:cubicBezTo>
                    <a:pt x="3614" y="1"/>
                    <a:pt x="2906" y="191"/>
                    <a:pt x="2265" y="603"/>
                  </a:cubicBezTo>
                  <a:cubicBezTo>
                    <a:pt x="519" y="1724"/>
                    <a:pt x="0" y="4071"/>
                    <a:pt x="1133" y="5817"/>
                  </a:cubicBezTo>
                  <a:cubicBezTo>
                    <a:pt x="1849" y="6941"/>
                    <a:pt x="3067" y="7553"/>
                    <a:pt x="4308" y="7553"/>
                  </a:cubicBezTo>
                  <a:cubicBezTo>
                    <a:pt x="5009" y="7553"/>
                    <a:pt x="5717" y="7358"/>
                    <a:pt x="6347" y="6950"/>
                  </a:cubicBezTo>
                  <a:cubicBezTo>
                    <a:pt x="8105" y="5829"/>
                    <a:pt x="8612" y="3493"/>
                    <a:pt x="7479" y="1735"/>
                  </a:cubicBezTo>
                  <a:cubicBezTo>
                    <a:pt x="6783" y="638"/>
                    <a:pt x="5604" y="25"/>
                    <a:pt x="4389" y="1"/>
                  </a:cubicBezTo>
                  <a:cubicBezTo>
                    <a:pt x="4367" y="1"/>
                    <a:pt x="4346" y="1"/>
                    <a:pt x="43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7"/>
            <p:cNvSpPr/>
            <p:nvPr/>
          </p:nvSpPr>
          <p:spPr>
            <a:xfrm>
              <a:off x="1650100" y="4341700"/>
              <a:ext cx="25" cy="112100"/>
            </a:xfrm>
            <a:custGeom>
              <a:avLst/>
              <a:gdLst/>
              <a:ahLst/>
              <a:cxnLst/>
              <a:rect l="l" t="t" r="r" b="b"/>
              <a:pathLst>
                <a:path w="1" h="4484" fill="none" extrusionOk="0">
                  <a:moveTo>
                    <a:pt x="0" y="4483"/>
                  </a:moveTo>
                  <a:lnTo>
                    <a:pt x="0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7"/>
            <p:cNvSpPr/>
            <p:nvPr/>
          </p:nvSpPr>
          <p:spPr>
            <a:xfrm>
              <a:off x="1650100" y="4752525"/>
              <a:ext cx="25" cy="112400"/>
            </a:xfrm>
            <a:custGeom>
              <a:avLst/>
              <a:gdLst/>
              <a:ahLst/>
              <a:cxnLst/>
              <a:rect l="l" t="t" r="r" b="b"/>
              <a:pathLst>
                <a:path w="1" h="4496" fill="none" extrusionOk="0">
                  <a:moveTo>
                    <a:pt x="0" y="4495"/>
                  </a:moveTo>
                  <a:lnTo>
                    <a:pt x="0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7"/>
            <p:cNvSpPr/>
            <p:nvPr/>
          </p:nvSpPr>
          <p:spPr>
            <a:xfrm>
              <a:off x="1620600" y="4872275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192" y="0"/>
                  </a:moveTo>
                  <a:cubicBezTo>
                    <a:pt x="980" y="0"/>
                    <a:pt x="767" y="47"/>
                    <a:pt x="579" y="154"/>
                  </a:cubicBezTo>
                  <a:cubicBezTo>
                    <a:pt x="402" y="248"/>
                    <a:pt x="248" y="401"/>
                    <a:pt x="154" y="602"/>
                  </a:cubicBezTo>
                  <a:cubicBezTo>
                    <a:pt x="48" y="791"/>
                    <a:pt x="1" y="1027"/>
                    <a:pt x="1" y="1286"/>
                  </a:cubicBezTo>
                  <a:cubicBezTo>
                    <a:pt x="1" y="1534"/>
                    <a:pt x="48" y="1758"/>
                    <a:pt x="130" y="1970"/>
                  </a:cubicBezTo>
                  <a:cubicBezTo>
                    <a:pt x="225" y="2183"/>
                    <a:pt x="355" y="2336"/>
                    <a:pt x="532" y="2454"/>
                  </a:cubicBezTo>
                  <a:cubicBezTo>
                    <a:pt x="697" y="2560"/>
                    <a:pt x="921" y="2619"/>
                    <a:pt x="1192" y="2619"/>
                  </a:cubicBezTo>
                  <a:cubicBezTo>
                    <a:pt x="1452" y="2619"/>
                    <a:pt x="1676" y="2548"/>
                    <a:pt x="1865" y="2395"/>
                  </a:cubicBezTo>
                  <a:cubicBezTo>
                    <a:pt x="2042" y="2253"/>
                    <a:pt x="2171" y="2041"/>
                    <a:pt x="2242" y="1770"/>
                  </a:cubicBezTo>
                  <a:lnTo>
                    <a:pt x="1912" y="1687"/>
                  </a:lnTo>
                  <a:cubicBezTo>
                    <a:pt x="1865" y="1899"/>
                    <a:pt x="1770" y="2065"/>
                    <a:pt x="1640" y="2171"/>
                  </a:cubicBezTo>
                  <a:cubicBezTo>
                    <a:pt x="1511" y="2277"/>
                    <a:pt x="1357" y="2336"/>
                    <a:pt x="1169" y="2336"/>
                  </a:cubicBezTo>
                  <a:cubicBezTo>
                    <a:pt x="1015" y="2336"/>
                    <a:pt x="862" y="2289"/>
                    <a:pt x="732" y="2206"/>
                  </a:cubicBezTo>
                  <a:cubicBezTo>
                    <a:pt x="602" y="2135"/>
                    <a:pt x="508" y="2017"/>
                    <a:pt x="437" y="1852"/>
                  </a:cubicBezTo>
                  <a:cubicBezTo>
                    <a:pt x="378" y="1687"/>
                    <a:pt x="343" y="1498"/>
                    <a:pt x="343" y="1286"/>
                  </a:cubicBezTo>
                  <a:cubicBezTo>
                    <a:pt x="343" y="1121"/>
                    <a:pt x="378" y="956"/>
                    <a:pt x="425" y="802"/>
                  </a:cubicBezTo>
                  <a:cubicBezTo>
                    <a:pt x="484" y="649"/>
                    <a:pt x="567" y="519"/>
                    <a:pt x="708" y="425"/>
                  </a:cubicBezTo>
                  <a:cubicBezTo>
                    <a:pt x="838" y="330"/>
                    <a:pt x="992" y="283"/>
                    <a:pt x="1192" y="283"/>
                  </a:cubicBezTo>
                  <a:cubicBezTo>
                    <a:pt x="1357" y="283"/>
                    <a:pt x="1499" y="330"/>
                    <a:pt x="1617" y="413"/>
                  </a:cubicBezTo>
                  <a:cubicBezTo>
                    <a:pt x="1723" y="496"/>
                    <a:pt x="1806" y="625"/>
                    <a:pt x="1865" y="814"/>
                  </a:cubicBezTo>
                  <a:lnTo>
                    <a:pt x="2195" y="732"/>
                  </a:lnTo>
                  <a:cubicBezTo>
                    <a:pt x="2136" y="507"/>
                    <a:pt x="2006" y="319"/>
                    <a:pt x="1841" y="189"/>
                  </a:cubicBezTo>
                  <a:cubicBezTo>
                    <a:pt x="1664" y="59"/>
                    <a:pt x="1452" y="0"/>
                    <a:pt x="11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7"/>
            <p:cNvSpPr/>
            <p:nvPr/>
          </p:nvSpPr>
          <p:spPr>
            <a:xfrm>
              <a:off x="1563400" y="4874325"/>
              <a:ext cx="49850" cy="63450"/>
            </a:xfrm>
            <a:custGeom>
              <a:avLst/>
              <a:gdLst/>
              <a:ahLst/>
              <a:cxnLst/>
              <a:rect l="l" t="t" r="r" b="b"/>
              <a:pathLst>
                <a:path w="1994" h="2538" extrusionOk="0">
                  <a:moveTo>
                    <a:pt x="0" y="1"/>
                  </a:moveTo>
                  <a:lnTo>
                    <a:pt x="0" y="2537"/>
                  </a:lnTo>
                  <a:lnTo>
                    <a:pt x="342" y="2537"/>
                  </a:lnTo>
                  <a:lnTo>
                    <a:pt x="342" y="1346"/>
                  </a:lnTo>
                  <a:lnTo>
                    <a:pt x="1652" y="1346"/>
                  </a:lnTo>
                  <a:lnTo>
                    <a:pt x="1652" y="2537"/>
                  </a:lnTo>
                  <a:lnTo>
                    <a:pt x="1994" y="2537"/>
                  </a:lnTo>
                  <a:lnTo>
                    <a:pt x="1994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42" y="1039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7"/>
            <p:cNvSpPr/>
            <p:nvPr/>
          </p:nvSpPr>
          <p:spPr>
            <a:xfrm>
              <a:off x="1748300" y="4874025"/>
              <a:ext cx="49575" cy="63450"/>
            </a:xfrm>
            <a:custGeom>
              <a:avLst/>
              <a:gdLst/>
              <a:ahLst/>
              <a:cxnLst/>
              <a:rect l="l" t="t" r="r" b="b"/>
              <a:pathLst>
                <a:path w="1983" h="2538" extrusionOk="0">
                  <a:moveTo>
                    <a:pt x="1" y="1"/>
                  </a:moveTo>
                  <a:lnTo>
                    <a:pt x="1" y="2537"/>
                  </a:lnTo>
                  <a:lnTo>
                    <a:pt x="331" y="2537"/>
                  </a:lnTo>
                  <a:lnTo>
                    <a:pt x="331" y="1346"/>
                  </a:lnTo>
                  <a:lnTo>
                    <a:pt x="1652" y="1346"/>
                  </a:lnTo>
                  <a:lnTo>
                    <a:pt x="1652" y="2537"/>
                  </a:lnTo>
                  <a:lnTo>
                    <a:pt x="1983" y="2537"/>
                  </a:lnTo>
                  <a:lnTo>
                    <a:pt x="1983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31" y="1039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1683425" y="4872275"/>
              <a:ext cx="60475" cy="65500"/>
            </a:xfrm>
            <a:custGeom>
              <a:avLst/>
              <a:gdLst/>
              <a:ahLst/>
              <a:cxnLst/>
              <a:rect l="l" t="t" r="r" b="b"/>
              <a:pathLst>
                <a:path w="2419" h="2620" extrusionOk="0">
                  <a:moveTo>
                    <a:pt x="1204" y="283"/>
                  </a:moveTo>
                  <a:cubicBezTo>
                    <a:pt x="1451" y="283"/>
                    <a:pt x="1664" y="378"/>
                    <a:pt x="1829" y="555"/>
                  </a:cubicBezTo>
                  <a:cubicBezTo>
                    <a:pt x="1994" y="732"/>
                    <a:pt x="2077" y="968"/>
                    <a:pt x="2077" y="1274"/>
                  </a:cubicBezTo>
                  <a:cubicBezTo>
                    <a:pt x="2077" y="1652"/>
                    <a:pt x="1982" y="1923"/>
                    <a:pt x="1817" y="2088"/>
                  </a:cubicBezTo>
                  <a:cubicBezTo>
                    <a:pt x="1640" y="2253"/>
                    <a:pt x="1440" y="2336"/>
                    <a:pt x="1204" y="2336"/>
                  </a:cubicBezTo>
                  <a:cubicBezTo>
                    <a:pt x="1039" y="2336"/>
                    <a:pt x="885" y="2289"/>
                    <a:pt x="755" y="2206"/>
                  </a:cubicBezTo>
                  <a:cubicBezTo>
                    <a:pt x="614" y="2124"/>
                    <a:pt x="519" y="2006"/>
                    <a:pt x="449" y="1852"/>
                  </a:cubicBezTo>
                  <a:cubicBezTo>
                    <a:pt x="378" y="1699"/>
                    <a:pt x="343" y="1522"/>
                    <a:pt x="343" y="1310"/>
                  </a:cubicBezTo>
                  <a:cubicBezTo>
                    <a:pt x="343" y="979"/>
                    <a:pt x="425" y="732"/>
                    <a:pt x="590" y="555"/>
                  </a:cubicBezTo>
                  <a:cubicBezTo>
                    <a:pt x="744" y="378"/>
                    <a:pt x="956" y="283"/>
                    <a:pt x="1204" y="283"/>
                  </a:cubicBezTo>
                  <a:close/>
                  <a:moveTo>
                    <a:pt x="1204" y="0"/>
                  </a:moveTo>
                  <a:cubicBezTo>
                    <a:pt x="991" y="0"/>
                    <a:pt x="779" y="59"/>
                    <a:pt x="590" y="154"/>
                  </a:cubicBezTo>
                  <a:cubicBezTo>
                    <a:pt x="402" y="260"/>
                    <a:pt x="260" y="413"/>
                    <a:pt x="154" y="614"/>
                  </a:cubicBezTo>
                  <a:cubicBezTo>
                    <a:pt x="48" y="826"/>
                    <a:pt x="0" y="1050"/>
                    <a:pt x="0" y="1310"/>
                  </a:cubicBezTo>
                  <a:cubicBezTo>
                    <a:pt x="0" y="1557"/>
                    <a:pt x="48" y="1793"/>
                    <a:pt x="142" y="1994"/>
                  </a:cubicBezTo>
                  <a:cubicBezTo>
                    <a:pt x="236" y="2183"/>
                    <a:pt x="390" y="2348"/>
                    <a:pt x="578" y="2454"/>
                  </a:cubicBezTo>
                  <a:cubicBezTo>
                    <a:pt x="755" y="2572"/>
                    <a:pt x="968" y="2619"/>
                    <a:pt x="1204" y="2619"/>
                  </a:cubicBezTo>
                  <a:cubicBezTo>
                    <a:pt x="1558" y="2619"/>
                    <a:pt x="1853" y="2501"/>
                    <a:pt x="2077" y="2265"/>
                  </a:cubicBezTo>
                  <a:cubicBezTo>
                    <a:pt x="2301" y="2029"/>
                    <a:pt x="2419" y="1699"/>
                    <a:pt x="2419" y="1274"/>
                  </a:cubicBezTo>
                  <a:cubicBezTo>
                    <a:pt x="2419" y="1062"/>
                    <a:pt x="2372" y="850"/>
                    <a:pt x="2277" y="649"/>
                  </a:cubicBezTo>
                  <a:cubicBezTo>
                    <a:pt x="2171" y="448"/>
                    <a:pt x="2029" y="295"/>
                    <a:pt x="1841" y="177"/>
                  </a:cubicBezTo>
                  <a:cubicBezTo>
                    <a:pt x="1664" y="59"/>
                    <a:pt x="1451" y="0"/>
                    <a:pt x="1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7"/>
            <p:cNvSpPr/>
            <p:nvPr/>
          </p:nvSpPr>
          <p:spPr>
            <a:xfrm>
              <a:off x="1650100" y="4945125"/>
              <a:ext cx="25" cy="112075"/>
            </a:xfrm>
            <a:custGeom>
              <a:avLst/>
              <a:gdLst/>
              <a:ahLst/>
              <a:cxnLst/>
              <a:rect l="l" t="t" r="r" b="b"/>
              <a:pathLst>
                <a:path w="1" h="4483" fill="none" extrusionOk="0">
                  <a:moveTo>
                    <a:pt x="0" y="4483"/>
                  </a:moveTo>
                  <a:lnTo>
                    <a:pt x="0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7"/>
            <p:cNvSpPr/>
            <p:nvPr/>
          </p:nvSpPr>
          <p:spPr>
            <a:xfrm>
              <a:off x="1650100" y="5141250"/>
              <a:ext cx="25" cy="112075"/>
            </a:xfrm>
            <a:custGeom>
              <a:avLst/>
              <a:gdLst/>
              <a:ahLst/>
              <a:cxnLst/>
              <a:rect l="l" t="t" r="r" b="b"/>
              <a:pathLst>
                <a:path w="1" h="4483" fill="none" extrusionOk="0">
                  <a:moveTo>
                    <a:pt x="0" y="4483"/>
                  </a:moveTo>
                  <a:lnTo>
                    <a:pt x="0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7"/>
            <p:cNvSpPr/>
            <p:nvPr/>
          </p:nvSpPr>
          <p:spPr>
            <a:xfrm>
              <a:off x="1620600" y="5260675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192" y="1"/>
                  </a:moveTo>
                  <a:cubicBezTo>
                    <a:pt x="980" y="1"/>
                    <a:pt x="767" y="60"/>
                    <a:pt x="579" y="154"/>
                  </a:cubicBezTo>
                  <a:cubicBezTo>
                    <a:pt x="402" y="260"/>
                    <a:pt x="248" y="414"/>
                    <a:pt x="154" y="602"/>
                  </a:cubicBezTo>
                  <a:cubicBezTo>
                    <a:pt x="48" y="803"/>
                    <a:pt x="1" y="1027"/>
                    <a:pt x="1" y="1298"/>
                  </a:cubicBezTo>
                  <a:cubicBezTo>
                    <a:pt x="1" y="1534"/>
                    <a:pt x="48" y="1759"/>
                    <a:pt x="130" y="1971"/>
                  </a:cubicBezTo>
                  <a:cubicBezTo>
                    <a:pt x="225" y="2183"/>
                    <a:pt x="355" y="2348"/>
                    <a:pt x="532" y="2455"/>
                  </a:cubicBezTo>
                  <a:cubicBezTo>
                    <a:pt x="697" y="2573"/>
                    <a:pt x="921" y="2620"/>
                    <a:pt x="1192" y="2620"/>
                  </a:cubicBezTo>
                  <a:cubicBezTo>
                    <a:pt x="1452" y="2620"/>
                    <a:pt x="1676" y="2549"/>
                    <a:pt x="1865" y="2407"/>
                  </a:cubicBezTo>
                  <a:cubicBezTo>
                    <a:pt x="2042" y="2266"/>
                    <a:pt x="2171" y="2053"/>
                    <a:pt x="2242" y="1782"/>
                  </a:cubicBezTo>
                  <a:lnTo>
                    <a:pt x="1912" y="1688"/>
                  </a:lnTo>
                  <a:cubicBezTo>
                    <a:pt x="1865" y="1900"/>
                    <a:pt x="1770" y="2065"/>
                    <a:pt x="1640" y="2171"/>
                  </a:cubicBezTo>
                  <a:cubicBezTo>
                    <a:pt x="1511" y="2278"/>
                    <a:pt x="1357" y="2337"/>
                    <a:pt x="1169" y="2337"/>
                  </a:cubicBezTo>
                  <a:cubicBezTo>
                    <a:pt x="1015" y="2337"/>
                    <a:pt x="862" y="2301"/>
                    <a:pt x="732" y="2219"/>
                  </a:cubicBezTo>
                  <a:cubicBezTo>
                    <a:pt x="602" y="2136"/>
                    <a:pt x="508" y="2018"/>
                    <a:pt x="437" y="1853"/>
                  </a:cubicBezTo>
                  <a:cubicBezTo>
                    <a:pt x="378" y="1700"/>
                    <a:pt x="343" y="1511"/>
                    <a:pt x="343" y="1298"/>
                  </a:cubicBezTo>
                  <a:cubicBezTo>
                    <a:pt x="343" y="1122"/>
                    <a:pt x="378" y="968"/>
                    <a:pt x="425" y="803"/>
                  </a:cubicBezTo>
                  <a:cubicBezTo>
                    <a:pt x="484" y="650"/>
                    <a:pt x="567" y="520"/>
                    <a:pt x="708" y="426"/>
                  </a:cubicBezTo>
                  <a:cubicBezTo>
                    <a:pt x="838" y="343"/>
                    <a:pt x="992" y="296"/>
                    <a:pt x="1192" y="296"/>
                  </a:cubicBezTo>
                  <a:cubicBezTo>
                    <a:pt x="1357" y="296"/>
                    <a:pt x="1499" y="331"/>
                    <a:pt x="1617" y="414"/>
                  </a:cubicBezTo>
                  <a:cubicBezTo>
                    <a:pt x="1723" y="496"/>
                    <a:pt x="1806" y="638"/>
                    <a:pt x="1865" y="815"/>
                  </a:cubicBezTo>
                  <a:lnTo>
                    <a:pt x="2195" y="744"/>
                  </a:lnTo>
                  <a:cubicBezTo>
                    <a:pt x="2136" y="508"/>
                    <a:pt x="2006" y="331"/>
                    <a:pt x="1841" y="201"/>
                  </a:cubicBezTo>
                  <a:cubicBezTo>
                    <a:pt x="1664" y="72"/>
                    <a:pt x="1452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7"/>
            <p:cNvSpPr/>
            <p:nvPr/>
          </p:nvSpPr>
          <p:spPr>
            <a:xfrm>
              <a:off x="1683425" y="5260975"/>
              <a:ext cx="60475" cy="65500"/>
            </a:xfrm>
            <a:custGeom>
              <a:avLst/>
              <a:gdLst/>
              <a:ahLst/>
              <a:cxnLst/>
              <a:rect l="l" t="t" r="r" b="b"/>
              <a:pathLst>
                <a:path w="2419" h="2620" extrusionOk="0">
                  <a:moveTo>
                    <a:pt x="1204" y="284"/>
                  </a:moveTo>
                  <a:cubicBezTo>
                    <a:pt x="1451" y="284"/>
                    <a:pt x="1664" y="366"/>
                    <a:pt x="1829" y="543"/>
                  </a:cubicBezTo>
                  <a:cubicBezTo>
                    <a:pt x="1994" y="720"/>
                    <a:pt x="2077" y="968"/>
                    <a:pt x="2077" y="1263"/>
                  </a:cubicBezTo>
                  <a:cubicBezTo>
                    <a:pt x="2077" y="1652"/>
                    <a:pt x="1982" y="1924"/>
                    <a:pt x="1817" y="2089"/>
                  </a:cubicBezTo>
                  <a:cubicBezTo>
                    <a:pt x="1640" y="2254"/>
                    <a:pt x="1440" y="2325"/>
                    <a:pt x="1204" y="2325"/>
                  </a:cubicBezTo>
                  <a:cubicBezTo>
                    <a:pt x="1039" y="2325"/>
                    <a:pt x="885" y="2289"/>
                    <a:pt x="755" y="2207"/>
                  </a:cubicBezTo>
                  <a:cubicBezTo>
                    <a:pt x="614" y="2112"/>
                    <a:pt x="519" y="1994"/>
                    <a:pt x="449" y="1841"/>
                  </a:cubicBezTo>
                  <a:cubicBezTo>
                    <a:pt x="378" y="1688"/>
                    <a:pt x="343" y="1511"/>
                    <a:pt x="343" y="1310"/>
                  </a:cubicBezTo>
                  <a:cubicBezTo>
                    <a:pt x="343" y="980"/>
                    <a:pt x="425" y="732"/>
                    <a:pt x="590" y="555"/>
                  </a:cubicBezTo>
                  <a:cubicBezTo>
                    <a:pt x="744" y="366"/>
                    <a:pt x="956" y="284"/>
                    <a:pt x="1204" y="284"/>
                  </a:cubicBezTo>
                  <a:close/>
                  <a:moveTo>
                    <a:pt x="1204" y="1"/>
                  </a:moveTo>
                  <a:cubicBezTo>
                    <a:pt x="991" y="1"/>
                    <a:pt x="779" y="48"/>
                    <a:pt x="590" y="154"/>
                  </a:cubicBezTo>
                  <a:cubicBezTo>
                    <a:pt x="402" y="260"/>
                    <a:pt x="260" y="414"/>
                    <a:pt x="154" y="614"/>
                  </a:cubicBezTo>
                  <a:cubicBezTo>
                    <a:pt x="48" y="815"/>
                    <a:pt x="0" y="1051"/>
                    <a:pt x="0" y="1298"/>
                  </a:cubicBezTo>
                  <a:cubicBezTo>
                    <a:pt x="0" y="1558"/>
                    <a:pt x="48" y="1782"/>
                    <a:pt x="142" y="1983"/>
                  </a:cubicBezTo>
                  <a:cubicBezTo>
                    <a:pt x="236" y="2183"/>
                    <a:pt x="390" y="2336"/>
                    <a:pt x="578" y="2454"/>
                  </a:cubicBezTo>
                  <a:cubicBezTo>
                    <a:pt x="755" y="2561"/>
                    <a:pt x="968" y="2620"/>
                    <a:pt x="1204" y="2620"/>
                  </a:cubicBezTo>
                  <a:cubicBezTo>
                    <a:pt x="1558" y="2620"/>
                    <a:pt x="1853" y="2502"/>
                    <a:pt x="2077" y="2266"/>
                  </a:cubicBezTo>
                  <a:cubicBezTo>
                    <a:pt x="2301" y="2018"/>
                    <a:pt x="2419" y="1699"/>
                    <a:pt x="2419" y="1275"/>
                  </a:cubicBezTo>
                  <a:cubicBezTo>
                    <a:pt x="2419" y="1051"/>
                    <a:pt x="2372" y="838"/>
                    <a:pt x="2277" y="638"/>
                  </a:cubicBezTo>
                  <a:cubicBezTo>
                    <a:pt x="2171" y="437"/>
                    <a:pt x="2029" y="284"/>
                    <a:pt x="1841" y="166"/>
                  </a:cubicBezTo>
                  <a:cubicBezTo>
                    <a:pt x="1664" y="60"/>
                    <a:pt x="1451" y="1"/>
                    <a:pt x="12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7"/>
            <p:cNvSpPr/>
            <p:nvPr/>
          </p:nvSpPr>
          <p:spPr>
            <a:xfrm>
              <a:off x="1541275" y="5262750"/>
              <a:ext cx="49850" cy="63125"/>
            </a:xfrm>
            <a:custGeom>
              <a:avLst/>
              <a:gdLst/>
              <a:ahLst/>
              <a:cxnLst/>
              <a:rect l="l" t="t" r="r" b="b"/>
              <a:pathLst>
                <a:path w="1994" h="2525" extrusionOk="0">
                  <a:moveTo>
                    <a:pt x="0" y="0"/>
                  </a:moveTo>
                  <a:lnTo>
                    <a:pt x="0" y="2525"/>
                  </a:lnTo>
                  <a:lnTo>
                    <a:pt x="342" y="2525"/>
                  </a:lnTo>
                  <a:lnTo>
                    <a:pt x="342" y="1487"/>
                  </a:lnTo>
                  <a:lnTo>
                    <a:pt x="1652" y="1487"/>
                  </a:lnTo>
                  <a:lnTo>
                    <a:pt x="1652" y="2525"/>
                  </a:lnTo>
                  <a:lnTo>
                    <a:pt x="1994" y="2525"/>
                  </a:lnTo>
                  <a:lnTo>
                    <a:pt x="1994" y="0"/>
                  </a:lnTo>
                  <a:lnTo>
                    <a:pt x="1652" y="0"/>
                  </a:lnTo>
                  <a:lnTo>
                    <a:pt x="1652" y="1192"/>
                  </a:lnTo>
                  <a:lnTo>
                    <a:pt x="342" y="1192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7"/>
            <p:cNvSpPr/>
            <p:nvPr/>
          </p:nvSpPr>
          <p:spPr>
            <a:xfrm>
              <a:off x="1596125" y="5307575"/>
              <a:ext cx="24500" cy="37175"/>
            </a:xfrm>
            <a:custGeom>
              <a:avLst/>
              <a:gdLst/>
              <a:ahLst/>
              <a:cxnLst/>
              <a:rect l="l" t="t" r="r" b="b"/>
              <a:pathLst>
                <a:path w="980" h="1487" extrusionOk="0">
                  <a:moveTo>
                    <a:pt x="520" y="1"/>
                  </a:moveTo>
                  <a:cubicBezTo>
                    <a:pt x="378" y="1"/>
                    <a:pt x="260" y="36"/>
                    <a:pt x="177" y="107"/>
                  </a:cubicBezTo>
                  <a:cubicBezTo>
                    <a:pt x="95" y="189"/>
                    <a:pt x="48" y="295"/>
                    <a:pt x="36" y="425"/>
                  </a:cubicBezTo>
                  <a:lnTo>
                    <a:pt x="225" y="449"/>
                  </a:lnTo>
                  <a:cubicBezTo>
                    <a:pt x="225" y="354"/>
                    <a:pt x="248" y="284"/>
                    <a:pt x="307" y="236"/>
                  </a:cubicBezTo>
                  <a:cubicBezTo>
                    <a:pt x="354" y="177"/>
                    <a:pt x="425" y="154"/>
                    <a:pt x="520" y="154"/>
                  </a:cubicBezTo>
                  <a:cubicBezTo>
                    <a:pt x="602" y="154"/>
                    <a:pt x="661" y="177"/>
                    <a:pt x="720" y="225"/>
                  </a:cubicBezTo>
                  <a:cubicBezTo>
                    <a:pt x="767" y="272"/>
                    <a:pt x="791" y="331"/>
                    <a:pt x="791" y="413"/>
                  </a:cubicBezTo>
                  <a:cubicBezTo>
                    <a:pt x="791" y="472"/>
                    <a:pt x="767" y="555"/>
                    <a:pt x="708" y="626"/>
                  </a:cubicBezTo>
                  <a:cubicBezTo>
                    <a:pt x="649" y="708"/>
                    <a:pt x="543" y="803"/>
                    <a:pt x="378" y="944"/>
                  </a:cubicBezTo>
                  <a:cubicBezTo>
                    <a:pt x="284" y="1027"/>
                    <a:pt x="201" y="1098"/>
                    <a:pt x="142" y="1168"/>
                  </a:cubicBezTo>
                  <a:cubicBezTo>
                    <a:pt x="95" y="1227"/>
                    <a:pt x="48" y="1298"/>
                    <a:pt x="24" y="1357"/>
                  </a:cubicBezTo>
                  <a:cubicBezTo>
                    <a:pt x="12" y="1404"/>
                    <a:pt x="1" y="1440"/>
                    <a:pt x="1" y="1487"/>
                  </a:cubicBezTo>
                  <a:lnTo>
                    <a:pt x="980" y="1487"/>
                  </a:lnTo>
                  <a:lnTo>
                    <a:pt x="980" y="1310"/>
                  </a:lnTo>
                  <a:lnTo>
                    <a:pt x="260" y="1310"/>
                  </a:lnTo>
                  <a:cubicBezTo>
                    <a:pt x="272" y="1275"/>
                    <a:pt x="307" y="1251"/>
                    <a:pt x="331" y="1216"/>
                  </a:cubicBezTo>
                  <a:cubicBezTo>
                    <a:pt x="366" y="1180"/>
                    <a:pt x="437" y="1121"/>
                    <a:pt x="543" y="1027"/>
                  </a:cubicBezTo>
                  <a:cubicBezTo>
                    <a:pt x="673" y="921"/>
                    <a:pt x="767" y="826"/>
                    <a:pt x="826" y="767"/>
                  </a:cubicBezTo>
                  <a:cubicBezTo>
                    <a:pt x="873" y="708"/>
                    <a:pt x="921" y="649"/>
                    <a:pt x="944" y="590"/>
                  </a:cubicBezTo>
                  <a:cubicBezTo>
                    <a:pt x="968" y="531"/>
                    <a:pt x="980" y="472"/>
                    <a:pt x="980" y="413"/>
                  </a:cubicBezTo>
                  <a:cubicBezTo>
                    <a:pt x="980" y="295"/>
                    <a:pt x="932" y="201"/>
                    <a:pt x="850" y="119"/>
                  </a:cubicBezTo>
                  <a:cubicBezTo>
                    <a:pt x="767" y="36"/>
                    <a:pt x="661" y="1"/>
                    <a:pt x="5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7"/>
            <p:cNvSpPr/>
            <p:nvPr/>
          </p:nvSpPr>
          <p:spPr>
            <a:xfrm>
              <a:off x="1563400" y="5066925"/>
              <a:ext cx="49850" cy="63125"/>
            </a:xfrm>
            <a:custGeom>
              <a:avLst/>
              <a:gdLst/>
              <a:ahLst/>
              <a:cxnLst/>
              <a:rect l="l" t="t" r="r" b="b"/>
              <a:pathLst>
                <a:path w="1994" h="2525" extrusionOk="0">
                  <a:moveTo>
                    <a:pt x="0" y="0"/>
                  </a:moveTo>
                  <a:lnTo>
                    <a:pt x="0" y="2525"/>
                  </a:lnTo>
                  <a:lnTo>
                    <a:pt x="342" y="2525"/>
                  </a:lnTo>
                  <a:lnTo>
                    <a:pt x="342" y="1333"/>
                  </a:lnTo>
                  <a:lnTo>
                    <a:pt x="1652" y="1333"/>
                  </a:lnTo>
                  <a:lnTo>
                    <a:pt x="1652" y="2525"/>
                  </a:lnTo>
                  <a:lnTo>
                    <a:pt x="1994" y="2525"/>
                  </a:lnTo>
                  <a:lnTo>
                    <a:pt x="1994" y="0"/>
                  </a:lnTo>
                  <a:lnTo>
                    <a:pt x="1652" y="0"/>
                  </a:lnTo>
                  <a:lnTo>
                    <a:pt x="1652" y="1038"/>
                  </a:lnTo>
                  <a:lnTo>
                    <a:pt x="342" y="1038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7"/>
            <p:cNvSpPr/>
            <p:nvPr/>
          </p:nvSpPr>
          <p:spPr>
            <a:xfrm>
              <a:off x="1620600" y="5064550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192" y="1"/>
                  </a:moveTo>
                  <a:cubicBezTo>
                    <a:pt x="980" y="1"/>
                    <a:pt x="767" y="60"/>
                    <a:pt x="579" y="154"/>
                  </a:cubicBezTo>
                  <a:cubicBezTo>
                    <a:pt x="402" y="260"/>
                    <a:pt x="248" y="414"/>
                    <a:pt x="154" y="602"/>
                  </a:cubicBezTo>
                  <a:cubicBezTo>
                    <a:pt x="48" y="803"/>
                    <a:pt x="1" y="1027"/>
                    <a:pt x="1" y="1298"/>
                  </a:cubicBezTo>
                  <a:cubicBezTo>
                    <a:pt x="1" y="1534"/>
                    <a:pt x="48" y="1759"/>
                    <a:pt x="130" y="1971"/>
                  </a:cubicBezTo>
                  <a:cubicBezTo>
                    <a:pt x="225" y="2183"/>
                    <a:pt x="355" y="2348"/>
                    <a:pt x="532" y="2455"/>
                  </a:cubicBezTo>
                  <a:cubicBezTo>
                    <a:pt x="697" y="2573"/>
                    <a:pt x="921" y="2620"/>
                    <a:pt x="1192" y="2620"/>
                  </a:cubicBezTo>
                  <a:cubicBezTo>
                    <a:pt x="1452" y="2620"/>
                    <a:pt x="1676" y="2549"/>
                    <a:pt x="1865" y="2407"/>
                  </a:cubicBezTo>
                  <a:cubicBezTo>
                    <a:pt x="2042" y="2266"/>
                    <a:pt x="2171" y="2053"/>
                    <a:pt x="2242" y="1782"/>
                  </a:cubicBezTo>
                  <a:lnTo>
                    <a:pt x="1912" y="1688"/>
                  </a:lnTo>
                  <a:cubicBezTo>
                    <a:pt x="1865" y="1900"/>
                    <a:pt x="1770" y="2065"/>
                    <a:pt x="1640" y="2171"/>
                  </a:cubicBezTo>
                  <a:cubicBezTo>
                    <a:pt x="1511" y="2278"/>
                    <a:pt x="1357" y="2337"/>
                    <a:pt x="1169" y="2337"/>
                  </a:cubicBezTo>
                  <a:cubicBezTo>
                    <a:pt x="1015" y="2337"/>
                    <a:pt x="862" y="2301"/>
                    <a:pt x="732" y="2219"/>
                  </a:cubicBezTo>
                  <a:cubicBezTo>
                    <a:pt x="602" y="2136"/>
                    <a:pt x="508" y="2018"/>
                    <a:pt x="437" y="1853"/>
                  </a:cubicBezTo>
                  <a:cubicBezTo>
                    <a:pt x="378" y="1700"/>
                    <a:pt x="343" y="1511"/>
                    <a:pt x="343" y="1298"/>
                  </a:cubicBezTo>
                  <a:cubicBezTo>
                    <a:pt x="343" y="1122"/>
                    <a:pt x="378" y="968"/>
                    <a:pt x="425" y="803"/>
                  </a:cubicBezTo>
                  <a:cubicBezTo>
                    <a:pt x="484" y="650"/>
                    <a:pt x="567" y="520"/>
                    <a:pt x="708" y="426"/>
                  </a:cubicBezTo>
                  <a:cubicBezTo>
                    <a:pt x="838" y="343"/>
                    <a:pt x="992" y="296"/>
                    <a:pt x="1192" y="296"/>
                  </a:cubicBezTo>
                  <a:cubicBezTo>
                    <a:pt x="1357" y="296"/>
                    <a:pt x="1499" y="331"/>
                    <a:pt x="1617" y="414"/>
                  </a:cubicBezTo>
                  <a:cubicBezTo>
                    <a:pt x="1723" y="496"/>
                    <a:pt x="1806" y="638"/>
                    <a:pt x="1865" y="815"/>
                  </a:cubicBezTo>
                  <a:lnTo>
                    <a:pt x="2195" y="744"/>
                  </a:lnTo>
                  <a:cubicBezTo>
                    <a:pt x="2136" y="508"/>
                    <a:pt x="2006" y="331"/>
                    <a:pt x="1841" y="201"/>
                  </a:cubicBezTo>
                  <a:cubicBezTo>
                    <a:pt x="1664" y="72"/>
                    <a:pt x="1452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7"/>
            <p:cNvSpPr/>
            <p:nvPr/>
          </p:nvSpPr>
          <p:spPr>
            <a:xfrm>
              <a:off x="1748300" y="5066625"/>
              <a:ext cx="49575" cy="63125"/>
            </a:xfrm>
            <a:custGeom>
              <a:avLst/>
              <a:gdLst/>
              <a:ahLst/>
              <a:cxnLst/>
              <a:rect l="l" t="t" r="r" b="b"/>
              <a:pathLst>
                <a:path w="1983" h="2525" extrusionOk="0">
                  <a:moveTo>
                    <a:pt x="1" y="0"/>
                  </a:moveTo>
                  <a:lnTo>
                    <a:pt x="1" y="2525"/>
                  </a:lnTo>
                  <a:lnTo>
                    <a:pt x="331" y="2525"/>
                  </a:lnTo>
                  <a:lnTo>
                    <a:pt x="331" y="1333"/>
                  </a:lnTo>
                  <a:lnTo>
                    <a:pt x="1652" y="1333"/>
                  </a:lnTo>
                  <a:lnTo>
                    <a:pt x="1652" y="2525"/>
                  </a:lnTo>
                  <a:lnTo>
                    <a:pt x="1983" y="2525"/>
                  </a:lnTo>
                  <a:lnTo>
                    <a:pt x="1983" y="0"/>
                  </a:lnTo>
                  <a:lnTo>
                    <a:pt x="1652" y="0"/>
                  </a:lnTo>
                  <a:lnTo>
                    <a:pt x="1652" y="1039"/>
                  </a:lnTo>
                  <a:lnTo>
                    <a:pt x="331" y="1039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7"/>
            <p:cNvSpPr/>
            <p:nvPr/>
          </p:nvSpPr>
          <p:spPr>
            <a:xfrm>
              <a:off x="1683425" y="5064850"/>
              <a:ext cx="60475" cy="65500"/>
            </a:xfrm>
            <a:custGeom>
              <a:avLst/>
              <a:gdLst/>
              <a:ahLst/>
              <a:cxnLst/>
              <a:rect l="l" t="t" r="r" b="b"/>
              <a:pathLst>
                <a:path w="2419" h="2620" extrusionOk="0">
                  <a:moveTo>
                    <a:pt x="1204" y="284"/>
                  </a:moveTo>
                  <a:cubicBezTo>
                    <a:pt x="1451" y="284"/>
                    <a:pt x="1664" y="366"/>
                    <a:pt x="1829" y="543"/>
                  </a:cubicBezTo>
                  <a:cubicBezTo>
                    <a:pt x="1994" y="720"/>
                    <a:pt x="2077" y="968"/>
                    <a:pt x="2077" y="1263"/>
                  </a:cubicBezTo>
                  <a:cubicBezTo>
                    <a:pt x="2077" y="1652"/>
                    <a:pt x="1982" y="1924"/>
                    <a:pt x="1817" y="2089"/>
                  </a:cubicBezTo>
                  <a:cubicBezTo>
                    <a:pt x="1640" y="2254"/>
                    <a:pt x="1440" y="2325"/>
                    <a:pt x="1204" y="2325"/>
                  </a:cubicBezTo>
                  <a:cubicBezTo>
                    <a:pt x="1039" y="2325"/>
                    <a:pt x="885" y="2289"/>
                    <a:pt x="755" y="2207"/>
                  </a:cubicBezTo>
                  <a:cubicBezTo>
                    <a:pt x="614" y="2112"/>
                    <a:pt x="519" y="1994"/>
                    <a:pt x="449" y="1841"/>
                  </a:cubicBezTo>
                  <a:cubicBezTo>
                    <a:pt x="378" y="1688"/>
                    <a:pt x="343" y="1511"/>
                    <a:pt x="343" y="1310"/>
                  </a:cubicBezTo>
                  <a:cubicBezTo>
                    <a:pt x="343" y="980"/>
                    <a:pt x="425" y="732"/>
                    <a:pt x="590" y="555"/>
                  </a:cubicBezTo>
                  <a:cubicBezTo>
                    <a:pt x="744" y="366"/>
                    <a:pt x="956" y="284"/>
                    <a:pt x="1204" y="284"/>
                  </a:cubicBezTo>
                  <a:close/>
                  <a:moveTo>
                    <a:pt x="1204" y="1"/>
                  </a:moveTo>
                  <a:cubicBezTo>
                    <a:pt x="991" y="1"/>
                    <a:pt x="779" y="48"/>
                    <a:pt x="590" y="154"/>
                  </a:cubicBezTo>
                  <a:cubicBezTo>
                    <a:pt x="402" y="260"/>
                    <a:pt x="260" y="414"/>
                    <a:pt x="154" y="614"/>
                  </a:cubicBezTo>
                  <a:cubicBezTo>
                    <a:pt x="48" y="815"/>
                    <a:pt x="0" y="1051"/>
                    <a:pt x="0" y="1298"/>
                  </a:cubicBezTo>
                  <a:cubicBezTo>
                    <a:pt x="0" y="1558"/>
                    <a:pt x="48" y="1782"/>
                    <a:pt x="142" y="1983"/>
                  </a:cubicBezTo>
                  <a:cubicBezTo>
                    <a:pt x="236" y="2183"/>
                    <a:pt x="390" y="2336"/>
                    <a:pt x="578" y="2454"/>
                  </a:cubicBezTo>
                  <a:cubicBezTo>
                    <a:pt x="755" y="2561"/>
                    <a:pt x="968" y="2620"/>
                    <a:pt x="1204" y="2620"/>
                  </a:cubicBezTo>
                  <a:cubicBezTo>
                    <a:pt x="1558" y="2620"/>
                    <a:pt x="1853" y="2502"/>
                    <a:pt x="2077" y="2266"/>
                  </a:cubicBezTo>
                  <a:cubicBezTo>
                    <a:pt x="2301" y="2018"/>
                    <a:pt x="2419" y="1699"/>
                    <a:pt x="2419" y="1275"/>
                  </a:cubicBezTo>
                  <a:cubicBezTo>
                    <a:pt x="2419" y="1051"/>
                    <a:pt x="2372" y="838"/>
                    <a:pt x="2277" y="638"/>
                  </a:cubicBezTo>
                  <a:cubicBezTo>
                    <a:pt x="2171" y="437"/>
                    <a:pt x="2029" y="284"/>
                    <a:pt x="1841" y="166"/>
                  </a:cubicBezTo>
                  <a:cubicBezTo>
                    <a:pt x="1664" y="60"/>
                    <a:pt x="1451" y="1"/>
                    <a:pt x="12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7"/>
            <p:cNvSpPr/>
            <p:nvPr/>
          </p:nvSpPr>
          <p:spPr>
            <a:xfrm>
              <a:off x="1751250" y="5293725"/>
              <a:ext cx="112100" cy="25"/>
            </a:xfrm>
            <a:custGeom>
              <a:avLst/>
              <a:gdLst/>
              <a:ahLst/>
              <a:cxnLst/>
              <a:rect l="l" t="t" r="r" b="b"/>
              <a:pathLst>
                <a:path w="4484" h="1" fill="none" extrusionOk="0">
                  <a:moveTo>
                    <a:pt x="1" y="0"/>
                  </a:moveTo>
                  <a:lnTo>
                    <a:pt x="4484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7"/>
            <p:cNvSpPr/>
            <p:nvPr/>
          </p:nvSpPr>
          <p:spPr>
            <a:xfrm>
              <a:off x="1881900" y="5293725"/>
              <a:ext cx="18325" cy="25"/>
            </a:xfrm>
            <a:custGeom>
              <a:avLst/>
              <a:gdLst/>
              <a:ahLst/>
              <a:cxnLst/>
              <a:rect l="l" t="t" r="r" b="b"/>
              <a:pathLst>
                <a:path w="733" h="1" fill="none" extrusionOk="0">
                  <a:moveTo>
                    <a:pt x="1" y="0"/>
                  </a:moveTo>
                  <a:lnTo>
                    <a:pt x="732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7"/>
            <p:cNvSpPr/>
            <p:nvPr/>
          </p:nvSpPr>
          <p:spPr>
            <a:xfrm>
              <a:off x="1918775" y="5293725"/>
              <a:ext cx="18300" cy="25"/>
            </a:xfrm>
            <a:custGeom>
              <a:avLst/>
              <a:gdLst/>
              <a:ahLst/>
              <a:cxnLst/>
              <a:rect l="l" t="t" r="r" b="b"/>
              <a:pathLst>
                <a:path w="732" h="1" fill="none" extrusionOk="0">
                  <a:moveTo>
                    <a:pt x="0" y="0"/>
                  </a:moveTo>
                  <a:lnTo>
                    <a:pt x="732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7"/>
            <p:cNvSpPr/>
            <p:nvPr/>
          </p:nvSpPr>
          <p:spPr>
            <a:xfrm>
              <a:off x="1955650" y="5293725"/>
              <a:ext cx="18300" cy="25"/>
            </a:xfrm>
            <a:custGeom>
              <a:avLst/>
              <a:gdLst/>
              <a:ahLst/>
              <a:cxnLst/>
              <a:rect l="l" t="t" r="r" b="b"/>
              <a:pathLst>
                <a:path w="732" h="1" fill="none" extrusionOk="0">
                  <a:moveTo>
                    <a:pt x="0" y="0"/>
                  </a:moveTo>
                  <a:lnTo>
                    <a:pt x="731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7"/>
            <p:cNvSpPr/>
            <p:nvPr/>
          </p:nvSpPr>
          <p:spPr>
            <a:xfrm>
              <a:off x="1422125" y="4472350"/>
              <a:ext cx="97050" cy="56050"/>
            </a:xfrm>
            <a:custGeom>
              <a:avLst/>
              <a:gdLst/>
              <a:ahLst/>
              <a:cxnLst/>
              <a:rect l="l" t="t" r="r" b="b"/>
              <a:pathLst>
                <a:path w="3882" h="2242" fill="none" extrusionOk="0">
                  <a:moveTo>
                    <a:pt x="0" y="0"/>
                  </a:moveTo>
                  <a:lnTo>
                    <a:pt x="3882" y="2242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7"/>
            <p:cNvSpPr/>
            <p:nvPr/>
          </p:nvSpPr>
          <p:spPr>
            <a:xfrm>
              <a:off x="1688425" y="4301300"/>
              <a:ext cx="221225" cy="25"/>
            </a:xfrm>
            <a:custGeom>
              <a:avLst/>
              <a:gdLst/>
              <a:ahLst/>
              <a:cxnLst/>
              <a:rect l="l" t="t" r="r" b="b"/>
              <a:pathLst>
                <a:path w="8849" h="1" fill="none" extrusionOk="0">
                  <a:moveTo>
                    <a:pt x="8849" y="0"/>
                  </a:moveTo>
                  <a:lnTo>
                    <a:pt x="1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7"/>
            <p:cNvSpPr/>
            <p:nvPr/>
          </p:nvSpPr>
          <p:spPr>
            <a:xfrm>
              <a:off x="1818800" y="3661900"/>
              <a:ext cx="258075" cy="294950"/>
            </a:xfrm>
            <a:custGeom>
              <a:avLst/>
              <a:gdLst/>
              <a:ahLst/>
              <a:cxnLst/>
              <a:rect l="l" t="t" r="r" b="b"/>
              <a:pathLst>
                <a:path w="10323" h="11798" fill="none" extrusionOk="0">
                  <a:moveTo>
                    <a:pt x="10323" y="8848"/>
                  </a:moveTo>
                  <a:lnTo>
                    <a:pt x="5156" y="11797"/>
                  </a:lnTo>
                  <a:lnTo>
                    <a:pt x="0" y="8848"/>
                  </a:lnTo>
                  <a:lnTo>
                    <a:pt x="0" y="2950"/>
                  </a:lnTo>
                  <a:lnTo>
                    <a:pt x="5156" y="0"/>
                  </a:lnTo>
                  <a:lnTo>
                    <a:pt x="10323" y="2950"/>
                  </a:lnTo>
                  <a:close/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7"/>
            <p:cNvSpPr/>
            <p:nvPr/>
          </p:nvSpPr>
          <p:spPr>
            <a:xfrm>
              <a:off x="1839150" y="3714975"/>
              <a:ext cx="215325" cy="188925"/>
            </a:xfrm>
            <a:custGeom>
              <a:avLst/>
              <a:gdLst/>
              <a:ahLst/>
              <a:cxnLst/>
              <a:rect l="l" t="t" r="r" b="b"/>
              <a:pathLst>
                <a:path w="8613" h="7557" extrusionOk="0">
                  <a:moveTo>
                    <a:pt x="4274" y="258"/>
                  </a:moveTo>
                  <a:cubicBezTo>
                    <a:pt x="4313" y="258"/>
                    <a:pt x="4351" y="259"/>
                    <a:pt x="4389" y="260"/>
                  </a:cubicBezTo>
                  <a:cubicBezTo>
                    <a:pt x="5509" y="284"/>
                    <a:pt x="6607" y="850"/>
                    <a:pt x="7267" y="1876"/>
                  </a:cubicBezTo>
                  <a:cubicBezTo>
                    <a:pt x="8317" y="3516"/>
                    <a:pt x="7845" y="5687"/>
                    <a:pt x="6205" y="6737"/>
                  </a:cubicBezTo>
                  <a:cubicBezTo>
                    <a:pt x="5618" y="7115"/>
                    <a:pt x="4959" y="7296"/>
                    <a:pt x="4307" y="7296"/>
                  </a:cubicBezTo>
                  <a:cubicBezTo>
                    <a:pt x="3151" y="7296"/>
                    <a:pt x="2016" y="6728"/>
                    <a:pt x="1345" y="5687"/>
                  </a:cubicBezTo>
                  <a:cubicBezTo>
                    <a:pt x="295" y="4047"/>
                    <a:pt x="767" y="1865"/>
                    <a:pt x="2407" y="815"/>
                  </a:cubicBezTo>
                  <a:cubicBezTo>
                    <a:pt x="2986" y="447"/>
                    <a:pt x="3629" y="258"/>
                    <a:pt x="4274" y="258"/>
                  </a:cubicBezTo>
                  <a:close/>
                  <a:moveTo>
                    <a:pt x="4324" y="0"/>
                  </a:moveTo>
                  <a:cubicBezTo>
                    <a:pt x="3614" y="0"/>
                    <a:pt x="2906" y="190"/>
                    <a:pt x="2265" y="602"/>
                  </a:cubicBezTo>
                  <a:cubicBezTo>
                    <a:pt x="519" y="1723"/>
                    <a:pt x="0" y="4071"/>
                    <a:pt x="1133" y="5817"/>
                  </a:cubicBezTo>
                  <a:cubicBezTo>
                    <a:pt x="1851" y="6943"/>
                    <a:pt x="3073" y="7556"/>
                    <a:pt x="4318" y="7556"/>
                  </a:cubicBezTo>
                  <a:cubicBezTo>
                    <a:pt x="5015" y="7556"/>
                    <a:pt x="5720" y="7364"/>
                    <a:pt x="6347" y="6961"/>
                  </a:cubicBezTo>
                  <a:cubicBezTo>
                    <a:pt x="8105" y="5828"/>
                    <a:pt x="8612" y="3493"/>
                    <a:pt x="7480" y="1735"/>
                  </a:cubicBezTo>
                  <a:cubicBezTo>
                    <a:pt x="6783" y="638"/>
                    <a:pt x="5604" y="36"/>
                    <a:pt x="4389" y="1"/>
                  </a:cubicBezTo>
                  <a:cubicBezTo>
                    <a:pt x="4367" y="0"/>
                    <a:pt x="4346" y="0"/>
                    <a:pt x="43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7"/>
            <p:cNvSpPr/>
            <p:nvPr/>
          </p:nvSpPr>
          <p:spPr>
            <a:xfrm>
              <a:off x="1917600" y="3476375"/>
              <a:ext cx="60475" cy="65500"/>
            </a:xfrm>
            <a:custGeom>
              <a:avLst/>
              <a:gdLst/>
              <a:ahLst/>
              <a:cxnLst/>
              <a:rect l="l" t="t" r="r" b="b"/>
              <a:pathLst>
                <a:path w="2419" h="2620" extrusionOk="0">
                  <a:moveTo>
                    <a:pt x="1204" y="284"/>
                  </a:moveTo>
                  <a:cubicBezTo>
                    <a:pt x="1451" y="284"/>
                    <a:pt x="1664" y="379"/>
                    <a:pt x="1829" y="555"/>
                  </a:cubicBezTo>
                  <a:cubicBezTo>
                    <a:pt x="1994" y="732"/>
                    <a:pt x="2076" y="968"/>
                    <a:pt x="2076" y="1275"/>
                  </a:cubicBezTo>
                  <a:cubicBezTo>
                    <a:pt x="2076" y="1653"/>
                    <a:pt x="1982" y="1924"/>
                    <a:pt x="1817" y="2089"/>
                  </a:cubicBezTo>
                  <a:cubicBezTo>
                    <a:pt x="1640" y="2254"/>
                    <a:pt x="1439" y="2337"/>
                    <a:pt x="1204" y="2337"/>
                  </a:cubicBezTo>
                  <a:cubicBezTo>
                    <a:pt x="1038" y="2337"/>
                    <a:pt x="885" y="2290"/>
                    <a:pt x="755" y="2207"/>
                  </a:cubicBezTo>
                  <a:cubicBezTo>
                    <a:pt x="614" y="2124"/>
                    <a:pt x="519" y="2006"/>
                    <a:pt x="449" y="1853"/>
                  </a:cubicBezTo>
                  <a:cubicBezTo>
                    <a:pt x="378" y="1700"/>
                    <a:pt x="342" y="1511"/>
                    <a:pt x="342" y="1310"/>
                  </a:cubicBezTo>
                  <a:cubicBezTo>
                    <a:pt x="342" y="980"/>
                    <a:pt x="425" y="732"/>
                    <a:pt x="590" y="555"/>
                  </a:cubicBezTo>
                  <a:cubicBezTo>
                    <a:pt x="743" y="379"/>
                    <a:pt x="956" y="284"/>
                    <a:pt x="1204" y="284"/>
                  </a:cubicBezTo>
                  <a:close/>
                  <a:moveTo>
                    <a:pt x="1204" y="1"/>
                  </a:moveTo>
                  <a:cubicBezTo>
                    <a:pt x="991" y="1"/>
                    <a:pt x="779" y="60"/>
                    <a:pt x="590" y="154"/>
                  </a:cubicBezTo>
                  <a:cubicBezTo>
                    <a:pt x="401" y="261"/>
                    <a:pt x="248" y="414"/>
                    <a:pt x="154" y="614"/>
                  </a:cubicBezTo>
                  <a:cubicBezTo>
                    <a:pt x="47" y="827"/>
                    <a:pt x="0" y="1051"/>
                    <a:pt x="0" y="1310"/>
                  </a:cubicBezTo>
                  <a:cubicBezTo>
                    <a:pt x="0" y="1558"/>
                    <a:pt x="47" y="1794"/>
                    <a:pt x="142" y="1983"/>
                  </a:cubicBezTo>
                  <a:cubicBezTo>
                    <a:pt x="236" y="2183"/>
                    <a:pt x="390" y="2349"/>
                    <a:pt x="566" y="2455"/>
                  </a:cubicBezTo>
                  <a:cubicBezTo>
                    <a:pt x="755" y="2573"/>
                    <a:pt x="968" y="2620"/>
                    <a:pt x="1204" y="2620"/>
                  </a:cubicBezTo>
                  <a:cubicBezTo>
                    <a:pt x="1557" y="2620"/>
                    <a:pt x="1852" y="2502"/>
                    <a:pt x="2076" y="2266"/>
                  </a:cubicBezTo>
                  <a:cubicBezTo>
                    <a:pt x="2301" y="2030"/>
                    <a:pt x="2419" y="1700"/>
                    <a:pt x="2419" y="1275"/>
                  </a:cubicBezTo>
                  <a:cubicBezTo>
                    <a:pt x="2419" y="1051"/>
                    <a:pt x="2371" y="850"/>
                    <a:pt x="2277" y="650"/>
                  </a:cubicBezTo>
                  <a:cubicBezTo>
                    <a:pt x="2171" y="449"/>
                    <a:pt x="2029" y="296"/>
                    <a:pt x="1841" y="178"/>
                  </a:cubicBezTo>
                  <a:cubicBezTo>
                    <a:pt x="1652" y="60"/>
                    <a:pt x="1439" y="1"/>
                    <a:pt x="12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7"/>
            <p:cNvSpPr/>
            <p:nvPr/>
          </p:nvSpPr>
          <p:spPr>
            <a:xfrm>
              <a:off x="1947675" y="3547750"/>
              <a:ext cx="25" cy="112100"/>
            </a:xfrm>
            <a:custGeom>
              <a:avLst/>
              <a:gdLst/>
              <a:ahLst/>
              <a:cxnLst/>
              <a:rect l="l" t="t" r="r" b="b"/>
              <a:pathLst>
                <a:path w="1" h="4484" fill="none" extrusionOk="0">
                  <a:moveTo>
                    <a:pt x="1" y="4484"/>
                  </a:moveTo>
                  <a:lnTo>
                    <a:pt x="1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7"/>
            <p:cNvSpPr/>
            <p:nvPr/>
          </p:nvSpPr>
          <p:spPr>
            <a:xfrm>
              <a:off x="1654525" y="3626200"/>
              <a:ext cx="60775" cy="65800"/>
            </a:xfrm>
            <a:custGeom>
              <a:avLst/>
              <a:gdLst/>
              <a:ahLst/>
              <a:cxnLst/>
              <a:rect l="l" t="t" r="r" b="b"/>
              <a:pathLst>
                <a:path w="2431" h="2632" extrusionOk="0">
                  <a:moveTo>
                    <a:pt x="1215" y="296"/>
                  </a:moveTo>
                  <a:cubicBezTo>
                    <a:pt x="1463" y="296"/>
                    <a:pt x="1675" y="378"/>
                    <a:pt x="1829" y="555"/>
                  </a:cubicBezTo>
                  <a:cubicBezTo>
                    <a:pt x="1994" y="732"/>
                    <a:pt x="2077" y="968"/>
                    <a:pt x="2077" y="1275"/>
                  </a:cubicBezTo>
                  <a:cubicBezTo>
                    <a:pt x="2077" y="1664"/>
                    <a:pt x="1994" y="1936"/>
                    <a:pt x="1829" y="2089"/>
                  </a:cubicBezTo>
                  <a:cubicBezTo>
                    <a:pt x="1652" y="2254"/>
                    <a:pt x="1451" y="2337"/>
                    <a:pt x="1215" y="2337"/>
                  </a:cubicBezTo>
                  <a:cubicBezTo>
                    <a:pt x="1050" y="2337"/>
                    <a:pt x="897" y="2301"/>
                    <a:pt x="755" y="2207"/>
                  </a:cubicBezTo>
                  <a:cubicBezTo>
                    <a:pt x="626" y="2124"/>
                    <a:pt x="519" y="2006"/>
                    <a:pt x="449" y="1853"/>
                  </a:cubicBezTo>
                  <a:cubicBezTo>
                    <a:pt x="390" y="1700"/>
                    <a:pt x="354" y="1523"/>
                    <a:pt x="354" y="1310"/>
                  </a:cubicBezTo>
                  <a:cubicBezTo>
                    <a:pt x="354" y="992"/>
                    <a:pt x="425" y="732"/>
                    <a:pt x="590" y="555"/>
                  </a:cubicBezTo>
                  <a:cubicBezTo>
                    <a:pt x="755" y="378"/>
                    <a:pt x="968" y="296"/>
                    <a:pt x="1215" y="296"/>
                  </a:cubicBezTo>
                  <a:close/>
                  <a:moveTo>
                    <a:pt x="1215" y="1"/>
                  </a:moveTo>
                  <a:cubicBezTo>
                    <a:pt x="991" y="1"/>
                    <a:pt x="791" y="60"/>
                    <a:pt x="602" y="166"/>
                  </a:cubicBezTo>
                  <a:cubicBezTo>
                    <a:pt x="413" y="260"/>
                    <a:pt x="260" y="414"/>
                    <a:pt x="154" y="626"/>
                  </a:cubicBezTo>
                  <a:cubicBezTo>
                    <a:pt x="59" y="827"/>
                    <a:pt x="0" y="1051"/>
                    <a:pt x="0" y="1310"/>
                  </a:cubicBezTo>
                  <a:cubicBezTo>
                    <a:pt x="0" y="1570"/>
                    <a:pt x="48" y="1794"/>
                    <a:pt x="154" y="1995"/>
                  </a:cubicBezTo>
                  <a:cubicBezTo>
                    <a:pt x="248" y="2195"/>
                    <a:pt x="390" y="2348"/>
                    <a:pt x="578" y="2455"/>
                  </a:cubicBezTo>
                  <a:cubicBezTo>
                    <a:pt x="767" y="2573"/>
                    <a:pt x="979" y="2632"/>
                    <a:pt x="1215" y="2632"/>
                  </a:cubicBezTo>
                  <a:cubicBezTo>
                    <a:pt x="1569" y="2632"/>
                    <a:pt x="1864" y="2514"/>
                    <a:pt x="2088" y="2266"/>
                  </a:cubicBezTo>
                  <a:cubicBezTo>
                    <a:pt x="2313" y="2030"/>
                    <a:pt x="2430" y="1700"/>
                    <a:pt x="2430" y="1287"/>
                  </a:cubicBezTo>
                  <a:cubicBezTo>
                    <a:pt x="2430" y="1063"/>
                    <a:pt x="2383" y="850"/>
                    <a:pt x="2277" y="650"/>
                  </a:cubicBezTo>
                  <a:cubicBezTo>
                    <a:pt x="2183" y="449"/>
                    <a:pt x="2041" y="296"/>
                    <a:pt x="1852" y="178"/>
                  </a:cubicBezTo>
                  <a:cubicBezTo>
                    <a:pt x="1664" y="60"/>
                    <a:pt x="1451" y="1"/>
                    <a:pt x="1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7"/>
            <p:cNvSpPr/>
            <p:nvPr/>
          </p:nvSpPr>
          <p:spPr>
            <a:xfrm>
              <a:off x="1512375" y="3626200"/>
              <a:ext cx="56050" cy="65800"/>
            </a:xfrm>
            <a:custGeom>
              <a:avLst/>
              <a:gdLst/>
              <a:ahLst/>
              <a:cxnLst/>
              <a:rect l="l" t="t" r="r" b="b"/>
              <a:pathLst>
                <a:path w="2242" h="2632" extrusionOk="0">
                  <a:moveTo>
                    <a:pt x="1192" y="1"/>
                  </a:moveTo>
                  <a:cubicBezTo>
                    <a:pt x="968" y="1"/>
                    <a:pt x="767" y="60"/>
                    <a:pt x="578" y="154"/>
                  </a:cubicBezTo>
                  <a:cubicBezTo>
                    <a:pt x="389" y="260"/>
                    <a:pt x="248" y="414"/>
                    <a:pt x="154" y="603"/>
                  </a:cubicBezTo>
                  <a:cubicBezTo>
                    <a:pt x="47" y="803"/>
                    <a:pt x="0" y="1039"/>
                    <a:pt x="0" y="1299"/>
                  </a:cubicBezTo>
                  <a:cubicBezTo>
                    <a:pt x="0" y="1534"/>
                    <a:pt x="47" y="1770"/>
                    <a:pt x="130" y="1971"/>
                  </a:cubicBezTo>
                  <a:cubicBezTo>
                    <a:pt x="224" y="2183"/>
                    <a:pt x="354" y="2348"/>
                    <a:pt x="519" y="2455"/>
                  </a:cubicBezTo>
                  <a:cubicBezTo>
                    <a:pt x="696" y="2573"/>
                    <a:pt x="920" y="2632"/>
                    <a:pt x="1192" y="2632"/>
                  </a:cubicBezTo>
                  <a:cubicBezTo>
                    <a:pt x="1451" y="2632"/>
                    <a:pt x="1675" y="2549"/>
                    <a:pt x="1852" y="2407"/>
                  </a:cubicBezTo>
                  <a:cubicBezTo>
                    <a:pt x="2041" y="2266"/>
                    <a:pt x="2171" y="2054"/>
                    <a:pt x="2242" y="1782"/>
                  </a:cubicBezTo>
                  <a:lnTo>
                    <a:pt x="1899" y="1700"/>
                  </a:lnTo>
                  <a:cubicBezTo>
                    <a:pt x="1852" y="1912"/>
                    <a:pt x="1770" y="2065"/>
                    <a:pt x="1640" y="2172"/>
                  </a:cubicBezTo>
                  <a:cubicBezTo>
                    <a:pt x="1510" y="2289"/>
                    <a:pt x="1345" y="2337"/>
                    <a:pt x="1156" y="2337"/>
                  </a:cubicBezTo>
                  <a:cubicBezTo>
                    <a:pt x="1003" y="2337"/>
                    <a:pt x="861" y="2301"/>
                    <a:pt x="732" y="2219"/>
                  </a:cubicBezTo>
                  <a:cubicBezTo>
                    <a:pt x="602" y="2136"/>
                    <a:pt x="496" y="2018"/>
                    <a:pt x="437" y="1865"/>
                  </a:cubicBezTo>
                  <a:cubicBezTo>
                    <a:pt x="378" y="1700"/>
                    <a:pt x="342" y="1511"/>
                    <a:pt x="342" y="1299"/>
                  </a:cubicBezTo>
                  <a:cubicBezTo>
                    <a:pt x="342" y="1133"/>
                    <a:pt x="366" y="968"/>
                    <a:pt x="425" y="815"/>
                  </a:cubicBezTo>
                  <a:cubicBezTo>
                    <a:pt x="472" y="650"/>
                    <a:pt x="566" y="532"/>
                    <a:pt x="696" y="437"/>
                  </a:cubicBezTo>
                  <a:cubicBezTo>
                    <a:pt x="826" y="343"/>
                    <a:pt x="991" y="296"/>
                    <a:pt x="1192" y="296"/>
                  </a:cubicBezTo>
                  <a:cubicBezTo>
                    <a:pt x="1357" y="296"/>
                    <a:pt x="1498" y="331"/>
                    <a:pt x="1605" y="414"/>
                  </a:cubicBezTo>
                  <a:cubicBezTo>
                    <a:pt x="1723" y="508"/>
                    <a:pt x="1805" y="638"/>
                    <a:pt x="1864" y="827"/>
                  </a:cubicBezTo>
                  <a:lnTo>
                    <a:pt x="2194" y="744"/>
                  </a:lnTo>
                  <a:cubicBezTo>
                    <a:pt x="2124" y="508"/>
                    <a:pt x="2006" y="331"/>
                    <a:pt x="1829" y="201"/>
                  </a:cubicBezTo>
                  <a:cubicBezTo>
                    <a:pt x="1664" y="72"/>
                    <a:pt x="1451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7"/>
            <p:cNvSpPr/>
            <p:nvPr/>
          </p:nvSpPr>
          <p:spPr>
            <a:xfrm>
              <a:off x="1574000" y="3628575"/>
              <a:ext cx="49575" cy="63425"/>
            </a:xfrm>
            <a:custGeom>
              <a:avLst/>
              <a:gdLst/>
              <a:ahLst/>
              <a:cxnLst/>
              <a:rect l="l" t="t" r="r" b="b"/>
              <a:pathLst>
                <a:path w="1983" h="2537" extrusionOk="0">
                  <a:moveTo>
                    <a:pt x="1" y="0"/>
                  </a:moveTo>
                  <a:lnTo>
                    <a:pt x="1" y="2537"/>
                  </a:lnTo>
                  <a:lnTo>
                    <a:pt x="331" y="2537"/>
                  </a:lnTo>
                  <a:lnTo>
                    <a:pt x="331" y="1333"/>
                  </a:lnTo>
                  <a:lnTo>
                    <a:pt x="1652" y="1333"/>
                  </a:lnTo>
                  <a:lnTo>
                    <a:pt x="1652" y="2537"/>
                  </a:lnTo>
                  <a:lnTo>
                    <a:pt x="1983" y="2537"/>
                  </a:lnTo>
                  <a:lnTo>
                    <a:pt x="1983" y="0"/>
                  </a:lnTo>
                  <a:lnTo>
                    <a:pt x="1652" y="0"/>
                  </a:lnTo>
                  <a:lnTo>
                    <a:pt x="1652" y="1038"/>
                  </a:lnTo>
                  <a:lnTo>
                    <a:pt x="331" y="1038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7"/>
            <p:cNvSpPr/>
            <p:nvPr/>
          </p:nvSpPr>
          <p:spPr>
            <a:xfrm>
              <a:off x="1628275" y="3673400"/>
              <a:ext cx="24200" cy="37775"/>
            </a:xfrm>
            <a:custGeom>
              <a:avLst/>
              <a:gdLst/>
              <a:ahLst/>
              <a:cxnLst/>
              <a:rect l="l" t="t" r="r" b="b"/>
              <a:pathLst>
                <a:path w="968" h="1511" extrusionOk="0">
                  <a:moveTo>
                    <a:pt x="460" y="0"/>
                  </a:moveTo>
                  <a:cubicBezTo>
                    <a:pt x="342" y="0"/>
                    <a:pt x="248" y="36"/>
                    <a:pt x="166" y="107"/>
                  </a:cubicBezTo>
                  <a:cubicBezTo>
                    <a:pt x="83" y="166"/>
                    <a:pt x="36" y="260"/>
                    <a:pt x="12" y="390"/>
                  </a:cubicBezTo>
                  <a:lnTo>
                    <a:pt x="201" y="413"/>
                  </a:lnTo>
                  <a:cubicBezTo>
                    <a:pt x="213" y="331"/>
                    <a:pt x="236" y="260"/>
                    <a:pt x="284" y="213"/>
                  </a:cubicBezTo>
                  <a:cubicBezTo>
                    <a:pt x="331" y="177"/>
                    <a:pt x="390" y="154"/>
                    <a:pt x="460" y="154"/>
                  </a:cubicBezTo>
                  <a:cubicBezTo>
                    <a:pt x="531" y="154"/>
                    <a:pt x="590" y="177"/>
                    <a:pt x="637" y="213"/>
                  </a:cubicBezTo>
                  <a:cubicBezTo>
                    <a:pt x="685" y="260"/>
                    <a:pt x="708" y="319"/>
                    <a:pt x="708" y="378"/>
                  </a:cubicBezTo>
                  <a:cubicBezTo>
                    <a:pt x="708" y="460"/>
                    <a:pt x="673" y="531"/>
                    <a:pt x="614" y="567"/>
                  </a:cubicBezTo>
                  <a:cubicBezTo>
                    <a:pt x="555" y="602"/>
                    <a:pt x="484" y="626"/>
                    <a:pt x="401" y="626"/>
                  </a:cubicBezTo>
                  <a:lnTo>
                    <a:pt x="378" y="626"/>
                  </a:lnTo>
                  <a:lnTo>
                    <a:pt x="354" y="791"/>
                  </a:lnTo>
                  <a:cubicBezTo>
                    <a:pt x="401" y="767"/>
                    <a:pt x="449" y="767"/>
                    <a:pt x="484" y="767"/>
                  </a:cubicBezTo>
                  <a:cubicBezTo>
                    <a:pt x="567" y="767"/>
                    <a:pt x="637" y="791"/>
                    <a:pt x="696" y="850"/>
                  </a:cubicBezTo>
                  <a:cubicBezTo>
                    <a:pt x="744" y="897"/>
                    <a:pt x="767" y="968"/>
                    <a:pt x="767" y="1050"/>
                  </a:cubicBezTo>
                  <a:cubicBezTo>
                    <a:pt x="767" y="1145"/>
                    <a:pt x="744" y="1215"/>
                    <a:pt x="685" y="1274"/>
                  </a:cubicBezTo>
                  <a:cubicBezTo>
                    <a:pt x="626" y="1333"/>
                    <a:pt x="555" y="1357"/>
                    <a:pt x="472" y="1357"/>
                  </a:cubicBezTo>
                  <a:cubicBezTo>
                    <a:pt x="401" y="1357"/>
                    <a:pt x="331" y="1333"/>
                    <a:pt x="284" y="1298"/>
                  </a:cubicBezTo>
                  <a:cubicBezTo>
                    <a:pt x="236" y="1251"/>
                    <a:pt x="201" y="1168"/>
                    <a:pt x="177" y="1074"/>
                  </a:cubicBezTo>
                  <a:lnTo>
                    <a:pt x="0" y="1098"/>
                  </a:lnTo>
                  <a:cubicBezTo>
                    <a:pt x="12" y="1215"/>
                    <a:pt x="59" y="1322"/>
                    <a:pt x="142" y="1392"/>
                  </a:cubicBezTo>
                  <a:cubicBezTo>
                    <a:pt x="225" y="1475"/>
                    <a:pt x="342" y="1510"/>
                    <a:pt x="472" y="1510"/>
                  </a:cubicBezTo>
                  <a:cubicBezTo>
                    <a:pt x="614" y="1510"/>
                    <a:pt x="732" y="1463"/>
                    <a:pt x="826" y="1381"/>
                  </a:cubicBezTo>
                  <a:cubicBezTo>
                    <a:pt x="921" y="1286"/>
                    <a:pt x="968" y="1180"/>
                    <a:pt x="968" y="1050"/>
                  </a:cubicBezTo>
                  <a:cubicBezTo>
                    <a:pt x="968" y="956"/>
                    <a:pt x="944" y="873"/>
                    <a:pt x="897" y="814"/>
                  </a:cubicBezTo>
                  <a:cubicBezTo>
                    <a:pt x="850" y="744"/>
                    <a:pt x="779" y="708"/>
                    <a:pt x="685" y="685"/>
                  </a:cubicBezTo>
                  <a:cubicBezTo>
                    <a:pt x="755" y="649"/>
                    <a:pt x="803" y="614"/>
                    <a:pt x="838" y="555"/>
                  </a:cubicBezTo>
                  <a:cubicBezTo>
                    <a:pt x="873" y="508"/>
                    <a:pt x="897" y="449"/>
                    <a:pt x="897" y="390"/>
                  </a:cubicBezTo>
                  <a:cubicBezTo>
                    <a:pt x="897" y="319"/>
                    <a:pt x="873" y="260"/>
                    <a:pt x="838" y="189"/>
                  </a:cubicBezTo>
                  <a:cubicBezTo>
                    <a:pt x="803" y="130"/>
                    <a:pt x="755" y="83"/>
                    <a:pt x="685" y="48"/>
                  </a:cubicBezTo>
                  <a:cubicBezTo>
                    <a:pt x="614" y="24"/>
                    <a:pt x="543" y="0"/>
                    <a:pt x="4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7"/>
            <p:cNvSpPr/>
            <p:nvPr/>
          </p:nvSpPr>
          <p:spPr>
            <a:xfrm>
              <a:off x="1719700" y="3678400"/>
              <a:ext cx="97050" cy="56075"/>
            </a:xfrm>
            <a:custGeom>
              <a:avLst/>
              <a:gdLst/>
              <a:ahLst/>
              <a:cxnLst/>
              <a:rect l="l" t="t" r="r" b="b"/>
              <a:pathLst>
                <a:path w="3882" h="2243" fill="none" extrusionOk="0">
                  <a:moveTo>
                    <a:pt x="0" y="1"/>
                  </a:moveTo>
                  <a:lnTo>
                    <a:pt x="3882" y="2242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7"/>
            <p:cNvSpPr/>
            <p:nvPr/>
          </p:nvSpPr>
          <p:spPr>
            <a:xfrm>
              <a:off x="1947675" y="3958600"/>
              <a:ext cx="25" cy="112375"/>
            </a:xfrm>
            <a:custGeom>
              <a:avLst/>
              <a:gdLst/>
              <a:ahLst/>
              <a:cxnLst/>
              <a:rect l="l" t="t" r="r" b="b"/>
              <a:pathLst>
                <a:path w="1" h="4495" fill="none" extrusionOk="0">
                  <a:moveTo>
                    <a:pt x="1" y="4495"/>
                  </a:moveTo>
                  <a:lnTo>
                    <a:pt x="1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7"/>
            <p:cNvSpPr/>
            <p:nvPr/>
          </p:nvSpPr>
          <p:spPr>
            <a:xfrm>
              <a:off x="1918175" y="4078325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192" y="1"/>
                  </a:moveTo>
                  <a:cubicBezTo>
                    <a:pt x="968" y="1"/>
                    <a:pt x="768" y="48"/>
                    <a:pt x="579" y="154"/>
                  </a:cubicBezTo>
                  <a:cubicBezTo>
                    <a:pt x="402" y="260"/>
                    <a:pt x="249" y="402"/>
                    <a:pt x="154" y="602"/>
                  </a:cubicBezTo>
                  <a:cubicBezTo>
                    <a:pt x="48" y="803"/>
                    <a:pt x="1" y="1027"/>
                    <a:pt x="1" y="1287"/>
                  </a:cubicBezTo>
                  <a:cubicBezTo>
                    <a:pt x="1" y="1534"/>
                    <a:pt x="48" y="1758"/>
                    <a:pt x="131" y="1971"/>
                  </a:cubicBezTo>
                  <a:cubicBezTo>
                    <a:pt x="225" y="2183"/>
                    <a:pt x="355" y="2336"/>
                    <a:pt x="520" y="2454"/>
                  </a:cubicBezTo>
                  <a:cubicBezTo>
                    <a:pt x="697" y="2561"/>
                    <a:pt x="921" y="2620"/>
                    <a:pt x="1192" y="2620"/>
                  </a:cubicBezTo>
                  <a:cubicBezTo>
                    <a:pt x="1452" y="2620"/>
                    <a:pt x="1676" y="2549"/>
                    <a:pt x="1865" y="2407"/>
                  </a:cubicBezTo>
                  <a:cubicBezTo>
                    <a:pt x="2042" y="2254"/>
                    <a:pt x="2171" y="2053"/>
                    <a:pt x="2242" y="1770"/>
                  </a:cubicBezTo>
                  <a:lnTo>
                    <a:pt x="1900" y="1688"/>
                  </a:lnTo>
                  <a:cubicBezTo>
                    <a:pt x="1865" y="1900"/>
                    <a:pt x="1770" y="2065"/>
                    <a:pt x="1641" y="2171"/>
                  </a:cubicBezTo>
                  <a:cubicBezTo>
                    <a:pt x="1511" y="2277"/>
                    <a:pt x="1357" y="2336"/>
                    <a:pt x="1169" y="2336"/>
                  </a:cubicBezTo>
                  <a:cubicBezTo>
                    <a:pt x="1015" y="2336"/>
                    <a:pt x="862" y="2289"/>
                    <a:pt x="732" y="2218"/>
                  </a:cubicBezTo>
                  <a:cubicBezTo>
                    <a:pt x="602" y="2136"/>
                    <a:pt x="508" y="2018"/>
                    <a:pt x="437" y="1853"/>
                  </a:cubicBezTo>
                  <a:cubicBezTo>
                    <a:pt x="378" y="1688"/>
                    <a:pt x="343" y="1511"/>
                    <a:pt x="343" y="1287"/>
                  </a:cubicBezTo>
                  <a:cubicBezTo>
                    <a:pt x="343" y="1121"/>
                    <a:pt x="378" y="956"/>
                    <a:pt x="426" y="803"/>
                  </a:cubicBezTo>
                  <a:cubicBezTo>
                    <a:pt x="484" y="649"/>
                    <a:pt x="567" y="520"/>
                    <a:pt x="697" y="425"/>
                  </a:cubicBezTo>
                  <a:cubicBezTo>
                    <a:pt x="838" y="331"/>
                    <a:pt x="992" y="284"/>
                    <a:pt x="1192" y="284"/>
                  </a:cubicBezTo>
                  <a:cubicBezTo>
                    <a:pt x="1357" y="284"/>
                    <a:pt x="1499" y="331"/>
                    <a:pt x="1617" y="414"/>
                  </a:cubicBezTo>
                  <a:cubicBezTo>
                    <a:pt x="1723" y="496"/>
                    <a:pt x="1806" y="638"/>
                    <a:pt x="1865" y="815"/>
                  </a:cubicBezTo>
                  <a:lnTo>
                    <a:pt x="2195" y="744"/>
                  </a:lnTo>
                  <a:cubicBezTo>
                    <a:pt x="2124" y="508"/>
                    <a:pt x="2006" y="319"/>
                    <a:pt x="1841" y="189"/>
                  </a:cubicBezTo>
                  <a:cubicBezTo>
                    <a:pt x="1664" y="60"/>
                    <a:pt x="1452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7"/>
            <p:cNvSpPr/>
            <p:nvPr/>
          </p:nvSpPr>
          <p:spPr>
            <a:xfrm>
              <a:off x="1981000" y="4078325"/>
              <a:ext cx="60475" cy="65800"/>
            </a:xfrm>
            <a:custGeom>
              <a:avLst/>
              <a:gdLst/>
              <a:ahLst/>
              <a:cxnLst/>
              <a:rect l="l" t="t" r="r" b="b"/>
              <a:pathLst>
                <a:path w="2419" h="2632" extrusionOk="0">
                  <a:moveTo>
                    <a:pt x="1204" y="296"/>
                  </a:moveTo>
                  <a:cubicBezTo>
                    <a:pt x="1452" y="296"/>
                    <a:pt x="1664" y="378"/>
                    <a:pt x="1829" y="555"/>
                  </a:cubicBezTo>
                  <a:cubicBezTo>
                    <a:pt x="1994" y="732"/>
                    <a:pt x="2077" y="968"/>
                    <a:pt x="2077" y="1275"/>
                  </a:cubicBezTo>
                  <a:cubicBezTo>
                    <a:pt x="2077" y="1652"/>
                    <a:pt x="1982" y="1935"/>
                    <a:pt x="1817" y="2089"/>
                  </a:cubicBezTo>
                  <a:cubicBezTo>
                    <a:pt x="1640" y="2254"/>
                    <a:pt x="1440" y="2336"/>
                    <a:pt x="1204" y="2336"/>
                  </a:cubicBezTo>
                  <a:cubicBezTo>
                    <a:pt x="1039" y="2336"/>
                    <a:pt x="885" y="2301"/>
                    <a:pt x="756" y="2207"/>
                  </a:cubicBezTo>
                  <a:cubicBezTo>
                    <a:pt x="614" y="2124"/>
                    <a:pt x="520" y="2006"/>
                    <a:pt x="449" y="1853"/>
                  </a:cubicBezTo>
                  <a:cubicBezTo>
                    <a:pt x="378" y="1699"/>
                    <a:pt x="343" y="1522"/>
                    <a:pt x="343" y="1310"/>
                  </a:cubicBezTo>
                  <a:cubicBezTo>
                    <a:pt x="343" y="992"/>
                    <a:pt x="425" y="732"/>
                    <a:pt x="590" y="555"/>
                  </a:cubicBezTo>
                  <a:cubicBezTo>
                    <a:pt x="744" y="378"/>
                    <a:pt x="956" y="296"/>
                    <a:pt x="1204" y="296"/>
                  </a:cubicBezTo>
                  <a:close/>
                  <a:moveTo>
                    <a:pt x="1204" y="1"/>
                  </a:moveTo>
                  <a:cubicBezTo>
                    <a:pt x="992" y="1"/>
                    <a:pt x="779" y="60"/>
                    <a:pt x="590" y="166"/>
                  </a:cubicBezTo>
                  <a:cubicBezTo>
                    <a:pt x="402" y="260"/>
                    <a:pt x="248" y="414"/>
                    <a:pt x="154" y="626"/>
                  </a:cubicBezTo>
                  <a:cubicBezTo>
                    <a:pt x="48" y="826"/>
                    <a:pt x="1" y="1051"/>
                    <a:pt x="1" y="1310"/>
                  </a:cubicBezTo>
                  <a:cubicBezTo>
                    <a:pt x="1" y="1570"/>
                    <a:pt x="48" y="1794"/>
                    <a:pt x="142" y="1994"/>
                  </a:cubicBezTo>
                  <a:cubicBezTo>
                    <a:pt x="237" y="2195"/>
                    <a:pt x="390" y="2348"/>
                    <a:pt x="567" y="2454"/>
                  </a:cubicBezTo>
                  <a:cubicBezTo>
                    <a:pt x="756" y="2572"/>
                    <a:pt x="968" y="2631"/>
                    <a:pt x="1204" y="2631"/>
                  </a:cubicBezTo>
                  <a:cubicBezTo>
                    <a:pt x="1558" y="2631"/>
                    <a:pt x="1853" y="2502"/>
                    <a:pt x="2077" y="2266"/>
                  </a:cubicBezTo>
                  <a:cubicBezTo>
                    <a:pt x="2301" y="2030"/>
                    <a:pt x="2419" y="1699"/>
                    <a:pt x="2419" y="1287"/>
                  </a:cubicBezTo>
                  <a:cubicBezTo>
                    <a:pt x="2419" y="1062"/>
                    <a:pt x="2372" y="850"/>
                    <a:pt x="2277" y="649"/>
                  </a:cubicBezTo>
                  <a:cubicBezTo>
                    <a:pt x="2171" y="449"/>
                    <a:pt x="2030" y="296"/>
                    <a:pt x="1841" y="178"/>
                  </a:cubicBezTo>
                  <a:cubicBezTo>
                    <a:pt x="1652" y="60"/>
                    <a:pt x="1440" y="1"/>
                    <a:pt x="12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7"/>
            <p:cNvSpPr/>
            <p:nvPr/>
          </p:nvSpPr>
          <p:spPr>
            <a:xfrm>
              <a:off x="1947675" y="4151175"/>
              <a:ext cx="25" cy="112400"/>
            </a:xfrm>
            <a:custGeom>
              <a:avLst/>
              <a:gdLst/>
              <a:ahLst/>
              <a:cxnLst/>
              <a:rect l="l" t="t" r="r" b="b"/>
              <a:pathLst>
                <a:path w="1" h="4496" fill="none" extrusionOk="0">
                  <a:moveTo>
                    <a:pt x="1" y="4495"/>
                  </a:moveTo>
                  <a:lnTo>
                    <a:pt x="1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7"/>
            <p:cNvSpPr/>
            <p:nvPr/>
          </p:nvSpPr>
          <p:spPr>
            <a:xfrm>
              <a:off x="1947675" y="4347300"/>
              <a:ext cx="25" cy="112400"/>
            </a:xfrm>
            <a:custGeom>
              <a:avLst/>
              <a:gdLst/>
              <a:ahLst/>
              <a:cxnLst/>
              <a:rect l="l" t="t" r="r" b="b"/>
              <a:pathLst>
                <a:path w="1" h="4496" fill="none" extrusionOk="0">
                  <a:moveTo>
                    <a:pt x="1" y="4495"/>
                  </a:moveTo>
                  <a:lnTo>
                    <a:pt x="1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7"/>
            <p:cNvSpPr/>
            <p:nvPr/>
          </p:nvSpPr>
          <p:spPr>
            <a:xfrm>
              <a:off x="1918175" y="4270625"/>
              <a:ext cx="56075" cy="65800"/>
            </a:xfrm>
            <a:custGeom>
              <a:avLst/>
              <a:gdLst/>
              <a:ahLst/>
              <a:cxnLst/>
              <a:rect l="l" t="t" r="r" b="b"/>
              <a:pathLst>
                <a:path w="2243" h="2632" extrusionOk="0">
                  <a:moveTo>
                    <a:pt x="1192" y="0"/>
                  </a:moveTo>
                  <a:cubicBezTo>
                    <a:pt x="968" y="0"/>
                    <a:pt x="768" y="59"/>
                    <a:pt x="579" y="154"/>
                  </a:cubicBezTo>
                  <a:cubicBezTo>
                    <a:pt x="402" y="260"/>
                    <a:pt x="249" y="413"/>
                    <a:pt x="154" y="602"/>
                  </a:cubicBezTo>
                  <a:cubicBezTo>
                    <a:pt x="48" y="802"/>
                    <a:pt x="1" y="1038"/>
                    <a:pt x="1" y="1298"/>
                  </a:cubicBezTo>
                  <a:cubicBezTo>
                    <a:pt x="1" y="1534"/>
                    <a:pt x="48" y="1770"/>
                    <a:pt x="131" y="1970"/>
                  </a:cubicBezTo>
                  <a:cubicBezTo>
                    <a:pt x="225" y="2183"/>
                    <a:pt x="355" y="2348"/>
                    <a:pt x="520" y="2454"/>
                  </a:cubicBezTo>
                  <a:cubicBezTo>
                    <a:pt x="697" y="2572"/>
                    <a:pt x="921" y="2631"/>
                    <a:pt x="1192" y="2631"/>
                  </a:cubicBezTo>
                  <a:cubicBezTo>
                    <a:pt x="1452" y="2631"/>
                    <a:pt x="1676" y="2548"/>
                    <a:pt x="1865" y="2407"/>
                  </a:cubicBezTo>
                  <a:cubicBezTo>
                    <a:pt x="2042" y="2265"/>
                    <a:pt x="2171" y="2053"/>
                    <a:pt x="2242" y="1782"/>
                  </a:cubicBezTo>
                  <a:lnTo>
                    <a:pt x="1900" y="1699"/>
                  </a:lnTo>
                  <a:cubicBezTo>
                    <a:pt x="1865" y="1911"/>
                    <a:pt x="1770" y="2065"/>
                    <a:pt x="1641" y="2171"/>
                  </a:cubicBezTo>
                  <a:cubicBezTo>
                    <a:pt x="1511" y="2289"/>
                    <a:pt x="1357" y="2336"/>
                    <a:pt x="1169" y="2336"/>
                  </a:cubicBezTo>
                  <a:cubicBezTo>
                    <a:pt x="1015" y="2336"/>
                    <a:pt x="862" y="2301"/>
                    <a:pt x="732" y="2218"/>
                  </a:cubicBezTo>
                  <a:cubicBezTo>
                    <a:pt x="602" y="2136"/>
                    <a:pt x="508" y="2018"/>
                    <a:pt x="437" y="1864"/>
                  </a:cubicBezTo>
                  <a:cubicBezTo>
                    <a:pt x="378" y="1699"/>
                    <a:pt x="343" y="1510"/>
                    <a:pt x="343" y="1298"/>
                  </a:cubicBezTo>
                  <a:cubicBezTo>
                    <a:pt x="343" y="1133"/>
                    <a:pt x="378" y="968"/>
                    <a:pt x="426" y="814"/>
                  </a:cubicBezTo>
                  <a:cubicBezTo>
                    <a:pt x="484" y="649"/>
                    <a:pt x="567" y="531"/>
                    <a:pt x="697" y="437"/>
                  </a:cubicBezTo>
                  <a:cubicBezTo>
                    <a:pt x="838" y="342"/>
                    <a:pt x="992" y="295"/>
                    <a:pt x="1192" y="295"/>
                  </a:cubicBezTo>
                  <a:cubicBezTo>
                    <a:pt x="1357" y="295"/>
                    <a:pt x="1499" y="331"/>
                    <a:pt x="1617" y="413"/>
                  </a:cubicBezTo>
                  <a:cubicBezTo>
                    <a:pt x="1723" y="508"/>
                    <a:pt x="1806" y="637"/>
                    <a:pt x="1865" y="826"/>
                  </a:cubicBezTo>
                  <a:lnTo>
                    <a:pt x="2195" y="744"/>
                  </a:lnTo>
                  <a:cubicBezTo>
                    <a:pt x="2124" y="508"/>
                    <a:pt x="2006" y="331"/>
                    <a:pt x="1841" y="201"/>
                  </a:cubicBezTo>
                  <a:cubicBezTo>
                    <a:pt x="1664" y="71"/>
                    <a:pt x="1452" y="0"/>
                    <a:pt x="11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7"/>
            <p:cNvSpPr/>
            <p:nvPr/>
          </p:nvSpPr>
          <p:spPr>
            <a:xfrm>
              <a:off x="1981000" y="4272675"/>
              <a:ext cx="49575" cy="63150"/>
            </a:xfrm>
            <a:custGeom>
              <a:avLst/>
              <a:gdLst/>
              <a:ahLst/>
              <a:cxnLst/>
              <a:rect l="l" t="t" r="r" b="b"/>
              <a:pathLst>
                <a:path w="1983" h="2526" extrusionOk="0">
                  <a:moveTo>
                    <a:pt x="1" y="1"/>
                  </a:moveTo>
                  <a:lnTo>
                    <a:pt x="1" y="2525"/>
                  </a:lnTo>
                  <a:lnTo>
                    <a:pt x="331" y="2525"/>
                  </a:lnTo>
                  <a:lnTo>
                    <a:pt x="331" y="1334"/>
                  </a:lnTo>
                  <a:lnTo>
                    <a:pt x="1652" y="1334"/>
                  </a:lnTo>
                  <a:lnTo>
                    <a:pt x="1652" y="2525"/>
                  </a:lnTo>
                  <a:lnTo>
                    <a:pt x="1982" y="2525"/>
                  </a:lnTo>
                  <a:lnTo>
                    <a:pt x="1982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31" y="1039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7"/>
            <p:cNvSpPr/>
            <p:nvPr/>
          </p:nvSpPr>
          <p:spPr>
            <a:xfrm>
              <a:off x="1850650" y="4467325"/>
              <a:ext cx="60475" cy="65500"/>
            </a:xfrm>
            <a:custGeom>
              <a:avLst/>
              <a:gdLst/>
              <a:ahLst/>
              <a:cxnLst/>
              <a:rect l="l" t="t" r="r" b="b"/>
              <a:pathLst>
                <a:path w="2419" h="2620" extrusionOk="0">
                  <a:moveTo>
                    <a:pt x="1215" y="284"/>
                  </a:moveTo>
                  <a:cubicBezTo>
                    <a:pt x="1463" y="284"/>
                    <a:pt x="1664" y="367"/>
                    <a:pt x="1829" y="544"/>
                  </a:cubicBezTo>
                  <a:cubicBezTo>
                    <a:pt x="1994" y="721"/>
                    <a:pt x="2077" y="968"/>
                    <a:pt x="2077" y="1275"/>
                  </a:cubicBezTo>
                  <a:cubicBezTo>
                    <a:pt x="2077" y="1652"/>
                    <a:pt x="1994" y="1924"/>
                    <a:pt x="1817" y="2089"/>
                  </a:cubicBezTo>
                  <a:cubicBezTo>
                    <a:pt x="1652" y="2254"/>
                    <a:pt x="1451" y="2325"/>
                    <a:pt x="1204" y="2325"/>
                  </a:cubicBezTo>
                  <a:cubicBezTo>
                    <a:pt x="1038" y="2325"/>
                    <a:pt x="897" y="2290"/>
                    <a:pt x="755" y="2207"/>
                  </a:cubicBezTo>
                  <a:cubicBezTo>
                    <a:pt x="626" y="2124"/>
                    <a:pt x="519" y="1995"/>
                    <a:pt x="449" y="1841"/>
                  </a:cubicBezTo>
                  <a:cubicBezTo>
                    <a:pt x="378" y="1688"/>
                    <a:pt x="342" y="1511"/>
                    <a:pt x="342" y="1310"/>
                  </a:cubicBezTo>
                  <a:cubicBezTo>
                    <a:pt x="342" y="980"/>
                    <a:pt x="425" y="732"/>
                    <a:pt x="590" y="555"/>
                  </a:cubicBezTo>
                  <a:cubicBezTo>
                    <a:pt x="755" y="378"/>
                    <a:pt x="968" y="284"/>
                    <a:pt x="1215" y="284"/>
                  </a:cubicBezTo>
                  <a:close/>
                  <a:moveTo>
                    <a:pt x="1215" y="1"/>
                  </a:moveTo>
                  <a:cubicBezTo>
                    <a:pt x="991" y="1"/>
                    <a:pt x="791" y="48"/>
                    <a:pt x="602" y="154"/>
                  </a:cubicBezTo>
                  <a:cubicBezTo>
                    <a:pt x="413" y="260"/>
                    <a:pt x="260" y="414"/>
                    <a:pt x="154" y="614"/>
                  </a:cubicBezTo>
                  <a:cubicBezTo>
                    <a:pt x="47" y="815"/>
                    <a:pt x="0" y="1051"/>
                    <a:pt x="0" y="1299"/>
                  </a:cubicBezTo>
                  <a:cubicBezTo>
                    <a:pt x="0" y="1558"/>
                    <a:pt x="47" y="1782"/>
                    <a:pt x="154" y="1983"/>
                  </a:cubicBezTo>
                  <a:cubicBezTo>
                    <a:pt x="248" y="2183"/>
                    <a:pt x="390" y="2337"/>
                    <a:pt x="578" y="2455"/>
                  </a:cubicBezTo>
                  <a:cubicBezTo>
                    <a:pt x="767" y="2561"/>
                    <a:pt x="979" y="2620"/>
                    <a:pt x="1215" y="2620"/>
                  </a:cubicBezTo>
                  <a:cubicBezTo>
                    <a:pt x="1569" y="2620"/>
                    <a:pt x="1864" y="2502"/>
                    <a:pt x="2088" y="2266"/>
                  </a:cubicBezTo>
                  <a:cubicBezTo>
                    <a:pt x="2313" y="2030"/>
                    <a:pt x="2419" y="1700"/>
                    <a:pt x="2419" y="1275"/>
                  </a:cubicBezTo>
                  <a:cubicBezTo>
                    <a:pt x="2419" y="1051"/>
                    <a:pt x="2371" y="838"/>
                    <a:pt x="2277" y="638"/>
                  </a:cubicBezTo>
                  <a:cubicBezTo>
                    <a:pt x="2183" y="437"/>
                    <a:pt x="2041" y="284"/>
                    <a:pt x="1852" y="166"/>
                  </a:cubicBezTo>
                  <a:cubicBezTo>
                    <a:pt x="1664" y="60"/>
                    <a:pt x="1451" y="1"/>
                    <a:pt x="1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7"/>
            <p:cNvSpPr/>
            <p:nvPr/>
          </p:nvSpPr>
          <p:spPr>
            <a:xfrm>
              <a:off x="1793425" y="4468225"/>
              <a:ext cx="49875" cy="63125"/>
            </a:xfrm>
            <a:custGeom>
              <a:avLst/>
              <a:gdLst/>
              <a:ahLst/>
              <a:cxnLst/>
              <a:rect l="l" t="t" r="r" b="b"/>
              <a:pathLst>
                <a:path w="1995" h="2525" extrusionOk="0">
                  <a:moveTo>
                    <a:pt x="1" y="0"/>
                  </a:moveTo>
                  <a:lnTo>
                    <a:pt x="1" y="2525"/>
                  </a:lnTo>
                  <a:lnTo>
                    <a:pt x="343" y="2525"/>
                  </a:lnTo>
                  <a:lnTo>
                    <a:pt x="343" y="1333"/>
                  </a:lnTo>
                  <a:lnTo>
                    <a:pt x="1652" y="1333"/>
                  </a:lnTo>
                  <a:lnTo>
                    <a:pt x="1652" y="2525"/>
                  </a:lnTo>
                  <a:lnTo>
                    <a:pt x="1994" y="2525"/>
                  </a:lnTo>
                  <a:lnTo>
                    <a:pt x="1994" y="0"/>
                  </a:lnTo>
                  <a:lnTo>
                    <a:pt x="1652" y="0"/>
                  </a:lnTo>
                  <a:lnTo>
                    <a:pt x="1652" y="1038"/>
                  </a:lnTo>
                  <a:lnTo>
                    <a:pt x="343" y="1038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7"/>
            <p:cNvSpPr/>
            <p:nvPr/>
          </p:nvSpPr>
          <p:spPr>
            <a:xfrm>
              <a:off x="1918475" y="4467050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192" y="0"/>
                  </a:moveTo>
                  <a:cubicBezTo>
                    <a:pt x="968" y="0"/>
                    <a:pt x="767" y="47"/>
                    <a:pt x="579" y="153"/>
                  </a:cubicBezTo>
                  <a:cubicBezTo>
                    <a:pt x="390" y="260"/>
                    <a:pt x="248" y="401"/>
                    <a:pt x="154" y="602"/>
                  </a:cubicBezTo>
                  <a:cubicBezTo>
                    <a:pt x="48" y="802"/>
                    <a:pt x="1" y="1026"/>
                    <a:pt x="1" y="1298"/>
                  </a:cubicBezTo>
                  <a:cubicBezTo>
                    <a:pt x="1" y="1534"/>
                    <a:pt x="48" y="1758"/>
                    <a:pt x="130" y="1970"/>
                  </a:cubicBezTo>
                  <a:cubicBezTo>
                    <a:pt x="225" y="2183"/>
                    <a:pt x="355" y="2348"/>
                    <a:pt x="520" y="2454"/>
                  </a:cubicBezTo>
                  <a:cubicBezTo>
                    <a:pt x="697" y="2572"/>
                    <a:pt x="921" y="2619"/>
                    <a:pt x="1192" y="2619"/>
                  </a:cubicBezTo>
                  <a:cubicBezTo>
                    <a:pt x="1452" y="2619"/>
                    <a:pt x="1676" y="2548"/>
                    <a:pt x="1865" y="2407"/>
                  </a:cubicBezTo>
                  <a:cubicBezTo>
                    <a:pt x="2041" y="2265"/>
                    <a:pt x="2171" y="2053"/>
                    <a:pt x="2242" y="1770"/>
                  </a:cubicBezTo>
                  <a:lnTo>
                    <a:pt x="1900" y="1687"/>
                  </a:lnTo>
                  <a:cubicBezTo>
                    <a:pt x="1853" y="1899"/>
                    <a:pt x="1770" y="2065"/>
                    <a:pt x="1640" y="2171"/>
                  </a:cubicBezTo>
                  <a:cubicBezTo>
                    <a:pt x="1511" y="2277"/>
                    <a:pt x="1345" y="2336"/>
                    <a:pt x="1157" y="2336"/>
                  </a:cubicBezTo>
                  <a:cubicBezTo>
                    <a:pt x="1003" y="2336"/>
                    <a:pt x="862" y="2301"/>
                    <a:pt x="732" y="2218"/>
                  </a:cubicBezTo>
                  <a:cubicBezTo>
                    <a:pt x="602" y="2135"/>
                    <a:pt x="496" y="2017"/>
                    <a:pt x="437" y="1852"/>
                  </a:cubicBezTo>
                  <a:cubicBezTo>
                    <a:pt x="378" y="1699"/>
                    <a:pt x="343" y="1510"/>
                    <a:pt x="343" y="1286"/>
                  </a:cubicBezTo>
                  <a:cubicBezTo>
                    <a:pt x="343" y="1121"/>
                    <a:pt x="366" y="967"/>
                    <a:pt x="425" y="802"/>
                  </a:cubicBezTo>
                  <a:cubicBezTo>
                    <a:pt x="472" y="649"/>
                    <a:pt x="567" y="519"/>
                    <a:pt x="697" y="425"/>
                  </a:cubicBezTo>
                  <a:cubicBezTo>
                    <a:pt x="826" y="330"/>
                    <a:pt x="992" y="283"/>
                    <a:pt x="1192" y="283"/>
                  </a:cubicBezTo>
                  <a:cubicBezTo>
                    <a:pt x="1357" y="283"/>
                    <a:pt x="1499" y="330"/>
                    <a:pt x="1605" y="413"/>
                  </a:cubicBezTo>
                  <a:cubicBezTo>
                    <a:pt x="1723" y="496"/>
                    <a:pt x="1806" y="637"/>
                    <a:pt x="1865" y="814"/>
                  </a:cubicBezTo>
                  <a:lnTo>
                    <a:pt x="2195" y="743"/>
                  </a:lnTo>
                  <a:cubicBezTo>
                    <a:pt x="2124" y="507"/>
                    <a:pt x="2006" y="319"/>
                    <a:pt x="1829" y="201"/>
                  </a:cubicBezTo>
                  <a:cubicBezTo>
                    <a:pt x="1664" y="71"/>
                    <a:pt x="1452" y="0"/>
                    <a:pt x="11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7"/>
            <p:cNvSpPr/>
            <p:nvPr/>
          </p:nvSpPr>
          <p:spPr>
            <a:xfrm>
              <a:off x="1981000" y="4467625"/>
              <a:ext cx="49875" cy="63450"/>
            </a:xfrm>
            <a:custGeom>
              <a:avLst/>
              <a:gdLst/>
              <a:ahLst/>
              <a:cxnLst/>
              <a:rect l="l" t="t" r="r" b="b"/>
              <a:pathLst>
                <a:path w="1995" h="2538" extrusionOk="0">
                  <a:moveTo>
                    <a:pt x="1" y="1"/>
                  </a:moveTo>
                  <a:lnTo>
                    <a:pt x="1" y="2537"/>
                  </a:lnTo>
                  <a:lnTo>
                    <a:pt x="343" y="2537"/>
                  </a:lnTo>
                  <a:lnTo>
                    <a:pt x="343" y="1346"/>
                  </a:lnTo>
                  <a:lnTo>
                    <a:pt x="1664" y="1346"/>
                  </a:lnTo>
                  <a:lnTo>
                    <a:pt x="1664" y="2537"/>
                  </a:lnTo>
                  <a:lnTo>
                    <a:pt x="1994" y="2537"/>
                  </a:lnTo>
                  <a:lnTo>
                    <a:pt x="1994" y="1"/>
                  </a:lnTo>
                  <a:lnTo>
                    <a:pt x="1664" y="1"/>
                  </a:lnTo>
                  <a:lnTo>
                    <a:pt x="1664" y="1051"/>
                  </a:lnTo>
                  <a:lnTo>
                    <a:pt x="343" y="105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7"/>
            <p:cNvSpPr/>
            <p:nvPr/>
          </p:nvSpPr>
          <p:spPr>
            <a:xfrm>
              <a:off x="2035275" y="4513050"/>
              <a:ext cx="24500" cy="37175"/>
            </a:xfrm>
            <a:custGeom>
              <a:avLst/>
              <a:gdLst/>
              <a:ahLst/>
              <a:cxnLst/>
              <a:rect l="l" t="t" r="r" b="b"/>
              <a:pathLst>
                <a:path w="980" h="1487" extrusionOk="0">
                  <a:moveTo>
                    <a:pt x="519" y="0"/>
                  </a:moveTo>
                  <a:cubicBezTo>
                    <a:pt x="378" y="0"/>
                    <a:pt x="260" y="36"/>
                    <a:pt x="177" y="118"/>
                  </a:cubicBezTo>
                  <a:cubicBezTo>
                    <a:pt x="95" y="189"/>
                    <a:pt x="47" y="295"/>
                    <a:pt x="36" y="437"/>
                  </a:cubicBezTo>
                  <a:lnTo>
                    <a:pt x="224" y="449"/>
                  </a:lnTo>
                  <a:cubicBezTo>
                    <a:pt x="224" y="354"/>
                    <a:pt x="248" y="284"/>
                    <a:pt x="295" y="236"/>
                  </a:cubicBezTo>
                  <a:cubicBezTo>
                    <a:pt x="354" y="177"/>
                    <a:pt x="425" y="154"/>
                    <a:pt x="507" y="154"/>
                  </a:cubicBezTo>
                  <a:cubicBezTo>
                    <a:pt x="590" y="154"/>
                    <a:pt x="661" y="177"/>
                    <a:pt x="708" y="225"/>
                  </a:cubicBezTo>
                  <a:cubicBezTo>
                    <a:pt x="767" y="284"/>
                    <a:pt x="791" y="343"/>
                    <a:pt x="791" y="413"/>
                  </a:cubicBezTo>
                  <a:cubicBezTo>
                    <a:pt x="791" y="484"/>
                    <a:pt x="755" y="555"/>
                    <a:pt x="708" y="626"/>
                  </a:cubicBezTo>
                  <a:cubicBezTo>
                    <a:pt x="649" y="708"/>
                    <a:pt x="543" y="814"/>
                    <a:pt x="378" y="944"/>
                  </a:cubicBezTo>
                  <a:cubicBezTo>
                    <a:pt x="272" y="1027"/>
                    <a:pt x="201" y="1098"/>
                    <a:pt x="142" y="1168"/>
                  </a:cubicBezTo>
                  <a:cubicBezTo>
                    <a:pt x="83" y="1227"/>
                    <a:pt x="47" y="1298"/>
                    <a:pt x="24" y="1357"/>
                  </a:cubicBezTo>
                  <a:cubicBezTo>
                    <a:pt x="0" y="1404"/>
                    <a:pt x="0" y="1440"/>
                    <a:pt x="0" y="1487"/>
                  </a:cubicBezTo>
                  <a:lnTo>
                    <a:pt x="979" y="1487"/>
                  </a:lnTo>
                  <a:lnTo>
                    <a:pt x="979" y="1310"/>
                  </a:lnTo>
                  <a:lnTo>
                    <a:pt x="248" y="1310"/>
                  </a:lnTo>
                  <a:cubicBezTo>
                    <a:pt x="272" y="1286"/>
                    <a:pt x="295" y="1251"/>
                    <a:pt x="331" y="1216"/>
                  </a:cubicBezTo>
                  <a:cubicBezTo>
                    <a:pt x="354" y="1180"/>
                    <a:pt x="425" y="1121"/>
                    <a:pt x="543" y="1027"/>
                  </a:cubicBezTo>
                  <a:cubicBezTo>
                    <a:pt x="673" y="921"/>
                    <a:pt x="767" y="838"/>
                    <a:pt x="814" y="767"/>
                  </a:cubicBezTo>
                  <a:cubicBezTo>
                    <a:pt x="873" y="708"/>
                    <a:pt x="909" y="649"/>
                    <a:pt x="944" y="590"/>
                  </a:cubicBezTo>
                  <a:cubicBezTo>
                    <a:pt x="968" y="531"/>
                    <a:pt x="979" y="472"/>
                    <a:pt x="979" y="413"/>
                  </a:cubicBezTo>
                  <a:cubicBezTo>
                    <a:pt x="979" y="295"/>
                    <a:pt x="932" y="201"/>
                    <a:pt x="850" y="118"/>
                  </a:cubicBezTo>
                  <a:cubicBezTo>
                    <a:pt x="767" y="48"/>
                    <a:pt x="661" y="0"/>
                    <a:pt x="5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7"/>
            <p:cNvSpPr/>
            <p:nvPr/>
          </p:nvSpPr>
          <p:spPr>
            <a:xfrm>
              <a:off x="2278575" y="2684800"/>
              <a:ext cx="49575" cy="63450"/>
            </a:xfrm>
            <a:custGeom>
              <a:avLst/>
              <a:gdLst/>
              <a:ahLst/>
              <a:cxnLst/>
              <a:rect l="l" t="t" r="r" b="b"/>
              <a:pathLst>
                <a:path w="1983" h="2538" extrusionOk="0">
                  <a:moveTo>
                    <a:pt x="1" y="1"/>
                  </a:moveTo>
                  <a:lnTo>
                    <a:pt x="1" y="2537"/>
                  </a:lnTo>
                  <a:lnTo>
                    <a:pt x="331" y="2537"/>
                  </a:lnTo>
                  <a:lnTo>
                    <a:pt x="331" y="1346"/>
                  </a:lnTo>
                  <a:lnTo>
                    <a:pt x="1652" y="1346"/>
                  </a:lnTo>
                  <a:lnTo>
                    <a:pt x="1652" y="2537"/>
                  </a:lnTo>
                  <a:lnTo>
                    <a:pt x="1983" y="2537"/>
                  </a:lnTo>
                  <a:lnTo>
                    <a:pt x="1983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31" y="1039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7"/>
            <p:cNvSpPr/>
            <p:nvPr/>
          </p:nvSpPr>
          <p:spPr>
            <a:xfrm>
              <a:off x="2213700" y="2683050"/>
              <a:ext cx="60475" cy="65500"/>
            </a:xfrm>
            <a:custGeom>
              <a:avLst/>
              <a:gdLst/>
              <a:ahLst/>
              <a:cxnLst/>
              <a:rect l="l" t="t" r="r" b="b"/>
              <a:pathLst>
                <a:path w="2419" h="2620" extrusionOk="0">
                  <a:moveTo>
                    <a:pt x="1204" y="283"/>
                  </a:moveTo>
                  <a:cubicBezTo>
                    <a:pt x="1451" y="283"/>
                    <a:pt x="1664" y="378"/>
                    <a:pt x="1829" y="555"/>
                  </a:cubicBezTo>
                  <a:cubicBezTo>
                    <a:pt x="1994" y="731"/>
                    <a:pt x="2077" y="967"/>
                    <a:pt x="2077" y="1274"/>
                  </a:cubicBezTo>
                  <a:cubicBezTo>
                    <a:pt x="2077" y="1652"/>
                    <a:pt x="1982" y="1923"/>
                    <a:pt x="1817" y="2088"/>
                  </a:cubicBezTo>
                  <a:cubicBezTo>
                    <a:pt x="1640" y="2253"/>
                    <a:pt x="1440" y="2336"/>
                    <a:pt x="1204" y="2336"/>
                  </a:cubicBezTo>
                  <a:cubicBezTo>
                    <a:pt x="1039" y="2336"/>
                    <a:pt x="885" y="2289"/>
                    <a:pt x="755" y="2206"/>
                  </a:cubicBezTo>
                  <a:cubicBezTo>
                    <a:pt x="614" y="2124"/>
                    <a:pt x="519" y="2006"/>
                    <a:pt x="449" y="1852"/>
                  </a:cubicBezTo>
                  <a:cubicBezTo>
                    <a:pt x="378" y="1699"/>
                    <a:pt x="342" y="1510"/>
                    <a:pt x="342" y="1310"/>
                  </a:cubicBezTo>
                  <a:cubicBezTo>
                    <a:pt x="342" y="979"/>
                    <a:pt x="425" y="731"/>
                    <a:pt x="590" y="555"/>
                  </a:cubicBezTo>
                  <a:cubicBezTo>
                    <a:pt x="744" y="378"/>
                    <a:pt x="956" y="283"/>
                    <a:pt x="1204" y="283"/>
                  </a:cubicBezTo>
                  <a:close/>
                  <a:moveTo>
                    <a:pt x="1204" y="0"/>
                  </a:moveTo>
                  <a:cubicBezTo>
                    <a:pt x="991" y="0"/>
                    <a:pt x="779" y="59"/>
                    <a:pt x="590" y="153"/>
                  </a:cubicBezTo>
                  <a:cubicBezTo>
                    <a:pt x="401" y="260"/>
                    <a:pt x="260" y="413"/>
                    <a:pt x="154" y="614"/>
                  </a:cubicBezTo>
                  <a:cubicBezTo>
                    <a:pt x="48" y="826"/>
                    <a:pt x="0" y="1050"/>
                    <a:pt x="0" y="1310"/>
                  </a:cubicBezTo>
                  <a:cubicBezTo>
                    <a:pt x="0" y="1557"/>
                    <a:pt x="48" y="1793"/>
                    <a:pt x="142" y="1994"/>
                  </a:cubicBezTo>
                  <a:cubicBezTo>
                    <a:pt x="248" y="2183"/>
                    <a:pt x="390" y="2348"/>
                    <a:pt x="578" y="2454"/>
                  </a:cubicBezTo>
                  <a:cubicBezTo>
                    <a:pt x="755" y="2572"/>
                    <a:pt x="968" y="2619"/>
                    <a:pt x="1204" y="2619"/>
                  </a:cubicBezTo>
                  <a:cubicBezTo>
                    <a:pt x="1558" y="2619"/>
                    <a:pt x="1853" y="2501"/>
                    <a:pt x="2077" y="2265"/>
                  </a:cubicBezTo>
                  <a:cubicBezTo>
                    <a:pt x="2301" y="2029"/>
                    <a:pt x="2419" y="1699"/>
                    <a:pt x="2419" y="1274"/>
                  </a:cubicBezTo>
                  <a:cubicBezTo>
                    <a:pt x="2419" y="1062"/>
                    <a:pt x="2372" y="849"/>
                    <a:pt x="2277" y="649"/>
                  </a:cubicBezTo>
                  <a:cubicBezTo>
                    <a:pt x="2171" y="448"/>
                    <a:pt x="2029" y="295"/>
                    <a:pt x="1853" y="177"/>
                  </a:cubicBezTo>
                  <a:cubicBezTo>
                    <a:pt x="1664" y="59"/>
                    <a:pt x="1451" y="0"/>
                    <a:pt x="1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7"/>
            <p:cNvSpPr/>
            <p:nvPr/>
          </p:nvSpPr>
          <p:spPr>
            <a:xfrm>
              <a:off x="2475300" y="2832850"/>
              <a:ext cx="60775" cy="65800"/>
            </a:xfrm>
            <a:custGeom>
              <a:avLst/>
              <a:gdLst/>
              <a:ahLst/>
              <a:cxnLst/>
              <a:rect l="l" t="t" r="r" b="b"/>
              <a:pathLst>
                <a:path w="2431" h="2632" extrusionOk="0">
                  <a:moveTo>
                    <a:pt x="1215" y="296"/>
                  </a:moveTo>
                  <a:cubicBezTo>
                    <a:pt x="1463" y="296"/>
                    <a:pt x="1664" y="378"/>
                    <a:pt x="1829" y="555"/>
                  </a:cubicBezTo>
                  <a:cubicBezTo>
                    <a:pt x="1994" y="732"/>
                    <a:pt x="2077" y="968"/>
                    <a:pt x="2077" y="1275"/>
                  </a:cubicBezTo>
                  <a:cubicBezTo>
                    <a:pt x="2077" y="1664"/>
                    <a:pt x="1994" y="1936"/>
                    <a:pt x="1817" y="2089"/>
                  </a:cubicBezTo>
                  <a:cubicBezTo>
                    <a:pt x="1652" y="2254"/>
                    <a:pt x="1451" y="2337"/>
                    <a:pt x="1215" y="2337"/>
                  </a:cubicBezTo>
                  <a:cubicBezTo>
                    <a:pt x="1038" y="2337"/>
                    <a:pt x="897" y="2301"/>
                    <a:pt x="755" y="2207"/>
                  </a:cubicBezTo>
                  <a:cubicBezTo>
                    <a:pt x="626" y="2124"/>
                    <a:pt x="519" y="2006"/>
                    <a:pt x="449" y="1853"/>
                  </a:cubicBezTo>
                  <a:cubicBezTo>
                    <a:pt x="378" y="1700"/>
                    <a:pt x="342" y="1523"/>
                    <a:pt x="342" y="1310"/>
                  </a:cubicBezTo>
                  <a:cubicBezTo>
                    <a:pt x="342" y="992"/>
                    <a:pt x="425" y="732"/>
                    <a:pt x="590" y="555"/>
                  </a:cubicBezTo>
                  <a:cubicBezTo>
                    <a:pt x="755" y="378"/>
                    <a:pt x="968" y="296"/>
                    <a:pt x="1215" y="296"/>
                  </a:cubicBezTo>
                  <a:close/>
                  <a:moveTo>
                    <a:pt x="1215" y="1"/>
                  </a:moveTo>
                  <a:cubicBezTo>
                    <a:pt x="991" y="1"/>
                    <a:pt x="791" y="60"/>
                    <a:pt x="602" y="166"/>
                  </a:cubicBezTo>
                  <a:cubicBezTo>
                    <a:pt x="413" y="272"/>
                    <a:pt x="260" y="426"/>
                    <a:pt x="154" y="626"/>
                  </a:cubicBezTo>
                  <a:cubicBezTo>
                    <a:pt x="59" y="827"/>
                    <a:pt x="0" y="1051"/>
                    <a:pt x="0" y="1310"/>
                  </a:cubicBezTo>
                  <a:cubicBezTo>
                    <a:pt x="0" y="1570"/>
                    <a:pt x="47" y="1794"/>
                    <a:pt x="154" y="1995"/>
                  </a:cubicBezTo>
                  <a:cubicBezTo>
                    <a:pt x="248" y="2195"/>
                    <a:pt x="390" y="2349"/>
                    <a:pt x="578" y="2455"/>
                  </a:cubicBezTo>
                  <a:cubicBezTo>
                    <a:pt x="767" y="2573"/>
                    <a:pt x="979" y="2632"/>
                    <a:pt x="1215" y="2632"/>
                  </a:cubicBezTo>
                  <a:cubicBezTo>
                    <a:pt x="1569" y="2632"/>
                    <a:pt x="1864" y="2514"/>
                    <a:pt x="2088" y="2266"/>
                  </a:cubicBezTo>
                  <a:cubicBezTo>
                    <a:pt x="2313" y="2030"/>
                    <a:pt x="2430" y="1700"/>
                    <a:pt x="2430" y="1287"/>
                  </a:cubicBezTo>
                  <a:cubicBezTo>
                    <a:pt x="2430" y="1063"/>
                    <a:pt x="2371" y="850"/>
                    <a:pt x="2277" y="650"/>
                  </a:cubicBezTo>
                  <a:cubicBezTo>
                    <a:pt x="2183" y="449"/>
                    <a:pt x="2041" y="296"/>
                    <a:pt x="1852" y="178"/>
                  </a:cubicBezTo>
                  <a:cubicBezTo>
                    <a:pt x="1664" y="60"/>
                    <a:pt x="1451" y="1"/>
                    <a:pt x="1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7"/>
            <p:cNvSpPr/>
            <p:nvPr/>
          </p:nvSpPr>
          <p:spPr>
            <a:xfrm>
              <a:off x="2543425" y="2833150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204" y="1"/>
                  </a:moveTo>
                  <a:cubicBezTo>
                    <a:pt x="980" y="1"/>
                    <a:pt x="767" y="48"/>
                    <a:pt x="590" y="142"/>
                  </a:cubicBezTo>
                  <a:cubicBezTo>
                    <a:pt x="401" y="248"/>
                    <a:pt x="260" y="402"/>
                    <a:pt x="154" y="591"/>
                  </a:cubicBezTo>
                  <a:cubicBezTo>
                    <a:pt x="59" y="791"/>
                    <a:pt x="0" y="1027"/>
                    <a:pt x="0" y="1287"/>
                  </a:cubicBezTo>
                  <a:cubicBezTo>
                    <a:pt x="0" y="1523"/>
                    <a:pt x="48" y="1759"/>
                    <a:pt x="142" y="1971"/>
                  </a:cubicBezTo>
                  <a:cubicBezTo>
                    <a:pt x="225" y="2171"/>
                    <a:pt x="354" y="2337"/>
                    <a:pt x="531" y="2443"/>
                  </a:cubicBezTo>
                  <a:cubicBezTo>
                    <a:pt x="696" y="2561"/>
                    <a:pt x="921" y="2620"/>
                    <a:pt x="1192" y="2620"/>
                  </a:cubicBezTo>
                  <a:cubicBezTo>
                    <a:pt x="1463" y="2620"/>
                    <a:pt x="1687" y="2537"/>
                    <a:pt x="1864" y="2396"/>
                  </a:cubicBezTo>
                  <a:cubicBezTo>
                    <a:pt x="2053" y="2254"/>
                    <a:pt x="2171" y="2042"/>
                    <a:pt x="2242" y="1770"/>
                  </a:cubicBezTo>
                  <a:lnTo>
                    <a:pt x="1912" y="1688"/>
                  </a:lnTo>
                  <a:cubicBezTo>
                    <a:pt x="1864" y="1900"/>
                    <a:pt x="1770" y="2053"/>
                    <a:pt x="1640" y="2171"/>
                  </a:cubicBezTo>
                  <a:cubicBezTo>
                    <a:pt x="1510" y="2278"/>
                    <a:pt x="1357" y="2325"/>
                    <a:pt x="1168" y="2325"/>
                  </a:cubicBezTo>
                  <a:cubicBezTo>
                    <a:pt x="1015" y="2325"/>
                    <a:pt x="873" y="2289"/>
                    <a:pt x="732" y="2207"/>
                  </a:cubicBezTo>
                  <a:cubicBezTo>
                    <a:pt x="602" y="2124"/>
                    <a:pt x="508" y="2006"/>
                    <a:pt x="449" y="1853"/>
                  </a:cubicBezTo>
                  <a:cubicBezTo>
                    <a:pt x="378" y="1688"/>
                    <a:pt x="354" y="1499"/>
                    <a:pt x="354" y="1287"/>
                  </a:cubicBezTo>
                  <a:cubicBezTo>
                    <a:pt x="354" y="1121"/>
                    <a:pt x="378" y="956"/>
                    <a:pt x="425" y="803"/>
                  </a:cubicBezTo>
                  <a:cubicBezTo>
                    <a:pt x="484" y="638"/>
                    <a:pt x="578" y="520"/>
                    <a:pt x="708" y="425"/>
                  </a:cubicBezTo>
                  <a:cubicBezTo>
                    <a:pt x="838" y="331"/>
                    <a:pt x="1003" y="284"/>
                    <a:pt x="1192" y="284"/>
                  </a:cubicBezTo>
                  <a:cubicBezTo>
                    <a:pt x="1369" y="284"/>
                    <a:pt x="1499" y="319"/>
                    <a:pt x="1617" y="414"/>
                  </a:cubicBezTo>
                  <a:cubicBezTo>
                    <a:pt x="1723" y="496"/>
                    <a:pt x="1817" y="626"/>
                    <a:pt x="1876" y="815"/>
                  </a:cubicBezTo>
                  <a:lnTo>
                    <a:pt x="2206" y="732"/>
                  </a:lnTo>
                  <a:cubicBezTo>
                    <a:pt x="2136" y="496"/>
                    <a:pt x="2018" y="319"/>
                    <a:pt x="1841" y="190"/>
                  </a:cubicBezTo>
                  <a:cubicBezTo>
                    <a:pt x="1664" y="60"/>
                    <a:pt x="1451" y="1"/>
                    <a:pt x="12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7"/>
            <p:cNvSpPr/>
            <p:nvPr/>
          </p:nvSpPr>
          <p:spPr>
            <a:xfrm>
              <a:off x="2605050" y="2835225"/>
              <a:ext cx="49875" cy="63425"/>
            </a:xfrm>
            <a:custGeom>
              <a:avLst/>
              <a:gdLst/>
              <a:ahLst/>
              <a:cxnLst/>
              <a:rect l="l" t="t" r="r" b="b"/>
              <a:pathLst>
                <a:path w="1995" h="2537" extrusionOk="0">
                  <a:moveTo>
                    <a:pt x="1" y="0"/>
                  </a:moveTo>
                  <a:lnTo>
                    <a:pt x="1" y="2537"/>
                  </a:lnTo>
                  <a:lnTo>
                    <a:pt x="343" y="2537"/>
                  </a:lnTo>
                  <a:lnTo>
                    <a:pt x="343" y="1333"/>
                  </a:lnTo>
                  <a:lnTo>
                    <a:pt x="1653" y="1333"/>
                  </a:lnTo>
                  <a:lnTo>
                    <a:pt x="1653" y="2537"/>
                  </a:lnTo>
                  <a:lnTo>
                    <a:pt x="1995" y="2537"/>
                  </a:lnTo>
                  <a:lnTo>
                    <a:pt x="1995" y="0"/>
                  </a:lnTo>
                  <a:lnTo>
                    <a:pt x="1653" y="0"/>
                  </a:lnTo>
                  <a:lnTo>
                    <a:pt x="1653" y="1038"/>
                  </a:lnTo>
                  <a:lnTo>
                    <a:pt x="343" y="1038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7"/>
            <p:cNvSpPr/>
            <p:nvPr/>
          </p:nvSpPr>
          <p:spPr>
            <a:xfrm>
              <a:off x="2659325" y="2880050"/>
              <a:ext cx="24200" cy="37775"/>
            </a:xfrm>
            <a:custGeom>
              <a:avLst/>
              <a:gdLst/>
              <a:ahLst/>
              <a:cxnLst/>
              <a:rect l="l" t="t" r="r" b="b"/>
              <a:pathLst>
                <a:path w="968" h="1511" extrusionOk="0">
                  <a:moveTo>
                    <a:pt x="472" y="0"/>
                  </a:moveTo>
                  <a:cubicBezTo>
                    <a:pt x="355" y="0"/>
                    <a:pt x="248" y="36"/>
                    <a:pt x="178" y="107"/>
                  </a:cubicBezTo>
                  <a:cubicBezTo>
                    <a:pt x="95" y="166"/>
                    <a:pt x="48" y="260"/>
                    <a:pt x="24" y="390"/>
                  </a:cubicBezTo>
                  <a:lnTo>
                    <a:pt x="201" y="413"/>
                  </a:lnTo>
                  <a:cubicBezTo>
                    <a:pt x="213" y="331"/>
                    <a:pt x="248" y="260"/>
                    <a:pt x="296" y="213"/>
                  </a:cubicBezTo>
                  <a:cubicBezTo>
                    <a:pt x="343" y="177"/>
                    <a:pt x="402" y="154"/>
                    <a:pt x="472" y="154"/>
                  </a:cubicBezTo>
                  <a:cubicBezTo>
                    <a:pt x="543" y="154"/>
                    <a:pt x="602" y="177"/>
                    <a:pt x="649" y="213"/>
                  </a:cubicBezTo>
                  <a:cubicBezTo>
                    <a:pt x="697" y="260"/>
                    <a:pt x="708" y="319"/>
                    <a:pt x="708" y="378"/>
                  </a:cubicBezTo>
                  <a:cubicBezTo>
                    <a:pt x="708" y="461"/>
                    <a:pt x="685" y="531"/>
                    <a:pt x="626" y="567"/>
                  </a:cubicBezTo>
                  <a:cubicBezTo>
                    <a:pt x="555" y="614"/>
                    <a:pt x="484" y="626"/>
                    <a:pt x="414" y="626"/>
                  </a:cubicBezTo>
                  <a:lnTo>
                    <a:pt x="378" y="626"/>
                  </a:lnTo>
                  <a:lnTo>
                    <a:pt x="366" y="791"/>
                  </a:lnTo>
                  <a:cubicBezTo>
                    <a:pt x="414" y="767"/>
                    <a:pt x="461" y="767"/>
                    <a:pt x="496" y="767"/>
                  </a:cubicBezTo>
                  <a:cubicBezTo>
                    <a:pt x="579" y="767"/>
                    <a:pt x="649" y="791"/>
                    <a:pt x="697" y="850"/>
                  </a:cubicBezTo>
                  <a:cubicBezTo>
                    <a:pt x="756" y="897"/>
                    <a:pt x="779" y="968"/>
                    <a:pt x="779" y="1050"/>
                  </a:cubicBezTo>
                  <a:cubicBezTo>
                    <a:pt x="779" y="1145"/>
                    <a:pt x="756" y="1216"/>
                    <a:pt x="697" y="1275"/>
                  </a:cubicBezTo>
                  <a:cubicBezTo>
                    <a:pt x="638" y="1334"/>
                    <a:pt x="555" y="1357"/>
                    <a:pt x="472" y="1357"/>
                  </a:cubicBezTo>
                  <a:cubicBezTo>
                    <a:pt x="402" y="1357"/>
                    <a:pt x="343" y="1334"/>
                    <a:pt x="296" y="1298"/>
                  </a:cubicBezTo>
                  <a:cubicBezTo>
                    <a:pt x="237" y="1251"/>
                    <a:pt x="201" y="1168"/>
                    <a:pt x="189" y="1074"/>
                  </a:cubicBezTo>
                  <a:lnTo>
                    <a:pt x="1" y="1098"/>
                  </a:lnTo>
                  <a:cubicBezTo>
                    <a:pt x="12" y="1216"/>
                    <a:pt x="71" y="1322"/>
                    <a:pt x="154" y="1393"/>
                  </a:cubicBezTo>
                  <a:cubicBezTo>
                    <a:pt x="237" y="1475"/>
                    <a:pt x="343" y="1510"/>
                    <a:pt x="472" y="1510"/>
                  </a:cubicBezTo>
                  <a:cubicBezTo>
                    <a:pt x="614" y="1510"/>
                    <a:pt x="732" y="1463"/>
                    <a:pt x="826" y="1381"/>
                  </a:cubicBezTo>
                  <a:cubicBezTo>
                    <a:pt x="921" y="1286"/>
                    <a:pt x="968" y="1180"/>
                    <a:pt x="968" y="1050"/>
                  </a:cubicBezTo>
                  <a:cubicBezTo>
                    <a:pt x="968" y="956"/>
                    <a:pt x="944" y="873"/>
                    <a:pt x="897" y="814"/>
                  </a:cubicBezTo>
                  <a:cubicBezTo>
                    <a:pt x="850" y="744"/>
                    <a:pt x="779" y="708"/>
                    <a:pt x="697" y="685"/>
                  </a:cubicBezTo>
                  <a:cubicBezTo>
                    <a:pt x="767" y="649"/>
                    <a:pt x="815" y="614"/>
                    <a:pt x="850" y="555"/>
                  </a:cubicBezTo>
                  <a:cubicBezTo>
                    <a:pt x="885" y="508"/>
                    <a:pt x="897" y="449"/>
                    <a:pt x="897" y="390"/>
                  </a:cubicBezTo>
                  <a:cubicBezTo>
                    <a:pt x="897" y="319"/>
                    <a:pt x="885" y="260"/>
                    <a:pt x="850" y="189"/>
                  </a:cubicBezTo>
                  <a:cubicBezTo>
                    <a:pt x="815" y="130"/>
                    <a:pt x="756" y="83"/>
                    <a:pt x="685" y="48"/>
                  </a:cubicBezTo>
                  <a:cubicBezTo>
                    <a:pt x="626" y="24"/>
                    <a:pt x="543" y="0"/>
                    <a:pt x="4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7"/>
            <p:cNvSpPr/>
            <p:nvPr/>
          </p:nvSpPr>
          <p:spPr>
            <a:xfrm>
              <a:off x="2114900" y="2868550"/>
              <a:ext cx="258075" cy="294950"/>
            </a:xfrm>
            <a:custGeom>
              <a:avLst/>
              <a:gdLst/>
              <a:ahLst/>
              <a:cxnLst/>
              <a:rect l="l" t="t" r="r" b="b"/>
              <a:pathLst>
                <a:path w="10323" h="11798" fill="none" extrusionOk="0">
                  <a:moveTo>
                    <a:pt x="10323" y="8848"/>
                  </a:moveTo>
                  <a:lnTo>
                    <a:pt x="5156" y="11797"/>
                  </a:lnTo>
                  <a:lnTo>
                    <a:pt x="0" y="8848"/>
                  </a:lnTo>
                  <a:lnTo>
                    <a:pt x="0" y="2950"/>
                  </a:lnTo>
                  <a:lnTo>
                    <a:pt x="5156" y="0"/>
                  </a:lnTo>
                  <a:lnTo>
                    <a:pt x="10323" y="2950"/>
                  </a:lnTo>
                  <a:close/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7"/>
            <p:cNvSpPr/>
            <p:nvPr/>
          </p:nvSpPr>
          <p:spPr>
            <a:xfrm>
              <a:off x="2135550" y="2921625"/>
              <a:ext cx="215025" cy="188925"/>
            </a:xfrm>
            <a:custGeom>
              <a:avLst/>
              <a:gdLst/>
              <a:ahLst/>
              <a:cxnLst/>
              <a:rect l="l" t="t" r="r" b="b"/>
              <a:pathLst>
                <a:path w="8601" h="7557" extrusionOk="0">
                  <a:moveTo>
                    <a:pt x="4263" y="258"/>
                  </a:moveTo>
                  <a:cubicBezTo>
                    <a:pt x="4301" y="258"/>
                    <a:pt x="4339" y="259"/>
                    <a:pt x="4377" y="260"/>
                  </a:cubicBezTo>
                  <a:cubicBezTo>
                    <a:pt x="5509" y="284"/>
                    <a:pt x="6595" y="850"/>
                    <a:pt x="7255" y="1877"/>
                  </a:cubicBezTo>
                  <a:cubicBezTo>
                    <a:pt x="8305" y="3516"/>
                    <a:pt x="7833" y="5687"/>
                    <a:pt x="6205" y="6737"/>
                  </a:cubicBezTo>
                  <a:cubicBezTo>
                    <a:pt x="5614" y="7116"/>
                    <a:pt x="4952" y="7296"/>
                    <a:pt x="4298" y="7296"/>
                  </a:cubicBezTo>
                  <a:cubicBezTo>
                    <a:pt x="3139" y="7296"/>
                    <a:pt x="2005" y="6728"/>
                    <a:pt x="1333" y="5687"/>
                  </a:cubicBezTo>
                  <a:cubicBezTo>
                    <a:pt x="283" y="4047"/>
                    <a:pt x="755" y="1865"/>
                    <a:pt x="2395" y="815"/>
                  </a:cubicBezTo>
                  <a:cubicBezTo>
                    <a:pt x="2974" y="447"/>
                    <a:pt x="3617" y="258"/>
                    <a:pt x="4263" y="258"/>
                  </a:cubicBezTo>
                  <a:close/>
                  <a:moveTo>
                    <a:pt x="4312" y="0"/>
                  </a:moveTo>
                  <a:cubicBezTo>
                    <a:pt x="3603" y="0"/>
                    <a:pt x="2895" y="190"/>
                    <a:pt x="2253" y="602"/>
                  </a:cubicBezTo>
                  <a:cubicBezTo>
                    <a:pt x="507" y="1723"/>
                    <a:pt x="0" y="4071"/>
                    <a:pt x="1121" y="5817"/>
                  </a:cubicBezTo>
                  <a:cubicBezTo>
                    <a:pt x="1839" y="6943"/>
                    <a:pt x="3061" y="7556"/>
                    <a:pt x="4306" y="7556"/>
                  </a:cubicBezTo>
                  <a:cubicBezTo>
                    <a:pt x="5003" y="7556"/>
                    <a:pt x="5708" y="7364"/>
                    <a:pt x="6335" y="6961"/>
                  </a:cubicBezTo>
                  <a:cubicBezTo>
                    <a:pt x="8093" y="5829"/>
                    <a:pt x="8600" y="3493"/>
                    <a:pt x="7479" y="1735"/>
                  </a:cubicBezTo>
                  <a:cubicBezTo>
                    <a:pt x="6772" y="650"/>
                    <a:pt x="5592" y="36"/>
                    <a:pt x="4377" y="1"/>
                  </a:cubicBezTo>
                  <a:cubicBezTo>
                    <a:pt x="4355" y="1"/>
                    <a:pt x="4334" y="0"/>
                    <a:pt x="43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7"/>
            <p:cNvSpPr/>
            <p:nvPr/>
          </p:nvSpPr>
          <p:spPr>
            <a:xfrm>
              <a:off x="2243775" y="2754400"/>
              <a:ext cx="25" cy="112100"/>
            </a:xfrm>
            <a:custGeom>
              <a:avLst/>
              <a:gdLst/>
              <a:ahLst/>
              <a:cxnLst/>
              <a:rect l="l" t="t" r="r" b="b"/>
              <a:pathLst>
                <a:path w="1" h="4484" fill="none" extrusionOk="0">
                  <a:moveTo>
                    <a:pt x="1" y="4484"/>
                  </a:moveTo>
                  <a:lnTo>
                    <a:pt x="1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7"/>
            <p:cNvSpPr/>
            <p:nvPr/>
          </p:nvSpPr>
          <p:spPr>
            <a:xfrm>
              <a:off x="2374725" y="2885075"/>
              <a:ext cx="97050" cy="56050"/>
            </a:xfrm>
            <a:custGeom>
              <a:avLst/>
              <a:gdLst/>
              <a:ahLst/>
              <a:cxnLst/>
              <a:rect l="l" t="t" r="r" b="b"/>
              <a:pathLst>
                <a:path w="3882" h="2242" fill="none" extrusionOk="0">
                  <a:moveTo>
                    <a:pt x="3882" y="0"/>
                  </a:moveTo>
                  <a:lnTo>
                    <a:pt x="1" y="224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7"/>
            <p:cNvSpPr/>
            <p:nvPr/>
          </p:nvSpPr>
          <p:spPr>
            <a:xfrm>
              <a:off x="2243775" y="3165250"/>
              <a:ext cx="25" cy="112375"/>
            </a:xfrm>
            <a:custGeom>
              <a:avLst/>
              <a:gdLst/>
              <a:ahLst/>
              <a:cxnLst/>
              <a:rect l="l" t="t" r="r" b="b"/>
              <a:pathLst>
                <a:path w="1" h="4495" fill="none" extrusionOk="0">
                  <a:moveTo>
                    <a:pt x="1" y="4495"/>
                  </a:moveTo>
                  <a:lnTo>
                    <a:pt x="1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7"/>
            <p:cNvSpPr/>
            <p:nvPr/>
          </p:nvSpPr>
          <p:spPr>
            <a:xfrm>
              <a:off x="2214275" y="3284975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192" y="1"/>
                  </a:moveTo>
                  <a:cubicBezTo>
                    <a:pt x="980" y="1"/>
                    <a:pt x="768" y="48"/>
                    <a:pt x="579" y="154"/>
                  </a:cubicBezTo>
                  <a:cubicBezTo>
                    <a:pt x="402" y="260"/>
                    <a:pt x="249" y="402"/>
                    <a:pt x="154" y="602"/>
                  </a:cubicBezTo>
                  <a:cubicBezTo>
                    <a:pt x="48" y="803"/>
                    <a:pt x="1" y="1027"/>
                    <a:pt x="1" y="1287"/>
                  </a:cubicBezTo>
                  <a:cubicBezTo>
                    <a:pt x="1" y="1534"/>
                    <a:pt x="48" y="1759"/>
                    <a:pt x="131" y="1971"/>
                  </a:cubicBezTo>
                  <a:cubicBezTo>
                    <a:pt x="225" y="2183"/>
                    <a:pt x="355" y="2348"/>
                    <a:pt x="532" y="2455"/>
                  </a:cubicBezTo>
                  <a:cubicBezTo>
                    <a:pt x="697" y="2561"/>
                    <a:pt x="921" y="2620"/>
                    <a:pt x="1192" y="2620"/>
                  </a:cubicBezTo>
                  <a:cubicBezTo>
                    <a:pt x="1452" y="2620"/>
                    <a:pt x="1676" y="2549"/>
                    <a:pt x="1865" y="2407"/>
                  </a:cubicBezTo>
                  <a:cubicBezTo>
                    <a:pt x="2042" y="2254"/>
                    <a:pt x="2172" y="2053"/>
                    <a:pt x="2242" y="1770"/>
                  </a:cubicBezTo>
                  <a:lnTo>
                    <a:pt x="1912" y="1688"/>
                  </a:lnTo>
                  <a:cubicBezTo>
                    <a:pt x="1865" y="1900"/>
                    <a:pt x="1771" y="2065"/>
                    <a:pt x="1641" y="2171"/>
                  </a:cubicBezTo>
                  <a:cubicBezTo>
                    <a:pt x="1511" y="2278"/>
                    <a:pt x="1358" y="2337"/>
                    <a:pt x="1169" y="2337"/>
                  </a:cubicBezTo>
                  <a:cubicBezTo>
                    <a:pt x="1016" y="2337"/>
                    <a:pt x="862" y="2289"/>
                    <a:pt x="732" y="2219"/>
                  </a:cubicBezTo>
                  <a:cubicBezTo>
                    <a:pt x="603" y="2136"/>
                    <a:pt x="508" y="2018"/>
                    <a:pt x="437" y="1853"/>
                  </a:cubicBezTo>
                  <a:cubicBezTo>
                    <a:pt x="378" y="1700"/>
                    <a:pt x="343" y="1511"/>
                    <a:pt x="343" y="1287"/>
                  </a:cubicBezTo>
                  <a:cubicBezTo>
                    <a:pt x="343" y="1121"/>
                    <a:pt x="378" y="956"/>
                    <a:pt x="426" y="803"/>
                  </a:cubicBezTo>
                  <a:cubicBezTo>
                    <a:pt x="485" y="650"/>
                    <a:pt x="567" y="520"/>
                    <a:pt x="709" y="425"/>
                  </a:cubicBezTo>
                  <a:cubicBezTo>
                    <a:pt x="839" y="331"/>
                    <a:pt x="992" y="284"/>
                    <a:pt x="1192" y="284"/>
                  </a:cubicBezTo>
                  <a:cubicBezTo>
                    <a:pt x="1358" y="284"/>
                    <a:pt x="1499" y="331"/>
                    <a:pt x="1617" y="414"/>
                  </a:cubicBezTo>
                  <a:cubicBezTo>
                    <a:pt x="1723" y="496"/>
                    <a:pt x="1806" y="638"/>
                    <a:pt x="1865" y="815"/>
                  </a:cubicBezTo>
                  <a:lnTo>
                    <a:pt x="2195" y="744"/>
                  </a:lnTo>
                  <a:cubicBezTo>
                    <a:pt x="2136" y="508"/>
                    <a:pt x="2006" y="319"/>
                    <a:pt x="1841" y="190"/>
                  </a:cubicBezTo>
                  <a:cubicBezTo>
                    <a:pt x="1664" y="60"/>
                    <a:pt x="1452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7"/>
            <p:cNvSpPr/>
            <p:nvPr/>
          </p:nvSpPr>
          <p:spPr>
            <a:xfrm>
              <a:off x="2276525" y="3286750"/>
              <a:ext cx="49850" cy="63425"/>
            </a:xfrm>
            <a:custGeom>
              <a:avLst/>
              <a:gdLst/>
              <a:ahLst/>
              <a:cxnLst/>
              <a:rect l="l" t="t" r="r" b="b"/>
              <a:pathLst>
                <a:path w="1994" h="2537" extrusionOk="0">
                  <a:moveTo>
                    <a:pt x="0" y="1"/>
                  </a:moveTo>
                  <a:lnTo>
                    <a:pt x="0" y="2537"/>
                  </a:lnTo>
                  <a:lnTo>
                    <a:pt x="342" y="2537"/>
                  </a:lnTo>
                  <a:lnTo>
                    <a:pt x="342" y="1345"/>
                  </a:lnTo>
                  <a:lnTo>
                    <a:pt x="1652" y="1345"/>
                  </a:lnTo>
                  <a:lnTo>
                    <a:pt x="1652" y="2537"/>
                  </a:lnTo>
                  <a:lnTo>
                    <a:pt x="1994" y="2537"/>
                  </a:lnTo>
                  <a:lnTo>
                    <a:pt x="1994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42" y="1039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7"/>
            <p:cNvSpPr/>
            <p:nvPr/>
          </p:nvSpPr>
          <p:spPr>
            <a:xfrm>
              <a:off x="2243775" y="3357825"/>
              <a:ext cx="25" cy="112400"/>
            </a:xfrm>
            <a:custGeom>
              <a:avLst/>
              <a:gdLst/>
              <a:ahLst/>
              <a:cxnLst/>
              <a:rect l="l" t="t" r="r" b="b"/>
              <a:pathLst>
                <a:path w="1" h="4496" fill="none" extrusionOk="0">
                  <a:moveTo>
                    <a:pt x="1" y="4495"/>
                  </a:moveTo>
                  <a:lnTo>
                    <a:pt x="1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7"/>
            <p:cNvSpPr/>
            <p:nvPr/>
          </p:nvSpPr>
          <p:spPr>
            <a:xfrm>
              <a:off x="2214275" y="3477575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192" y="0"/>
                  </a:moveTo>
                  <a:cubicBezTo>
                    <a:pt x="980" y="0"/>
                    <a:pt x="768" y="47"/>
                    <a:pt x="579" y="142"/>
                  </a:cubicBezTo>
                  <a:cubicBezTo>
                    <a:pt x="402" y="248"/>
                    <a:pt x="249" y="401"/>
                    <a:pt x="154" y="590"/>
                  </a:cubicBezTo>
                  <a:cubicBezTo>
                    <a:pt x="48" y="791"/>
                    <a:pt x="1" y="1027"/>
                    <a:pt x="1" y="1286"/>
                  </a:cubicBezTo>
                  <a:cubicBezTo>
                    <a:pt x="1" y="1522"/>
                    <a:pt x="48" y="1758"/>
                    <a:pt x="131" y="1970"/>
                  </a:cubicBezTo>
                  <a:cubicBezTo>
                    <a:pt x="225" y="2171"/>
                    <a:pt x="355" y="2336"/>
                    <a:pt x="532" y="2442"/>
                  </a:cubicBezTo>
                  <a:cubicBezTo>
                    <a:pt x="697" y="2560"/>
                    <a:pt x="921" y="2619"/>
                    <a:pt x="1192" y="2619"/>
                  </a:cubicBezTo>
                  <a:cubicBezTo>
                    <a:pt x="1452" y="2619"/>
                    <a:pt x="1676" y="2537"/>
                    <a:pt x="1865" y="2395"/>
                  </a:cubicBezTo>
                  <a:cubicBezTo>
                    <a:pt x="2042" y="2253"/>
                    <a:pt x="2172" y="2041"/>
                    <a:pt x="2242" y="1770"/>
                  </a:cubicBezTo>
                  <a:lnTo>
                    <a:pt x="1912" y="1687"/>
                  </a:lnTo>
                  <a:cubicBezTo>
                    <a:pt x="1865" y="1900"/>
                    <a:pt x="1771" y="2053"/>
                    <a:pt x="1641" y="2171"/>
                  </a:cubicBezTo>
                  <a:cubicBezTo>
                    <a:pt x="1511" y="2277"/>
                    <a:pt x="1358" y="2324"/>
                    <a:pt x="1169" y="2324"/>
                  </a:cubicBezTo>
                  <a:cubicBezTo>
                    <a:pt x="1016" y="2324"/>
                    <a:pt x="862" y="2289"/>
                    <a:pt x="732" y="2206"/>
                  </a:cubicBezTo>
                  <a:cubicBezTo>
                    <a:pt x="603" y="2124"/>
                    <a:pt x="508" y="2006"/>
                    <a:pt x="437" y="1852"/>
                  </a:cubicBezTo>
                  <a:cubicBezTo>
                    <a:pt x="378" y="1687"/>
                    <a:pt x="343" y="1498"/>
                    <a:pt x="343" y="1286"/>
                  </a:cubicBezTo>
                  <a:cubicBezTo>
                    <a:pt x="343" y="1121"/>
                    <a:pt x="378" y="956"/>
                    <a:pt x="426" y="802"/>
                  </a:cubicBezTo>
                  <a:cubicBezTo>
                    <a:pt x="485" y="637"/>
                    <a:pt x="567" y="519"/>
                    <a:pt x="709" y="425"/>
                  </a:cubicBezTo>
                  <a:cubicBezTo>
                    <a:pt x="839" y="331"/>
                    <a:pt x="992" y="283"/>
                    <a:pt x="1192" y="283"/>
                  </a:cubicBezTo>
                  <a:cubicBezTo>
                    <a:pt x="1358" y="283"/>
                    <a:pt x="1499" y="319"/>
                    <a:pt x="1617" y="413"/>
                  </a:cubicBezTo>
                  <a:cubicBezTo>
                    <a:pt x="1723" y="496"/>
                    <a:pt x="1806" y="625"/>
                    <a:pt x="1865" y="814"/>
                  </a:cubicBezTo>
                  <a:lnTo>
                    <a:pt x="2195" y="732"/>
                  </a:lnTo>
                  <a:cubicBezTo>
                    <a:pt x="2136" y="496"/>
                    <a:pt x="2006" y="319"/>
                    <a:pt x="1841" y="189"/>
                  </a:cubicBezTo>
                  <a:cubicBezTo>
                    <a:pt x="1664" y="59"/>
                    <a:pt x="1452" y="0"/>
                    <a:pt x="11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7"/>
            <p:cNvSpPr/>
            <p:nvPr/>
          </p:nvSpPr>
          <p:spPr>
            <a:xfrm>
              <a:off x="2276525" y="3479625"/>
              <a:ext cx="49850" cy="63450"/>
            </a:xfrm>
            <a:custGeom>
              <a:avLst/>
              <a:gdLst/>
              <a:ahLst/>
              <a:cxnLst/>
              <a:rect l="l" t="t" r="r" b="b"/>
              <a:pathLst>
                <a:path w="1994" h="2538" extrusionOk="0">
                  <a:moveTo>
                    <a:pt x="0" y="1"/>
                  </a:moveTo>
                  <a:lnTo>
                    <a:pt x="0" y="2537"/>
                  </a:lnTo>
                  <a:lnTo>
                    <a:pt x="342" y="2537"/>
                  </a:lnTo>
                  <a:lnTo>
                    <a:pt x="342" y="1334"/>
                  </a:lnTo>
                  <a:lnTo>
                    <a:pt x="1652" y="1334"/>
                  </a:lnTo>
                  <a:lnTo>
                    <a:pt x="1652" y="2537"/>
                  </a:lnTo>
                  <a:lnTo>
                    <a:pt x="1994" y="2537"/>
                  </a:lnTo>
                  <a:lnTo>
                    <a:pt x="1994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42" y="1039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7"/>
            <p:cNvSpPr/>
            <p:nvPr/>
          </p:nvSpPr>
          <p:spPr>
            <a:xfrm>
              <a:off x="2243775" y="3553950"/>
              <a:ext cx="25" cy="112400"/>
            </a:xfrm>
            <a:custGeom>
              <a:avLst/>
              <a:gdLst/>
              <a:ahLst/>
              <a:cxnLst/>
              <a:rect l="l" t="t" r="r" b="b"/>
              <a:pathLst>
                <a:path w="1" h="4496" fill="none" extrusionOk="0">
                  <a:moveTo>
                    <a:pt x="1" y="4495"/>
                  </a:moveTo>
                  <a:lnTo>
                    <a:pt x="1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7"/>
            <p:cNvSpPr/>
            <p:nvPr/>
          </p:nvSpPr>
          <p:spPr>
            <a:xfrm>
              <a:off x="2146750" y="3673700"/>
              <a:ext cx="60475" cy="65500"/>
            </a:xfrm>
            <a:custGeom>
              <a:avLst/>
              <a:gdLst/>
              <a:ahLst/>
              <a:cxnLst/>
              <a:rect l="l" t="t" r="r" b="b"/>
              <a:pathLst>
                <a:path w="2419" h="2620" extrusionOk="0">
                  <a:moveTo>
                    <a:pt x="1216" y="295"/>
                  </a:moveTo>
                  <a:cubicBezTo>
                    <a:pt x="1463" y="295"/>
                    <a:pt x="1664" y="378"/>
                    <a:pt x="1829" y="555"/>
                  </a:cubicBezTo>
                  <a:cubicBezTo>
                    <a:pt x="1994" y="732"/>
                    <a:pt x="2077" y="968"/>
                    <a:pt x="2077" y="1274"/>
                  </a:cubicBezTo>
                  <a:cubicBezTo>
                    <a:pt x="2077" y="1652"/>
                    <a:pt x="1994" y="1923"/>
                    <a:pt x="1817" y="2088"/>
                  </a:cubicBezTo>
                  <a:cubicBezTo>
                    <a:pt x="1652" y="2253"/>
                    <a:pt x="1440" y="2336"/>
                    <a:pt x="1204" y="2336"/>
                  </a:cubicBezTo>
                  <a:cubicBezTo>
                    <a:pt x="1039" y="2336"/>
                    <a:pt x="885" y="2289"/>
                    <a:pt x="755" y="2206"/>
                  </a:cubicBezTo>
                  <a:cubicBezTo>
                    <a:pt x="626" y="2124"/>
                    <a:pt x="520" y="2006"/>
                    <a:pt x="449" y="1852"/>
                  </a:cubicBezTo>
                  <a:cubicBezTo>
                    <a:pt x="378" y="1699"/>
                    <a:pt x="343" y="1522"/>
                    <a:pt x="343" y="1310"/>
                  </a:cubicBezTo>
                  <a:cubicBezTo>
                    <a:pt x="343" y="979"/>
                    <a:pt x="425" y="732"/>
                    <a:pt x="590" y="555"/>
                  </a:cubicBezTo>
                  <a:cubicBezTo>
                    <a:pt x="755" y="378"/>
                    <a:pt x="956" y="295"/>
                    <a:pt x="1216" y="295"/>
                  </a:cubicBezTo>
                  <a:close/>
                  <a:moveTo>
                    <a:pt x="1216" y="0"/>
                  </a:moveTo>
                  <a:cubicBezTo>
                    <a:pt x="991" y="0"/>
                    <a:pt x="791" y="59"/>
                    <a:pt x="590" y="154"/>
                  </a:cubicBezTo>
                  <a:cubicBezTo>
                    <a:pt x="402" y="260"/>
                    <a:pt x="260" y="413"/>
                    <a:pt x="154" y="625"/>
                  </a:cubicBezTo>
                  <a:cubicBezTo>
                    <a:pt x="48" y="826"/>
                    <a:pt x="0" y="1050"/>
                    <a:pt x="0" y="1310"/>
                  </a:cubicBezTo>
                  <a:cubicBezTo>
                    <a:pt x="0" y="1557"/>
                    <a:pt x="48" y="1793"/>
                    <a:pt x="142" y="1994"/>
                  </a:cubicBezTo>
                  <a:cubicBezTo>
                    <a:pt x="248" y="2194"/>
                    <a:pt x="390" y="2348"/>
                    <a:pt x="579" y="2454"/>
                  </a:cubicBezTo>
                  <a:cubicBezTo>
                    <a:pt x="767" y="2572"/>
                    <a:pt x="980" y="2619"/>
                    <a:pt x="1204" y="2619"/>
                  </a:cubicBezTo>
                  <a:cubicBezTo>
                    <a:pt x="1569" y="2619"/>
                    <a:pt x="1853" y="2501"/>
                    <a:pt x="2089" y="2265"/>
                  </a:cubicBezTo>
                  <a:cubicBezTo>
                    <a:pt x="2313" y="2029"/>
                    <a:pt x="2419" y="1699"/>
                    <a:pt x="2419" y="1274"/>
                  </a:cubicBezTo>
                  <a:cubicBezTo>
                    <a:pt x="2419" y="1062"/>
                    <a:pt x="2372" y="850"/>
                    <a:pt x="2277" y="649"/>
                  </a:cubicBezTo>
                  <a:cubicBezTo>
                    <a:pt x="2183" y="448"/>
                    <a:pt x="2041" y="295"/>
                    <a:pt x="1853" y="177"/>
                  </a:cubicBezTo>
                  <a:cubicBezTo>
                    <a:pt x="1664" y="59"/>
                    <a:pt x="1451" y="0"/>
                    <a:pt x="1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7"/>
            <p:cNvSpPr/>
            <p:nvPr/>
          </p:nvSpPr>
          <p:spPr>
            <a:xfrm>
              <a:off x="2089525" y="3674575"/>
              <a:ext cx="49875" cy="63425"/>
            </a:xfrm>
            <a:custGeom>
              <a:avLst/>
              <a:gdLst/>
              <a:ahLst/>
              <a:cxnLst/>
              <a:rect l="l" t="t" r="r" b="b"/>
              <a:pathLst>
                <a:path w="1995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343" y="2537"/>
                  </a:lnTo>
                  <a:lnTo>
                    <a:pt x="343" y="1345"/>
                  </a:lnTo>
                  <a:lnTo>
                    <a:pt x="1652" y="1345"/>
                  </a:lnTo>
                  <a:lnTo>
                    <a:pt x="1652" y="2537"/>
                  </a:lnTo>
                  <a:lnTo>
                    <a:pt x="1995" y="2537"/>
                  </a:lnTo>
                  <a:lnTo>
                    <a:pt x="1995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43" y="103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7"/>
            <p:cNvSpPr/>
            <p:nvPr/>
          </p:nvSpPr>
          <p:spPr>
            <a:xfrm>
              <a:off x="2214575" y="3673700"/>
              <a:ext cx="55775" cy="65500"/>
            </a:xfrm>
            <a:custGeom>
              <a:avLst/>
              <a:gdLst/>
              <a:ahLst/>
              <a:cxnLst/>
              <a:rect l="l" t="t" r="r" b="b"/>
              <a:pathLst>
                <a:path w="2231" h="2620" extrusionOk="0">
                  <a:moveTo>
                    <a:pt x="1192" y="0"/>
                  </a:moveTo>
                  <a:cubicBezTo>
                    <a:pt x="968" y="0"/>
                    <a:pt x="768" y="47"/>
                    <a:pt x="579" y="154"/>
                  </a:cubicBezTo>
                  <a:cubicBezTo>
                    <a:pt x="390" y="248"/>
                    <a:pt x="249" y="401"/>
                    <a:pt x="142" y="602"/>
                  </a:cubicBezTo>
                  <a:cubicBezTo>
                    <a:pt x="48" y="791"/>
                    <a:pt x="1" y="1027"/>
                    <a:pt x="1" y="1286"/>
                  </a:cubicBezTo>
                  <a:cubicBezTo>
                    <a:pt x="1" y="1534"/>
                    <a:pt x="36" y="1758"/>
                    <a:pt x="131" y="1970"/>
                  </a:cubicBezTo>
                  <a:cubicBezTo>
                    <a:pt x="225" y="2183"/>
                    <a:pt x="355" y="2336"/>
                    <a:pt x="520" y="2454"/>
                  </a:cubicBezTo>
                  <a:cubicBezTo>
                    <a:pt x="697" y="2560"/>
                    <a:pt x="909" y="2619"/>
                    <a:pt x="1192" y="2619"/>
                  </a:cubicBezTo>
                  <a:cubicBezTo>
                    <a:pt x="1452" y="2619"/>
                    <a:pt x="1676" y="2548"/>
                    <a:pt x="1853" y="2395"/>
                  </a:cubicBezTo>
                  <a:cubicBezTo>
                    <a:pt x="2042" y="2253"/>
                    <a:pt x="2160" y="2041"/>
                    <a:pt x="2230" y="1770"/>
                  </a:cubicBezTo>
                  <a:lnTo>
                    <a:pt x="1900" y="1687"/>
                  </a:lnTo>
                  <a:cubicBezTo>
                    <a:pt x="1853" y="1900"/>
                    <a:pt x="1770" y="2053"/>
                    <a:pt x="1641" y="2171"/>
                  </a:cubicBezTo>
                  <a:cubicBezTo>
                    <a:pt x="1511" y="2277"/>
                    <a:pt x="1346" y="2324"/>
                    <a:pt x="1157" y="2324"/>
                  </a:cubicBezTo>
                  <a:cubicBezTo>
                    <a:pt x="1004" y="2324"/>
                    <a:pt x="862" y="2289"/>
                    <a:pt x="732" y="2206"/>
                  </a:cubicBezTo>
                  <a:cubicBezTo>
                    <a:pt x="591" y="2135"/>
                    <a:pt x="496" y="2006"/>
                    <a:pt x="437" y="1852"/>
                  </a:cubicBezTo>
                  <a:cubicBezTo>
                    <a:pt x="378" y="1687"/>
                    <a:pt x="343" y="1498"/>
                    <a:pt x="343" y="1286"/>
                  </a:cubicBezTo>
                  <a:cubicBezTo>
                    <a:pt x="343" y="1121"/>
                    <a:pt x="366" y="956"/>
                    <a:pt x="425" y="802"/>
                  </a:cubicBezTo>
                  <a:cubicBezTo>
                    <a:pt x="473" y="637"/>
                    <a:pt x="567" y="519"/>
                    <a:pt x="697" y="425"/>
                  </a:cubicBezTo>
                  <a:cubicBezTo>
                    <a:pt x="827" y="331"/>
                    <a:pt x="992" y="283"/>
                    <a:pt x="1180" y="283"/>
                  </a:cubicBezTo>
                  <a:cubicBezTo>
                    <a:pt x="1357" y="283"/>
                    <a:pt x="1499" y="331"/>
                    <a:pt x="1605" y="413"/>
                  </a:cubicBezTo>
                  <a:cubicBezTo>
                    <a:pt x="1723" y="496"/>
                    <a:pt x="1806" y="625"/>
                    <a:pt x="1865" y="814"/>
                  </a:cubicBezTo>
                  <a:lnTo>
                    <a:pt x="2195" y="732"/>
                  </a:lnTo>
                  <a:cubicBezTo>
                    <a:pt x="2124" y="496"/>
                    <a:pt x="2006" y="319"/>
                    <a:pt x="1829" y="189"/>
                  </a:cubicBezTo>
                  <a:cubicBezTo>
                    <a:pt x="1664" y="59"/>
                    <a:pt x="1440" y="0"/>
                    <a:pt x="11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7"/>
            <p:cNvSpPr/>
            <p:nvPr/>
          </p:nvSpPr>
          <p:spPr>
            <a:xfrm>
              <a:off x="2277100" y="3674275"/>
              <a:ext cx="49875" cy="63450"/>
            </a:xfrm>
            <a:custGeom>
              <a:avLst/>
              <a:gdLst/>
              <a:ahLst/>
              <a:cxnLst/>
              <a:rect l="l" t="t" r="r" b="b"/>
              <a:pathLst>
                <a:path w="1995" h="2538" extrusionOk="0">
                  <a:moveTo>
                    <a:pt x="1" y="1"/>
                  </a:moveTo>
                  <a:lnTo>
                    <a:pt x="1" y="2537"/>
                  </a:lnTo>
                  <a:lnTo>
                    <a:pt x="343" y="2537"/>
                  </a:lnTo>
                  <a:lnTo>
                    <a:pt x="343" y="1334"/>
                  </a:lnTo>
                  <a:lnTo>
                    <a:pt x="1652" y="1334"/>
                  </a:lnTo>
                  <a:lnTo>
                    <a:pt x="1652" y="2537"/>
                  </a:lnTo>
                  <a:lnTo>
                    <a:pt x="1994" y="2537"/>
                  </a:lnTo>
                  <a:lnTo>
                    <a:pt x="1994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43" y="103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7"/>
            <p:cNvSpPr/>
            <p:nvPr/>
          </p:nvSpPr>
          <p:spPr>
            <a:xfrm>
              <a:off x="2331375" y="3719700"/>
              <a:ext cx="24500" cy="37175"/>
            </a:xfrm>
            <a:custGeom>
              <a:avLst/>
              <a:gdLst/>
              <a:ahLst/>
              <a:cxnLst/>
              <a:rect l="l" t="t" r="r" b="b"/>
              <a:pathLst>
                <a:path w="980" h="1487" extrusionOk="0">
                  <a:moveTo>
                    <a:pt x="508" y="1"/>
                  </a:moveTo>
                  <a:cubicBezTo>
                    <a:pt x="366" y="1"/>
                    <a:pt x="260" y="36"/>
                    <a:pt x="177" y="107"/>
                  </a:cubicBezTo>
                  <a:cubicBezTo>
                    <a:pt x="95" y="177"/>
                    <a:pt x="48" y="284"/>
                    <a:pt x="36" y="425"/>
                  </a:cubicBezTo>
                  <a:lnTo>
                    <a:pt x="213" y="449"/>
                  </a:lnTo>
                  <a:cubicBezTo>
                    <a:pt x="213" y="354"/>
                    <a:pt x="248" y="284"/>
                    <a:pt x="295" y="225"/>
                  </a:cubicBezTo>
                  <a:cubicBezTo>
                    <a:pt x="354" y="177"/>
                    <a:pt x="425" y="154"/>
                    <a:pt x="508" y="154"/>
                  </a:cubicBezTo>
                  <a:cubicBezTo>
                    <a:pt x="590" y="154"/>
                    <a:pt x="661" y="177"/>
                    <a:pt x="708" y="225"/>
                  </a:cubicBezTo>
                  <a:cubicBezTo>
                    <a:pt x="755" y="272"/>
                    <a:pt x="791" y="331"/>
                    <a:pt x="791" y="402"/>
                  </a:cubicBezTo>
                  <a:cubicBezTo>
                    <a:pt x="791" y="472"/>
                    <a:pt x="755" y="543"/>
                    <a:pt x="696" y="626"/>
                  </a:cubicBezTo>
                  <a:cubicBezTo>
                    <a:pt x="649" y="697"/>
                    <a:pt x="531" y="803"/>
                    <a:pt x="378" y="932"/>
                  </a:cubicBezTo>
                  <a:cubicBezTo>
                    <a:pt x="272" y="1027"/>
                    <a:pt x="189" y="1098"/>
                    <a:pt x="142" y="1157"/>
                  </a:cubicBezTo>
                  <a:cubicBezTo>
                    <a:pt x="83" y="1227"/>
                    <a:pt x="48" y="1286"/>
                    <a:pt x="24" y="1357"/>
                  </a:cubicBezTo>
                  <a:cubicBezTo>
                    <a:pt x="0" y="1393"/>
                    <a:pt x="0" y="1440"/>
                    <a:pt x="0" y="1487"/>
                  </a:cubicBezTo>
                  <a:lnTo>
                    <a:pt x="980" y="1487"/>
                  </a:lnTo>
                  <a:lnTo>
                    <a:pt x="980" y="1310"/>
                  </a:lnTo>
                  <a:lnTo>
                    <a:pt x="248" y="1310"/>
                  </a:lnTo>
                  <a:cubicBezTo>
                    <a:pt x="272" y="1275"/>
                    <a:pt x="295" y="1239"/>
                    <a:pt x="331" y="1216"/>
                  </a:cubicBezTo>
                  <a:cubicBezTo>
                    <a:pt x="354" y="1180"/>
                    <a:pt x="425" y="1121"/>
                    <a:pt x="531" y="1027"/>
                  </a:cubicBezTo>
                  <a:cubicBezTo>
                    <a:pt x="661" y="909"/>
                    <a:pt x="755" y="826"/>
                    <a:pt x="814" y="767"/>
                  </a:cubicBezTo>
                  <a:cubicBezTo>
                    <a:pt x="873" y="697"/>
                    <a:pt x="909" y="638"/>
                    <a:pt x="932" y="579"/>
                  </a:cubicBezTo>
                  <a:cubicBezTo>
                    <a:pt x="956" y="531"/>
                    <a:pt x="968" y="472"/>
                    <a:pt x="968" y="413"/>
                  </a:cubicBezTo>
                  <a:cubicBezTo>
                    <a:pt x="968" y="295"/>
                    <a:pt x="932" y="201"/>
                    <a:pt x="850" y="118"/>
                  </a:cubicBezTo>
                  <a:cubicBezTo>
                    <a:pt x="767" y="36"/>
                    <a:pt x="649" y="1"/>
                    <a:pt x="5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7"/>
            <p:cNvSpPr/>
            <p:nvPr/>
          </p:nvSpPr>
          <p:spPr>
            <a:xfrm>
              <a:off x="1985125" y="3510600"/>
              <a:ext cx="221225" cy="25"/>
            </a:xfrm>
            <a:custGeom>
              <a:avLst/>
              <a:gdLst/>
              <a:ahLst/>
              <a:cxnLst/>
              <a:rect l="l" t="t" r="r" b="b"/>
              <a:pathLst>
                <a:path w="8849" h="1" fill="none" extrusionOk="0">
                  <a:moveTo>
                    <a:pt x="1" y="0"/>
                  </a:moveTo>
                  <a:lnTo>
                    <a:pt x="8848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7"/>
            <p:cNvSpPr/>
            <p:nvPr/>
          </p:nvSpPr>
          <p:spPr>
            <a:xfrm>
              <a:off x="1893700" y="3090325"/>
              <a:ext cx="221225" cy="25"/>
            </a:xfrm>
            <a:custGeom>
              <a:avLst/>
              <a:gdLst/>
              <a:ahLst/>
              <a:cxnLst/>
              <a:rect l="l" t="t" r="r" b="b"/>
              <a:pathLst>
                <a:path w="8849" h="1" fill="none" extrusionOk="0">
                  <a:moveTo>
                    <a:pt x="1" y="1"/>
                  </a:moveTo>
                  <a:lnTo>
                    <a:pt x="8848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1535675" y="2269550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203" y="1"/>
                  </a:moveTo>
                  <a:cubicBezTo>
                    <a:pt x="979" y="1"/>
                    <a:pt x="767" y="48"/>
                    <a:pt x="590" y="154"/>
                  </a:cubicBezTo>
                  <a:cubicBezTo>
                    <a:pt x="401" y="260"/>
                    <a:pt x="260" y="402"/>
                    <a:pt x="153" y="602"/>
                  </a:cubicBezTo>
                  <a:cubicBezTo>
                    <a:pt x="59" y="803"/>
                    <a:pt x="0" y="1027"/>
                    <a:pt x="0" y="1287"/>
                  </a:cubicBezTo>
                  <a:cubicBezTo>
                    <a:pt x="0" y="1534"/>
                    <a:pt x="47" y="1758"/>
                    <a:pt x="142" y="1971"/>
                  </a:cubicBezTo>
                  <a:cubicBezTo>
                    <a:pt x="224" y="2183"/>
                    <a:pt x="354" y="2337"/>
                    <a:pt x="531" y="2454"/>
                  </a:cubicBezTo>
                  <a:cubicBezTo>
                    <a:pt x="696" y="2561"/>
                    <a:pt x="920" y="2620"/>
                    <a:pt x="1192" y="2620"/>
                  </a:cubicBezTo>
                  <a:cubicBezTo>
                    <a:pt x="1463" y="2620"/>
                    <a:pt x="1687" y="2549"/>
                    <a:pt x="1864" y="2407"/>
                  </a:cubicBezTo>
                  <a:cubicBezTo>
                    <a:pt x="2053" y="2254"/>
                    <a:pt x="2171" y="2053"/>
                    <a:pt x="2242" y="1770"/>
                  </a:cubicBezTo>
                  <a:lnTo>
                    <a:pt x="1911" y="1688"/>
                  </a:lnTo>
                  <a:cubicBezTo>
                    <a:pt x="1864" y="1900"/>
                    <a:pt x="1770" y="2065"/>
                    <a:pt x="1640" y="2171"/>
                  </a:cubicBezTo>
                  <a:cubicBezTo>
                    <a:pt x="1510" y="2278"/>
                    <a:pt x="1357" y="2337"/>
                    <a:pt x="1168" y="2337"/>
                  </a:cubicBezTo>
                  <a:cubicBezTo>
                    <a:pt x="1015" y="2337"/>
                    <a:pt x="873" y="2289"/>
                    <a:pt x="732" y="2219"/>
                  </a:cubicBezTo>
                  <a:cubicBezTo>
                    <a:pt x="602" y="2136"/>
                    <a:pt x="507" y="2018"/>
                    <a:pt x="448" y="1853"/>
                  </a:cubicBezTo>
                  <a:cubicBezTo>
                    <a:pt x="378" y="1688"/>
                    <a:pt x="354" y="1511"/>
                    <a:pt x="354" y="1287"/>
                  </a:cubicBezTo>
                  <a:cubicBezTo>
                    <a:pt x="354" y="1121"/>
                    <a:pt x="378" y="956"/>
                    <a:pt x="425" y="803"/>
                  </a:cubicBezTo>
                  <a:cubicBezTo>
                    <a:pt x="484" y="650"/>
                    <a:pt x="578" y="520"/>
                    <a:pt x="708" y="425"/>
                  </a:cubicBezTo>
                  <a:cubicBezTo>
                    <a:pt x="838" y="331"/>
                    <a:pt x="1003" y="284"/>
                    <a:pt x="1192" y="284"/>
                  </a:cubicBezTo>
                  <a:cubicBezTo>
                    <a:pt x="1369" y="284"/>
                    <a:pt x="1498" y="331"/>
                    <a:pt x="1616" y="414"/>
                  </a:cubicBezTo>
                  <a:cubicBezTo>
                    <a:pt x="1722" y="496"/>
                    <a:pt x="1817" y="626"/>
                    <a:pt x="1876" y="815"/>
                  </a:cubicBezTo>
                  <a:lnTo>
                    <a:pt x="2206" y="744"/>
                  </a:lnTo>
                  <a:cubicBezTo>
                    <a:pt x="2135" y="508"/>
                    <a:pt x="2017" y="319"/>
                    <a:pt x="1840" y="189"/>
                  </a:cubicBezTo>
                  <a:cubicBezTo>
                    <a:pt x="1664" y="60"/>
                    <a:pt x="1451" y="1"/>
                    <a:pt x="12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1478750" y="2271625"/>
              <a:ext cx="49575" cy="63425"/>
            </a:xfrm>
            <a:custGeom>
              <a:avLst/>
              <a:gdLst/>
              <a:ahLst/>
              <a:cxnLst/>
              <a:rect l="l" t="t" r="r" b="b"/>
              <a:pathLst>
                <a:path w="1983" h="2537" extrusionOk="0">
                  <a:moveTo>
                    <a:pt x="0" y="0"/>
                  </a:moveTo>
                  <a:lnTo>
                    <a:pt x="0" y="2537"/>
                  </a:lnTo>
                  <a:lnTo>
                    <a:pt x="331" y="2537"/>
                  </a:lnTo>
                  <a:lnTo>
                    <a:pt x="331" y="1345"/>
                  </a:lnTo>
                  <a:lnTo>
                    <a:pt x="1652" y="1345"/>
                  </a:lnTo>
                  <a:lnTo>
                    <a:pt x="1652" y="2537"/>
                  </a:lnTo>
                  <a:lnTo>
                    <a:pt x="1982" y="2537"/>
                  </a:lnTo>
                  <a:lnTo>
                    <a:pt x="1982" y="0"/>
                  </a:lnTo>
                  <a:lnTo>
                    <a:pt x="1652" y="0"/>
                  </a:lnTo>
                  <a:lnTo>
                    <a:pt x="1652" y="1038"/>
                  </a:lnTo>
                  <a:lnTo>
                    <a:pt x="331" y="1038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7"/>
            <p:cNvSpPr/>
            <p:nvPr/>
          </p:nvSpPr>
          <p:spPr>
            <a:xfrm>
              <a:off x="1565150" y="2342400"/>
              <a:ext cx="25" cy="112400"/>
            </a:xfrm>
            <a:custGeom>
              <a:avLst/>
              <a:gdLst/>
              <a:ahLst/>
              <a:cxnLst/>
              <a:rect l="l" t="t" r="r" b="b"/>
              <a:pathLst>
                <a:path w="1" h="4496" fill="none" extrusionOk="0">
                  <a:moveTo>
                    <a:pt x="1" y="4495"/>
                  </a:moveTo>
                  <a:lnTo>
                    <a:pt x="1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7"/>
            <p:cNvSpPr/>
            <p:nvPr/>
          </p:nvSpPr>
          <p:spPr>
            <a:xfrm>
              <a:off x="1535675" y="2461850"/>
              <a:ext cx="56050" cy="65800"/>
            </a:xfrm>
            <a:custGeom>
              <a:avLst/>
              <a:gdLst/>
              <a:ahLst/>
              <a:cxnLst/>
              <a:rect l="l" t="t" r="r" b="b"/>
              <a:pathLst>
                <a:path w="2242" h="2632" extrusionOk="0">
                  <a:moveTo>
                    <a:pt x="1203" y="0"/>
                  </a:moveTo>
                  <a:cubicBezTo>
                    <a:pt x="979" y="0"/>
                    <a:pt x="767" y="59"/>
                    <a:pt x="590" y="154"/>
                  </a:cubicBezTo>
                  <a:cubicBezTo>
                    <a:pt x="401" y="260"/>
                    <a:pt x="260" y="413"/>
                    <a:pt x="153" y="602"/>
                  </a:cubicBezTo>
                  <a:cubicBezTo>
                    <a:pt x="59" y="803"/>
                    <a:pt x="0" y="1038"/>
                    <a:pt x="0" y="1298"/>
                  </a:cubicBezTo>
                  <a:cubicBezTo>
                    <a:pt x="0" y="1534"/>
                    <a:pt x="47" y="1770"/>
                    <a:pt x="142" y="1970"/>
                  </a:cubicBezTo>
                  <a:cubicBezTo>
                    <a:pt x="224" y="2183"/>
                    <a:pt x="354" y="2348"/>
                    <a:pt x="531" y="2454"/>
                  </a:cubicBezTo>
                  <a:cubicBezTo>
                    <a:pt x="696" y="2572"/>
                    <a:pt x="920" y="2631"/>
                    <a:pt x="1192" y="2631"/>
                  </a:cubicBezTo>
                  <a:cubicBezTo>
                    <a:pt x="1463" y="2631"/>
                    <a:pt x="1687" y="2548"/>
                    <a:pt x="1864" y="2407"/>
                  </a:cubicBezTo>
                  <a:cubicBezTo>
                    <a:pt x="2053" y="2265"/>
                    <a:pt x="2171" y="2053"/>
                    <a:pt x="2242" y="1782"/>
                  </a:cubicBezTo>
                  <a:lnTo>
                    <a:pt x="1911" y="1699"/>
                  </a:lnTo>
                  <a:cubicBezTo>
                    <a:pt x="1864" y="1911"/>
                    <a:pt x="1770" y="2065"/>
                    <a:pt x="1640" y="2171"/>
                  </a:cubicBezTo>
                  <a:cubicBezTo>
                    <a:pt x="1510" y="2289"/>
                    <a:pt x="1357" y="2336"/>
                    <a:pt x="1168" y="2336"/>
                  </a:cubicBezTo>
                  <a:cubicBezTo>
                    <a:pt x="1015" y="2336"/>
                    <a:pt x="873" y="2301"/>
                    <a:pt x="732" y="2218"/>
                  </a:cubicBezTo>
                  <a:cubicBezTo>
                    <a:pt x="602" y="2136"/>
                    <a:pt x="507" y="2018"/>
                    <a:pt x="448" y="1864"/>
                  </a:cubicBezTo>
                  <a:cubicBezTo>
                    <a:pt x="378" y="1699"/>
                    <a:pt x="354" y="1510"/>
                    <a:pt x="354" y="1298"/>
                  </a:cubicBezTo>
                  <a:cubicBezTo>
                    <a:pt x="354" y="1133"/>
                    <a:pt x="378" y="968"/>
                    <a:pt x="425" y="814"/>
                  </a:cubicBezTo>
                  <a:cubicBezTo>
                    <a:pt x="484" y="649"/>
                    <a:pt x="578" y="531"/>
                    <a:pt x="708" y="437"/>
                  </a:cubicBezTo>
                  <a:cubicBezTo>
                    <a:pt x="838" y="342"/>
                    <a:pt x="1003" y="295"/>
                    <a:pt x="1192" y="295"/>
                  </a:cubicBezTo>
                  <a:cubicBezTo>
                    <a:pt x="1369" y="295"/>
                    <a:pt x="1498" y="331"/>
                    <a:pt x="1616" y="413"/>
                  </a:cubicBezTo>
                  <a:cubicBezTo>
                    <a:pt x="1722" y="508"/>
                    <a:pt x="1817" y="637"/>
                    <a:pt x="1876" y="826"/>
                  </a:cubicBezTo>
                  <a:lnTo>
                    <a:pt x="2206" y="744"/>
                  </a:lnTo>
                  <a:cubicBezTo>
                    <a:pt x="2135" y="508"/>
                    <a:pt x="2017" y="331"/>
                    <a:pt x="1840" y="201"/>
                  </a:cubicBezTo>
                  <a:cubicBezTo>
                    <a:pt x="1664" y="71"/>
                    <a:pt x="1451" y="0"/>
                    <a:pt x="1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7"/>
            <p:cNvSpPr/>
            <p:nvPr/>
          </p:nvSpPr>
          <p:spPr>
            <a:xfrm>
              <a:off x="1478750" y="2464200"/>
              <a:ext cx="49575" cy="63450"/>
            </a:xfrm>
            <a:custGeom>
              <a:avLst/>
              <a:gdLst/>
              <a:ahLst/>
              <a:cxnLst/>
              <a:rect l="l" t="t" r="r" b="b"/>
              <a:pathLst>
                <a:path w="1983" h="2538" extrusionOk="0">
                  <a:moveTo>
                    <a:pt x="0" y="1"/>
                  </a:moveTo>
                  <a:lnTo>
                    <a:pt x="0" y="2537"/>
                  </a:lnTo>
                  <a:lnTo>
                    <a:pt x="331" y="2537"/>
                  </a:lnTo>
                  <a:lnTo>
                    <a:pt x="331" y="1334"/>
                  </a:lnTo>
                  <a:lnTo>
                    <a:pt x="1652" y="1334"/>
                  </a:lnTo>
                  <a:lnTo>
                    <a:pt x="1652" y="2537"/>
                  </a:lnTo>
                  <a:lnTo>
                    <a:pt x="1982" y="2537"/>
                  </a:lnTo>
                  <a:lnTo>
                    <a:pt x="1982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31" y="1039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7"/>
            <p:cNvSpPr/>
            <p:nvPr/>
          </p:nvSpPr>
          <p:spPr>
            <a:xfrm>
              <a:off x="1565150" y="2538525"/>
              <a:ext cx="25" cy="112400"/>
            </a:xfrm>
            <a:custGeom>
              <a:avLst/>
              <a:gdLst/>
              <a:ahLst/>
              <a:cxnLst/>
              <a:rect l="l" t="t" r="r" b="b"/>
              <a:pathLst>
                <a:path w="1" h="4496" fill="none" extrusionOk="0">
                  <a:moveTo>
                    <a:pt x="1" y="4495"/>
                  </a:moveTo>
                  <a:lnTo>
                    <a:pt x="1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7"/>
            <p:cNvSpPr/>
            <p:nvPr/>
          </p:nvSpPr>
          <p:spPr>
            <a:xfrm>
              <a:off x="1467825" y="2658275"/>
              <a:ext cx="60500" cy="65500"/>
            </a:xfrm>
            <a:custGeom>
              <a:avLst/>
              <a:gdLst/>
              <a:ahLst/>
              <a:cxnLst/>
              <a:rect l="l" t="t" r="r" b="b"/>
              <a:pathLst>
                <a:path w="2420" h="2620" extrusionOk="0">
                  <a:moveTo>
                    <a:pt x="1216" y="283"/>
                  </a:moveTo>
                  <a:cubicBezTo>
                    <a:pt x="1452" y="283"/>
                    <a:pt x="1664" y="378"/>
                    <a:pt x="1829" y="555"/>
                  </a:cubicBezTo>
                  <a:cubicBezTo>
                    <a:pt x="1995" y="732"/>
                    <a:pt x="2077" y="967"/>
                    <a:pt x="2077" y="1274"/>
                  </a:cubicBezTo>
                  <a:cubicBezTo>
                    <a:pt x="2077" y="1652"/>
                    <a:pt x="1983" y="1923"/>
                    <a:pt x="1818" y="2088"/>
                  </a:cubicBezTo>
                  <a:cubicBezTo>
                    <a:pt x="1641" y="2253"/>
                    <a:pt x="1440" y="2336"/>
                    <a:pt x="1204" y="2336"/>
                  </a:cubicBezTo>
                  <a:cubicBezTo>
                    <a:pt x="1039" y="2336"/>
                    <a:pt x="886" y="2289"/>
                    <a:pt x="756" y="2206"/>
                  </a:cubicBezTo>
                  <a:cubicBezTo>
                    <a:pt x="614" y="2124"/>
                    <a:pt x="520" y="2006"/>
                    <a:pt x="449" y="1852"/>
                  </a:cubicBezTo>
                  <a:cubicBezTo>
                    <a:pt x="378" y="1699"/>
                    <a:pt x="343" y="1510"/>
                    <a:pt x="343" y="1310"/>
                  </a:cubicBezTo>
                  <a:cubicBezTo>
                    <a:pt x="343" y="979"/>
                    <a:pt x="426" y="732"/>
                    <a:pt x="591" y="555"/>
                  </a:cubicBezTo>
                  <a:cubicBezTo>
                    <a:pt x="756" y="378"/>
                    <a:pt x="956" y="283"/>
                    <a:pt x="1216" y="283"/>
                  </a:cubicBezTo>
                  <a:close/>
                  <a:moveTo>
                    <a:pt x="1204" y="0"/>
                  </a:moveTo>
                  <a:cubicBezTo>
                    <a:pt x="992" y="0"/>
                    <a:pt x="779" y="47"/>
                    <a:pt x="591" y="153"/>
                  </a:cubicBezTo>
                  <a:cubicBezTo>
                    <a:pt x="402" y="260"/>
                    <a:pt x="260" y="413"/>
                    <a:pt x="154" y="614"/>
                  </a:cubicBezTo>
                  <a:cubicBezTo>
                    <a:pt x="48" y="814"/>
                    <a:pt x="1" y="1050"/>
                    <a:pt x="1" y="1310"/>
                  </a:cubicBezTo>
                  <a:cubicBezTo>
                    <a:pt x="1" y="1557"/>
                    <a:pt x="48" y="1781"/>
                    <a:pt x="142" y="1982"/>
                  </a:cubicBezTo>
                  <a:cubicBezTo>
                    <a:pt x="249" y="2183"/>
                    <a:pt x="390" y="2348"/>
                    <a:pt x="579" y="2454"/>
                  </a:cubicBezTo>
                  <a:cubicBezTo>
                    <a:pt x="768" y="2560"/>
                    <a:pt x="968" y="2619"/>
                    <a:pt x="1204" y="2619"/>
                  </a:cubicBezTo>
                  <a:cubicBezTo>
                    <a:pt x="1558" y="2619"/>
                    <a:pt x="1853" y="2501"/>
                    <a:pt x="2077" y="2265"/>
                  </a:cubicBezTo>
                  <a:cubicBezTo>
                    <a:pt x="2301" y="2029"/>
                    <a:pt x="2419" y="1699"/>
                    <a:pt x="2419" y="1274"/>
                  </a:cubicBezTo>
                  <a:cubicBezTo>
                    <a:pt x="2419" y="1050"/>
                    <a:pt x="2372" y="850"/>
                    <a:pt x="2278" y="649"/>
                  </a:cubicBezTo>
                  <a:cubicBezTo>
                    <a:pt x="2183" y="448"/>
                    <a:pt x="2030" y="283"/>
                    <a:pt x="1853" y="177"/>
                  </a:cubicBezTo>
                  <a:cubicBezTo>
                    <a:pt x="1664" y="59"/>
                    <a:pt x="1452" y="0"/>
                    <a:pt x="1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7"/>
            <p:cNvSpPr/>
            <p:nvPr/>
          </p:nvSpPr>
          <p:spPr>
            <a:xfrm>
              <a:off x="1410025" y="2659150"/>
              <a:ext cx="49875" cy="63425"/>
            </a:xfrm>
            <a:custGeom>
              <a:avLst/>
              <a:gdLst/>
              <a:ahLst/>
              <a:cxnLst/>
              <a:rect l="l" t="t" r="r" b="b"/>
              <a:pathLst>
                <a:path w="1995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343" y="2537"/>
                  </a:lnTo>
                  <a:lnTo>
                    <a:pt x="343" y="1345"/>
                  </a:lnTo>
                  <a:lnTo>
                    <a:pt x="1652" y="1345"/>
                  </a:lnTo>
                  <a:lnTo>
                    <a:pt x="1652" y="2537"/>
                  </a:lnTo>
                  <a:lnTo>
                    <a:pt x="1994" y="2537"/>
                  </a:lnTo>
                  <a:lnTo>
                    <a:pt x="1994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43" y="103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7"/>
            <p:cNvSpPr/>
            <p:nvPr/>
          </p:nvSpPr>
          <p:spPr>
            <a:xfrm>
              <a:off x="1535675" y="2657975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203" y="0"/>
                  </a:moveTo>
                  <a:cubicBezTo>
                    <a:pt x="979" y="0"/>
                    <a:pt x="767" y="59"/>
                    <a:pt x="578" y="154"/>
                  </a:cubicBezTo>
                  <a:cubicBezTo>
                    <a:pt x="401" y="260"/>
                    <a:pt x="260" y="413"/>
                    <a:pt x="153" y="602"/>
                  </a:cubicBezTo>
                  <a:cubicBezTo>
                    <a:pt x="47" y="803"/>
                    <a:pt x="0" y="1027"/>
                    <a:pt x="0" y="1298"/>
                  </a:cubicBezTo>
                  <a:cubicBezTo>
                    <a:pt x="0" y="1534"/>
                    <a:pt x="47" y="1770"/>
                    <a:pt x="142" y="1970"/>
                  </a:cubicBezTo>
                  <a:cubicBezTo>
                    <a:pt x="224" y="2183"/>
                    <a:pt x="354" y="2348"/>
                    <a:pt x="531" y="2454"/>
                  </a:cubicBezTo>
                  <a:cubicBezTo>
                    <a:pt x="696" y="2572"/>
                    <a:pt x="920" y="2619"/>
                    <a:pt x="1192" y="2619"/>
                  </a:cubicBezTo>
                  <a:cubicBezTo>
                    <a:pt x="1451" y="2619"/>
                    <a:pt x="1675" y="2548"/>
                    <a:pt x="1864" y="2407"/>
                  </a:cubicBezTo>
                  <a:cubicBezTo>
                    <a:pt x="2041" y="2265"/>
                    <a:pt x="2171" y="2053"/>
                    <a:pt x="2242" y="1782"/>
                  </a:cubicBezTo>
                  <a:lnTo>
                    <a:pt x="1911" y="1699"/>
                  </a:lnTo>
                  <a:cubicBezTo>
                    <a:pt x="1864" y="1911"/>
                    <a:pt x="1770" y="2065"/>
                    <a:pt x="1640" y="2171"/>
                  </a:cubicBezTo>
                  <a:cubicBezTo>
                    <a:pt x="1510" y="2289"/>
                    <a:pt x="1357" y="2336"/>
                    <a:pt x="1168" y="2336"/>
                  </a:cubicBezTo>
                  <a:cubicBezTo>
                    <a:pt x="1015" y="2336"/>
                    <a:pt x="873" y="2301"/>
                    <a:pt x="732" y="2218"/>
                  </a:cubicBezTo>
                  <a:cubicBezTo>
                    <a:pt x="602" y="2136"/>
                    <a:pt x="507" y="2018"/>
                    <a:pt x="437" y="1864"/>
                  </a:cubicBezTo>
                  <a:cubicBezTo>
                    <a:pt x="378" y="1699"/>
                    <a:pt x="342" y="1510"/>
                    <a:pt x="342" y="1298"/>
                  </a:cubicBezTo>
                  <a:cubicBezTo>
                    <a:pt x="342" y="1133"/>
                    <a:pt x="378" y="968"/>
                    <a:pt x="425" y="803"/>
                  </a:cubicBezTo>
                  <a:cubicBezTo>
                    <a:pt x="484" y="649"/>
                    <a:pt x="578" y="519"/>
                    <a:pt x="708" y="437"/>
                  </a:cubicBezTo>
                  <a:cubicBezTo>
                    <a:pt x="838" y="342"/>
                    <a:pt x="991" y="295"/>
                    <a:pt x="1192" y="295"/>
                  </a:cubicBezTo>
                  <a:cubicBezTo>
                    <a:pt x="1357" y="295"/>
                    <a:pt x="1498" y="331"/>
                    <a:pt x="1616" y="413"/>
                  </a:cubicBezTo>
                  <a:cubicBezTo>
                    <a:pt x="1722" y="508"/>
                    <a:pt x="1805" y="637"/>
                    <a:pt x="1864" y="826"/>
                  </a:cubicBezTo>
                  <a:lnTo>
                    <a:pt x="2194" y="744"/>
                  </a:lnTo>
                  <a:cubicBezTo>
                    <a:pt x="2135" y="508"/>
                    <a:pt x="2006" y="331"/>
                    <a:pt x="1840" y="201"/>
                  </a:cubicBezTo>
                  <a:cubicBezTo>
                    <a:pt x="1664" y="71"/>
                    <a:pt x="1451" y="0"/>
                    <a:pt x="1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7"/>
            <p:cNvSpPr/>
            <p:nvPr/>
          </p:nvSpPr>
          <p:spPr>
            <a:xfrm>
              <a:off x="1598475" y="2658850"/>
              <a:ext cx="49575" cy="63150"/>
            </a:xfrm>
            <a:custGeom>
              <a:avLst/>
              <a:gdLst/>
              <a:ahLst/>
              <a:cxnLst/>
              <a:rect l="l" t="t" r="r" b="b"/>
              <a:pathLst>
                <a:path w="1983" h="2526" extrusionOk="0">
                  <a:moveTo>
                    <a:pt x="1" y="1"/>
                  </a:moveTo>
                  <a:lnTo>
                    <a:pt x="1" y="2525"/>
                  </a:lnTo>
                  <a:lnTo>
                    <a:pt x="331" y="2525"/>
                  </a:lnTo>
                  <a:lnTo>
                    <a:pt x="331" y="1334"/>
                  </a:lnTo>
                  <a:lnTo>
                    <a:pt x="1652" y="1334"/>
                  </a:lnTo>
                  <a:lnTo>
                    <a:pt x="1652" y="2525"/>
                  </a:lnTo>
                  <a:lnTo>
                    <a:pt x="1983" y="2525"/>
                  </a:lnTo>
                  <a:lnTo>
                    <a:pt x="1983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31" y="1039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7"/>
            <p:cNvSpPr/>
            <p:nvPr/>
          </p:nvSpPr>
          <p:spPr>
            <a:xfrm>
              <a:off x="1652450" y="2704275"/>
              <a:ext cx="24500" cy="36900"/>
            </a:xfrm>
            <a:custGeom>
              <a:avLst/>
              <a:gdLst/>
              <a:ahLst/>
              <a:cxnLst/>
              <a:rect l="l" t="t" r="r" b="b"/>
              <a:pathLst>
                <a:path w="980" h="1476" extrusionOk="0">
                  <a:moveTo>
                    <a:pt x="520" y="0"/>
                  </a:moveTo>
                  <a:cubicBezTo>
                    <a:pt x="378" y="0"/>
                    <a:pt x="272" y="36"/>
                    <a:pt x="178" y="107"/>
                  </a:cubicBezTo>
                  <a:cubicBezTo>
                    <a:pt x="95" y="177"/>
                    <a:pt x="48" y="284"/>
                    <a:pt x="36" y="425"/>
                  </a:cubicBezTo>
                  <a:lnTo>
                    <a:pt x="225" y="437"/>
                  </a:lnTo>
                  <a:cubicBezTo>
                    <a:pt x="225" y="354"/>
                    <a:pt x="248" y="272"/>
                    <a:pt x="307" y="225"/>
                  </a:cubicBezTo>
                  <a:cubicBezTo>
                    <a:pt x="355" y="177"/>
                    <a:pt x="425" y="142"/>
                    <a:pt x="520" y="142"/>
                  </a:cubicBezTo>
                  <a:cubicBezTo>
                    <a:pt x="602" y="142"/>
                    <a:pt x="661" y="166"/>
                    <a:pt x="720" y="225"/>
                  </a:cubicBezTo>
                  <a:cubicBezTo>
                    <a:pt x="768" y="272"/>
                    <a:pt x="791" y="331"/>
                    <a:pt x="791" y="402"/>
                  </a:cubicBezTo>
                  <a:cubicBezTo>
                    <a:pt x="791" y="472"/>
                    <a:pt x="768" y="543"/>
                    <a:pt x="709" y="626"/>
                  </a:cubicBezTo>
                  <a:cubicBezTo>
                    <a:pt x="650" y="696"/>
                    <a:pt x="543" y="803"/>
                    <a:pt x="378" y="932"/>
                  </a:cubicBezTo>
                  <a:cubicBezTo>
                    <a:pt x="284" y="1015"/>
                    <a:pt x="201" y="1098"/>
                    <a:pt x="142" y="1157"/>
                  </a:cubicBezTo>
                  <a:cubicBezTo>
                    <a:pt x="95" y="1227"/>
                    <a:pt x="48" y="1286"/>
                    <a:pt x="24" y="1357"/>
                  </a:cubicBezTo>
                  <a:cubicBezTo>
                    <a:pt x="13" y="1393"/>
                    <a:pt x="1" y="1440"/>
                    <a:pt x="1" y="1475"/>
                  </a:cubicBezTo>
                  <a:lnTo>
                    <a:pt x="980" y="1475"/>
                  </a:lnTo>
                  <a:lnTo>
                    <a:pt x="980" y="1310"/>
                  </a:lnTo>
                  <a:lnTo>
                    <a:pt x="260" y="1310"/>
                  </a:lnTo>
                  <a:cubicBezTo>
                    <a:pt x="272" y="1275"/>
                    <a:pt x="307" y="1239"/>
                    <a:pt x="331" y="1204"/>
                  </a:cubicBezTo>
                  <a:cubicBezTo>
                    <a:pt x="366" y="1180"/>
                    <a:pt x="437" y="1109"/>
                    <a:pt x="543" y="1027"/>
                  </a:cubicBezTo>
                  <a:cubicBezTo>
                    <a:pt x="673" y="909"/>
                    <a:pt x="768" y="826"/>
                    <a:pt x="827" y="755"/>
                  </a:cubicBezTo>
                  <a:cubicBezTo>
                    <a:pt x="874" y="696"/>
                    <a:pt x="921" y="638"/>
                    <a:pt x="944" y="579"/>
                  </a:cubicBezTo>
                  <a:cubicBezTo>
                    <a:pt x="968" y="520"/>
                    <a:pt x="980" y="461"/>
                    <a:pt x="980" y="402"/>
                  </a:cubicBezTo>
                  <a:cubicBezTo>
                    <a:pt x="980" y="295"/>
                    <a:pt x="933" y="189"/>
                    <a:pt x="850" y="118"/>
                  </a:cubicBezTo>
                  <a:cubicBezTo>
                    <a:pt x="768" y="36"/>
                    <a:pt x="661" y="0"/>
                    <a:pt x="5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7"/>
            <p:cNvSpPr/>
            <p:nvPr/>
          </p:nvSpPr>
          <p:spPr>
            <a:xfrm>
              <a:off x="1535075" y="1667625"/>
              <a:ext cx="60475" cy="65475"/>
            </a:xfrm>
            <a:custGeom>
              <a:avLst/>
              <a:gdLst/>
              <a:ahLst/>
              <a:cxnLst/>
              <a:rect l="l" t="t" r="r" b="b"/>
              <a:pathLst>
                <a:path w="2419" h="2619" extrusionOk="0">
                  <a:moveTo>
                    <a:pt x="1216" y="283"/>
                  </a:moveTo>
                  <a:cubicBezTo>
                    <a:pt x="1463" y="283"/>
                    <a:pt x="1664" y="378"/>
                    <a:pt x="1829" y="554"/>
                  </a:cubicBezTo>
                  <a:cubicBezTo>
                    <a:pt x="1994" y="731"/>
                    <a:pt x="2077" y="967"/>
                    <a:pt x="2077" y="1274"/>
                  </a:cubicBezTo>
                  <a:cubicBezTo>
                    <a:pt x="2077" y="1652"/>
                    <a:pt x="1994" y="1923"/>
                    <a:pt x="1817" y="2088"/>
                  </a:cubicBezTo>
                  <a:cubicBezTo>
                    <a:pt x="1652" y="2253"/>
                    <a:pt x="1440" y="2336"/>
                    <a:pt x="1204" y="2336"/>
                  </a:cubicBezTo>
                  <a:cubicBezTo>
                    <a:pt x="1039" y="2336"/>
                    <a:pt x="885" y="2289"/>
                    <a:pt x="756" y="2206"/>
                  </a:cubicBezTo>
                  <a:cubicBezTo>
                    <a:pt x="626" y="2123"/>
                    <a:pt x="520" y="2006"/>
                    <a:pt x="449" y="1852"/>
                  </a:cubicBezTo>
                  <a:cubicBezTo>
                    <a:pt x="378" y="1699"/>
                    <a:pt x="343" y="1510"/>
                    <a:pt x="343" y="1309"/>
                  </a:cubicBezTo>
                  <a:cubicBezTo>
                    <a:pt x="343" y="979"/>
                    <a:pt x="425" y="731"/>
                    <a:pt x="590" y="554"/>
                  </a:cubicBezTo>
                  <a:cubicBezTo>
                    <a:pt x="756" y="378"/>
                    <a:pt x="956" y="283"/>
                    <a:pt x="1216" y="283"/>
                  </a:cubicBezTo>
                  <a:close/>
                  <a:moveTo>
                    <a:pt x="1216" y="0"/>
                  </a:moveTo>
                  <a:cubicBezTo>
                    <a:pt x="991" y="0"/>
                    <a:pt x="791" y="59"/>
                    <a:pt x="590" y="153"/>
                  </a:cubicBezTo>
                  <a:cubicBezTo>
                    <a:pt x="402" y="260"/>
                    <a:pt x="260" y="413"/>
                    <a:pt x="154" y="613"/>
                  </a:cubicBezTo>
                  <a:cubicBezTo>
                    <a:pt x="48" y="826"/>
                    <a:pt x="1" y="1050"/>
                    <a:pt x="1" y="1309"/>
                  </a:cubicBezTo>
                  <a:cubicBezTo>
                    <a:pt x="1" y="1557"/>
                    <a:pt x="48" y="1793"/>
                    <a:pt x="142" y="1982"/>
                  </a:cubicBezTo>
                  <a:cubicBezTo>
                    <a:pt x="248" y="2182"/>
                    <a:pt x="390" y="2348"/>
                    <a:pt x="579" y="2454"/>
                  </a:cubicBezTo>
                  <a:cubicBezTo>
                    <a:pt x="767" y="2572"/>
                    <a:pt x="980" y="2619"/>
                    <a:pt x="1204" y="2619"/>
                  </a:cubicBezTo>
                  <a:cubicBezTo>
                    <a:pt x="1570" y="2619"/>
                    <a:pt x="1853" y="2501"/>
                    <a:pt x="2089" y="2265"/>
                  </a:cubicBezTo>
                  <a:cubicBezTo>
                    <a:pt x="2313" y="2029"/>
                    <a:pt x="2419" y="1699"/>
                    <a:pt x="2419" y="1274"/>
                  </a:cubicBezTo>
                  <a:cubicBezTo>
                    <a:pt x="2419" y="1050"/>
                    <a:pt x="2372" y="849"/>
                    <a:pt x="2277" y="649"/>
                  </a:cubicBezTo>
                  <a:cubicBezTo>
                    <a:pt x="2183" y="448"/>
                    <a:pt x="2041" y="295"/>
                    <a:pt x="1853" y="177"/>
                  </a:cubicBezTo>
                  <a:cubicBezTo>
                    <a:pt x="1664" y="59"/>
                    <a:pt x="1452" y="0"/>
                    <a:pt x="1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7"/>
            <p:cNvSpPr/>
            <p:nvPr/>
          </p:nvSpPr>
          <p:spPr>
            <a:xfrm>
              <a:off x="1565150" y="1549350"/>
              <a:ext cx="25" cy="112400"/>
            </a:xfrm>
            <a:custGeom>
              <a:avLst/>
              <a:gdLst/>
              <a:ahLst/>
              <a:cxnLst/>
              <a:rect l="l" t="t" r="r" b="b"/>
              <a:pathLst>
                <a:path w="1" h="4496" fill="none" extrusionOk="0">
                  <a:moveTo>
                    <a:pt x="1" y="4495"/>
                  </a:moveTo>
                  <a:lnTo>
                    <a:pt x="1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7"/>
            <p:cNvSpPr/>
            <p:nvPr/>
          </p:nvSpPr>
          <p:spPr>
            <a:xfrm>
              <a:off x="1536850" y="1476500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192" y="1"/>
                  </a:moveTo>
                  <a:cubicBezTo>
                    <a:pt x="979" y="1"/>
                    <a:pt x="767" y="48"/>
                    <a:pt x="578" y="154"/>
                  </a:cubicBezTo>
                  <a:cubicBezTo>
                    <a:pt x="401" y="248"/>
                    <a:pt x="248" y="402"/>
                    <a:pt x="154" y="590"/>
                  </a:cubicBezTo>
                  <a:cubicBezTo>
                    <a:pt x="48" y="791"/>
                    <a:pt x="0" y="1027"/>
                    <a:pt x="0" y="1286"/>
                  </a:cubicBezTo>
                  <a:cubicBezTo>
                    <a:pt x="0" y="1522"/>
                    <a:pt x="48" y="1758"/>
                    <a:pt x="130" y="1971"/>
                  </a:cubicBezTo>
                  <a:cubicBezTo>
                    <a:pt x="224" y="2171"/>
                    <a:pt x="354" y="2336"/>
                    <a:pt x="531" y="2443"/>
                  </a:cubicBezTo>
                  <a:cubicBezTo>
                    <a:pt x="696" y="2561"/>
                    <a:pt x="920" y="2620"/>
                    <a:pt x="1192" y="2620"/>
                  </a:cubicBezTo>
                  <a:cubicBezTo>
                    <a:pt x="1451" y="2620"/>
                    <a:pt x="1675" y="2549"/>
                    <a:pt x="1864" y="2395"/>
                  </a:cubicBezTo>
                  <a:cubicBezTo>
                    <a:pt x="2041" y="2254"/>
                    <a:pt x="2171" y="2041"/>
                    <a:pt x="2242" y="1770"/>
                  </a:cubicBezTo>
                  <a:lnTo>
                    <a:pt x="1911" y="1688"/>
                  </a:lnTo>
                  <a:cubicBezTo>
                    <a:pt x="1864" y="1900"/>
                    <a:pt x="1770" y="2053"/>
                    <a:pt x="1640" y="2171"/>
                  </a:cubicBezTo>
                  <a:cubicBezTo>
                    <a:pt x="1510" y="2277"/>
                    <a:pt x="1357" y="2325"/>
                    <a:pt x="1168" y="2325"/>
                  </a:cubicBezTo>
                  <a:cubicBezTo>
                    <a:pt x="1015" y="2325"/>
                    <a:pt x="862" y="2289"/>
                    <a:pt x="732" y="2207"/>
                  </a:cubicBezTo>
                  <a:cubicBezTo>
                    <a:pt x="602" y="2124"/>
                    <a:pt x="508" y="2006"/>
                    <a:pt x="437" y="1853"/>
                  </a:cubicBezTo>
                  <a:cubicBezTo>
                    <a:pt x="378" y="1688"/>
                    <a:pt x="342" y="1499"/>
                    <a:pt x="342" y="1286"/>
                  </a:cubicBezTo>
                  <a:cubicBezTo>
                    <a:pt x="342" y="1121"/>
                    <a:pt x="378" y="956"/>
                    <a:pt x="425" y="803"/>
                  </a:cubicBezTo>
                  <a:cubicBezTo>
                    <a:pt x="484" y="638"/>
                    <a:pt x="567" y="520"/>
                    <a:pt x="708" y="425"/>
                  </a:cubicBezTo>
                  <a:cubicBezTo>
                    <a:pt x="838" y="331"/>
                    <a:pt x="991" y="284"/>
                    <a:pt x="1192" y="284"/>
                  </a:cubicBezTo>
                  <a:cubicBezTo>
                    <a:pt x="1357" y="284"/>
                    <a:pt x="1499" y="319"/>
                    <a:pt x="1617" y="413"/>
                  </a:cubicBezTo>
                  <a:cubicBezTo>
                    <a:pt x="1723" y="496"/>
                    <a:pt x="1805" y="626"/>
                    <a:pt x="1864" y="815"/>
                  </a:cubicBezTo>
                  <a:lnTo>
                    <a:pt x="2195" y="732"/>
                  </a:lnTo>
                  <a:cubicBezTo>
                    <a:pt x="2136" y="496"/>
                    <a:pt x="2006" y="319"/>
                    <a:pt x="1841" y="189"/>
                  </a:cubicBezTo>
                  <a:cubicBezTo>
                    <a:pt x="1664" y="60"/>
                    <a:pt x="1451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7"/>
            <p:cNvSpPr/>
            <p:nvPr/>
          </p:nvSpPr>
          <p:spPr>
            <a:xfrm>
              <a:off x="1599075" y="1478575"/>
              <a:ext cx="49875" cy="63425"/>
            </a:xfrm>
            <a:custGeom>
              <a:avLst/>
              <a:gdLst/>
              <a:ahLst/>
              <a:cxnLst/>
              <a:rect l="l" t="t" r="r" b="b"/>
              <a:pathLst>
                <a:path w="1995" h="2537" extrusionOk="0">
                  <a:moveTo>
                    <a:pt x="0" y="0"/>
                  </a:moveTo>
                  <a:lnTo>
                    <a:pt x="0" y="2537"/>
                  </a:lnTo>
                  <a:lnTo>
                    <a:pt x="343" y="2537"/>
                  </a:lnTo>
                  <a:lnTo>
                    <a:pt x="343" y="1333"/>
                  </a:lnTo>
                  <a:lnTo>
                    <a:pt x="1652" y="1333"/>
                  </a:lnTo>
                  <a:lnTo>
                    <a:pt x="1652" y="2537"/>
                  </a:lnTo>
                  <a:lnTo>
                    <a:pt x="1994" y="2537"/>
                  </a:lnTo>
                  <a:lnTo>
                    <a:pt x="1994" y="0"/>
                  </a:lnTo>
                  <a:lnTo>
                    <a:pt x="1652" y="0"/>
                  </a:lnTo>
                  <a:lnTo>
                    <a:pt x="1652" y="1038"/>
                  </a:lnTo>
                  <a:lnTo>
                    <a:pt x="343" y="1038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7"/>
            <p:cNvSpPr/>
            <p:nvPr/>
          </p:nvSpPr>
          <p:spPr>
            <a:xfrm>
              <a:off x="1416225" y="1510125"/>
              <a:ext cx="112100" cy="25"/>
            </a:xfrm>
            <a:custGeom>
              <a:avLst/>
              <a:gdLst/>
              <a:ahLst/>
              <a:cxnLst/>
              <a:rect l="l" t="t" r="r" b="b"/>
              <a:pathLst>
                <a:path w="4484" h="1" fill="none" extrusionOk="0">
                  <a:moveTo>
                    <a:pt x="0" y="0"/>
                  </a:moveTo>
                  <a:lnTo>
                    <a:pt x="4483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7"/>
            <p:cNvSpPr/>
            <p:nvPr/>
          </p:nvSpPr>
          <p:spPr>
            <a:xfrm>
              <a:off x="1657475" y="1510125"/>
              <a:ext cx="112100" cy="25"/>
            </a:xfrm>
            <a:custGeom>
              <a:avLst/>
              <a:gdLst/>
              <a:ahLst/>
              <a:cxnLst/>
              <a:rect l="l" t="t" r="r" b="b"/>
              <a:pathLst>
                <a:path w="4484" h="1" fill="none" extrusionOk="0">
                  <a:moveTo>
                    <a:pt x="0" y="0"/>
                  </a:moveTo>
                  <a:lnTo>
                    <a:pt x="4483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7"/>
            <p:cNvSpPr/>
            <p:nvPr/>
          </p:nvSpPr>
          <p:spPr>
            <a:xfrm>
              <a:off x="1921725" y="1477100"/>
              <a:ext cx="60475" cy="65500"/>
            </a:xfrm>
            <a:custGeom>
              <a:avLst/>
              <a:gdLst/>
              <a:ahLst/>
              <a:cxnLst/>
              <a:rect l="l" t="t" r="r" b="b"/>
              <a:pathLst>
                <a:path w="2419" h="2620" extrusionOk="0">
                  <a:moveTo>
                    <a:pt x="1215" y="295"/>
                  </a:moveTo>
                  <a:cubicBezTo>
                    <a:pt x="1463" y="295"/>
                    <a:pt x="1664" y="378"/>
                    <a:pt x="1829" y="555"/>
                  </a:cubicBezTo>
                  <a:cubicBezTo>
                    <a:pt x="1994" y="732"/>
                    <a:pt x="2077" y="968"/>
                    <a:pt x="2077" y="1274"/>
                  </a:cubicBezTo>
                  <a:cubicBezTo>
                    <a:pt x="2077" y="1652"/>
                    <a:pt x="1994" y="1923"/>
                    <a:pt x="1817" y="2088"/>
                  </a:cubicBezTo>
                  <a:cubicBezTo>
                    <a:pt x="1652" y="2253"/>
                    <a:pt x="1451" y="2336"/>
                    <a:pt x="1215" y="2336"/>
                  </a:cubicBezTo>
                  <a:cubicBezTo>
                    <a:pt x="1039" y="2336"/>
                    <a:pt x="897" y="2289"/>
                    <a:pt x="755" y="2206"/>
                  </a:cubicBezTo>
                  <a:cubicBezTo>
                    <a:pt x="626" y="2124"/>
                    <a:pt x="519" y="2006"/>
                    <a:pt x="449" y="1852"/>
                  </a:cubicBezTo>
                  <a:cubicBezTo>
                    <a:pt x="378" y="1699"/>
                    <a:pt x="342" y="1522"/>
                    <a:pt x="342" y="1310"/>
                  </a:cubicBezTo>
                  <a:cubicBezTo>
                    <a:pt x="342" y="991"/>
                    <a:pt x="425" y="732"/>
                    <a:pt x="590" y="555"/>
                  </a:cubicBezTo>
                  <a:cubicBezTo>
                    <a:pt x="755" y="378"/>
                    <a:pt x="968" y="295"/>
                    <a:pt x="1215" y="295"/>
                  </a:cubicBezTo>
                  <a:close/>
                  <a:moveTo>
                    <a:pt x="1215" y="0"/>
                  </a:moveTo>
                  <a:cubicBezTo>
                    <a:pt x="991" y="0"/>
                    <a:pt x="791" y="59"/>
                    <a:pt x="602" y="165"/>
                  </a:cubicBezTo>
                  <a:cubicBezTo>
                    <a:pt x="413" y="260"/>
                    <a:pt x="260" y="413"/>
                    <a:pt x="154" y="625"/>
                  </a:cubicBezTo>
                  <a:cubicBezTo>
                    <a:pt x="59" y="826"/>
                    <a:pt x="0" y="1050"/>
                    <a:pt x="0" y="1310"/>
                  </a:cubicBezTo>
                  <a:cubicBezTo>
                    <a:pt x="0" y="1569"/>
                    <a:pt x="48" y="1793"/>
                    <a:pt x="154" y="1994"/>
                  </a:cubicBezTo>
                  <a:cubicBezTo>
                    <a:pt x="248" y="2194"/>
                    <a:pt x="390" y="2348"/>
                    <a:pt x="578" y="2454"/>
                  </a:cubicBezTo>
                  <a:cubicBezTo>
                    <a:pt x="767" y="2572"/>
                    <a:pt x="980" y="2619"/>
                    <a:pt x="1215" y="2619"/>
                  </a:cubicBezTo>
                  <a:cubicBezTo>
                    <a:pt x="1569" y="2619"/>
                    <a:pt x="1864" y="2501"/>
                    <a:pt x="2088" y="2265"/>
                  </a:cubicBezTo>
                  <a:cubicBezTo>
                    <a:pt x="2313" y="2029"/>
                    <a:pt x="2419" y="1699"/>
                    <a:pt x="2419" y="1286"/>
                  </a:cubicBezTo>
                  <a:cubicBezTo>
                    <a:pt x="2419" y="1062"/>
                    <a:pt x="2372" y="850"/>
                    <a:pt x="2277" y="649"/>
                  </a:cubicBezTo>
                  <a:cubicBezTo>
                    <a:pt x="2183" y="448"/>
                    <a:pt x="2041" y="295"/>
                    <a:pt x="1852" y="177"/>
                  </a:cubicBezTo>
                  <a:cubicBezTo>
                    <a:pt x="1664" y="59"/>
                    <a:pt x="1451" y="0"/>
                    <a:pt x="12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7"/>
            <p:cNvSpPr/>
            <p:nvPr/>
          </p:nvSpPr>
          <p:spPr>
            <a:xfrm>
              <a:off x="1989850" y="1477975"/>
              <a:ext cx="49875" cy="63425"/>
            </a:xfrm>
            <a:custGeom>
              <a:avLst/>
              <a:gdLst/>
              <a:ahLst/>
              <a:cxnLst/>
              <a:rect l="l" t="t" r="r" b="b"/>
              <a:pathLst>
                <a:path w="1995" h="2537" extrusionOk="0">
                  <a:moveTo>
                    <a:pt x="0" y="1"/>
                  </a:moveTo>
                  <a:lnTo>
                    <a:pt x="0" y="2537"/>
                  </a:lnTo>
                  <a:lnTo>
                    <a:pt x="343" y="2537"/>
                  </a:lnTo>
                  <a:lnTo>
                    <a:pt x="343" y="1345"/>
                  </a:lnTo>
                  <a:lnTo>
                    <a:pt x="1652" y="1345"/>
                  </a:lnTo>
                  <a:lnTo>
                    <a:pt x="1652" y="2537"/>
                  </a:lnTo>
                  <a:lnTo>
                    <a:pt x="1994" y="2537"/>
                  </a:lnTo>
                  <a:lnTo>
                    <a:pt x="1994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43" y="103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1778100" y="1477100"/>
              <a:ext cx="55750" cy="65500"/>
            </a:xfrm>
            <a:custGeom>
              <a:avLst/>
              <a:gdLst/>
              <a:ahLst/>
              <a:cxnLst/>
              <a:rect l="l" t="t" r="r" b="b"/>
              <a:pathLst>
                <a:path w="2230" h="2620" extrusionOk="0">
                  <a:moveTo>
                    <a:pt x="1192" y="0"/>
                  </a:moveTo>
                  <a:cubicBezTo>
                    <a:pt x="968" y="0"/>
                    <a:pt x="767" y="47"/>
                    <a:pt x="578" y="154"/>
                  </a:cubicBezTo>
                  <a:cubicBezTo>
                    <a:pt x="390" y="248"/>
                    <a:pt x="248" y="401"/>
                    <a:pt x="142" y="602"/>
                  </a:cubicBezTo>
                  <a:cubicBezTo>
                    <a:pt x="47" y="791"/>
                    <a:pt x="0" y="1027"/>
                    <a:pt x="0" y="1286"/>
                  </a:cubicBezTo>
                  <a:cubicBezTo>
                    <a:pt x="0" y="1534"/>
                    <a:pt x="36" y="1758"/>
                    <a:pt x="130" y="1970"/>
                  </a:cubicBezTo>
                  <a:cubicBezTo>
                    <a:pt x="224" y="2183"/>
                    <a:pt x="354" y="2336"/>
                    <a:pt x="519" y="2454"/>
                  </a:cubicBezTo>
                  <a:cubicBezTo>
                    <a:pt x="696" y="2560"/>
                    <a:pt x="909" y="2619"/>
                    <a:pt x="1192" y="2619"/>
                  </a:cubicBezTo>
                  <a:cubicBezTo>
                    <a:pt x="1451" y="2619"/>
                    <a:pt x="1675" y="2548"/>
                    <a:pt x="1852" y="2395"/>
                  </a:cubicBezTo>
                  <a:cubicBezTo>
                    <a:pt x="2041" y="2253"/>
                    <a:pt x="2159" y="2041"/>
                    <a:pt x="2230" y="1770"/>
                  </a:cubicBezTo>
                  <a:lnTo>
                    <a:pt x="1900" y="1687"/>
                  </a:lnTo>
                  <a:cubicBezTo>
                    <a:pt x="1852" y="1899"/>
                    <a:pt x="1770" y="2065"/>
                    <a:pt x="1640" y="2171"/>
                  </a:cubicBezTo>
                  <a:cubicBezTo>
                    <a:pt x="1510" y="2277"/>
                    <a:pt x="1345" y="2324"/>
                    <a:pt x="1156" y="2324"/>
                  </a:cubicBezTo>
                  <a:cubicBezTo>
                    <a:pt x="1003" y="2324"/>
                    <a:pt x="861" y="2289"/>
                    <a:pt x="732" y="2206"/>
                  </a:cubicBezTo>
                  <a:cubicBezTo>
                    <a:pt x="590" y="2135"/>
                    <a:pt x="496" y="2006"/>
                    <a:pt x="437" y="1852"/>
                  </a:cubicBezTo>
                  <a:cubicBezTo>
                    <a:pt x="378" y="1687"/>
                    <a:pt x="342" y="1498"/>
                    <a:pt x="342" y="1286"/>
                  </a:cubicBezTo>
                  <a:cubicBezTo>
                    <a:pt x="342" y="1121"/>
                    <a:pt x="366" y="956"/>
                    <a:pt x="425" y="802"/>
                  </a:cubicBezTo>
                  <a:cubicBezTo>
                    <a:pt x="472" y="637"/>
                    <a:pt x="567" y="519"/>
                    <a:pt x="696" y="425"/>
                  </a:cubicBezTo>
                  <a:cubicBezTo>
                    <a:pt x="826" y="330"/>
                    <a:pt x="991" y="283"/>
                    <a:pt x="1180" y="283"/>
                  </a:cubicBezTo>
                  <a:cubicBezTo>
                    <a:pt x="1357" y="283"/>
                    <a:pt x="1498" y="330"/>
                    <a:pt x="1605" y="413"/>
                  </a:cubicBezTo>
                  <a:cubicBezTo>
                    <a:pt x="1723" y="496"/>
                    <a:pt x="1805" y="625"/>
                    <a:pt x="1864" y="814"/>
                  </a:cubicBezTo>
                  <a:lnTo>
                    <a:pt x="2194" y="732"/>
                  </a:lnTo>
                  <a:cubicBezTo>
                    <a:pt x="2124" y="496"/>
                    <a:pt x="2006" y="319"/>
                    <a:pt x="1829" y="189"/>
                  </a:cubicBezTo>
                  <a:cubicBezTo>
                    <a:pt x="1664" y="59"/>
                    <a:pt x="1439" y="0"/>
                    <a:pt x="11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7"/>
            <p:cNvSpPr/>
            <p:nvPr/>
          </p:nvSpPr>
          <p:spPr>
            <a:xfrm>
              <a:off x="1840625" y="1477675"/>
              <a:ext cx="49850" cy="63450"/>
            </a:xfrm>
            <a:custGeom>
              <a:avLst/>
              <a:gdLst/>
              <a:ahLst/>
              <a:cxnLst/>
              <a:rect l="l" t="t" r="r" b="b"/>
              <a:pathLst>
                <a:path w="1994" h="2538" extrusionOk="0">
                  <a:moveTo>
                    <a:pt x="0" y="1"/>
                  </a:moveTo>
                  <a:lnTo>
                    <a:pt x="0" y="2537"/>
                  </a:lnTo>
                  <a:lnTo>
                    <a:pt x="342" y="2537"/>
                  </a:lnTo>
                  <a:lnTo>
                    <a:pt x="342" y="1334"/>
                  </a:lnTo>
                  <a:lnTo>
                    <a:pt x="1652" y="1334"/>
                  </a:lnTo>
                  <a:lnTo>
                    <a:pt x="1652" y="2537"/>
                  </a:lnTo>
                  <a:lnTo>
                    <a:pt x="1994" y="2537"/>
                  </a:lnTo>
                  <a:lnTo>
                    <a:pt x="1994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42" y="1039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7"/>
            <p:cNvSpPr/>
            <p:nvPr/>
          </p:nvSpPr>
          <p:spPr>
            <a:xfrm>
              <a:off x="1894875" y="1523100"/>
              <a:ext cx="24500" cy="37175"/>
            </a:xfrm>
            <a:custGeom>
              <a:avLst/>
              <a:gdLst/>
              <a:ahLst/>
              <a:cxnLst/>
              <a:rect l="l" t="t" r="r" b="b"/>
              <a:pathLst>
                <a:path w="980" h="1487" extrusionOk="0">
                  <a:moveTo>
                    <a:pt x="508" y="1"/>
                  </a:moveTo>
                  <a:cubicBezTo>
                    <a:pt x="367" y="1"/>
                    <a:pt x="260" y="36"/>
                    <a:pt x="178" y="107"/>
                  </a:cubicBezTo>
                  <a:cubicBezTo>
                    <a:pt x="95" y="177"/>
                    <a:pt x="48" y="284"/>
                    <a:pt x="36" y="425"/>
                  </a:cubicBezTo>
                  <a:lnTo>
                    <a:pt x="213" y="449"/>
                  </a:lnTo>
                  <a:cubicBezTo>
                    <a:pt x="213" y="354"/>
                    <a:pt x="249" y="284"/>
                    <a:pt x="296" y="225"/>
                  </a:cubicBezTo>
                  <a:cubicBezTo>
                    <a:pt x="355" y="177"/>
                    <a:pt x="426" y="154"/>
                    <a:pt x="508" y="154"/>
                  </a:cubicBezTo>
                  <a:cubicBezTo>
                    <a:pt x="591" y="154"/>
                    <a:pt x="661" y="177"/>
                    <a:pt x="709" y="225"/>
                  </a:cubicBezTo>
                  <a:cubicBezTo>
                    <a:pt x="756" y="272"/>
                    <a:pt x="791" y="331"/>
                    <a:pt x="791" y="402"/>
                  </a:cubicBezTo>
                  <a:cubicBezTo>
                    <a:pt x="791" y="472"/>
                    <a:pt x="756" y="543"/>
                    <a:pt x="697" y="626"/>
                  </a:cubicBezTo>
                  <a:cubicBezTo>
                    <a:pt x="650" y="697"/>
                    <a:pt x="532" y="803"/>
                    <a:pt x="378" y="932"/>
                  </a:cubicBezTo>
                  <a:cubicBezTo>
                    <a:pt x="272" y="1027"/>
                    <a:pt x="190" y="1098"/>
                    <a:pt x="142" y="1157"/>
                  </a:cubicBezTo>
                  <a:cubicBezTo>
                    <a:pt x="83" y="1227"/>
                    <a:pt x="48" y="1286"/>
                    <a:pt x="24" y="1357"/>
                  </a:cubicBezTo>
                  <a:cubicBezTo>
                    <a:pt x="1" y="1393"/>
                    <a:pt x="1" y="1440"/>
                    <a:pt x="1" y="1487"/>
                  </a:cubicBezTo>
                  <a:lnTo>
                    <a:pt x="980" y="1487"/>
                  </a:lnTo>
                  <a:lnTo>
                    <a:pt x="980" y="1310"/>
                  </a:lnTo>
                  <a:lnTo>
                    <a:pt x="249" y="1310"/>
                  </a:lnTo>
                  <a:cubicBezTo>
                    <a:pt x="272" y="1275"/>
                    <a:pt x="296" y="1239"/>
                    <a:pt x="331" y="1216"/>
                  </a:cubicBezTo>
                  <a:cubicBezTo>
                    <a:pt x="355" y="1180"/>
                    <a:pt x="426" y="1121"/>
                    <a:pt x="532" y="1027"/>
                  </a:cubicBezTo>
                  <a:cubicBezTo>
                    <a:pt x="661" y="909"/>
                    <a:pt x="756" y="826"/>
                    <a:pt x="815" y="767"/>
                  </a:cubicBezTo>
                  <a:cubicBezTo>
                    <a:pt x="874" y="697"/>
                    <a:pt x="909" y="638"/>
                    <a:pt x="933" y="579"/>
                  </a:cubicBezTo>
                  <a:cubicBezTo>
                    <a:pt x="956" y="531"/>
                    <a:pt x="968" y="472"/>
                    <a:pt x="968" y="413"/>
                  </a:cubicBezTo>
                  <a:cubicBezTo>
                    <a:pt x="968" y="295"/>
                    <a:pt x="933" y="201"/>
                    <a:pt x="850" y="118"/>
                  </a:cubicBezTo>
                  <a:cubicBezTo>
                    <a:pt x="768" y="36"/>
                    <a:pt x="650" y="1"/>
                    <a:pt x="5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7"/>
            <p:cNvSpPr/>
            <p:nvPr/>
          </p:nvSpPr>
          <p:spPr>
            <a:xfrm>
              <a:off x="1285575" y="1476200"/>
              <a:ext cx="60475" cy="65800"/>
            </a:xfrm>
            <a:custGeom>
              <a:avLst/>
              <a:gdLst/>
              <a:ahLst/>
              <a:cxnLst/>
              <a:rect l="l" t="t" r="r" b="b"/>
              <a:pathLst>
                <a:path w="2419" h="2632" extrusionOk="0">
                  <a:moveTo>
                    <a:pt x="1215" y="296"/>
                  </a:moveTo>
                  <a:cubicBezTo>
                    <a:pt x="1463" y="296"/>
                    <a:pt x="1664" y="378"/>
                    <a:pt x="1829" y="555"/>
                  </a:cubicBezTo>
                  <a:cubicBezTo>
                    <a:pt x="1994" y="732"/>
                    <a:pt x="2077" y="968"/>
                    <a:pt x="2077" y="1275"/>
                  </a:cubicBezTo>
                  <a:cubicBezTo>
                    <a:pt x="2077" y="1664"/>
                    <a:pt x="1994" y="1935"/>
                    <a:pt x="1817" y="2089"/>
                  </a:cubicBezTo>
                  <a:cubicBezTo>
                    <a:pt x="1652" y="2254"/>
                    <a:pt x="1451" y="2337"/>
                    <a:pt x="1204" y="2337"/>
                  </a:cubicBezTo>
                  <a:cubicBezTo>
                    <a:pt x="1038" y="2337"/>
                    <a:pt x="897" y="2301"/>
                    <a:pt x="755" y="2207"/>
                  </a:cubicBezTo>
                  <a:cubicBezTo>
                    <a:pt x="626" y="2124"/>
                    <a:pt x="519" y="2006"/>
                    <a:pt x="449" y="1853"/>
                  </a:cubicBezTo>
                  <a:cubicBezTo>
                    <a:pt x="378" y="1700"/>
                    <a:pt x="342" y="1523"/>
                    <a:pt x="342" y="1310"/>
                  </a:cubicBezTo>
                  <a:cubicBezTo>
                    <a:pt x="342" y="992"/>
                    <a:pt x="425" y="732"/>
                    <a:pt x="590" y="555"/>
                  </a:cubicBezTo>
                  <a:cubicBezTo>
                    <a:pt x="755" y="378"/>
                    <a:pt x="968" y="296"/>
                    <a:pt x="1215" y="296"/>
                  </a:cubicBezTo>
                  <a:close/>
                  <a:moveTo>
                    <a:pt x="1215" y="1"/>
                  </a:moveTo>
                  <a:cubicBezTo>
                    <a:pt x="991" y="1"/>
                    <a:pt x="791" y="60"/>
                    <a:pt x="602" y="166"/>
                  </a:cubicBezTo>
                  <a:cubicBezTo>
                    <a:pt x="413" y="272"/>
                    <a:pt x="260" y="425"/>
                    <a:pt x="154" y="626"/>
                  </a:cubicBezTo>
                  <a:cubicBezTo>
                    <a:pt x="47" y="827"/>
                    <a:pt x="0" y="1051"/>
                    <a:pt x="0" y="1310"/>
                  </a:cubicBezTo>
                  <a:cubicBezTo>
                    <a:pt x="0" y="1570"/>
                    <a:pt x="47" y="1794"/>
                    <a:pt x="154" y="1994"/>
                  </a:cubicBezTo>
                  <a:cubicBezTo>
                    <a:pt x="248" y="2195"/>
                    <a:pt x="390" y="2348"/>
                    <a:pt x="578" y="2455"/>
                  </a:cubicBezTo>
                  <a:cubicBezTo>
                    <a:pt x="767" y="2573"/>
                    <a:pt x="979" y="2632"/>
                    <a:pt x="1215" y="2632"/>
                  </a:cubicBezTo>
                  <a:cubicBezTo>
                    <a:pt x="1569" y="2632"/>
                    <a:pt x="1864" y="2514"/>
                    <a:pt x="2088" y="2266"/>
                  </a:cubicBezTo>
                  <a:cubicBezTo>
                    <a:pt x="2313" y="2030"/>
                    <a:pt x="2419" y="1700"/>
                    <a:pt x="2419" y="1287"/>
                  </a:cubicBezTo>
                  <a:cubicBezTo>
                    <a:pt x="2419" y="1063"/>
                    <a:pt x="2371" y="850"/>
                    <a:pt x="2277" y="650"/>
                  </a:cubicBezTo>
                  <a:cubicBezTo>
                    <a:pt x="2183" y="449"/>
                    <a:pt x="2041" y="296"/>
                    <a:pt x="1852" y="178"/>
                  </a:cubicBezTo>
                  <a:cubicBezTo>
                    <a:pt x="1664" y="60"/>
                    <a:pt x="1451" y="1"/>
                    <a:pt x="1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7"/>
            <p:cNvSpPr/>
            <p:nvPr/>
          </p:nvSpPr>
          <p:spPr>
            <a:xfrm>
              <a:off x="1228050" y="1477100"/>
              <a:ext cx="49575" cy="63425"/>
            </a:xfrm>
            <a:custGeom>
              <a:avLst/>
              <a:gdLst/>
              <a:ahLst/>
              <a:cxnLst/>
              <a:rect l="l" t="t" r="r" b="b"/>
              <a:pathLst>
                <a:path w="1983" h="2537" extrusionOk="0">
                  <a:moveTo>
                    <a:pt x="1" y="0"/>
                  </a:moveTo>
                  <a:lnTo>
                    <a:pt x="1" y="2537"/>
                  </a:lnTo>
                  <a:lnTo>
                    <a:pt x="331" y="2537"/>
                  </a:lnTo>
                  <a:lnTo>
                    <a:pt x="331" y="1345"/>
                  </a:lnTo>
                  <a:lnTo>
                    <a:pt x="1652" y="1345"/>
                  </a:lnTo>
                  <a:lnTo>
                    <a:pt x="1652" y="2537"/>
                  </a:lnTo>
                  <a:lnTo>
                    <a:pt x="1983" y="2537"/>
                  </a:lnTo>
                  <a:lnTo>
                    <a:pt x="1983" y="0"/>
                  </a:lnTo>
                  <a:lnTo>
                    <a:pt x="1652" y="0"/>
                  </a:lnTo>
                  <a:lnTo>
                    <a:pt x="1652" y="1050"/>
                  </a:lnTo>
                  <a:lnTo>
                    <a:pt x="331" y="1050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7"/>
            <p:cNvSpPr/>
            <p:nvPr/>
          </p:nvSpPr>
          <p:spPr>
            <a:xfrm>
              <a:off x="1353700" y="1476200"/>
              <a:ext cx="55775" cy="65500"/>
            </a:xfrm>
            <a:custGeom>
              <a:avLst/>
              <a:gdLst/>
              <a:ahLst/>
              <a:cxnLst/>
              <a:rect l="l" t="t" r="r" b="b"/>
              <a:pathLst>
                <a:path w="2231" h="2620" extrusionOk="0">
                  <a:moveTo>
                    <a:pt x="1192" y="1"/>
                  </a:moveTo>
                  <a:cubicBezTo>
                    <a:pt x="968" y="1"/>
                    <a:pt x="767" y="48"/>
                    <a:pt x="578" y="154"/>
                  </a:cubicBezTo>
                  <a:cubicBezTo>
                    <a:pt x="390" y="249"/>
                    <a:pt x="248" y="402"/>
                    <a:pt x="142" y="602"/>
                  </a:cubicBezTo>
                  <a:cubicBezTo>
                    <a:pt x="48" y="791"/>
                    <a:pt x="0" y="1027"/>
                    <a:pt x="0" y="1287"/>
                  </a:cubicBezTo>
                  <a:cubicBezTo>
                    <a:pt x="0" y="1534"/>
                    <a:pt x="36" y="1759"/>
                    <a:pt x="130" y="1971"/>
                  </a:cubicBezTo>
                  <a:cubicBezTo>
                    <a:pt x="225" y="2183"/>
                    <a:pt x="354" y="2337"/>
                    <a:pt x="519" y="2455"/>
                  </a:cubicBezTo>
                  <a:cubicBezTo>
                    <a:pt x="696" y="2561"/>
                    <a:pt x="909" y="2620"/>
                    <a:pt x="1192" y="2620"/>
                  </a:cubicBezTo>
                  <a:cubicBezTo>
                    <a:pt x="1451" y="2620"/>
                    <a:pt x="1676" y="2549"/>
                    <a:pt x="1853" y="2407"/>
                  </a:cubicBezTo>
                  <a:cubicBezTo>
                    <a:pt x="2041" y="2254"/>
                    <a:pt x="2159" y="2042"/>
                    <a:pt x="2230" y="1770"/>
                  </a:cubicBezTo>
                  <a:lnTo>
                    <a:pt x="1900" y="1688"/>
                  </a:lnTo>
                  <a:cubicBezTo>
                    <a:pt x="1853" y="1900"/>
                    <a:pt x="1770" y="2065"/>
                    <a:pt x="1640" y="2171"/>
                  </a:cubicBezTo>
                  <a:cubicBezTo>
                    <a:pt x="1510" y="2278"/>
                    <a:pt x="1345" y="2337"/>
                    <a:pt x="1157" y="2337"/>
                  </a:cubicBezTo>
                  <a:cubicBezTo>
                    <a:pt x="1003" y="2337"/>
                    <a:pt x="862" y="2289"/>
                    <a:pt x="732" y="2207"/>
                  </a:cubicBezTo>
                  <a:cubicBezTo>
                    <a:pt x="590" y="2136"/>
                    <a:pt x="496" y="2018"/>
                    <a:pt x="437" y="1853"/>
                  </a:cubicBezTo>
                  <a:cubicBezTo>
                    <a:pt x="378" y="1688"/>
                    <a:pt x="343" y="1499"/>
                    <a:pt x="343" y="1287"/>
                  </a:cubicBezTo>
                  <a:cubicBezTo>
                    <a:pt x="343" y="1121"/>
                    <a:pt x="366" y="956"/>
                    <a:pt x="425" y="803"/>
                  </a:cubicBezTo>
                  <a:cubicBezTo>
                    <a:pt x="472" y="650"/>
                    <a:pt x="567" y="520"/>
                    <a:pt x="696" y="425"/>
                  </a:cubicBezTo>
                  <a:cubicBezTo>
                    <a:pt x="826" y="331"/>
                    <a:pt x="991" y="284"/>
                    <a:pt x="1180" y="284"/>
                  </a:cubicBezTo>
                  <a:cubicBezTo>
                    <a:pt x="1357" y="284"/>
                    <a:pt x="1499" y="331"/>
                    <a:pt x="1605" y="414"/>
                  </a:cubicBezTo>
                  <a:cubicBezTo>
                    <a:pt x="1723" y="496"/>
                    <a:pt x="1805" y="626"/>
                    <a:pt x="1864" y="815"/>
                  </a:cubicBezTo>
                  <a:lnTo>
                    <a:pt x="2195" y="732"/>
                  </a:lnTo>
                  <a:cubicBezTo>
                    <a:pt x="2124" y="508"/>
                    <a:pt x="2006" y="319"/>
                    <a:pt x="1829" y="190"/>
                  </a:cubicBezTo>
                  <a:cubicBezTo>
                    <a:pt x="1664" y="60"/>
                    <a:pt x="1440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1272300" y="1817725"/>
              <a:ext cx="60475" cy="65500"/>
            </a:xfrm>
            <a:custGeom>
              <a:avLst/>
              <a:gdLst/>
              <a:ahLst/>
              <a:cxnLst/>
              <a:rect l="l" t="t" r="r" b="b"/>
              <a:pathLst>
                <a:path w="2419" h="2620" extrusionOk="0">
                  <a:moveTo>
                    <a:pt x="1216" y="284"/>
                  </a:moveTo>
                  <a:cubicBezTo>
                    <a:pt x="1463" y="284"/>
                    <a:pt x="1664" y="366"/>
                    <a:pt x="1829" y="543"/>
                  </a:cubicBezTo>
                  <a:cubicBezTo>
                    <a:pt x="1994" y="720"/>
                    <a:pt x="2077" y="968"/>
                    <a:pt x="2077" y="1275"/>
                  </a:cubicBezTo>
                  <a:cubicBezTo>
                    <a:pt x="2077" y="1652"/>
                    <a:pt x="1994" y="1924"/>
                    <a:pt x="1817" y="2089"/>
                  </a:cubicBezTo>
                  <a:cubicBezTo>
                    <a:pt x="1652" y="2254"/>
                    <a:pt x="1440" y="2325"/>
                    <a:pt x="1204" y="2325"/>
                  </a:cubicBezTo>
                  <a:cubicBezTo>
                    <a:pt x="1039" y="2325"/>
                    <a:pt x="885" y="2289"/>
                    <a:pt x="755" y="2207"/>
                  </a:cubicBezTo>
                  <a:cubicBezTo>
                    <a:pt x="626" y="2112"/>
                    <a:pt x="520" y="1994"/>
                    <a:pt x="449" y="1841"/>
                  </a:cubicBezTo>
                  <a:cubicBezTo>
                    <a:pt x="378" y="1688"/>
                    <a:pt x="343" y="1511"/>
                    <a:pt x="343" y="1310"/>
                  </a:cubicBezTo>
                  <a:cubicBezTo>
                    <a:pt x="343" y="980"/>
                    <a:pt x="425" y="732"/>
                    <a:pt x="590" y="555"/>
                  </a:cubicBezTo>
                  <a:cubicBezTo>
                    <a:pt x="755" y="378"/>
                    <a:pt x="956" y="284"/>
                    <a:pt x="1216" y="284"/>
                  </a:cubicBezTo>
                  <a:close/>
                  <a:moveTo>
                    <a:pt x="1216" y="1"/>
                  </a:moveTo>
                  <a:cubicBezTo>
                    <a:pt x="991" y="1"/>
                    <a:pt x="791" y="48"/>
                    <a:pt x="590" y="154"/>
                  </a:cubicBezTo>
                  <a:cubicBezTo>
                    <a:pt x="402" y="260"/>
                    <a:pt x="260" y="414"/>
                    <a:pt x="154" y="614"/>
                  </a:cubicBezTo>
                  <a:cubicBezTo>
                    <a:pt x="48" y="815"/>
                    <a:pt x="0" y="1051"/>
                    <a:pt x="0" y="1298"/>
                  </a:cubicBezTo>
                  <a:cubicBezTo>
                    <a:pt x="0" y="1558"/>
                    <a:pt x="48" y="1782"/>
                    <a:pt x="142" y="1983"/>
                  </a:cubicBezTo>
                  <a:cubicBezTo>
                    <a:pt x="248" y="2183"/>
                    <a:pt x="390" y="2337"/>
                    <a:pt x="578" y="2454"/>
                  </a:cubicBezTo>
                  <a:cubicBezTo>
                    <a:pt x="767" y="2561"/>
                    <a:pt x="980" y="2620"/>
                    <a:pt x="1204" y="2620"/>
                  </a:cubicBezTo>
                  <a:cubicBezTo>
                    <a:pt x="1569" y="2620"/>
                    <a:pt x="1853" y="2502"/>
                    <a:pt x="2088" y="2266"/>
                  </a:cubicBezTo>
                  <a:cubicBezTo>
                    <a:pt x="2313" y="2018"/>
                    <a:pt x="2419" y="1699"/>
                    <a:pt x="2419" y="1275"/>
                  </a:cubicBezTo>
                  <a:cubicBezTo>
                    <a:pt x="2419" y="1051"/>
                    <a:pt x="2372" y="838"/>
                    <a:pt x="2277" y="638"/>
                  </a:cubicBezTo>
                  <a:cubicBezTo>
                    <a:pt x="2183" y="437"/>
                    <a:pt x="2041" y="284"/>
                    <a:pt x="1853" y="166"/>
                  </a:cubicBezTo>
                  <a:cubicBezTo>
                    <a:pt x="1664" y="60"/>
                    <a:pt x="1451" y="1"/>
                    <a:pt x="1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7"/>
            <p:cNvSpPr/>
            <p:nvPr/>
          </p:nvSpPr>
          <p:spPr>
            <a:xfrm>
              <a:off x="1129850" y="1817725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204" y="1"/>
                  </a:moveTo>
                  <a:cubicBezTo>
                    <a:pt x="980" y="1"/>
                    <a:pt x="767" y="48"/>
                    <a:pt x="590" y="154"/>
                  </a:cubicBezTo>
                  <a:cubicBezTo>
                    <a:pt x="402" y="248"/>
                    <a:pt x="260" y="402"/>
                    <a:pt x="154" y="602"/>
                  </a:cubicBezTo>
                  <a:cubicBezTo>
                    <a:pt x="59" y="791"/>
                    <a:pt x="0" y="1027"/>
                    <a:pt x="0" y="1287"/>
                  </a:cubicBezTo>
                  <a:cubicBezTo>
                    <a:pt x="0" y="1534"/>
                    <a:pt x="48" y="1758"/>
                    <a:pt x="142" y="1971"/>
                  </a:cubicBezTo>
                  <a:cubicBezTo>
                    <a:pt x="225" y="2183"/>
                    <a:pt x="354" y="2337"/>
                    <a:pt x="531" y="2454"/>
                  </a:cubicBezTo>
                  <a:cubicBezTo>
                    <a:pt x="697" y="2561"/>
                    <a:pt x="921" y="2620"/>
                    <a:pt x="1192" y="2620"/>
                  </a:cubicBezTo>
                  <a:cubicBezTo>
                    <a:pt x="1463" y="2620"/>
                    <a:pt x="1687" y="2549"/>
                    <a:pt x="1864" y="2395"/>
                  </a:cubicBezTo>
                  <a:cubicBezTo>
                    <a:pt x="2053" y="2254"/>
                    <a:pt x="2171" y="2042"/>
                    <a:pt x="2242" y="1770"/>
                  </a:cubicBezTo>
                  <a:lnTo>
                    <a:pt x="1912" y="1688"/>
                  </a:lnTo>
                  <a:cubicBezTo>
                    <a:pt x="1864" y="1900"/>
                    <a:pt x="1770" y="2065"/>
                    <a:pt x="1640" y="2171"/>
                  </a:cubicBezTo>
                  <a:cubicBezTo>
                    <a:pt x="1511" y="2278"/>
                    <a:pt x="1357" y="2337"/>
                    <a:pt x="1168" y="2337"/>
                  </a:cubicBezTo>
                  <a:cubicBezTo>
                    <a:pt x="1015" y="2337"/>
                    <a:pt x="873" y="2289"/>
                    <a:pt x="732" y="2207"/>
                  </a:cubicBezTo>
                  <a:cubicBezTo>
                    <a:pt x="602" y="2136"/>
                    <a:pt x="508" y="2018"/>
                    <a:pt x="449" y="1853"/>
                  </a:cubicBezTo>
                  <a:cubicBezTo>
                    <a:pt x="378" y="1688"/>
                    <a:pt x="354" y="1499"/>
                    <a:pt x="354" y="1287"/>
                  </a:cubicBezTo>
                  <a:cubicBezTo>
                    <a:pt x="354" y="1121"/>
                    <a:pt x="378" y="956"/>
                    <a:pt x="425" y="803"/>
                  </a:cubicBezTo>
                  <a:cubicBezTo>
                    <a:pt x="484" y="650"/>
                    <a:pt x="579" y="520"/>
                    <a:pt x="708" y="425"/>
                  </a:cubicBezTo>
                  <a:cubicBezTo>
                    <a:pt x="838" y="331"/>
                    <a:pt x="1003" y="284"/>
                    <a:pt x="1192" y="284"/>
                  </a:cubicBezTo>
                  <a:cubicBezTo>
                    <a:pt x="1357" y="284"/>
                    <a:pt x="1499" y="331"/>
                    <a:pt x="1617" y="414"/>
                  </a:cubicBezTo>
                  <a:cubicBezTo>
                    <a:pt x="1723" y="496"/>
                    <a:pt x="1817" y="626"/>
                    <a:pt x="1876" y="815"/>
                  </a:cubicBezTo>
                  <a:lnTo>
                    <a:pt x="2207" y="732"/>
                  </a:lnTo>
                  <a:cubicBezTo>
                    <a:pt x="2136" y="508"/>
                    <a:pt x="2018" y="319"/>
                    <a:pt x="1841" y="189"/>
                  </a:cubicBezTo>
                  <a:cubicBezTo>
                    <a:pt x="1664" y="60"/>
                    <a:pt x="1452" y="1"/>
                    <a:pt x="12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7"/>
            <p:cNvSpPr/>
            <p:nvPr/>
          </p:nvSpPr>
          <p:spPr>
            <a:xfrm>
              <a:off x="1191500" y="1819800"/>
              <a:ext cx="49850" cy="63425"/>
            </a:xfrm>
            <a:custGeom>
              <a:avLst/>
              <a:gdLst/>
              <a:ahLst/>
              <a:cxnLst/>
              <a:rect l="l" t="t" r="r" b="b"/>
              <a:pathLst>
                <a:path w="1994" h="2537" extrusionOk="0">
                  <a:moveTo>
                    <a:pt x="0" y="0"/>
                  </a:moveTo>
                  <a:lnTo>
                    <a:pt x="0" y="2537"/>
                  </a:lnTo>
                  <a:lnTo>
                    <a:pt x="342" y="2537"/>
                  </a:lnTo>
                  <a:lnTo>
                    <a:pt x="342" y="1345"/>
                  </a:lnTo>
                  <a:lnTo>
                    <a:pt x="1652" y="1345"/>
                  </a:lnTo>
                  <a:lnTo>
                    <a:pt x="1652" y="2537"/>
                  </a:lnTo>
                  <a:lnTo>
                    <a:pt x="1994" y="2537"/>
                  </a:lnTo>
                  <a:lnTo>
                    <a:pt x="1994" y="0"/>
                  </a:lnTo>
                  <a:lnTo>
                    <a:pt x="1652" y="0"/>
                  </a:lnTo>
                  <a:lnTo>
                    <a:pt x="1652" y="1038"/>
                  </a:lnTo>
                  <a:lnTo>
                    <a:pt x="342" y="1038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7"/>
            <p:cNvSpPr/>
            <p:nvPr/>
          </p:nvSpPr>
          <p:spPr>
            <a:xfrm>
              <a:off x="1245750" y="1864625"/>
              <a:ext cx="24225" cy="37775"/>
            </a:xfrm>
            <a:custGeom>
              <a:avLst/>
              <a:gdLst/>
              <a:ahLst/>
              <a:cxnLst/>
              <a:rect l="l" t="t" r="r" b="b"/>
              <a:pathLst>
                <a:path w="969" h="1511" extrusionOk="0">
                  <a:moveTo>
                    <a:pt x="473" y="0"/>
                  </a:moveTo>
                  <a:cubicBezTo>
                    <a:pt x="355" y="0"/>
                    <a:pt x="248" y="36"/>
                    <a:pt x="178" y="107"/>
                  </a:cubicBezTo>
                  <a:cubicBezTo>
                    <a:pt x="95" y="177"/>
                    <a:pt x="48" y="272"/>
                    <a:pt x="24" y="390"/>
                  </a:cubicBezTo>
                  <a:lnTo>
                    <a:pt x="201" y="425"/>
                  </a:lnTo>
                  <a:cubicBezTo>
                    <a:pt x="213" y="331"/>
                    <a:pt x="248" y="260"/>
                    <a:pt x="296" y="225"/>
                  </a:cubicBezTo>
                  <a:cubicBezTo>
                    <a:pt x="343" y="177"/>
                    <a:pt x="402" y="154"/>
                    <a:pt x="473" y="154"/>
                  </a:cubicBezTo>
                  <a:cubicBezTo>
                    <a:pt x="543" y="154"/>
                    <a:pt x="602" y="177"/>
                    <a:pt x="650" y="225"/>
                  </a:cubicBezTo>
                  <a:cubicBezTo>
                    <a:pt x="685" y="260"/>
                    <a:pt x="709" y="319"/>
                    <a:pt x="709" y="390"/>
                  </a:cubicBezTo>
                  <a:cubicBezTo>
                    <a:pt x="709" y="472"/>
                    <a:pt x="685" y="531"/>
                    <a:pt x="626" y="567"/>
                  </a:cubicBezTo>
                  <a:cubicBezTo>
                    <a:pt x="555" y="614"/>
                    <a:pt x="484" y="637"/>
                    <a:pt x="414" y="637"/>
                  </a:cubicBezTo>
                  <a:cubicBezTo>
                    <a:pt x="402" y="637"/>
                    <a:pt x="390" y="626"/>
                    <a:pt x="378" y="626"/>
                  </a:cubicBezTo>
                  <a:lnTo>
                    <a:pt x="366" y="791"/>
                  </a:lnTo>
                  <a:cubicBezTo>
                    <a:pt x="414" y="779"/>
                    <a:pt x="461" y="767"/>
                    <a:pt x="496" y="767"/>
                  </a:cubicBezTo>
                  <a:cubicBezTo>
                    <a:pt x="579" y="767"/>
                    <a:pt x="638" y="791"/>
                    <a:pt x="697" y="850"/>
                  </a:cubicBezTo>
                  <a:cubicBezTo>
                    <a:pt x="756" y="909"/>
                    <a:pt x="779" y="968"/>
                    <a:pt x="779" y="1050"/>
                  </a:cubicBezTo>
                  <a:cubicBezTo>
                    <a:pt x="779" y="1145"/>
                    <a:pt x="756" y="1216"/>
                    <a:pt x="697" y="1274"/>
                  </a:cubicBezTo>
                  <a:cubicBezTo>
                    <a:pt x="638" y="1333"/>
                    <a:pt x="555" y="1369"/>
                    <a:pt x="473" y="1369"/>
                  </a:cubicBezTo>
                  <a:cubicBezTo>
                    <a:pt x="402" y="1369"/>
                    <a:pt x="343" y="1345"/>
                    <a:pt x="296" y="1298"/>
                  </a:cubicBezTo>
                  <a:cubicBezTo>
                    <a:pt x="237" y="1251"/>
                    <a:pt x="201" y="1180"/>
                    <a:pt x="189" y="1074"/>
                  </a:cubicBezTo>
                  <a:lnTo>
                    <a:pt x="1" y="1098"/>
                  </a:lnTo>
                  <a:cubicBezTo>
                    <a:pt x="13" y="1216"/>
                    <a:pt x="60" y="1322"/>
                    <a:pt x="154" y="1404"/>
                  </a:cubicBezTo>
                  <a:cubicBezTo>
                    <a:pt x="237" y="1475"/>
                    <a:pt x="343" y="1510"/>
                    <a:pt x="473" y="1510"/>
                  </a:cubicBezTo>
                  <a:cubicBezTo>
                    <a:pt x="614" y="1510"/>
                    <a:pt x="732" y="1475"/>
                    <a:pt x="826" y="1381"/>
                  </a:cubicBezTo>
                  <a:cubicBezTo>
                    <a:pt x="921" y="1286"/>
                    <a:pt x="968" y="1180"/>
                    <a:pt x="968" y="1050"/>
                  </a:cubicBezTo>
                  <a:cubicBezTo>
                    <a:pt x="968" y="956"/>
                    <a:pt x="944" y="873"/>
                    <a:pt x="897" y="814"/>
                  </a:cubicBezTo>
                  <a:cubicBezTo>
                    <a:pt x="850" y="755"/>
                    <a:pt x="779" y="708"/>
                    <a:pt x="697" y="685"/>
                  </a:cubicBezTo>
                  <a:cubicBezTo>
                    <a:pt x="768" y="661"/>
                    <a:pt x="815" y="614"/>
                    <a:pt x="850" y="567"/>
                  </a:cubicBezTo>
                  <a:cubicBezTo>
                    <a:pt x="885" y="508"/>
                    <a:pt x="897" y="449"/>
                    <a:pt x="897" y="390"/>
                  </a:cubicBezTo>
                  <a:cubicBezTo>
                    <a:pt x="897" y="319"/>
                    <a:pt x="885" y="260"/>
                    <a:pt x="850" y="201"/>
                  </a:cubicBezTo>
                  <a:cubicBezTo>
                    <a:pt x="815" y="142"/>
                    <a:pt x="756" y="95"/>
                    <a:pt x="685" y="59"/>
                  </a:cubicBezTo>
                  <a:cubicBezTo>
                    <a:pt x="626" y="24"/>
                    <a:pt x="543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7"/>
            <p:cNvSpPr/>
            <p:nvPr/>
          </p:nvSpPr>
          <p:spPr>
            <a:xfrm>
              <a:off x="1436275" y="1853125"/>
              <a:ext cx="258075" cy="294950"/>
            </a:xfrm>
            <a:custGeom>
              <a:avLst/>
              <a:gdLst/>
              <a:ahLst/>
              <a:cxnLst/>
              <a:rect l="l" t="t" r="r" b="b"/>
              <a:pathLst>
                <a:path w="10323" h="11798" fill="none" extrusionOk="0">
                  <a:moveTo>
                    <a:pt x="10323" y="8848"/>
                  </a:moveTo>
                  <a:lnTo>
                    <a:pt x="5156" y="11797"/>
                  </a:lnTo>
                  <a:lnTo>
                    <a:pt x="1" y="8848"/>
                  </a:lnTo>
                  <a:lnTo>
                    <a:pt x="1" y="2950"/>
                  </a:lnTo>
                  <a:lnTo>
                    <a:pt x="5156" y="0"/>
                  </a:lnTo>
                  <a:lnTo>
                    <a:pt x="10323" y="2950"/>
                  </a:lnTo>
                  <a:close/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7"/>
            <p:cNvSpPr/>
            <p:nvPr/>
          </p:nvSpPr>
          <p:spPr>
            <a:xfrm>
              <a:off x="1456925" y="1906200"/>
              <a:ext cx="215025" cy="188925"/>
            </a:xfrm>
            <a:custGeom>
              <a:avLst/>
              <a:gdLst/>
              <a:ahLst/>
              <a:cxnLst/>
              <a:rect l="l" t="t" r="r" b="b"/>
              <a:pathLst>
                <a:path w="8601" h="7557" extrusionOk="0">
                  <a:moveTo>
                    <a:pt x="4265" y="258"/>
                  </a:moveTo>
                  <a:cubicBezTo>
                    <a:pt x="4302" y="258"/>
                    <a:pt x="4340" y="259"/>
                    <a:pt x="4377" y="260"/>
                  </a:cubicBezTo>
                  <a:cubicBezTo>
                    <a:pt x="5510" y="284"/>
                    <a:pt x="6607" y="850"/>
                    <a:pt x="7255" y="1877"/>
                  </a:cubicBezTo>
                  <a:cubicBezTo>
                    <a:pt x="8317" y="3516"/>
                    <a:pt x="7845" y="5687"/>
                    <a:pt x="6206" y="6737"/>
                  </a:cubicBezTo>
                  <a:cubicBezTo>
                    <a:pt x="5614" y="7115"/>
                    <a:pt x="4952" y="7296"/>
                    <a:pt x="4299" y="7296"/>
                  </a:cubicBezTo>
                  <a:cubicBezTo>
                    <a:pt x="3139" y="7296"/>
                    <a:pt x="2005" y="6728"/>
                    <a:pt x="1333" y="5687"/>
                  </a:cubicBezTo>
                  <a:cubicBezTo>
                    <a:pt x="283" y="4047"/>
                    <a:pt x="755" y="1865"/>
                    <a:pt x="2395" y="815"/>
                  </a:cubicBezTo>
                  <a:cubicBezTo>
                    <a:pt x="2974" y="447"/>
                    <a:pt x="3627" y="258"/>
                    <a:pt x="4265" y="258"/>
                  </a:cubicBezTo>
                  <a:close/>
                  <a:moveTo>
                    <a:pt x="4314" y="0"/>
                  </a:moveTo>
                  <a:cubicBezTo>
                    <a:pt x="3614" y="0"/>
                    <a:pt x="2895" y="190"/>
                    <a:pt x="2254" y="602"/>
                  </a:cubicBezTo>
                  <a:cubicBezTo>
                    <a:pt x="508" y="1723"/>
                    <a:pt x="0" y="4071"/>
                    <a:pt x="1121" y="5817"/>
                  </a:cubicBezTo>
                  <a:cubicBezTo>
                    <a:pt x="1847" y="6943"/>
                    <a:pt x="3067" y="7556"/>
                    <a:pt x="4309" y="7556"/>
                  </a:cubicBezTo>
                  <a:cubicBezTo>
                    <a:pt x="5005" y="7556"/>
                    <a:pt x="5708" y="7364"/>
                    <a:pt x="6335" y="6961"/>
                  </a:cubicBezTo>
                  <a:cubicBezTo>
                    <a:pt x="8093" y="5829"/>
                    <a:pt x="8600" y="3493"/>
                    <a:pt x="7480" y="1735"/>
                  </a:cubicBezTo>
                  <a:cubicBezTo>
                    <a:pt x="6772" y="638"/>
                    <a:pt x="5592" y="36"/>
                    <a:pt x="4377" y="1"/>
                  </a:cubicBezTo>
                  <a:cubicBezTo>
                    <a:pt x="4356" y="0"/>
                    <a:pt x="4335" y="0"/>
                    <a:pt x="43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1565150" y="1738975"/>
              <a:ext cx="25" cy="112100"/>
            </a:xfrm>
            <a:custGeom>
              <a:avLst/>
              <a:gdLst/>
              <a:ahLst/>
              <a:cxnLst/>
              <a:rect l="l" t="t" r="r" b="b"/>
              <a:pathLst>
                <a:path w="1" h="4484" fill="none" extrusionOk="0">
                  <a:moveTo>
                    <a:pt x="1" y="4484"/>
                  </a:moveTo>
                  <a:lnTo>
                    <a:pt x="1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565150" y="2149825"/>
              <a:ext cx="25" cy="112375"/>
            </a:xfrm>
            <a:custGeom>
              <a:avLst/>
              <a:gdLst/>
              <a:ahLst/>
              <a:cxnLst/>
              <a:rect l="l" t="t" r="r" b="b"/>
              <a:pathLst>
                <a:path w="1" h="4495" fill="none" extrusionOk="0">
                  <a:moveTo>
                    <a:pt x="1" y="4495"/>
                  </a:moveTo>
                  <a:lnTo>
                    <a:pt x="1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7"/>
            <p:cNvSpPr/>
            <p:nvPr/>
          </p:nvSpPr>
          <p:spPr>
            <a:xfrm>
              <a:off x="1337175" y="1869625"/>
              <a:ext cx="97350" cy="56075"/>
            </a:xfrm>
            <a:custGeom>
              <a:avLst/>
              <a:gdLst/>
              <a:ahLst/>
              <a:cxnLst/>
              <a:rect l="l" t="t" r="r" b="b"/>
              <a:pathLst>
                <a:path w="3894" h="2243" fill="none" extrusionOk="0">
                  <a:moveTo>
                    <a:pt x="1" y="1"/>
                  </a:moveTo>
                  <a:lnTo>
                    <a:pt x="3894" y="2242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7"/>
            <p:cNvSpPr/>
            <p:nvPr/>
          </p:nvSpPr>
          <p:spPr>
            <a:xfrm>
              <a:off x="1599950" y="2299625"/>
              <a:ext cx="221225" cy="25"/>
            </a:xfrm>
            <a:custGeom>
              <a:avLst/>
              <a:gdLst/>
              <a:ahLst/>
              <a:cxnLst/>
              <a:rect l="l" t="t" r="r" b="b"/>
              <a:pathLst>
                <a:path w="8849" h="1" fill="none" extrusionOk="0">
                  <a:moveTo>
                    <a:pt x="1" y="1"/>
                  </a:moveTo>
                  <a:lnTo>
                    <a:pt x="8849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1594350" y="2494875"/>
              <a:ext cx="136575" cy="29525"/>
            </a:xfrm>
            <a:custGeom>
              <a:avLst/>
              <a:gdLst/>
              <a:ahLst/>
              <a:cxnLst/>
              <a:rect l="l" t="t" r="r" b="b"/>
              <a:pathLst>
                <a:path w="5463" h="1181" fill="none" extrusionOk="0">
                  <a:moveTo>
                    <a:pt x="1" y="1"/>
                  </a:moveTo>
                  <a:lnTo>
                    <a:pt x="5463" y="118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2232575" y="764550"/>
              <a:ext cx="49875" cy="63425"/>
            </a:xfrm>
            <a:custGeom>
              <a:avLst/>
              <a:gdLst/>
              <a:ahLst/>
              <a:cxnLst/>
              <a:rect l="l" t="t" r="r" b="b"/>
              <a:pathLst>
                <a:path w="1995" h="2537" extrusionOk="0">
                  <a:moveTo>
                    <a:pt x="0" y="1"/>
                  </a:moveTo>
                  <a:lnTo>
                    <a:pt x="0" y="2537"/>
                  </a:lnTo>
                  <a:lnTo>
                    <a:pt x="342" y="2537"/>
                  </a:lnTo>
                  <a:lnTo>
                    <a:pt x="342" y="1345"/>
                  </a:lnTo>
                  <a:lnTo>
                    <a:pt x="1652" y="1345"/>
                  </a:lnTo>
                  <a:lnTo>
                    <a:pt x="1652" y="2537"/>
                  </a:lnTo>
                  <a:lnTo>
                    <a:pt x="1994" y="2537"/>
                  </a:lnTo>
                  <a:lnTo>
                    <a:pt x="1994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42" y="1039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7"/>
            <p:cNvSpPr/>
            <p:nvPr/>
          </p:nvSpPr>
          <p:spPr>
            <a:xfrm>
              <a:off x="2167700" y="762775"/>
              <a:ext cx="60475" cy="65500"/>
            </a:xfrm>
            <a:custGeom>
              <a:avLst/>
              <a:gdLst/>
              <a:ahLst/>
              <a:cxnLst/>
              <a:rect l="l" t="t" r="r" b="b"/>
              <a:pathLst>
                <a:path w="2419" h="2620" extrusionOk="0">
                  <a:moveTo>
                    <a:pt x="1215" y="284"/>
                  </a:moveTo>
                  <a:cubicBezTo>
                    <a:pt x="1463" y="284"/>
                    <a:pt x="1663" y="378"/>
                    <a:pt x="1829" y="555"/>
                  </a:cubicBezTo>
                  <a:cubicBezTo>
                    <a:pt x="1994" y="732"/>
                    <a:pt x="2076" y="968"/>
                    <a:pt x="2076" y="1275"/>
                  </a:cubicBezTo>
                  <a:cubicBezTo>
                    <a:pt x="2076" y="1652"/>
                    <a:pt x="1994" y="1924"/>
                    <a:pt x="1817" y="2089"/>
                  </a:cubicBezTo>
                  <a:cubicBezTo>
                    <a:pt x="1652" y="2254"/>
                    <a:pt x="1451" y="2337"/>
                    <a:pt x="1203" y="2337"/>
                  </a:cubicBezTo>
                  <a:cubicBezTo>
                    <a:pt x="1038" y="2337"/>
                    <a:pt x="897" y="2289"/>
                    <a:pt x="755" y="2207"/>
                  </a:cubicBezTo>
                  <a:cubicBezTo>
                    <a:pt x="625" y="2124"/>
                    <a:pt x="519" y="2006"/>
                    <a:pt x="448" y="1853"/>
                  </a:cubicBezTo>
                  <a:cubicBezTo>
                    <a:pt x="378" y="1700"/>
                    <a:pt x="342" y="1523"/>
                    <a:pt x="342" y="1310"/>
                  </a:cubicBezTo>
                  <a:cubicBezTo>
                    <a:pt x="342" y="980"/>
                    <a:pt x="425" y="732"/>
                    <a:pt x="590" y="555"/>
                  </a:cubicBezTo>
                  <a:cubicBezTo>
                    <a:pt x="755" y="378"/>
                    <a:pt x="967" y="284"/>
                    <a:pt x="1215" y="284"/>
                  </a:cubicBezTo>
                  <a:close/>
                  <a:moveTo>
                    <a:pt x="1215" y="1"/>
                  </a:moveTo>
                  <a:cubicBezTo>
                    <a:pt x="991" y="1"/>
                    <a:pt x="790" y="60"/>
                    <a:pt x="602" y="154"/>
                  </a:cubicBezTo>
                  <a:cubicBezTo>
                    <a:pt x="413" y="260"/>
                    <a:pt x="260" y="414"/>
                    <a:pt x="153" y="614"/>
                  </a:cubicBezTo>
                  <a:cubicBezTo>
                    <a:pt x="47" y="827"/>
                    <a:pt x="0" y="1051"/>
                    <a:pt x="0" y="1310"/>
                  </a:cubicBezTo>
                  <a:cubicBezTo>
                    <a:pt x="0" y="1558"/>
                    <a:pt x="47" y="1794"/>
                    <a:pt x="153" y="1995"/>
                  </a:cubicBezTo>
                  <a:cubicBezTo>
                    <a:pt x="248" y="2183"/>
                    <a:pt x="389" y="2348"/>
                    <a:pt x="578" y="2455"/>
                  </a:cubicBezTo>
                  <a:cubicBezTo>
                    <a:pt x="767" y="2573"/>
                    <a:pt x="979" y="2620"/>
                    <a:pt x="1215" y="2620"/>
                  </a:cubicBezTo>
                  <a:cubicBezTo>
                    <a:pt x="1569" y="2620"/>
                    <a:pt x="1864" y="2502"/>
                    <a:pt x="2088" y="2266"/>
                  </a:cubicBezTo>
                  <a:cubicBezTo>
                    <a:pt x="2312" y="2030"/>
                    <a:pt x="2418" y="1700"/>
                    <a:pt x="2418" y="1275"/>
                  </a:cubicBezTo>
                  <a:cubicBezTo>
                    <a:pt x="2418" y="1063"/>
                    <a:pt x="2371" y="850"/>
                    <a:pt x="2277" y="650"/>
                  </a:cubicBezTo>
                  <a:cubicBezTo>
                    <a:pt x="2182" y="449"/>
                    <a:pt x="2041" y="296"/>
                    <a:pt x="1852" y="178"/>
                  </a:cubicBezTo>
                  <a:cubicBezTo>
                    <a:pt x="1663" y="60"/>
                    <a:pt x="1451" y="1"/>
                    <a:pt x="1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7"/>
            <p:cNvSpPr/>
            <p:nvPr/>
          </p:nvSpPr>
          <p:spPr>
            <a:xfrm>
              <a:off x="2429575" y="912600"/>
              <a:ext cx="60500" cy="65800"/>
            </a:xfrm>
            <a:custGeom>
              <a:avLst/>
              <a:gdLst/>
              <a:ahLst/>
              <a:cxnLst/>
              <a:rect l="l" t="t" r="r" b="b"/>
              <a:pathLst>
                <a:path w="2420" h="2632" extrusionOk="0">
                  <a:moveTo>
                    <a:pt x="1204" y="296"/>
                  </a:moveTo>
                  <a:cubicBezTo>
                    <a:pt x="1452" y="296"/>
                    <a:pt x="1664" y="378"/>
                    <a:pt x="1829" y="555"/>
                  </a:cubicBezTo>
                  <a:cubicBezTo>
                    <a:pt x="1994" y="732"/>
                    <a:pt x="2077" y="968"/>
                    <a:pt x="2077" y="1275"/>
                  </a:cubicBezTo>
                  <a:cubicBezTo>
                    <a:pt x="2077" y="1664"/>
                    <a:pt x="1983" y="1935"/>
                    <a:pt x="1817" y="2089"/>
                  </a:cubicBezTo>
                  <a:cubicBezTo>
                    <a:pt x="1641" y="2254"/>
                    <a:pt x="1440" y="2337"/>
                    <a:pt x="1204" y="2337"/>
                  </a:cubicBezTo>
                  <a:cubicBezTo>
                    <a:pt x="1039" y="2337"/>
                    <a:pt x="886" y="2301"/>
                    <a:pt x="756" y="2207"/>
                  </a:cubicBezTo>
                  <a:cubicBezTo>
                    <a:pt x="614" y="2124"/>
                    <a:pt x="520" y="2006"/>
                    <a:pt x="449" y="1853"/>
                  </a:cubicBezTo>
                  <a:cubicBezTo>
                    <a:pt x="378" y="1699"/>
                    <a:pt x="343" y="1523"/>
                    <a:pt x="343" y="1310"/>
                  </a:cubicBezTo>
                  <a:cubicBezTo>
                    <a:pt x="343" y="992"/>
                    <a:pt x="425" y="732"/>
                    <a:pt x="591" y="555"/>
                  </a:cubicBezTo>
                  <a:cubicBezTo>
                    <a:pt x="744" y="378"/>
                    <a:pt x="956" y="296"/>
                    <a:pt x="1204" y="296"/>
                  </a:cubicBezTo>
                  <a:close/>
                  <a:moveTo>
                    <a:pt x="1204" y="1"/>
                  </a:moveTo>
                  <a:cubicBezTo>
                    <a:pt x="992" y="1"/>
                    <a:pt x="779" y="60"/>
                    <a:pt x="591" y="166"/>
                  </a:cubicBezTo>
                  <a:cubicBezTo>
                    <a:pt x="402" y="272"/>
                    <a:pt x="260" y="425"/>
                    <a:pt x="154" y="626"/>
                  </a:cubicBezTo>
                  <a:cubicBezTo>
                    <a:pt x="48" y="827"/>
                    <a:pt x="1" y="1051"/>
                    <a:pt x="1" y="1310"/>
                  </a:cubicBezTo>
                  <a:cubicBezTo>
                    <a:pt x="1" y="1570"/>
                    <a:pt x="48" y="1794"/>
                    <a:pt x="142" y="1994"/>
                  </a:cubicBezTo>
                  <a:cubicBezTo>
                    <a:pt x="237" y="2195"/>
                    <a:pt x="390" y="2348"/>
                    <a:pt x="579" y="2455"/>
                  </a:cubicBezTo>
                  <a:cubicBezTo>
                    <a:pt x="756" y="2572"/>
                    <a:pt x="968" y="2631"/>
                    <a:pt x="1204" y="2631"/>
                  </a:cubicBezTo>
                  <a:cubicBezTo>
                    <a:pt x="1558" y="2631"/>
                    <a:pt x="1853" y="2513"/>
                    <a:pt x="2077" y="2266"/>
                  </a:cubicBezTo>
                  <a:cubicBezTo>
                    <a:pt x="2301" y="2030"/>
                    <a:pt x="2419" y="1699"/>
                    <a:pt x="2419" y="1287"/>
                  </a:cubicBezTo>
                  <a:cubicBezTo>
                    <a:pt x="2419" y="1062"/>
                    <a:pt x="2372" y="850"/>
                    <a:pt x="2278" y="650"/>
                  </a:cubicBezTo>
                  <a:cubicBezTo>
                    <a:pt x="2171" y="449"/>
                    <a:pt x="2030" y="296"/>
                    <a:pt x="1841" y="178"/>
                  </a:cubicBezTo>
                  <a:cubicBezTo>
                    <a:pt x="1664" y="60"/>
                    <a:pt x="1452" y="1"/>
                    <a:pt x="12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7"/>
            <p:cNvSpPr/>
            <p:nvPr/>
          </p:nvSpPr>
          <p:spPr>
            <a:xfrm>
              <a:off x="2497700" y="912900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192" y="1"/>
                  </a:moveTo>
                  <a:cubicBezTo>
                    <a:pt x="968" y="1"/>
                    <a:pt x="768" y="48"/>
                    <a:pt x="579" y="154"/>
                  </a:cubicBezTo>
                  <a:cubicBezTo>
                    <a:pt x="390" y="248"/>
                    <a:pt x="249" y="402"/>
                    <a:pt x="154" y="590"/>
                  </a:cubicBezTo>
                  <a:cubicBezTo>
                    <a:pt x="48" y="791"/>
                    <a:pt x="1" y="1027"/>
                    <a:pt x="1" y="1286"/>
                  </a:cubicBezTo>
                  <a:cubicBezTo>
                    <a:pt x="1" y="1522"/>
                    <a:pt x="48" y="1758"/>
                    <a:pt x="131" y="1971"/>
                  </a:cubicBezTo>
                  <a:cubicBezTo>
                    <a:pt x="225" y="2171"/>
                    <a:pt x="355" y="2336"/>
                    <a:pt x="520" y="2443"/>
                  </a:cubicBezTo>
                  <a:cubicBezTo>
                    <a:pt x="697" y="2560"/>
                    <a:pt x="921" y="2619"/>
                    <a:pt x="1192" y="2619"/>
                  </a:cubicBezTo>
                  <a:cubicBezTo>
                    <a:pt x="1452" y="2619"/>
                    <a:pt x="1676" y="2549"/>
                    <a:pt x="1865" y="2395"/>
                  </a:cubicBezTo>
                  <a:cubicBezTo>
                    <a:pt x="2042" y="2254"/>
                    <a:pt x="2172" y="2041"/>
                    <a:pt x="2242" y="1770"/>
                  </a:cubicBezTo>
                  <a:lnTo>
                    <a:pt x="1900" y="1687"/>
                  </a:lnTo>
                  <a:cubicBezTo>
                    <a:pt x="1853" y="1900"/>
                    <a:pt x="1770" y="2053"/>
                    <a:pt x="1641" y="2171"/>
                  </a:cubicBezTo>
                  <a:cubicBezTo>
                    <a:pt x="1511" y="2277"/>
                    <a:pt x="1346" y="2325"/>
                    <a:pt x="1157" y="2325"/>
                  </a:cubicBezTo>
                  <a:cubicBezTo>
                    <a:pt x="1004" y="2325"/>
                    <a:pt x="862" y="2289"/>
                    <a:pt x="732" y="2207"/>
                  </a:cubicBezTo>
                  <a:cubicBezTo>
                    <a:pt x="603" y="2124"/>
                    <a:pt x="496" y="2006"/>
                    <a:pt x="437" y="1853"/>
                  </a:cubicBezTo>
                  <a:cubicBezTo>
                    <a:pt x="378" y="1687"/>
                    <a:pt x="343" y="1499"/>
                    <a:pt x="343" y="1286"/>
                  </a:cubicBezTo>
                  <a:cubicBezTo>
                    <a:pt x="343" y="1121"/>
                    <a:pt x="367" y="956"/>
                    <a:pt x="426" y="803"/>
                  </a:cubicBezTo>
                  <a:cubicBezTo>
                    <a:pt x="473" y="638"/>
                    <a:pt x="567" y="520"/>
                    <a:pt x="697" y="425"/>
                  </a:cubicBezTo>
                  <a:cubicBezTo>
                    <a:pt x="827" y="331"/>
                    <a:pt x="992" y="284"/>
                    <a:pt x="1192" y="284"/>
                  </a:cubicBezTo>
                  <a:cubicBezTo>
                    <a:pt x="1358" y="284"/>
                    <a:pt x="1499" y="319"/>
                    <a:pt x="1605" y="413"/>
                  </a:cubicBezTo>
                  <a:cubicBezTo>
                    <a:pt x="1723" y="496"/>
                    <a:pt x="1806" y="626"/>
                    <a:pt x="1865" y="815"/>
                  </a:cubicBezTo>
                  <a:lnTo>
                    <a:pt x="2195" y="732"/>
                  </a:lnTo>
                  <a:cubicBezTo>
                    <a:pt x="2124" y="496"/>
                    <a:pt x="2006" y="319"/>
                    <a:pt x="1829" y="189"/>
                  </a:cubicBezTo>
                  <a:cubicBezTo>
                    <a:pt x="1664" y="60"/>
                    <a:pt x="1452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7"/>
            <p:cNvSpPr/>
            <p:nvPr/>
          </p:nvSpPr>
          <p:spPr>
            <a:xfrm>
              <a:off x="2559350" y="914975"/>
              <a:ext cx="49575" cy="63425"/>
            </a:xfrm>
            <a:custGeom>
              <a:avLst/>
              <a:gdLst/>
              <a:ahLst/>
              <a:cxnLst/>
              <a:rect l="l" t="t" r="r" b="b"/>
              <a:pathLst>
                <a:path w="1983" h="2537" extrusionOk="0">
                  <a:moveTo>
                    <a:pt x="0" y="0"/>
                  </a:moveTo>
                  <a:lnTo>
                    <a:pt x="0" y="2536"/>
                  </a:lnTo>
                  <a:lnTo>
                    <a:pt x="331" y="2536"/>
                  </a:lnTo>
                  <a:lnTo>
                    <a:pt x="331" y="1333"/>
                  </a:lnTo>
                  <a:lnTo>
                    <a:pt x="1652" y="1333"/>
                  </a:lnTo>
                  <a:lnTo>
                    <a:pt x="1652" y="2536"/>
                  </a:lnTo>
                  <a:lnTo>
                    <a:pt x="1982" y="2536"/>
                  </a:lnTo>
                  <a:lnTo>
                    <a:pt x="1982" y="0"/>
                  </a:lnTo>
                  <a:lnTo>
                    <a:pt x="1652" y="0"/>
                  </a:lnTo>
                  <a:lnTo>
                    <a:pt x="1652" y="1038"/>
                  </a:lnTo>
                  <a:lnTo>
                    <a:pt x="331" y="1038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2613625" y="959800"/>
              <a:ext cx="24200" cy="37775"/>
            </a:xfrm>
            <a:custGeom>
              <a:avLst/>
              <a:gdLst/>
              <a:ahLst/>
              <a:cxnLst/>
              <a:rect l="l" t="t" r="r" b="b"/>
              <a:pathLst>
                <a:path w="968" h="1511" extrusionOk="0">
                  <a:moveTo>
                    <a:pt x="460" y="0"/>
                  </a:moveTo>
                  <a:cubicBezTo>
                    <a:pt x="342" y="0"/>
                    <a:pt x="248" y="36"/>
                    <a:pt x="165" y="106"/>
                  </a:cubicBezTo>
                  <a:cubicBezTo>
                    <a:pt x="94" y="165"/>
                    <a:pt x="35" y="260"/>
                    <a:pt x="12" y="390"/>
                  </a:cubicBezTo>
                  <a:lnTo>
                    <a:pt x="201" y="413"/>
                  </a:lnTo>
                  <a:cubicBezTo>
                    <a:pt x="212" y="331"/>
                    <a:pt x="236" y="260"/>
                    <a:pt x="283" y="213"/>
                  </a:cubicBezTo>
                  <a:cubicBezTo>
                    <a:pt x="330" y="177"/>
                    <a:pt x="389" y="154"/>
                    <a:pt x="460" y="154"/>
                  </a:cubicBezTo>
                  <a:cubicBezTo>
                    <a:pt x="531" y="154"/>
                    <a:pt x="590" y="177"/>
                    <a:pt x="637" y="213"/>
                  </a:cubicBezTo>
                  <a:cubicBezTo>
                    <a:pt x="684" y="260"/>
                    <a:pt x="708" y="319"/>
                    <a:pt x="708" y="378"/>
                  </a:cubicBezTo>
                  <a:cubicBezTo>
                    <a:pt x="708" y="460"/>
                    <a:pt x="673" y="531"/>
                    <a:pt x="614" y="567"/>
                  </a:cubicBezTo>
                  <a:cubicBezTo>
                    <a:pt x="555" y="614"/>
                    <a:pt x="484" y="625"/>
                    <a:pt x="401" y="625"/>
                  </a:cubicBezTo>
                  <a:lnTo>
                    <a:pt x="378" y="625"/>
                  </a:lnTo>
                  <a:lnTo>
                    <a:pt x="354" y="791"/>
                  </a:lnTo>
                  <a:cubicBezTo>
                    <a:pt x="401" y="767"/>
                    <a:pt x="448" y="767"/>
                    <a:pt x="484" y="767"/>
                  </a:cubicBezTo>
                  <a:cubicBezTo>
                    <a:pt x="566" y="767"/>
                    <a:pt x="637" y="791"/>
                    <a:pt x="696" y="850"/>
                  </a:cubicBezTo>
                  <a:cubicBezTo>
                    <a:pt x="743" y="897"/>
                    <a:pt x="779" y="968"/>
                    <a:pt x="779" y="1050"/>
                  </a:cubicBezTo>
                  <a:cubicBezTo>
                    <a:pt x="779" y="1145"/>
                    <a:pt x="743" y="1215"/>
                    <a:pt x="684" y="1274"/>
                  </a:cubicBezTo>
                  <a:cubicBezTo>
                    <a:pt x="625" y="1333"/>
                    <a:pt x="555" y="1357"/>
                    <a:pt x="472" y="1357"/>
                  </a:cubicBezTo>
                  <a:cubicBezTo>
                    <a:pt x="401" y="1357"/>
                    <a:pt x="330" y="1333"/>
                    <a:pt x="283" y="1298"/>
                  </a:cubicBezTo>
                  <a:cubicBezTo>
                    <a:pt x="236" y="1251"/>
                    <a:pt x="201" y="1180"/>
                    <a:pt x="177" y="1074"/>
                  </a:cubicBezTo>
                  <a:lnTo>
                    <a:pt x="0" y="1097"/>
                  </a:lnTo>
                  <a:cubicBezTo>
                    <a:pt x="12" y="1215"/>
                    <a:pt x="59" y="1322"/>
                    <a:pt x="142" y="1392"/>
                  </a:cubicBezTo>
                  <a:cubicBezTo>
                    <a:pt x="236" y="1475"/>
                    <a:pt x="342" y="1510"/>
                    <a:pt x="472" y="1510"/>
                  </a:cubicBezTo>
                  <a:cubicBezTo>
                    <a:pt x="614" y="1510"/>
                    <a:pt x="731" y="1463"/>
                    <a:pt x="826" y="1380"/>
                  </a:cubicBezTo>
                  <a:cubicBezTo>
                    <a:pt x="920" y="1286"/>
                    <a:pt x="967" y="1180"/>
                    <a:pt x="967" y="1050"/>
                  </a:cubicBezTo>
                  <a:cubicBezTo>
                    <a:pt x="967" y="956"/>
                    <a:pt x="944" y="873"/>
                    <a:pt x="897" y="814"/>
                  </a:cubicBezTo>
                  <a:cubicBezTo>
                    <a:pt x="849" y="743"/>
                    <a:pt x="779" y="708"/>
                    <a:pt x="684" y="684"/>
                  </a:cubicBezTo>
                  <a:cubicBezTo>
                    <a:pt x="755" y="649"/>
                    <a:pt x="802" y="614"/>
                    <a:pt x="838" y="555"/>
                  </a:cubicBezTo>
                  <a:cubicBezTo>
                    <a:pt x="873" y="508"/>
                    <a:pt x="897" y="449"/>
                    <a:pt x="897" y="390"/>
                  </a:cubicBezTo>
                  <a:cubicBezTo>
                    <a:pt x="897" y="319"/>
                    <a:pt x="873" y="260"/>
                    <a:pt x="838" y="201"/>
                  </a:cubicBezTo>
                  <a:cubicBezTo>
                    <a:pt x="802" y="130"/>
                    <a:pt x="755" y="83"/>
                    <a:pt x="684" y="59"/>
                  </a:cubicBezTo>
                  <a:cubicBezTo>
                    <a:pt x="614" y="24"/>
                    <a:pt x="543" y="0"/>
                    <a:pt x="4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2068900" y="948300"/>
              <a:ext cx="258075" cy="294950"/>
            </a:xfrm>
            <a:custGeom>
              <a:avLst/>
              <a:gdLst/>
              <a:ahLst/>
              <a:cxnLst/>
              <a:rect l="l" t="t" r="r" b="b"/>
              <a:pathLst>
                <a:path w="10323" h="11798" fill="none" extrusionOk="0">
                  <a:moveTo>
                    <a:pt x="10322" y="8848"/>
                  </a:moveTo>
                  <a:lnTo>
                    <a:pt x="5167" y="11797"/>
                  </a:lnTo>
                  <a:lnTo>
                    <a:pt x="0" y="8848"/>
                  </a:lnTo>
                  <a:lnTo>
                    <a:pt x="0" y="2949"/>
                  </a:lnTo>
                  <a:lnTo>
                    <a:pt x="5167" y="0"/>
                  </a:lnTo>
                  <a:lnTo>
                    <a:pt x="10322" y="2949"/>
                  </a:lnTo>
                  <a:close/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7"/>
            <p:cNvSpPr/>
            <p:nvPr/>
          </p:nvSpPr>
          <p:spPr>
            <a:xfrm>
              <a:off x="2089525" y="1001375"/>
              <a:ext cx="215025" cy="188900"/>
            </a:xfrm>
            <a:custGeom>
              <a:avLst/>
              <a:gdLst/>
              <a:ahLst/>
              <a:cxnLst/>
              <a:rect l="l" t="t" r="r" b="b"/>
              <a:pathLst>
                <a:path w="8601" h="7556" extrusionOk="0">
                  <a:moveTo>
                    <a:pt x="4265" y="258"/>
                  </a:moveTo>
                  <a:cubicBezTo>
                    <a:pt x="4303" y="258"/>
                    <a:pt x="4340" y="259"/>
                    <a:pt x="4378" y="260"/>
                  </a:cubicBezTo>
                  <a:cubicBezTo>
                    <a:pt x="5510" y="284"/>
                    <a:pt x="6607" y="850"/>
                    <a:pt x="7268" y="1876"/>
                  </a:cubicBezTo>
                  <a:cubicBezTo>
                    <a:pt x="8318" y="3516"/>
                    <a:pt x="7846" y="5687"/>
                    <a:pt x="6206" y="6737"/>
                  </a:cubicBezTo>
                  <a:cubicBezTo>
                    <a:pt x="5615" y="7115"/>
                    <a:pt x="4954" y="7296"/>
                    <a:pt x="4302" y="7296"/>
                  </a:cubicBezTo>
                  <a:cubicBezTo>
                    <a:pt x="3145" y="7296"/>
                    <a:pt x="2013" y="6728"/>
                    <a:pt x="1334" y="5687"/>
                  </a:cubicBezTo>
                  <a:cubicBezTo>
                    <a:pt x="284" y="4047"/>
                    <a:pt x="768" y="1865"/>
                    <a:pt x="2396" y="815"/>
                  </a:cubicBezTo>
                  <a:cubicBezTo>
                    <a:pt x="2975" y="447"/>
                    <a:pt x="3628" y="258"/>
                    <a:pt x="4265" y="258"/>
                  </a:cubicBezTo>
                  <a:close/>
                  <a:moveTo>
                    <a:pt x="4325" y="0"/>
                  </a:moveTo>
                  <a:cubicBezTo>
                    <a:pt x="3614" y="0"/>
                    <a:pt x="2896" y="190"/>
                    <a:pt x="2266" y="602"/>
                  </a:cubicBezTo>
                  <a:cubicBezTo>
                    <a:pt x="508" y="1735"/>
                    <a:pt x="1" y="4071"/>
                    <a:pt x="1122" y="5817"/>
                  </a:cubicBezTo>
                  <a:cubicBezTo>
                    <a:pt x="1847" y="6943"/>
                    <a:pt x="3067" y="7556"/>
                    <a:pt x="4313" y="7556"/>
                  </a:cubicBezTo>
                  <a:cubicBezTo>
                    <a:pt x="5010" y="7556"/>
                    <a:pt x="5716" y="7363"/>
                    <a:pt x="6348" y="6961"/>
                  </a:cubicBezTo>
                  <a:cubicBezTo>
                    <a:pt x="8094" y="5828"/>
                    <a:pt x="8601" y="3493"/>
                    <a:pt x="7480" y="1735"/>
                  </a:cubicBezTo>
                  <a:cubicBezTo>
                    <a:pt x="6772" y="649"/>
                    <a:pt x="5593" y="36"/>
                    <a:pt x="4389" y="1"/>
                  </a:cubicBezTo>
                  <a:cubicBezTo>
                    <a:pt x="4368" y="0"/>
                    <a:pt x="4346" y="0"/>
                    <a:pt x="43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7"/>
            <p:cNvSpPr/>
            <p:nvPr/>
          </p:nvSpPr>
          <p:spPr>
            <a:xfrm>
              <a:off x="2198075" y="834150"/>
              <a:ext cx="25" cy="112100"/>
            </a:xfrm>
            <a:custGeom>
              <a:avLst/>
              <a:gdLst/>
              <a:ahLst/>
              <a:cxnLst/>
              <a:rect l="l" t="t" r="r" b="b"/>
              <a:pathLst>
                <a:path w="1" h="4484" fill="none" extrusionOk="0">
                  <a:moveTo>
                    <a:pt x="0" y="4484"/>
                  </a:moveTo>
                  <a:lnTo>
                    <a:pt x="0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7"/>
            <p:cNvSpPr/>
            <p:nvPr/>
          </p:nvSpPr>
          <p:spPr>
            <a:xfrm>
              <a:off x="2328725" y="964800"/>
              <a:ext cx="97350" cy="56075"/>
            </a:xfrm>
            <a:custGeom>
              <a:avLst/>
              <a:gdLst/>
              <a:ahLst/>
              <a:cxnLst/>
              <a:rect l="l" t="t" r="r" b="b"/>
              <a:pathLst>
                <a:path w="3894" h="2243" fill="none" extrusionOk="0">
                  <a:moveTo>
                    <a:pt x="3893" y="1"/>
                  </a:moveTo>
                  <a:lnTo>
                    <a:pt x="0" y="2242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7"/>
            <p:cNvSpPr/>
            <p:nvPr/>
          </p:nvSpPr>
          <p:spPr>
            <a:xfrm>
              <a:off x="2198075" y="1245275"/>
              <a:ext cx="25" cy="112100"/>
            </a:xfrm>
            <a:custGeom>
              <a:avLst/>
              <a:gdLst/>
              <a:ahLst/>
              <a:cxnLst/>
              <a:rect l="l" t="t" r="r" b="b"/>
              <a:pathLst>
                <a:path w="1" h="4484" fill="none" extrusionOk="0">
                  <a:moveTo>
                    <a:pt x="0" y="4484"/>
                  </a:moveTo>
                  <a:lnTo>
                    <a:pt x="0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2168575" y="1364725"/>
              <a:ext cx="55775" cy="65500"/>
            </a:xfrm>
            <a:custGeom>
              <a:avLst/>
              <a:gdLst/>
              <a:ahLst/>
              <a:cxnLst/>
              <a:rect l="l" t="t" r="r" b="b"/>
              <a:pathLst>
                <a:path w="2231" h="2620" extrusionOk="0">
                  <a:moveTo>
                    <a:pt x="1192" y="1"/>
                  </a:moveTo>
                  <a:cubicBezTo>
                    <a:pt x="968" y="1"/>
                    <a:pt x="767" y="48"/>
                    <a:pt x="578" y="154"/>
                  </a:cubicBezTo>
                  <a:cubicBezTo>
                    <a:pt x="390" y="260"/>
                    <a:pt x="248" y="402"/>
                    <a:pt x="142" y="602"/>
                  </a:cubicBezTo>
                  <a:cubicBezTo>
                    <a:pt x="48" y="803"/>
                    <a:pt x="0" y="1027"/>
                    <a:pt x="0" y="1286"/>
                  </a:cubicBezTo>
                  <a:cubicBezTo>
                    <a:pt x="0" y="1534"/>
                    <a:pt x="36" y="1758"/>
                    <a:pt x="130" y="1971"/>
                  </a:cubicBezTo>
                  <a:cubicBezTo>
                    <a:pt x="225" y="2183"/>
                    <a:pt x="354" y="2348"/>
                    <a:pt x="520" y="2454"/>
                  </a:cubicBezTo>
                  <a:cubicBezTo>
                    <a:pt x="696" y="2560"/>
                    <a:pt x="909" y="2619"/>
                    <a:pt x="1192" y="2619"/>
                  </a:cubicBezTo>
                  <a:cubicBezTo>
                    <a:pt x="1451" y="2619"/>
                    <a:pt x="1676" y="2549"/>
                    <a:pt x="1853" y="2407"/>
                  </a:cubicBezTo>
                  <a:cubicBezTo>
                    <a:pt x="2041" y="2254"/>
                    <a:pt x="2159" y="2053"/>
                    <a:pt x="2230" y="1770"/>
                  </a:cubicBezTo>
                  <a:lnTo>
                    <a:pt x="1900" y="1687"/>
                  </a:lnTo>
                  <a:cubicBezTo>
                    <a:pt x="1853" y="1900"/>
                    <a:pt x="1770" y="2065"/>
                    <a:pt x="1640" y="2171"/>
                  </a:cubicBezTo>
                  <a:cubicBezTo>
                    <a:pt x="1510" y="2277"/>
                    <a:pt x="1345" y="2336"/>
                    <a:pt x="1157" y="2336"/>
                  </a:cubicBezTo>
                  <a:cubicBezTo>
                    <a:pt x="1003" y="2336"/>
                    <a:pt x="862" y="2289"/>
                    <a:pt x="732" y="2218"/>
                  </a:cubicBezTo>
                  <a:cubicBezTo>
                    <a:pt x="590" y="2136"/>
                    <a:pt x="496" y="2018"/>
                    <a:pt x="437" y="1853"/>
                  </a:cubicBezTo>
                  <a:cubicBezTo>
                    <a:pt x="378" y="1699"/>
                    <a:pt x="343" y="1511"/>
                    <a:pt x="343" y="1286"/>
                  </a:cubicBezTo>
                  <a:cubicBezTo>
                    <a:pt x="343" y="1121"/>
                    <a:pt x="366" y="956"/>
                    <a:pt x="425" y="803"/>
                  </a:cubicBezTo>
                  <a:cubicBezTo>
                    <a:pt x="472" y="649"/>
                    <a:pt x="567" y="520"/>
                    <a:pt x="696" y="425"/>
                  </a:cubicBezTo>
                  <a:cubicBezTo>
                    <a:pt x="826" y="331"/>
                    <a:pt x="991" y="284"/>
                    <a:pt x="1180" y="284"/>
                  </a:cubicBezTo>
                  <a:cubicBezTo>
                    <a:pt x="1357" y="284"/>
                    <a:pt x="1499" y="331"/>
                    <a:pt x="1605" y="413"/>
                  </a:cubicBezTo>
                  <a:cubicBezTo>
                    <a:pt x="1723" y="496"/>
                    <a:pt x="1805" y="638"/>
                    <a:pt x="1864" y="815"/>
                  </a:cubicBezTo>
                  <a:lnTo>
                    <a:pt x="2195" y="744"/>
                  </a:lnTo>
                  <a:cubicBezTo>
                    <a:pt x="2124" y="508"/>
                    <a:pt x="2006" y="319"/>
                    <a:pt x="1829" y="189"/>
                  </a:cubicBezTo>
                  <a:cubicBezTo>
                    <a:pt x="1664" y="71"/>
                    <a:pt x="1440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2111350" y="1366800"/>
              <a:ext cx="49575" cy="63425"/>
            </a:xfrm>
            <a:custGeom>
              <a:avLst/>
              <a:gdLst/>
              <a:ahLst/>
              <a:cxnLst/>
              <a:rect l="l" t="t" r="r" b="b"/>
              <a:pathLst>
                <a:path w="1983" h="2537" extrusionOk="0">
                  <a:moveTo>
                    <a:pt x="1" y="0"/>
                  </a:moveTo>
                  <a:lnTo>
                    <a:pt x="1" y="2536"/>
                  </a:lnTo>
                  <a:lnTo>
                    <a:pt x="331" y="2536"/>
                  </a:lnTo>
                  <a:lnTo>
                    <a:pt x="331" y="1345"/>
                  </a:lnTo>
                  <a:lnTo>
                    <a:pt x="1652" y="1345"/>
                  </a:lnTo>
                  <a:lnTo>
                    <a:pt x="1652" y="2536"/>
                  </a:lnTo>
                  <a:lnTo>
                    <a:pt x="1983" y="2536"/>
                  </a:lnTo>
                  <a:lnTo>
                    <a:pt x="1983" y="0"/>
                  </a:lnTo>
                  <a:lnTo>
                    <a:pt x="1652" y="0"/>
                  </a:lnTo>
                  <a:lnTo>
                    <a:pt x="1652" y="1050"/>
                  </a:lnTo>
                  <a:lnTo>
                    <a:pt x="331" y="1050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7"/>
            <p:cNvSpPr/>
            <p:nvPr/>
          </p:nvSpPr>
          <p:spPr>
            <a:xfrm>
              <a:off x="2295975" y="1366500"/>
              <a:ext cx="49875" cy="63425"/>
            </a:xfrm>
            <a:custGeom>
              <a:avLst/>
              <a:gdLst/>
              <a:ahLst/>
              <a:cxnLst/>
              <a:rect l="l" t="t" r="r" b="b"/>
              <a:pathLst>
                <a:path w="1995" h="2537" extrusionOk="0">
                  <a:moveTo>
                    <a:pt x="1" y="0"/>
                  </a:moveTo>
                  <a:lnTo>
                    <a:pt x="1" y="2537"/>
                  </a:lnTo>
                  <a:lnTo>
                    <a:pt x="343" y="2537"/>
                  </a:lnTo>
                  <a:lnTo>
                    <a:pt x="343" y="1345"/>
                  </a:lnTo>
                  <a:lnTo>
                    <a:pt x="1652" y="1345"/>
                  </a:lnTo>
                  <a:lnTo>
                    <a:pt x="1652" y="2537"/>
                  </a:lnTo>
                  <a:lnTo>
                    <a:pt x="1994" y="2537"/>
                  </a:lnTo>
                  <a:lnTo>
                    <a:pt x="1994" y="0"/>
                  </a:lnTo>
                  <a:lnTo>
                    <a:pt x="1652" y="0"/>
                  </a:lnTo>
                  <a:lnTo>
                    <a:pt x="1652" y="1038"/>
                  </a:lnTo>
                  <a:lnTo>
                    <a:pt x="343" y="1038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7"/>
            <p:cNvSpPr/>
            <p:nvPr/>
          </p:nvSpPr>
          <p:spPr>
            <a:xfrm>
              <a:off x="2231100" y="1364725"/>
              <a:ext cx="60475" cy="65800"/>
            </a:xfrm>
            <a:custGeom>
              <a:avLst/>
              <a:gdLst/>
              <a:ahLst/>
              <a:cxnLst/>
              <a:rect l="l" t="t" r="r" b="b"/>
              <a:pathLst>
                <a:path w="2419" h="2632" extrusionOk="0">
                  <a:moveTo>
                    <a:pt x="1215" y="295"/>
                  </a:moveTo>
                  <a:cubicBezTo>
                    <a:pt x="1463" y="295"/>
                    <a:pt x="1664" y="378"/>
                    <a:pt x="1829" y="555"/>
                  </a:cubicBezTo>
                  <a:cubicBezTo>
                    <a:pt x="1994" y="732"/>
                    <a:pt x="2077" y="968"/>
                    <a:pt x="2077" y="1275"/>
                  </a:cubicBezTo>
                  <a:cubicBezTo>
                    <a:pt x="2077" y="1664"/>
                    <a:pt x="1994" y="1935"/>
                    <a:pt x="1817" y="2089"/>
                  </a:cubicBezTo>
                  <a:cubicBezTo>
                    <a:pt x="1652" y="2254"/>
                    <a:pt x="1451" y="2336"/>
                    <a:pt x="1204" y="2336"/>
                  </a:cubicBezTo>
                  <a:cubicBezTo>
                    <a:pt x="1039" y="2336"/>
                    <a:pt x="897" y="2301"/>
                    <a:pt x="755" y="2207"/>
                  </a:cubicBezTo>
                  <a:cubicBezTo>
                    <a:pt x="626" y="2124"/>
                    <a:pt x="519" y="2006"/>
                    <a:pt x="449" y="1853"/>
                  </a:cubicBezTo>
                  <a:cubicBezTo>
                    <a:pt x="378" y="1699"/>
                    <a:pt x="343" y="1522"/>
                    <a:pt x="343" y="1310"/>
                  </a:cubicBezTo>
                  <a:cubicBezTo>
                    <a:pt x="343" y="991"/>
                    <a:pt x="425" y="732"/>
                    <a:pt x="590" y="555"/>
                  </a:cubicBezTo>
                  <a:cubicBezTo>
                    <a:pt x="755" y="378"/>
                    <a:pt x="968" y="295"/>
                    <a:pt x="1215" y="295"/>
                  </a:cubicBezTo>
                  <a:close/>
                  <a:moveTo>
                    <a:pt x="1215" y="1"/>
                  </a:moveTo>
                  <a:cubicBezTo>
                    <a:pt x="991" y="1"/>
                    <a:pt x="791" y="60"/>
                    <a:pt x="602" y="166"/>
                  </a:cubicBezTo>
                  <a:cubicBezTo>
                    <a:pt x="413" y="272"/>
                    <a:pt x="260" y="425"/>
                    <a:pt x="154" y="626"/>
                  </a:cubicBezTo>
                  <a:cubicBezTo>
                    <a:pt x="48" y="826"/>
                    <a:pt x="0" y="1050"/>
                    <a:pt x="0" y="1310"/>
                  </a:cubicBezTo>
                  <a:cubicBezTo>
                    <a:pt x="0" y="1570"/>
                    <a:pt x="48" y="1794"/>
                    <a:pt x="154" y="1994"/>
                  </a:cubicBezTo>
                  <a:cubicBezTo>
                    <a:pt x="248" y="2195"/>
                    <a:pt x="390" y="2348"/>
                    <a:pt x="578" y="2454"/>
                  </a:cubicBezTo>
                  <a:cubicBezTo>
                    <a:pt x="767" y="2572"/>
                    <a:pt x="980" y="2631"/>
                    <a:pt x="1215" y="2631"/>
                  </a:cubicBezTo>
                  <a:cubicBezTo>
                    <a:pt x="1569" y="2631"/>
                    <a:pt x="1864" y="2513"/>
                    <a:pt x="2088" y="2266"/>
                  </a:cubicBezTo>
                  <a:cubicBezTo>
                    <a:pt x="2313" y="2030"/>
                    <a:pt x="2419" y="1699"/>
                    <a:pt x="2419" y="1286"/>
                  </a:cubicBezTo>
                  <a:cubicBezTo>
                    <a:pt x="2419" y="1062"/>
                    <a:pt x="2372" y="850"/>
                    <a:pt x="2277" y="649"/>
                  </a:cubicBezTo>
                  <a:cubicBezTo>
                    <a:pt x="2183" y="449"/>
                    <a:pt x="2041" y="295"/>
                    <a:pt x="1853" y="177"/>
                  </a:cubicBezTo>
                  <a:cubicBezTo>
                    <a:pt x="1664" y="60"/>
                    <a:pt x="1451" y="1"/>
                    <a:pt x="1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7"/>
            <p:cNvSpPr/>
            <p:nvPr/>
          </p:nvSpPr>
          <p:spPr>
            <a:xfrm>
              <a:off x="2198075" y="1437575"/>
              <a:ext cx="25" cy="112400"/>
            </a:xfrm>
            <a:custGeom>
              <a:avLst/>
              <a:gdLst/>
              <a:ahLst/>
              <a:cxnLst/>
              <a:rect l="l" t="t" r="r" b="b"/>
              <a:pathLst>
                <a:path w="1" h="4496" fill="none" extrusionOk="0">
                  <a:moveTo>
                    <a:pt x="0" y="4495"/>
                  </a:moveTo>
                  <a:lnTo>
                    <a:pt x="0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7"/>
            <p:cNvSpPr/>
            <p:nvPr/>
          </p:nvSpPr>
          <p:spPr>
            <a:xfrm>
              <a:off x="2168575" y="1557300"/>
              <a:ext cx="55775" cy="65500"/>
            </a:xfrm>
            <a:custGeom>
              <a:avLst/>
              <a:gdLst/>
              <a:ahLst/>
              <a:cxnLst/>
              <a:rect l="l" t="t" r="r" b="b"/>
              <a:pathLst>
                <a:path w="2231" h="2620" extrusionOk="0">
                  <a:moveTo>
                    <a:pt x="1192" y="1"/>
                  </a:moveTo>
                  <a:cubicBezTo>
                    <a:pt x="968" y="1"/>
                    <a:pt x="767" y="48"/>
                    <a:pt x="578" y="154"/>
                  </a:cubicBezTo>
                  <a:cubicBezTo>
                    <a:pt x="390" y="249"/>
                    <a:pt x="248" y="402"/>
                    <a:pt x="142" y="591"/>
                  </a:cubicBezTo>
                  <a:cubicBezTo>
                    <a:pt x="48" y="791"/>
                    <a:pt x="0" y="1027"/>
                    <a:pt x="0" y="1287"/>
                  </a:cubicBezTo>
                  <a:cubicBezTo>
                    <a:pt x="0" y="1523"/>
                    <a:pt x="36" y="1759"/>
                    <a:pt x="130" y="1971"/>
                  </a:cubicBezTo>
                  <a:cubicBezTo>
                    <a:pt x="225" y="2172"/>
                    <a:pt x="354" y="2337"/>
                    <a:pt x="520" y="2443"/>
                  </a:cubicBezTo>
                  <a:cubicBezTo>
                    <a:pt x="696" y="2561"/>
                    <a:pt x="909" y="2620"/>
                    <a:pt x="1192" y="2620"/>
                  </a:cubicBezTo>
                  <a:cubicBezTo>
                    <a:pt x="1451" y="2620"/>
                    <a:pt x="1676" y="2549"/>
                    <a:pt x="1853" y="2396"/>
                  </a:cubicBezTo>
                  <a:cubicBezTo>
                    <a:pt x="2041" y="2254"/>
                    <a:pt x="2159" y="2042"/>
                    <a:pt x="2230" y="1771"/>
                  </a:cubicBezTo>
                  <a:lnTo>
                    <a:pt x="1900" y="1688"/>
                  </a:lnTo>
                  <a:cubicBezTo>
                    <a:pt x="1853" y="1900"/>
                    <a:pt x="1770" y="2054"/>
                    <a:pt x="1640" y="2172"/>
                  </a:cubicBezTo>
                  <a:cubicBezTo>
                    <a:pt x="1510" y="2278"/>
                    <a:pt x="1345" y="2325"/>
                    <a:pt x="1157" y="2325"/>
                  </a:cubicBezTo>
                  <a:cubicBezTo>
                    <a:pt x="1003" y="2325"/>
                    <a:pt x="862" y="2290"/>
                    <a:pt x="732" y="2207"/>
                  </a:cubicBezTo>
                  <a:cubicBezTo>
                    <a:pt x="590" y="2124"/>
                    <a:pt x="496" y="2006"/>
                    <a:pt x="437" y="1853"/>
                  </a:cubicBezTo>
                  <a:cubicBezTo>
                    <a:pt x="378" y="1688"/>
                    <a:pt x="343" y="1499"/>
                    <a:pt x="343" y="1287"/>
                  </a:cubicBezTo>
                  <a:cubicBezTo>
                    <a:pt x="343" y="1122"/>
                    <a:pt x="366" y="957"/>
                    <a:pt x="425" y="803"/>
                  </a:cubicBezTo>
                  <a:cubicBezTo>
                    <a:pt x="472" y="638"/>
                    <a:pt x="567" y="520"/>
                    <a:pt x="696" y="426"/>
                  </a:cubicBezTo>
                  <a:cubicBezTo>
                    <a:pt x="826" y="331"/>
                    <a:pt x="991" y="284"/>
                    <a:pt x="1180" y="284"/>
                  </a:cubicBezTo>
                  <a:cubicBezTo>
                    <a:pt x="1357" y="284"/>
                    <a:pt x="1499" y="319"/>
                    <a:pt x="1605" y="414"/>
                  </a:cubicBezTo>
                  <a:cubicBezTo>
                    <a:pt x="1723" y="496"/>
                    <a:pt x="1805" y="626"/>
                    <a:pt x="1864" y="815"/>
                  </a:cubicBezTo>
                  <a:lnTo>
                    <a:pt x="2195" y="732"/>
                  </a:lnTo>
                  <a:cubicBezTo>
                    <a:pt x="2124" y="496"/>
                    <a:pt x="2006" y="319"/>
                    <a:pt x="1829" y="190"/>
                  </a:cubicBezTo>
                  <a:cubicBezTo>
                    <a:pt x="1664" y="60"/>
                    <a:pt x="1440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7"/>
            <p:cNvSpPr/>
            <p:nvPr/>
          </p:nvSpPr>
          <p:spPr>
            <a:xfrm>
              <a:off x="2111350" y="1559375"/>
              <a:ext cx="49575" cy="63425"/>
            </a:xfrm>
            <a:custGeom>
              <a:avLst/>
              <a:gdLst/>
              <a:ahLst/>
              <a:cxnLst/>
              <a:rect l="l" t="t" r="r" b="b"/>
              <a:pathLst>
                <a:path w="1983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331" y="2537"/>
                  </a:lnTo>
                  <a:lnTo>
                    <a:pt x="331" y="1334"/>
                  </a:lnTo>
                  <a:lnTo>
                    <a:pt x="1652" y="1334"/>
                  </a:lnTo>
                  <a:lnTo>
                    <a:pt x="1652" y="2537"/>
                  </a:lnTo>
                  <a:lnTo>
                    <a:pt x="1983" y="2537"/>
                  </a:lnTo>
                  <a:lnTo>
                    <a:pt x="1983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31" y="1039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7"/>
            <p:cNvSpPr/>
            <p:nvPr/>
          </p:nvSpPr>
          <p:spPr>
            <a:xfrm>
              <a:off x="2198075" y="1633700"/>
              <a:ext cx="25" cy="112400"/>
            </a:xfrm>
            <a:custGeom>
              <a:avLst/>
              <a:gdLst/>
              <a:ahLst/>
              <a:cxnLst/>
              <a:rect l="l" t="t" r="r" b="b"/>
              <a:pathLst>
                <a:path w="1" h="4496" fill="none" extrusionOk="0">
                  <a:moveTo>
                    <a:pt x="0" y="4495"/>
                  </a:moveTo>
                  <a:lnTo>
                    <a:pt x="0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7"/>
            <p:cNvSpPr/>
            <p:nvPr/>
          </p:nvSpPr>
          <p:spPr>
            <a:xfrm>
              <a:off x="2167100" y="1753425"/>
              <a:ext cx="55775" cy="65500"/>
            </a:xfrm>
            <a:custGeom>
              <a:avLst/>
              <a:gdLst/>
              <a:ahLst/>
              <a:cxnLst/>
              <a:rect l="l" t="t" r="r" b="b"/>
              <a:pathLst>
                <a:path w="2231" h="2620" extrusionOk="0">
                  <a:moveTo>
                    <a:pt x="1192" y="1"/>
                  </a:moveTo>
                  <a:cubicBezTo>
                    <a:pt x="968" y="1"/>
                    <a:pt x="767" y="48"/>
                    <a:pt x="579" y="154"/>
                  </a:cubicBezTo>
                  <a:cubicBezTo>
                    <a:pt x="390" y="249"/>
                    <a:pt x="248" y="402"/>
                    <a:pt x="142" y="591"/>
                  </a:cubicBezTo>
                  <a:cubicBezTo>
                    <a:pt x="48" y="791"/>
                    <a:pt x="0" y="1027"/>
                    <a:pt x="0" y="1287"/>
                  </a:cubicBezTo>
                  <a:cubicBezTo>
                    <a:pt x="0" y="1523"/>
                    <a:pt x="36" y="1759"/>
                    <a:pt x="130" y="1971"/>
                  </a:cubicBezTo>
                  <a:cubicBezTo>
                    <a:pt x="225" y="2172"/>
                    <a:pt x="354" y="2337"/>
                    <a:pt x="520" y="2443"/>
                  </a:cubicBezTo>
                  <a:cubicBezTo>
                    <a:pt x="696" y="2561"/>
                    <a:pt x="909" y="2620"/>
                    <a:pt x="1192" y="2620"/>
                  </a:cubicBezTo>
                  <a:cubicBezTo>
                    <a:pt x="1451" y="2620"/>
                    <a:pt x="1676" y="2549"/>
                    <a:pt x="1853" y="2396"/>
                  </a:cubicBezTo>
                  <a:cubicBezTo>
                    <a:pt x="2041" y="2254"/>
                    <a:pt x="2159" y="2042"/>
                    <a:pt x="2230" y="1771"/>
                  </a:cubicBezTo>
                  <a:lnTo>
                    <a:pt x="1900" y="1688"/>
                  </a:lnTo>
                  <a:cubicBezTo>
                    <a:pt x="1853" y="1900"/>
                    <a:pt x="1770" y="2054"/>
                    <a:pt x="1640" y="2172"/>
                  </a:cubicBezTo>
                  <a:cubicBezTo>
                    <a:pt x="1510" y="2278"/>
                    <a:pt x="1345" y="2325"/>
                    <a:pt x="1157" y="2325"/>
                  </a:cubicBezTo>
                  <a:cubicBezTo>
                    <a:pt x="1003" y="2325"/>
                    <a:pt x="862" y="2290"/>
                    <a:pt x="732" y="2207"/>
                  </a:cubicBezTo>
                  <a:cubicBezTo>
                    <a:pt x="590" y="2124"/>
                    <a:pt x="496" y="2006"/>
                    <a:pt x="437" y="1853"/>
                  </a:cubicBezTo>
                  <a:cubicBezTo>
                    <a:pt x="378" y="1688"/>
                    <a:pt x="343" y="1499"/>
                    <a:pt x="343" y="1287"/>
                  </a:cubicBezTo>
                  <a:cubicBezTo>
                    <a:pt x="343" y="1122"/>
                    <a:pt x="366" y="957"/>
                    <a:pt x="425" y="803"/>
                  </a:cubicBezTo>
                  <a:cubicBezTo>
                    <a:pt x="472" y="638"/>
                    <a:pt x="567" y="520"/>
                    <a:pt x="696" y="426"/>
                  </a:cubicBezTo>
                  <a:cubicBezTo>
                    <a:pt x="826" y="331"/>
                    <a:pt x="991" y="284"/>
                    <a:pt x="1180" y="284"/>
                  </a:cubicBezTo>
                  <a:cubicBezTo>
                    <a:pt x="1357" y="284"/>
                    <a:pt x="1499" y="319"/>
                    <a:pt x="1605" y="414"/>
                  </a:cubicBezTo>
                  <a:cubicBezTo>
                    <a:pt x="1723" y="496"/>
                    <a:pt x="1805" y="626"/>
                    <a:pt x="1864" y="815"/>
                  </a:cubicBezTo>
                  <a:lnTo>
                    <a:pt x="2195" y="732"/>
                  </a:lnTo>
                  <a:cubicBezTo>
                    <a:pt x="2124" y="496"/>
                    <a:pt x="2006" y="319"/>
                    <a:pt x="1829" y="190"/>
                  </a:cubicBezTo>
                  <a:cubicBezTo>
                    <a:pt x="1664" y="60"/>
                    <a:pt x="1440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7"/>
            <p:cNvSpPr/>
            <p:nvPr/>
          </p:nvSpPr>
          <p:spPr>
            <a:xfrm>
              <a:off x="2293325" y="1755200"/>
              <a:ext cx="49875" cy="63150"/>
            </a:xfrm>
            <a:custGeom>
              <a:avLst/>
              <a:gdLst/>
              <a:ahLst/>
              <a:cxnLst/>
              <a:rect l="l" t="t" r="r" b="b"/>
              <a:pathLst>
                <a:path w="1995" h="2526" extrusionOk="0">
                  <a:moveTo>
                    <a:pt x="1" y="1"/>
                  </a:moveTo>
                  <a:lnTo>
                    <a:pt x="1" y="2525"/>
                  </a:lnTo>
                  <a:lnTo>
                    <a:pt x="343" y="2525"/>
                  </a:lnTo>
                  <a:lnTo>
                    <a:pt x="343" y="1334"/>
                  </a:lnTo>
                  <a:lnTo>
                    <a:pt x="1652" y="1334"/>
                  </a:lnTo>
                  <a:lnTo>
                    <a:pt x="1652" y="2525"/>
                  </a:lnTo>
                  <a:lnTo>
                    <a:pt x="1994" y="2525"/>
                  </a:lnTo>
                  <a:lnTo>
                    <a:pt x="1994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43" y="103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7"/>
            <p:cNvSpPr/>
            <p:nvPr/>
          </p:nvSpPr>
          <p:spPr>
            <a:xfrm>
              <a:off x="2228450" y="1753425"/>
              <a:ext cx="60775" cy="65500"/>
            </a:xfrm>
            <a:custGeom>
              <a:avLst/>
              <a:gdLst/>
              <a:ahLst/>
              <a:cxnLst/>
              <a:rect l="l" t="t" r="r" b="b"/>
              <a:pathLst>
                <a:path w="2431" h="2620" extrusionOk="0">
                  <a:moveTo>
                    <a:pt x="1215" y="284"/>
                  </a:moveTo>
                  <a:cubicBezTo>
                    <a:pt x="1463" y="284"/>
                    <a:pt x="1675" y="367"/>
                    <a:pt x="1841" y="544"/>
                  </a:cubicBezTo>
                  <a:cubicBezTo>
                    <a:pt x="1994" y="721"/>
                    <a:pt x="2076" y="968"/>
                    <a:pt x="2076" y="1275"/>
                  </a:cubicBezTo>
                  <a:cubicBezTo>
                    <a:pt x="2076" y="1653"/>
                    <a:pt x="1994" y="1924"/>
                    <a:pt x="1829" y="2089"/>
                  </a:cubicBezTo>
                  <a:cubicBezTo>
                    <a:pt x="1652" y="2254"/>
                    <a:pt x="1451" y="2325"/>
                    <a:pt x="1215" y="2325"/>
                  </a:cubicBezTo>
                  <a:cubicBezTo>
                    <a:pt x="1050" y="2325"/>
                    <a:pt x="897" y="2290"/>
                    <a:pt x="755" y="2207"/>
                  </a:cubicBezTo>
                  <a:cubicBezTo>
                    <a:pt x="625" y="2124"/>
                    <a:pt x="519" y="1995"/>
                    <a:pt x="460" y="1841"/>
                  </a:cubicBezTo>
                  <a:cubicBezTo>
                    <a:pt x="390" y="1688"/>
                    <a:pt x="354" y="1511"/>
                    <a:pt x="354" y="1310"/>
                  </a:cubicBezTo>
                  <a:cubicBezTo>
                    <a:pt x="354" y="980"/>
                    <a:pt x="437" y="732"/>
                    <a:pt x="590" y="555"/>
                  </a:cubicBezTo>
                  <a:cubicBezTo>
                    <a:pt x="755" y="378"/>
                    <a:pt x="968" y="284"/>
                    <a:pt x="1215" y="284"/>
                  </a:cubicBezTo>
                  <a:close/>
                  <a:moveTo>
                    <a:pt x="1215" y="1"/>
                  </a:moveTo>
                  <a:cubicBezTo>
                    <a:pt x="991" y="1"/>
                    <a:pt x="791" y="48"/>
                    <a:pt x="602" y="154"/>
                  </a:cubicBezTo>
                  <a:cubicBezTo>
                    <a:pt x="413" y="260"/>
                    <a:pt x="260" y="414"/>
                    <a:pt x="165" y="614"/>
                  </a:cubicBezTo>
                  <a:cubicBezTo>
                    <a:pt x="59" y="815"/>
                    <a:pt x="0" y="1051"/>
                    <a:pt x="0" y="1299"/>
                  </a:cubicBezTo>
                  <a:cubicBezTo>
                    <a:pt x="0" y="1558"/>
                    <a:pt x="59" y="1782"/>
                    <a:pt x="154" y="1983"/>
                  </a:cubicBezTo>
                  <a:cubicBezTo>
                    <a:pt x="248" y="2183"/>
                    <a:pt x="390" y="2337"/>
                    <a:pt x="578" y="2455"/>
                  </a:cubicBezTo>
                  <a:cubicBezTo>
                    <a:pt x="767" y="2561"/>
                    <a:pt x="979" y="2620"/>
                    <a:pt x="1215" y="2620"/>
                  </a:cubicBezTo>
                  <a:cubicBezTo>
                    <a:pt x="1569" y="2620"/>
                    <a:pt x="1864" y="2502"/>
                    <a:pt x="2088" y="2266"/>
                  </a:cubicBezTo>
                  <a:cubicBezTo>
                    <a:pt x="2312" y="2018"/>
                    <a:pt x="2430" y="1700"/>
                    <a:pt x="2430" y="1275"/>
                  </a:cubicBezTo>
                  <a:cubicBezTo>
                    <a:pt x="2430" y="1051"/>
                    <a:pt x="2383" y="839"/>
                    <a:pt x="2277" y="638"/>
                  </a:cubicBezTo>
                  <a:cubicBezTo>
                    <a:pt x="2183" y="437"/>
                    <a:pt x="2041" y="284"/>
                    <a:pt x="1852" y="166"/>
                  </a:cubicBezTo>
                  <a:cubicBezTo>
                    <a:pt x="1664" y="60"/>
                    <a:pt x="1451" y="1"/>
                    <a:pt x="1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7"/>
            <p:cNvSpPr/>
            <p:nvPr/>
          </p:nvSpPr>
          <p:spPr>
            <a:xfrm>
              <a:off x="2087775" y="1755200"/>
              <a:ext cx="49550" cy="63450"/>
            </a:xfrm>
            <a:custGeom>
              <a:avLst/>
              <a:gdLst/>
              <a:ahLst/>
              <a:cxnLst/>
              <a:rect l="l" t="t" r="r" b="b"/>
              <a:pathLst>
                <a:path w="1982" h="2538" extrusionOk="0">
                  <a:moveTo>
                    <a:pt x="0" y="1"/>
                  </a:moveTo>
                  <a:lnTo>
                    <a:pt x="0" y="2537"/>
                  </a:lnTo>
                  <a:lnTo>
                    <a:pt x="330" y="2537"/>
                  </a:lnTo>
                  <a:lnTo>
                    <a:pt x="330" y="1487"/>
                  </a:lnTo>
                  <a:lnTo>
                    <a:pt x="1652" y="1487"/>
                  </a:lnTo>
                  <a:lnTo>
                    <a:pt x="1652" y="2537"/>
                  </a:lnTo>
                  <a:lnTo>
                    <a:pt x="1982" y="2537"/>
                  </a:lnTo>
                  <a:lnTo>
                    <a:pt x="1982" y="1"/>
                  </a:lnTo>
                  <a:lnTo>
                    <a:pt x="1652" y="1"/>
                  </a:lnTo>
                  <a:lnTo>
                    <a:pt x="1652" y="1192"/>
                  </a:lnTo>
                  <a:lnTo>
                    <a:pt x="330" y="1192"/>
                  </a:lnTo>
                  <a:lnTo>
                    <a:pt x="33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7"/>
            <p:cNvSpPr/>
            <p:nvPr/>
          </p:nvSpPr>
          <p:spPr>
            <a:xfrm>
              <a:off x="2142625" y="1800025"/>
              <a:ext cx="24500" cy="37200"/>
            </a:xfrm>
            <a:custGeom>
              <a:avLst/>
              <a:gdLst/>
              <a:ahLst/>
              <a:cxnLst/>
              <a:rect l="l" t="t" r="r" b="b"/>
              <a:pathLst>
                <a:path w="980" h="1488" extrusionOk="0">
                  <a:moveTo>
                    <a:pt x="508" y="1"/>
                  </a:moveTo>
                  <a:cubicBezTo>
                    <a:pt x="366" y="1"/>
                    <a:pt x="260" y="36"/>
                    <a:pt x="177" y="119"/>
                  </a:cubicBezTo>
                  <a:cubicBezTo>
                    <a:pt x="95" y="190"/>
                    <a:pt x="47" y="296"/>
                    <a:pt x="36" y="437"/>
                  </a:cubicBezTo>
                  <a:lnTo>
                    <a:pt x="224" y="449"/>
                  </a:lnTo>
                  <a:cubicBezTo>
                    <a:pt x="224" y="355"/>
                    <a:pt x="248" y="284"/>
                    <a:pt x="295" y="237"/>
                  </a:cubicBezTo>
                  <a:cubicBezTo>
                    <a:pt x="354" y="178"/>
                    <a:pt x="425" y="154"/>
                    <a:pt x="508" y="154"/>
                  </a:cubicBezTo>
                  <a:cubicBezTo>
                    <a:pt x="590" y="154"/>
                    <a:pt x="661" y="178"/>
                    <a:pt x="708" y="225"/>
                  </a:cubicBezTo>
                  <a:cubicBezTo>
                    <a:pt x="755" y="284"/>
                    <a:pt x="791" y="343"/>
                    <a:pt x="791" y="414"/>
                  </a:cubicBezTo>
                  <a:cubicBezTo>
                    <a:pt x="791" y="485"/>
                    <a:pt x="755" y="555"/>
                    <a:pt x="696" y="626"/>
                  </a:cubicBezTo>
                  <a:cubicBezTo>
                    <a:pt x="649" y="709"/>
                    <a:pt x="531" y="815"/>
                    <a:pt x="378" y="945"/>
                  </a:cubicBezTo>
                  <a:cubicBezTo>
                    <a:pt x="272" y="1027"/>
                    <a:pt x="189" y="1098"/>
                    <a:pt x="142" y="1169"/>
                  </a:cubicBezTo>
                  <a:cubicBezTo>
                    <a:pt x="83" y="1228"/>
                    <a:pt x="47" y="1299"/>
                    <a:pt x="24" y="1358"/>
                  </a:cubicBezTo>
                  <a:cubicBezTo>
                    <a:pt x="0" y="1405"/>
                    <a:pt x="0" y="1440"/>
                    <a:pt x="0" y="1487"/>
                  </a:cubicBezTo>
                  <a:lnTo>
                    <a:pt x="979" y="1487"/>
                  </a:lnTo>
                  <a:lnTo>
                    <a:pt x="979" y="1310"/>
                  </a:lnTo>
                  <a:lnTo>
                    <a:pt x="248" y="1310"/>
                  </a:lnTo>
                  <a:cubicBezTo>
                    <a:pt x="272" y="1287"/>
                    <a:pt x="295" y="1251"/>
                    <a:pt x="331" y="1216"/>
                  </a:cubicBezTo>
                  <a:cubicBezTo>
                    <a:pt x="354" y="1181"/>
                    <a:pt x="425" y="1122"/>
                    <a:pt x="531" y="1027"/>
                  </a:cubicBezTo>
                  <a:cubicBezTo>
                    <a:pt x="661" y="921"/>
                    <a:pt x="755" y="838"/>
                    <a:pt x="814" y="768"/>
                  </a:cubicBezTo>
                  <a:cubicBezTo>
                    <a:pt x="873" y="709"/>
                    <a:pt x="909" y="650"/>
                    <a:pt x="932" y="591"/>
                  </a:cubicBezTo>
                  <a:cubicBezTo>
                    <a:pt x="956" y="532"/>
                    <a:pt x="968" y="473"/>
                    <a:pt x="968" y="414"/>
                  </a:cubicBezTo>
                  <a:cubicBezTo>
                    <a:pt x="968" y="296"/>
                    <a:pt x="932" y="201"/>
                    <a:pt x="850" y="119"/>
                  </a:cubicBezTo>
                  <a:cubicBezTo>
                    <a:pt x="767" y="48"/>
                    <a:pt x="649" y="1"/>
                    <a:pt x="5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7"/>
            <p:cNvSpPr/>
            <p:nvPr/>
          </p:nvSpPr>
          <p:spPr>
            <a:xfrm>
              <a:off x="2230500" y="1588575"/>
              <a:ext cx="221225" cy="25"/>
            </a:xfrm>
            <a:custGeom>
              <a:avLst/>
              <a:gdLst/>
              <a:ahLst/>
              <a:cxnLst/>
              <a:rect l="l" t="t" r="r" b="b"/>
              <a:pathLst>
                <a:path w="8849" h="1" fill="none" extrusionOk="0">
                  <a:moveTo>
                    <a:pt x="1" y="0"/>
                  </a:moveTo>
                  <a:lnTo>
                    <a:pt x="8849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7"/>
            <p:cNvSpPr/>
            <p:nvPr/>
          </p:nvSpPr>
          <p:spPr>
            <a:xfrm>
              <a:off x="2456425" y="1556125"/>
              <a:ext cx="60475" cy="65500"/>
            </a:xfrm>
            <a:custGeom>
              <a:avLst/>
              <a:gdLst/>
              <a:ahLst/>
              <a:cxnLst/>
              <a:rect l="l" t="t" r="r" b="b"/>
              <a:pathLst>
                <a:path w="2419" h="2620" extrusionOk="0">
                  <a:moveTo>
                    <a:pt x="1215" y="284"/>
                  </a:moveTo>
                  <a:cubicBezTo>
                    <a:pt x="1463" y="284"/>
                    <a:pt x="1664" y="378"/>
                    <a:pt x="1829" y="543"/>
                  </a:cubicBezTo>
                  <a:cubicBezTo>
                    <a:pt x="1994" y="720"/>
                    <a:pt x="2077" y="968"/>
                    <a:pt x="2077" y="1275"/>
                  </a:cubicBezTo>
                  <a:cubicBezTo>
                    <a:pt x="2077" y="1652"/>
                    <a:pt x="1994" y="1924"/>
                    <a:pt x="1817" y="2089"/>
                  </a:cubicBezTo>
                  <a:cubicBezTo>
                    <a:pt x="1652" y="2254"/>
                    <a:pt x="1440" y="2337"/>
                    <a:pt x="1204" y="2337"/>
                  </a:cubicBezTo>
                  <a:cubicBezTo>
                    <a:pt x="1038" y="2337"/>
                    <a:pt x="885" y="2289"/>
                    <a:pt x="755" y="2207"/>
                  </a:cubicBezTo>
                  <a:cubicBezTo>
                    <a:pt x="626" y="2124"/>
                    <a:pt x="519" y="1994"/>
                    <a:pt x="449" y="1841"/>
                  </a:cubicBezTo>
                  <a:cubicBezTo>
                    <a:pt x="378" y="1688"/>
                    <a:pt x="342" y="1511"/>
                    <a:pt x="342" y="1310"/>
                  </a:cubicBezTo>
                  <a:cubicBezTo>
                    <a:pt x="342" y="980"/>
                    <a:pt x="425" y="732"/>
                    <a:pt x="590" y="555"/>
                  </a:cubicBezTo>
                  <a:cubicBezTo>
                    <a:pt x="755" y="378"/>
                    <a:pt x="956" y="284"/>
                    <a:pt x="1215" y="284"/>
                  </a:cubicBezTo>
                  <a:close/>
                  <a:moveTo>
                    <a:pt x="1215" y="1"/>
                  </a:moveTo>
                  <a:cubicBezTo>
                    <a:pt x="991" y="1"/>
                    <a:pt x="791" y="48"/>
                    <a:pt x="590" y="154"/>
                  </a:cubicBezTo>
                  <a:cubicBezTo>
                    <a:pt x="401" y="260"/>
                    <a:pt x="260" y="414"/>
                    <a:pt x="154" y="614"/>
                  </a:cubicBezTo>
                  <a:cubicBezTo>
                    <a:pt x="47" y="815"/>
                    <a:pt x="0" y="1051"/>
                    <a:pt x="0" y="1310"/>
                  </a:cubicBezTo>
                  <a:cubicBezTo>
                    <a:pt x="0" y="1558"/>
                    <a:pt x="47" y="1782"/>
                    <a:pt x="142" y="1983"/>
                  </a:cubicBezTo>
                  <a:cubicBezTo>
                    <a:pt x="248" y="2183"/>
                    <a:pt x="390" y="2337"/>
                    <a:pt x="578" y="2455"/>
                  </a:cubicBezTo>
                  <a:cubicBezTo>
                    <a:pt x="767" y="2561"/>
                    <a:pt x="979" y="2620"/>
                    <a:pt x="1204" y="2620"/>
                  </a:cubicBezTo>
                  <a:cubicBezTo>
                    <a:pt x="1569" y="2620"/>
                    <a:pt x="1852" y="2502"/>
                    <a:pt x="2088" y="2266"/>
                  </a:cubicBezTo>
                  <a:cubicBezTo>
                    <a:pt x="2312" y="2030"/>
                    <a:pt x="2419" y="1700"/>
                    <a:pt x="2419" y="1275"/>
                  </a:cubicBezTo>
                  <a:cubicBezTo>
                    <a:pt x="2419" y="1051"/>
                    <a:pt x="2371" y="838"/>
                    <a:pt x="2277" y="638"/>
                  </a:cubicBezTo>
                  <a:cubicBezTo>
                    <a:pt x="2183" y="449"/>
                    <a:pt x="2041" y="284"/>
                    <a:pt x="1852" y="166"/>
                  </a:cubicBezTo>
                  <a:cubicBezTo>
                    <a:pt x="1664" y="60"/>
                    <a:pt x="1451" y="1"/>
                    <a:pt x="1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7"/>
            <p:cNvSpPr/>
            <p:nvPr/>
          </p:nvSpPr>
          <p:spPr>
            <a:xfrm>
              <a:off x="2457000" y="2268675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204" y="0"/>
                  </a:moveTo>
                  <a:cubicBezTo>
                    <a:pt x="980" y="0"/>
                    <a:pt x="768" y="59"/>
                    <a:pt x="591" y="154"/>
                  </a:cubicBezTo>
                  <a:cubicBezTo>
                    <a:pt x="402" y="260"/>
                    <a:pt x="260" y="413"/>
                    <a:pt x="154" y="602"/>
                  </a:cubicBezTo>
                  <a:cubicBezTo>
                    <a:pt x="60" y="803"/>
                    <a:pt x="1" y="1027"/>
                    <a:pt x="1" y="1298"/>
                  </a:cubicBezTo>
                  <a:cubicBezTo>
                    <a:pt x="1" y="1534"/>
                    <a:pt x="48" y="1758"/>
                    <a:pt x="142" y="1970"/>
                  </a:cubicBezTo>
                  <a:cubicBezTo>
                    <a:pt x="225" y="2183"/>
                    <a:pt x="355" y="2348"/>
                    <a:pt x="532" y="2454"/>
                  </a:cubicBezTo>
                  <a:cubicBezTo>
                    <a:pt x="697" y="2572"/>
                    <a:pt x="921" y="2619"/>
                    <a:pt x="1192" y="2619"/>
                  </a:cubicBezTo>
                  <a:cubicBezTo>
                    <a:pt x="1464" y="2619"/>
                    <a:pt x="1688" y="2548"/>
                    <a:pt x="1865" y="2407"/>
                  </a:cubicBezTo>
                  <a:cubicBezTo>
                    <a:pt x="2054" y="2265"/>
                    <a:pt x="2172" y="2053"/>
                    <a:pt x="2242" y="1782"/>
                  </a:cubicBezTo>
                  <a:lnTo>
                    <a:pt x="1912" y="1687"/>
                  </a:lnTo>
                  <a:cubicBezTo>
                    <a:pt x="1865" y="1900"/>
                    <a:pt x="1770" y="2065"/>
                    <a:pt x="1641" y="2171"/>
                  </a:cubicBezTo>
                  <a:cubicBezTo>
                    <a:pt x="1511" y="2277"/>
                    <a:pt x="1358" y="2336"/>
                    <a:pt x="1169" y="2336"/>
                  </a:cubicBezTo>
                  <a:cubicBezTo>
                    <a:pt x="1015" y="2336"/>
                    <a:pt x="874" y="2301"/>
                    <a:pt x="732" y="2218"/>
                  </a:cubicBezTo>
                  <a:cubicBezTo>
                    <a:pt x="603" y="2136"/>
                    <a:pt x="508" y="2018"/>
                    <a:pt x="449" y="1852"/>
                  </a:cubicBezTo>
                  <a:cubicBezTo>
                    <a:pt x="378" y="1699"/>
                    <a:pt x="355" y="1510"/>
                    <a:pt x="355" y="1298"/>
                  </a:cubicBezTo>
                  <a:cubicBezTo>
                    <a:pt x="355" y="1121"/>
                    <a:pt x="378" y="968"/>
                    <a:pt x="426" y="803"/>
                  </a:cubicBezTo>
                  <a:cubicBezTo>
                    <a:pt x="485" y="649"/>
                    <a:pt x="579" y="519"/>
                    <a:pt x="709" y="425"/>
                  </a:cubicBezTo>
                  <a:cubicBezTo>
                    <a:pt x="838" y="342"/>
                    <a:pt x="1004" y="295"/>
                    <a:pt x="1192" y="295"/>
                  </a:cubicBezTo>
                  <a:cubicBezTo>
                    <a:pt x="1358" y="295"/>
                    <a:pt x="1499" y="331"/>
                    <a:pt x="1617" y="413"/>
                  </a:cubicBezTo>
                  <a:cubicBezTo>
                    <a:pt x="1723" y="496"/>
                    <a:pt x="1818" y="637"/>
                    <a:pt x="1877" y="814"/>
                  </a:cubicBezTo>
                  <a:lnTo>
                    <a:pt x="2207" y="744"/>
                  </a:lnTo>
                  <a:cubicBezTo>
                    <a:pt x="2136" y="508"/>
                    <a:pt x="2018" y="331"/>
                    <a:pt x="1841" y="201"/>
                  </a:cubicBezTo>
                  <a:cubicBezTo>
                    <a:pt x="1664" y="71"/>
                    <a:pt x="1452" y="0"/>
                    <a:pt x="1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7"/>
            <p:cNvSpPr/>
            <p:nvPr/>
          </p:nvSpPr>
          <p:spPr>
            <a:xfrm>
              <a:off x="2400100" y="2271025"/>
              <a:ext cx="49550" cy="63150"/>
            </a:xfrm>
            <a:custGeom>
              <a:avLst/>
              <a:gdLst/>
              <a:ahLst/>
              <a:cxnLst/>
              <a:rect l="l" t="t" r="r" b="b"/>
              <a:pathLst>
                <a:path w="1982" h="2526" extrusionOk="0">
                  <a:moveTo>
                    <a:pt x="0" y="1"/>
                  </a:moveTo>
                  <a:lnTo>
                    <a:pt x="0" y="2525"/>
                  </a:lnTo>
                  <a:lnTo>
                    <a:pt x="330" y="2525"/>
                  </a:lnTo>
                  <a:lnTo>
                    <a:pt x="330" y="1334"/>
                  </a:lnTo>
                  <a:lnTo>
                    <a:pt x="1652" y="1334"/>
                  </a:lnTo>
                  <a:lnTo>
                    <a:pt x="1652" y="2525"/>
                  </a:lnTo>
                  <a:lnTo>
                    <a:pt x="1982" y="2525"/>
                  </a:lnTo>
                  <a:lnTo>
                    <a:pt x="1982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30" y="1039"/>
                  </a:lnTo>
                  <a:lnTo>
                    <a:pt x="33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7"/>
            <p:cNvSpPr/>
            <p:nvPr/>
          </p:nvSpPr>
          <p:spPr>
            <a:xfrm>
              <a:off x="2486500" y="2341525"/>
              <a:ext cx="25" cy="112375"/>
            </a:xfrm>
            <a:custGeom>
              <a:avLst/>
              <a:gdLst/>
              <a:ahLst/>
              <a:cxnLst/>
              <a:rect l="l" t="t" r="r" b="b"/>
              <a:pathLst>
                <a:path w="1" h="4495" fill="none" extrusionOk="0">
                  <a:moveTo>
                    <a:pt x="1" y="4495"/>
                  </a:moveTo>
                  <a:lnTo>
                    <a:pt x="1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7"/>
            <p:cNvSpPr/>
            <p:nvPr/>
          </p:nvSpPr>
          <p:spPr>
            <a:xfrm>
              <a:off x="2457000" y="2461250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204" y="1"/>
                  </a:moveTo>
                  <a:cubicBezTo>
                    <a:pt x="980" y="1"/>
                    <a:pt x="768" y="48"/>
                    <a:pt x="591" y="154"/>
                  </a:cubicBezTo>
                  <a:cubicBezTo>
                    <a:pt x="402" y="248"/>
                    <a:pt x="260" y="402"/>
                    <a:pt x="154" y="602"/>
                  </a:cubicBezTo>
                  <a:cubicBezTo>
                    <a:pt x="60" y="791"/>
                    <a:pt x="1" y="1027"/>
                    <a:pt x="1" y="1287"/>
                  </a:cubicBezTo>
                  <a:cubicBezTo>
                    <a:pt x="1" y="1534"/>
                    <a:pt x="48" y="1758"/>
                    <a:pt x="142" y="1971"/>
                  </a:cubicBezTo>
                  <a:cubicBezTo>
                    <a:pt x="225" y="2183"/>
                    <a:pt x="355" y="2337"/>
                    <a:pt x="532" y="2455"/>
                  </a:cubicBezTo>
                  <a:cubicBezTo>
                    <a:pt x="697" y="2561"/>
                    <a:pt x="921" y="2620"/>
                    <a:pt x="1192" y="2620"/>
                  </a:cubicBezTo>
                  <a:cubicBezTo>
                    <a:pt x="1464" y="2620"/>
                    <a:pt x="1688" y="2549"/>
                    <a:pt x="1865" y="2396"/>
                  </a:cubicBezTo>
                  <a:cubicBezTo>
                    <a:pt x="2054" y="2254"/>
                    <a:pt x="2172" y="2042"/>
                    <a:pt x="2242" y="1770"/>
                  </a:cubicBezTo>
                  <a:lnTo>
                    <a:pt x="1912" y="1688"/>
                  </a:lnTo>
                  <a:cubicBezTo>
                    <a:pt x="1865" y="1900"/>
                    <a:pt x="1770" y="2065"/>
                    <a:pt x="1641" y="2171"/>
                  </a:cubicBezTo>
                  <a:cubicBezTo>
                    <a:pt x="1511" y="2278"/>
                    <a:pt x="1358" y="2337"/>
                    <a:pt x="1169" y="2337"/>
                  </a:cubicBezTo>
                  <a:cubicBezTo>
                    <a:pt x="1015" y="2337"/>
                    <a:pt x="874" y="2289"/>
                    <a:pt x="732" y="2207"/>
                  </a:cubicBezTo>
                  <a:cubicBezTo>
                    <a:pt x="603" y="2136"/>
                    <a:pt x="508" y="2018"/>
                    <a:pt x="449" y="1853"/>
                  </a:cubicBezTo>
                  <a:cubicBezTo>
                    <a:pt x="378" y="1688"/>
                    <a:pt x="355" y="1499"/>
                    <a:pt x="355" y="1287"/>
                  </a:cubicBezTo>
                  <a:cubicBezTo>
                    <a:pt x="355" y="1121"/>
                    <a:pt x="378" y="956"/>
                    <a:pt x="426" y="803"/>
                  </a:cubicBezTo>
                  <a:cubicBezTo>
                    <a:pt x="485" y="650"/>
                    <a:pt x="579" y="520"/>
                    <a:pt x="709" y="425"/>
                  </a:cubicBezTo>
                  <a:cubicBezTo>
                    <a:pt x="838" y="331"/>
                    <a:pt x="1004" y="284"/>
                    <a:pt x="1192" y="284"/>
                  </a:cubicBezTo>
                  <a:cubicBezTo>
                    <a:pt x="1358" y="284"/>
                    <a:pt x="1499" y="331"/>
                    <a:pt x="1617" y="414"/>
                  </a:cubicBezTo>
                  <a:cubicBezTo>
                    <a:pt x="1723" y="496"/>
                    <a:pt x="1818" y="626"/>
                    <a:pt x="1877" y="815"/>
                  </a:cubicBezTo>
                  <a:lnTo>
                    <a:pt x="2207" y="732"/>
                  </a:lnTo>
                  <a:cubicBezTo>
                    <a:pt x="2136" y="508"/>
                    <a:pt x="2018" y="319"/>
                    <a:pt x="1841" y="189"/>
                  </a:cubicBezTo>
                  <a:cubicBezTo>
                    <a:pt x="1664" y="60"/>
                    <a:pt x="1452" y="1"/>
                    <a:pt x="12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7"/>
            <p:cNvSpPr/>
            <p:nvPr/>
          </p:nvSpPr>
          <p:spPr>
            <a:xfrm>
              <a:off x="2400100" y="2463325"/>
              <a:ext cx="49550" cy="63425"/>
            </a:xfrm>
            <a:custGeom>
              <a:avLst/>
              <a:gdLst/>
              <a:ahLst/>
              <a:cxnLst/>
              <a:rect l="l" t="t" r="r" b="b"/>
              <a:pathLst>
                <a:path w="1982" h="2537" extrusionOk="0">
                  <a:moveTo>
                    <a:pt x="0" y="0"/>
                  </a:moveTo>
                  <a:lnTo>
                    <a:pt x="0" y="2537"/>
                  </a:lnTo>
                  <a:lnTo>
                    <a:pt x="330" y="2537"/>
                  </a:lnTo>
                  <a:lnTo>
                    <a:pt x="330" y="1345"/>
                  </a:lnTo>
                  <a:lnTo>
                    <a:pt x="1652" y="1345"/>
                  </a:lnTo>
                  <a:lnTo>
                    <a:pt x="1652" y="2537"/>
                  </a:lnTo>
                  <a:lnTo>
                    <a:pt x="1982" y="2537"/>
                  </a:lnTo>
                  <a:lnTo>
                    <a:pt x="1982" y="0"/>
                  </a:lnTo>
                  <a:lnTo>
                    <a:pt x="1652" y="0"/>
                  </a:lnTo>
                  <a:lnTo>
                    <a:pt x="1652" y="1038"/>
                  </a:lnTo>
                  <a:lnTo>
                    <a:pt x="330" y="1038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7"/>
            <p:cNvSpPr/>
            <p:nvPr/>
          </p:nvSpPr>
          <p:spPr>
            <a:xfrm>
              <a:off x="2486500" y="2537650"/>
              <a:ext cx="25" cy="112375"/>
            </a:xfrm>
            <a:custGeom>
              <a:avLst/>
              <a:gdLst/>
              <a:ahLst/>
              <a:cxnLst/>
              <a:rect l="l" t="t" r="r" b="b"/>
              <a:pathLst>
                <a:path w="1" h="4495" fill="none" extrusionOk="0">
                  <a:moveTo>
                    <a:pt x="1" y="4495"/>
                  </a:moveTo>
                  <a:lnTo>
                    <a:pt x="1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7"/>
            <p:cNvSpPr/>
            <p:nvPr/>
          </p:nvSpPr>
          <p:spPr>
            <a:xfrm>
              <a:off x="2457000" y="2657375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204" y="1"/>
                  </a:moveTo>
                  <a:cubicBezTo>
                    <a:pt x="980" y="1"/>
                    <a:pt x="768" y="48"/>
                    <a:pt x="591" y="154"/>
                  </a:cubicBezTo>
                  <a:cubicBezTo>
                    <a:pt x="402" y="248"/>
                    <a:pt x="260" y="402"/>
                    <a:pt x="154" y="602"/>
                  </a:cubicBezTo>
                  <a:cubicBezTo>
                    <a:pt x="60" y="791"/>
                    <a:pt x="1" y="1027"/>
                    <a:pt x="1" y="1287"/>
                  </a:cubicBezTo>
                  <a:cubicBezTo>
                    <a:pt x="1" y="1534"/>
                    <a:pt x="48" y="1758"/>
                    <a:pt x="142" y="1971"/>
                  </a:cubicBezTo>
                  <a:cubicBezTo>
                    <a:pt x="225" y="2183"/>
                    <a:pt x="355" y="2337"/>
                    <a:pt x="532" y="2455"/>
                  </a:cubicBezTo>
                  <a:cubicBezTo>
                    <a:pt x="697" y="2561"/>
                    <a:pt x="921" y="2620"/>
                    <a:pt x="1192" y="2620"/>
                  </a:cubicBezTo>
                  <a:cubicBezTo>
                    <a:pt x="1464" y="2620"/>
                    <a:pt x="1688" y="2549"/>
                    <a:pt x="1865" y="2396"/>
                  </a:cubicBezTo>
                  <a:cubicBezTo>
                    <a:pt x="2054" y="2254"/>
                    <a:pt x="2172" y="2042"/>
                    <a:pt x="2242" y="1770"/>
                  </a:cubicBezTo>
                  <a:lnTo>
                    <a:pt x="1912" y="1688"/>
                  </a:lnTo>
                  <a:cubicBezTo>
                    <a:pt x="1865" y="1900"/>
                    <a:pt x="1770" y="2065"/>
                    <a:pt x="1641" y="2171"/>
                  </a:cubicBezTo>
                  <a:cubicBezTo>
                    <a:pt x="1511" y="2278"/>
                    <a:pt x="1358" y="2337"/>
                    <a:pt x="1169" y="2337"/>
                  </a:cubicBezTo>
                  <a:cubicBezTo>
                    <a:pt x="1015" y="2337"/>
                    <a:pt x="874" y="2289"/>
                    <a:pt x="732" y="2207"/>
                  </a:cubicBezTo>
                  <a:cubicBezTo>
                    <a:pt x="603" y="2136"/>
                    <a:pt x="508" y="2018"/>
                    <a:pt x="449" y="1853"/>
                  </a:cubicBezTo>
                  <a:cubicBezTo>
                    <a:pt x="378" y="1688"/>
                    <a:pt x="355" y="1499"/>
                    <a:pt x="355" y="1287"/>
                  </a:cubicBezTo>
                  <a:cubicBezTo>
                    <a:pt x="355" y="1121"/>
                    <a:pt x="378" y="956"/>
                    <a:pt x="426" y="803"/>
                  </a:cubicBezTo>
                  <a:cubicBezTo>
                    <a:pt x="485" y="650"/>
                    <a:pt x="579" y="520"/>
                    <a:pt x="709" y="425"/>
                  </a:cubicBezTo>
                  <a:cubicBezTo>
                    <a:pt x="838" y="331"/>
                    <a:pt x="1004" y="284"/>
                    <a:pt x="1192" y="284"/>
                  </a:cubicBezTo>
                  <a:cubicBezTo>
                    <a:pt x="1358" y="284"/>
                    <a:pt x="1499" y="331"/>
                    <a:pt x="1617" y="414"/>
                  </a:cubicBezTo>
                  <a:cubicBezTo>
                    <a:pt x="1723" y="496"/>
                    <a:pt x="1818" y="626"/>
                    <a:pt x="1877" y="815"/>
                  </a:cubicBezTo>
                  <a:lnTo>
                    <a:pt x="2207" y="732"/>
                  </a:lnTo>
                  <a:cubicBezTo>
                    <a:pt x="2136" y="508"/>
                    <a:pt x="2018" y="319"/>
                    <a:pt x="1841" y="189"/>
                  </a:cubicBezTo>
                  <a:cubicBezTo>
                    <a:pt x="1664" y="60"/>
                    <a:pt x="1452" y="1"/>
                    <a:pt x="12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7"/>
            <p:cNvSpPr/>
            <p:nvPr/>
          </p:nvSpPr>
          <p:spPr>
            <a:xfrm>
              <a:off x="2377975" y="2659150"/>
              <a:ext cx="49575" cy="63425"/>
            </a:xfrm>
            <a:custGeom>
              <a:avLst/>
              <a:gdLst/>
              <a:ahLst/>
              <a:cxnLst/>
              <a:rect l="l" t="t" r="r" b="b"/>
              <a:pathLst>
                <a:path w="1983" h="2537" extrusionOk="0">
                  <a:moveTo>
                    <a:pt x="0" y="1"/>
                  </a:moveTo>
                  <a:lnTo>
                    <a:pt x="0" y="2537"/>
                  </a:lnTo>
                  <a:lnTo>
                    <a:pt x="331" y="2537"/>
                  </a:lnTo>
                  <a:lnTo>
                    <a:pt x="331" y="1499"/>
                  </a:lnTo>
                  <a:lnTo>
                    <a:pt x="1652" y="1499"/>
                  </a:lnTo>
                  <a:lnTo>
                    <a:pt x="1652" y="2537"/>
                  </a:lnTo>
                  <a:lnTo>
                    <a:pt x="1982" y="2537"/>
                  </a:lnTo>
                  <a:lnTo>
                    <a:pt x="1982" y="1"/>
                  </a:lnTo>
                  <a:lnTo>
                    <a:pt x="1652" y="1"/>
                  </a:lnTo>
                  <a:lnTo>
                    <a:pt x="1652" y="1192"/>
                  </a:lnTo>
                  <a:lnTo>
                    <a:pt x="331" y="1192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7"/>
            <p:cNvSpPr/>
            <p:nvPr/>
          </p:nvSpPr>
          <p:spPr>
            <a:xfrm>
              <a:off x="2432525" y="2707525"/>
              <a:ext cx="24500" cy="37175"/>
            </a:xfrm>
            <a:custGeom>
              <a:avLst/>
              <a:gdLst/>
              <a:ahLst/>
              <a:cxnLst/>
              <a:rect l="l" t="t" r="r" b="b"/>
              <a:pathLst>
                <a:path w="980" h="1487" extrusionOk="0">
                  <a:moveTo>
                    <a:pt x="520" y="0"/>
                  </a:moveTo>
                  <a:cubicBezTo>
                    <a:pt x="378" y="0"/>
                    <a:pt x="272" y="36"/>
                    <a:pt x="189" y="106"/>
                  </a:cubicBezTo>
                  <a:cubicBezTo>
                    <a:pt x="107" y="177"/>
                    <a:pt x="60" y="283"/>
                    <a:pt x="36" y="425"/>
                  </a:cubicBezTo>
                  <a:lnTo>
                    <a:pt x="225" y="449"/>
                  </a:lnTo>
                  <a:cubicBezTo>
                    <a:pt x="225" y="354"/>
                    <a:pt x="260" y="283"/>
                    <a:pt x="307" y="224"/>
                  </a:cubicBezTo>
                  <a:cubicBezTo>
                    <a:pt x="355" y="177"/>
                    <a:pt x="425" y="154"/>
                    <a:pt x="520" y="154"/>
                  </a:cubicBezTo>
                  <a:cubicBezTo>
                    <a:pt x="602" y="154"/>
                    <a:pt x="661" y="177"/>
                    <a:pt x="720" y="224"/>
                  </a:cubicBezTo>
                  <a:cubicBezTo>
                    <a:pt x="768" y="272"/>
                    <a:pt x="791" y="331"/>
                    <a:pt x="791" y="401"/>
                  </a:cubicBezTo>
                  <a:cubicBezTo>
                    <a:pt x="791" y="472"/>
                    <a:pt x="768" y="543"/>
                    <a:pt x="709" y="625"/>
                  </a:cubicBezTo>
                  <a:cubicBezTo>
                    <a:pt x="650" y="696"/>
                    <a:pt x="543" y="802"/>
                    <a:pt x="390" y="932"/>
                  </a:cubicBezTo>
                  <a:cubicBezTo>
                    <a:pt x="284" y="1027"/>
                    <a:pt x="201" y="1097"/>
                    <a:pt x="142" y="1156"/>
                  </a:cubicBezTo>
                  <a:cubicBezTo>
                    <a:pt x="95" y="1227"/>
                    <a:pt x="48" y="1286"/>
                    <a:pt x="24" y="1357"/>
                  </a:cubicBezTo>
                  <a:cubicBezTo>
                    <a:pt x="13" y="1392"/>
                    <a:pt x="1" y="1439"/>
                    <a:pt x="13" y="1487"/>
                  </a:cubicBezTo>
                  <a:lnTo>
                    <a:pt x="980" y="1487"/>
                  </a:lnTo>
                  <a:lnTo>
                    <a:pt x="980" y="1310"/>
                  </a:lnTo>
                  <a:lnTo>
                    <a:pt x="260" y="1310"/>
                  </a:lnTo>
                  <a:cubicBezTo>
                    <a:pt x="284" y="1274"/>
                    <a:pt x="307" y="1239"/>
                    <a:pt x="331" y="1215"/>
                  </a:cubicBezTo>
                  <a:cubicBezTo>
                    <a:pt x="366" y="1180"/>
                    <a:pt x="437" y="1121"/>
                    <a:pt x="543" y="1027"/>
                  </a:cubicBezTo>
                  <a:cubicBezTo>
                    <a:pt x="673" y="909"/>
                    <a:pt x="768" y="826"/>
                    <a:pt x="827" y="767"/>
                  </a:cubicBezTo>
                  <a:cubicBezTo>
                    <a:pt x="886" y="696"/>
                    <a:pt x="921" y="637"/>
                    <a:pt x="944" y="578"/>
                  </a:cubicBezTo>
                  <a:cubicBezTo>
                    <a:pt x="968" y="531"/>
                    <a:pt x="980" y="472"/>
                    <a:pt x="980" y="413"/>
                  </a:cubicBezTo>
                  <a:cubicBezTo>
                    <a:pt x="980" y="295"/>
                    <a:pt x="944" y="201"/>
                    <a:pt x="862" y="118"/>
                  </a:cubicBezTo>
                  <a:cubicBezTo>
                    <a:pt x="779" y="36"/>
                    <a:pt x="661" y="0"/>
                    <a:pt x="5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7"/>
            <p:cNvSpPr/>
            <p:nvPr/>
          </p:nvSpPr>
          <p:spPr>
            <a:xfrm>
              <a:off x="2718025" y="1816850"/>
              <a:ext cx="60775" cy="65500"/>
            </a:xfrm>
            <a:custGeom>
              <a:avLst/>
              <a:gdLst/>
              <a:ahLst/>
              <a:cxnLst/>
              <a:rect l="l" t="t" r="r" b="b"/>
              <a:pathLst>
                <a:path w="2431" h="2620" extrusionOk="0">
                  <a:moveTo>
                    <a:pt x="1215" y="283"/>
                  </a:moveTo>
                  <a:cubicBezTo>
                    <a:pt x="1463" y="283"/>
                    <a:pt x="1675" y="366"/>
                    <a:pt x="1841" y="543"/>
                  </a:cubicBezTo>
                  <a:cubicBezTo>
                    <a:pt x="1994" y="720"/>
                    <a:pt x="2076" y="968"/>
                    <a:pt x="2076" y="1274"/>
                  </a:cubicBezTo>
                  <a:cubicBezTo>
                    <a:pt x="2076" y="1652"/>
                    <a:pt x="1994" y="1923"/>
                    <a:pt x="1829" y="2088"/>
                  </a:cubicBezTo>
                  <a:cubicBezTo>
                    <a:pt x="1652" y="2254"/>
                    <a:pt x="1451" y="2324"/>
                    <a:pt x="1215" y="2324"/>
                  </a:cubicBezTo>
                  <a:cubicBezTo>
                    <a:pt x="1050" y="2324"/>
                    <a:pt x="897" y="2289"/>
                    <a:pt x="755" y="2206"/>
                  </a:cubicBezTo>
                  <a:cubicBezTo>
                    <a:pt x="625" y="2124"/>
                    <a:pt x="519" y="1994"/>
                    <a:pt x="460" y="1841"/>
                  </a:cubicBezTo>
                  <a:cubicBezTo>
                    <a:pt x="390" y="1687"/>
                    <a:pt x="354" y="1510"/>
                    <a:pt x="354" y="1310"/>
                  </a:cubicBezTo>
                  <a:cubicBezTo>
                    <a:pt x="354" y="979"/>
                    <a:pt x="437" y="732"/>
                    <a:pt x="590" y="555"/>
                  </a:cubicBezTo>
                  <a:cubicBezTo>
                    <a:pt x="755" y="378"/>
                    <a:pt x="968" y="283"/>
                    <a:pt x="1215" y="283"/>
                  </a:cubicBezTo>
                  <a:close/>
                  <a:moveTo>
                    <a:pt x="1215" y="0"/>
                  </a:moveTo>
                  <a:cubicBezTo>
                    <a:pt x="991" y="0"/>
                    <a:pt x="791" y="47"/>
                    <a:pt x="602" y="154"/>
                  </a:cubicBezTo>
                  <a:cubicBezTo>
                    <a:pt x="413" y="260"/>
                    <a:pt x="260" y="413"/>
                    <a:pt x="165" y="614"/>
                  </a:cubicBezTo>
                  <a:cubicBezTo>
                    <a:pt x="59" y="814"/>
                    <a:pt x="0" y="1050"/>
                    <a:pt x="0" y="1298"/>
                  </a:cubicBezTo>
                  <a:cubicBezTo>
                    <a:pt x="0" y="1558"/>
                    <a:pt x="59" y="1782"/>
                    <a:pt x="154" y="1982"/>
                  </a:cubicBezTo>
                  <a:cubicBezTo>
                    <a:pt x="248" y="2183"/>
                    <a:pt x="390" y="2336"/>
                    <a:pt x="578" y="2454"/>
                  </a:cubicBezTo>
                  <a:cubicBezTo>
                    <a:pt x="767" y="2560"/>
                    <a:pt x="979" y="2619"/>
                    <a:pt x="1215" y="2619"/>
                  </a:cubicBezTo>
                  <a:cubicBezTo>
                    <a:pt x="1569" y="2619"/>
                    <a:pt x="1864" y="2501"/>
                    <a:pt x="2088" y="2265"/>
                  </a:cubicBezTo>
                  <a:cubicBezTo>
                    <a:pt x="2312" y="2029"/>
                    <a:pt x="2430" y="1699"/>
                    <a:pt x="2430" y="1274"/>
                  </a:cubicBezTo>
                  <a:cubicBezTo>
                    <a:pt x="2430" y="1050"/>
                    <a:pt x="2383" y="838"/>
                    <a:pt x="2277" y="637"/>
                  </a:cubicBezTo>
                  <a:cubicBezTo>
                    <a:pt x="2183" y="437"/>
                    <a:pt x="2041" y="283"/>
                    <a:pt x="1852" y="165"/>
                  </a:cubicBezTo>
                  <a:cubicBezTo>
                    <a:pt x="1664" y="59"/>
                    <a:pt x="1451" y="0"/>
                    <a:pt x="12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7"/>
            <p:cNvSpPr/>
            <p:nvPr/>
          </p:nvSpPr>
          <p:spPr>
            <a:xfrm>
              <a:off x="2786450" y="1816850"/>
              <a:ext cx="55750" cy="65500"/>
            </a:xfrm>
            <a:custGeom>
              <a:avLst/>
              <a:gdLst/>
              <a:ahLst/>
              <a:cxnLst/>
              <a:rect l="l" t="t" r="r" b="b"/>
              <a:pathLst>
                <a:path w="2230" h="2620" extrusionOk="0">
                  <a:moveTo>
                    <a:pt x="1192" y="0"/>
                  </a:moveTo>
                  <a:cubicBezTo>
                    <a:pt x="967" y="0"/>
                    <a:pt x="767" y="47"/>
                    <a:pt x="578" y="154"/>
                  </a:cubicBezTo>
                  <a:cubicBezTo>
                    <a:pt x="389" y="248"/>
                    <a:pt x="248" y="401"/>
                    <a:pt x="142" y="602"/>
                  </a:cubicBezTo>
                  <a:cubicBezTo>
                    <a:pt x="47" y="791"/>
                    <a:pt x="0" y="1027"/>
                    <a:pt x="0" y="1286"/>
                  </a:cubicBezTo>
                  <a:cubicBezTo>
                    <a:pt x="0" y="1534"/>
                    <a:pt x="35" y="1758"/>
                    <a:pt x="130" y="1970"/>
                  </a:cubicBezTo>
                  <a:cubicBezTo>
                    <a:pt x="224" y="2183"/>
                    <a:pt x="354" y="2336"/>
                    <a:pt x="519" y="2454"/>
                  </a:cubicBezTo>
                  <a:cubicBezTo>
                    <a:pt x="696" y="2560"/>
                    <a:pt x="908" y="2619"/>
                    <a:pt x="1192" y="2619"/>
                  </a:cubicBezTo>
                  <a:cubicBezTo>
                    <a:pt x="1451" y="2619"/>
                    <a:pt x="1675" y="2548"/>
                    <a:pt x="1852" y="2395"/>
                  </a:cubicBezTo>
                  <a:cubicBezTo>
                    <a:pt x="2041" y="2254"/>
                    <a:pt x="2159" y="2041"/>
                    <a:pt x="2230" y="1770"/>
                  </a:cubicBezTo>
                  <a:lnTo>
                    <a:pt x="1899" y="1687"/>
                  </a:lnTo>
                  <a:cubicBezTo>
                    <a:pt x="1852" y="1900"/>
                    <a:pt x="1770" y="2065"/>
                    <a:pt x="1640" y="2171"/>
                  </a:cubicBezTo>
                  <a:cubicBezTo>
                    <a:pt x="1510" y="2277"/>
                    <a:pt x="1345" y="2336"/>
                    <a:pt x="1156" y="2336"/>
                  </a:cubicBezTo>
                  <a:cubicBezTo>
                    <a:pt x="1003" y="2336"/>
                    <a:pt x="861" y="2289"/>
                    <a:pt x="732" y="2206"/>
                  </a:cubicBezTo>
                  <a:cubicBezTo>
                    <a:pt x="590" y="2136"/>
                    <a:pt x="496" y="2018"/>
                    <a:pt x="437" y="1852"/>
                  </a:cubicBezTo>
                  <a:cubicBezTo>
                    <a:pt x="378" y="1687"/>
                    <a:pt x="342" y="1499"/>
                    <a:pt x="342" y="1286"/>
                  </a:cubicBezTo>
                  <a:cubicBezTo>
                    <a:pt x="342" y="1121"/>
                    <a:pt x="366" y="956"/>
                    <a:pt x="425" y="803"/>
                  </a:cubicBezTo>
                  <a:cubicBezTo>
                    <a:pt x="472" y="649"/>
                    <a:pt x="566" y="519"/>
                    <a:pt x="696" y="425"/>
                  </a:cubicBezTo>
                  <a:cubicBezTo>
                    <a:pt x="826" y="331"/>
                    <a:pt x="991" y="283"/>
                    <a:pt x="1180" y="283"/>
                  </a:cubicBezTo>
                  <a:cubicBezTo>
                    <a:pt x="1357" y="283"/>
                    <a:pt x="1498" y="331"/>
                    <a:pt x="1604" y="413"/>
                  </a:cubicBezTo>
                  <a:cubicBezTo>
                    <a:pt x="1722" y="496"/>
                    <a:pt x="1805" y="626"/>
                    <a:pt x="1864" y="814"/>
                  </a:cubicBezTo>
                  <a:lnTo>
                    <a:pt x="2194" y="732"/>
                  </a:lnTo>
                  <a:cubicBezTo>
                    <a:pt x="2124" y="508"/>
                    <a:pt x="2006" y="319"/>
                    <a:pt x="1829" y="189"/>
                  </a:cubicBezTo>
                  <a:cubicBezTo>
                    <a:pt x="1663" y="59"/>
                    <a:pt x="1439" y="0"/>
                    <a:pt x="11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7"/>
            <p:cNvSpPr/>
            <p:nvPr/>
          </p:nvSpPr>
          <p:spPr>
            <a:xfrm>
              <a:off x="2847775" y="1818900"/>
              <a:ext cx="49875" cy="63450"/>
            </a:xfrm>
            <a:custGeom>
              <a:avLst/>
              <a:gdLst/>
              <a:ahLst/>
              <a:cxnLst/>
              <a:rect l="l" t="t" r="r" b="b"/>
              <a:pathLst>
                <a:path w="1995" h="2538" extrusionOk="0">
                  <a:moveTo>
                    <a:pt x="1" y="1"/>
                  </a:moveTo>
                  <a:lnTo>
                    <a:pt x="1" y="2537"/>
                  </a:lnTo>
                  <a:lnTo>
                    <a:pt x="343" y="2537"/>
                  </a:lnTo>
                  <a:lnTo>
                    <a:pt x="343" y="1346"/>
                  </a:lnTo>
                  <a:lnTo>
                    <a:pt x="1652" y="1346"/>
                  </a:lnTo>
                  <a:lnTo>
                    <a:pt x="1652" y="2537"/>
                  </a:lnTo>
                  <a:lnTo>
                    <a:pt x="1995" y="2537"/>
                  </a:lnTo>
                  <a:lnTo>
                    <a:pt x="1995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43" y="103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7"/>
            <p:cNvSpPr/>
            <p:nvPr/>
          </p:nvSpPr>
          <p:spPr>
            <a:xfrm>
              <a:off x="2902350" y="1863750"/>
              <a:ext cx="24200" cy="37775"/>
            </a:xfrm>
            <a:custGeom>
              <a:avLst/>
              <a:gdLst/>
              <a:ahLst/>
              <a:cxnLst/>
              <a:rect l="l" t="t" r="r" b="b"/>
              <a:pathLst>
                <a:path w="968" h="1511" extrusionOk="0">
                  <a:moveTo>
                    <a:pt x="460" y="0"/>
                  </a:moveTo>
                  <a:cubicBezTo>
                    <a:pt x="342" y="0"/>
                    <a:pt x="248" y="35"/>
                    <a:pt x="165" y="106"/>
                  </a:cubicBezTo>
                  <a:cubicBezTo>
                    <a:pt x="83" y="177"/>
                    <a:pt x="36" y="271"/>
                    <a:pt x="12" y="389"/>
                  </a:cubicBezTo>
                  <a:lnTo>
                    <a:pt x="189" y="425"/>
                  </a:lnTo>
                  <a:cubicBezTo>
                    <a:pt x="213" y="330"/>
                    <a:pt x="236" y="260"/>
                    <a:pt x="283" y="224"/>
                  </a:cubicBezTo>
                  <a:cubicBezTo>
                    <a:pt x="331" y="177"/>
                    <a:pt x="390" y="153"/>
                    <a:pt x="460" y="153"/>
                  </a:cubicBezTo>
                  <a:cubicBezTo>
                    <a:pt x="531" y="153"/>
                    <a:pt x="590" y="177"/>
                    <a:pt x="637" y="224"/>
                  </a:cubicBezTo>
                  <a:cubicBezTo>
                    <a:pt x="685" y="260"/>
                    <a:pt x="708" y="319"/>
                    <a:pt x="708" y="389"/>
                  </a:cubicBezTo>
                  <a:cubicBezTo>
                    <a:pt x="708" y="472"/>
                    <a:pt x="673" y="531"/>
                    <a:pt x="614" y="566"/>
                  </a:cubicBezTo>
                  <a:cubicBezTo>
                    <a:pt x="555" y="613"/>
                    <a:pt x="484" y="637"/>
                    <a:pt x="401" y="637"/>
                  </a:cubicBezTo>
                  <a:cubicBezTo>
                    <a:pt x="390" y="637"/>
                    <a:pt x="390" y="625"/>
                    <a:pt x="378" y="625"/>
                  </a:cubicBezTo>
                  <a:lnTo>
                    <a:pt x="354" y="790"/>
                  </a:lnTo>
                  <a:cubicBezTo>
                    <a:pt x="401" y="779"/>
                    <a:pt x="449" y="767"/>
                    <a:pt x="484" y="767"/>
                  </a:cubicBezTo>
                  <a:cubicBezTo>
                    <a:pt x="567" y="767"/>
                    <a:pt x="637" y="790"/>
                    <a:pt x="685" y="849"/>
                  </a:cubicBezTo>
                  <a:cubicBezTo>
                    <a:pt x="744" y="908"/>
                    <a:pt x="767" y="967"/>
                    <a:pt x="767" y="1062"/>
                  </a:cubicBezTo>
                  <a:cubicBezTo>
                    <a:pt x="767" y="1144"/>
                    <a:pt x="744" y="1215"/>
                    <a:pt x="685" y="1274"/>
                  </a:cubicBezTo>
                  <a:cubicBezTo>
                    <a:pt x="626" y="1333"/>
                    <a:pt x="555" y="1368"/>
                    <a:pt x="460" y="1368"/>
                  </a:cubicBezTo>
                  <a:cubicBezTo>
                    <a:pt x="390" y="1368"/>
                    <a:pt x="331" y="1345"/>
                    <a:pt x="283" y="1298"/>
                  </a:cubicBezTo>
                  <a:cubicBezTo>
                    <a:pt x="236" y="1251"/>
                    <a:pt x="201" y="1180"/>
                    <a:pt x="177" y="1074"/>
                  </a:cubicBezTo>
                  <a:lnTo>
                    <a:pt x="0" y="1097"/>
                  </a:lnTo>
                  <a:cubicBezTo>
                    <a:pt x="12" y="1227"/>
                    <a:pt x="59" y="1321"/>
                    <a:pt x="142" y="1404"/>
                  </a:cubicBezTo>
                  <a:cubicBezTo>
                    <a:pt x="224" y="1475"/>
                    <a:pt x="331" y="1510"/>
                    <a:pt x="460" y="1510"/>
                  </a:cubicBezTo>
                  <a:cubicBezTo>
                    <a:pt x="614" y="1510"/>
                    <a:pt x="732" y="1475"/>
                    <a:pt x="826" y="1380"/>
                  </a:cubicBezTo>
                  <a:cubicBezTo>
                    <a:pt x="920" y="1286"/>
                    <a:pt x="968" y="1180"/>
                    <a:pt x="968" y="1050"/>
                  </a:cubicBezTo>
                  <a:cubicBezTo>
                    <a:pt x="968" y="956"/>
                    <a:pt x="944" y="873"/>
                    <a:pt x="885" y="814"/>
                  </a:cubicBezTo>
                  <a:cubicBezTo>
                    <a:pt x="838" y="755"/>
                    <a:pt x="779" y="708"/>
                    <a:pt x="685" y="684"/>
                  </a:cubicBezTo>
                  <a:cubicBezTo>
                    <a:pt x="755" y="661"/>
                    <a:pt x="803" y="613"/>
                    <a:pt x="838" y="566"/>
                  </a:cubicBezTo>
                  <a:cubicBezTo>
                    <a:pt x="873" y="507"/>
                    <a:pt x="885" y="448"/>
                    <a:pt x="885" y="389"/>
                  </a:cubicBezTo>
                  <a:cubicBezTo>
                    <a:pt x="885" y="319"/>
                    <a:pt x="873" y="260"/>
                    <a:pt x="838" y="201"/>
                  </a:cubicBezTo>
                  <a:cubicBezTo>
                    <a:pt x="803" y="142"/>
                    <a:pt x="744" y="94"/>
                    <a:pt x="685" y="59"/>
                  </a:cubicBezTo>
                  <a:cubicBezTo>
                    <a:pt x="614" y="24"/>
                    <a:pt x="543" y="0"/>
                    <a:pt x="4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7"/>
            <p:cNvSpPr/>
            <p:nvPr/>
          </p:nvSpPr>
          <p:spPr>
            <a:xfrm>
              <a:off x="2357625" y="1852225"/>
              <a:ext cx="258075" cy="294950"/>
            </a:xfrm>
            <a:custGeom>
              <a:avLst/>
              <a:gdLst/>
              <a:ahLst/>
              <a:cxnLst/>
              <a:rect l="l" t="t" r="r" b="b"/>
              <a:pathLst>
                <a:path w="10323" h="11798" fill="none" extrusionOk="0">
                  <a:moveTo>
                    <a:pt x="10323" y="8849"/>
                  </a:moveTo>
                  <a:lnTo>
                    <a:pt x="5156" y="11798"/>
                  </a:lnTo>
                  <a:lnTo>
                    <a:pt x="0" y="8849"/>
                  </a:lnTo>
                  <a:lnTo>
                    <a:pt x="0" y="2950"/>
                  </a:lnTo>
                  <a:lnTo>
                    <a:pt x="5156" y="1"/>
                  </a:lnTo>
                  <a:lnTo>
                    <a:pt x="10323" y="2950"/>
                  </a:lnTo>
                  <a:close/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7"/>
            <p:cNvSpPr/>
            <p:nvPr/>
          </p:nvSpPr>
          <p:spPr>
            <a:xfrm>
              <a:off x="2378275" y="1905575"/>
              <a:ext cx="215025" cy="188675"/>
            </a:xfrm>
            <a:custGeom>
              <a:avLst/>
              <a:gdLst/>
              <a:ahLst/>
              <a:cxnLst/>
              <a:rect l="l" t="t" r="r" b="b"/>
              <a:pathLst>
                <a:path w="8601" h="7547" extrusionOk="0">
                  <a:moveTo>
                    <a:pt x="4314" y="249"/>
                  </a:moveTo>
                  <a:cubicBezTo>
                    <a:pt x="4335" y="249"/>
                    <a:pt x="4356" y="250"/>
                    <a:pt x="4377" y="250"/>
                  </a:cubicBezTo>
                  <a:cubicBezTo>
                    <a:pt x="5509" y="274"/>
                    <a:pt x="6606" y="852"/>
                    <a:pt x="7255" y="1866"/>
                  </a:cubicBezTo>
                  <a:cubicBezTo>
                    <a:pt x="8317" y="3506"/>
                    <a:pt x="7845" y="5677"/>
                    <a:pt x="6205" y="6738"/>
                  </a:cubicBezTo>
                  <a:cubicBezTo>
                    <a:pt x="5615" y="7116"/>
                    <a:pt x="4954" y="7297"/>
                    <a:pt x="4301" y="7297"/>
                  </a:cubicBezTo>
                  <a:cubicBezTo>
                    <a:pt x="3141" y="7297"/>
                    <a:pt x="2005" y="6726"/>
                    <a:pt x="1333" y="5677"/>
                  </a:cubicBezTo>
                  <a:cubicBezTo>
                    <a:pt x="283" y="4037"/>
                    <a:pt x="755" y="1854"/>
                    <a:pt x="2395" y="804"/>
                  </a:cubicBezTo>
                  <a:cubicBezTo>
                    <a:pt x="2989" y="427"/>
                    <a:pt x="3661" y="249"/>
                    <a:pt x="4314" y="249"/>
                  </a:cubicBezTo>
                  <a:close/>
                  <a:moveTo>
                    <a:pt x="4263" y="0"/>
                  </a:moveTo>
                  <a:cubicBezTo>
                    <a:pt x="3579" y="0"/>
                    <a:pt x="2879" y="201"/>
                    <a:pt x="2253" y="592"/>
                  </a:cubicBezTo>
                  <a:cubicBezTo>
                    <a:pt x="507" y="1725"/>
                    <a:pt x="0" y="4060"/>
                    <a:pt x="1121" y="5818"/>
                  </a:cubicBezTo>
                  <a:cubicBezTo>
                    <a:pt x="1846" y="6936"/>
                    <a:pt x="3065" y="7546"/>
                    <a:pt x="4306" y="7546"/>
                  </a:cubicBezTo>
                  <a:cubicBezTo>
                    <a:pt x="5003" y="7546"/>
                    <a:pt x="5707" y="7354"/>
                    <a:pt x="6335" y="6951"/>
                  </a:cubicBezTo>
                  <a:cubicBezTo>
                    <a:pt x="8093" y="5818"/>
                    <a:pt x="8600" y="3482"/>
                    <a:pt x="7479" y="1736"/>
                  </a:cubicBezTo>
                  <a:cubicBezTo>
                    <a:pt x="6772" y="639"/>
                    <a:pt x="5592" y="26"/>
                    <a:pt x="4377" y="2"/>
                  </a:cubicBezTo>
                  <a:cubicBezTo>
                    <a:pt x="4339" y="1"/>
                    <a:pt x="4301" y="0"/>
                    <a:pt x="42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7"/>
            <p:cNvSpPr/>
            <p:nvPr/>
          </p:nvSpPr>
          <p:spPr>
            <a:xfrm>
              <a:off x="2617450" y="1868750"/>
              <a:ext cx="97350" cy="56075"/>
            </a:xfrm>
            <a:custGeom>
              <a:avLst/>
              <a:gdLst/>
              <a:ahLst/>
              <a:cxnLst/>
              <a:rect l="l" t="t" r="r" b="b"/>
              <a:pathLst>
                <a:path w="3894" h="2243" fill="none" extrusionOk="0">
                  <a:moveTo>
                    <a:pt x="3893" y="1"/>
                  </a:moveTo>
                  <a:lnTo>
                    <a:pt x="0" y="2242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7"/>
            <p:cNvSpPr/>
            <p:nvPr/>
          </p:nvSpPr>
          <p:spPr>
            <a:xfrm>
              <a:off x="2486500" y="2149225"/>
              <a:ext cx="25" cy="112100"/>
            </a:xfrm>
            <a:custGeom>
              <a:avLst/>
              <a:gdLst/>
              <a:ahLst/>
              <a:cxnLst/>
              <a:rect l="l" t="t" r="r" b="b"/>
              <a:pathLst>
                <a:path w="1" h="4484" fill="none" extrusionOk="0">
                  <a:moveTo>
                    <a:pt x="1" y="4483"/>
                  </a:moveTo>
                  <a:lnTo>
                    <a:pt x="1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7"/>
            <p:cNvSpPr/>
            <p:nvPr/>
          </p:nvSpPr>
          <p:spPr>
            <a:xfrm>
              <a:off x="2486500" y="1628975"/>
              <a:ext cx="25" cy="221225"/>
            </a:xfrm>
            <a:custGeom>
              <a:avLst/>
              <a:gdLst/>
              <a:ahLst/>
              <a:cxnLst/>
              <a:rect l="l" t="t" r="r" b="b"/>
              <a:pathLst>
                <a:path w="1" h="8849" fill="none" extrusionOk="0">
                  <a:moveTo>
                    <a:pt x="1" y="8848"/>
                  </a:moveTo>
                  <a:lnTo>
                    <a:pt x="1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7"/>
            <p:cNvSpPr/>
            <p:nvPr/>
          </p:nvSpPr>
          <p:spPr>
            <a:xfrm>
              <a:off x="1693150" y="1925675"/>
              <a:ext cx="663600" cy="25"/>
            </a:xfrm>
            <a:custGeom>
              <a:avLst/>
              <a:gdLst/>
              <a:ahLst/>
              <a:cxnLst/>
              <a:rect l="l" t="t" r="r" b="b"/>
              <a:pathLst>
                <a:path w="26544" h="1" fill="none" extrusionOk="0">
                  <a:moveTo>
                    <a:pt x="1" y="0"/>
                  </a:moveTo>
                  <a:lnTo>
                    <a:pt x="13272" y="0"/>
                  </a:lnTo>
                  <a:lnTo>
                    <a:pt x="22120" y="0"/>
                  </a:lnTo>
                  <a:lnTo>
                    <a:pt x="26544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7"/>
            <p:cNvSpPr/>
            <p:nvPr/>
          </p:nvSpPr>
          <p:spPr>
            <a:xfrm>
              <a:off x="2662875" y="4999675"/>
              <a:ext cx="112100" cy="25"/>
            </a:xfrm>
            <a:custGeom>
              <a:avLst/>
              <a:gdLst/>
              <a:ahLst/>
              <a:cxnLst/>
              <a:rect l="l" t="t" r="r" b="b"/>
              <a:pathLst>
                <a:path w="4484" h="1" fill="none" extrusionOk="0">
                  <a:moveTo>
                    <a:pt x="0" y="0"/>
                  </a:moveTo>
                  <a:lnTo>
                    <a:pt x="4483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7"/>
            <p:cNvSpPr/>
            <p:nvPr/>
          </p:nvSpPr>
          <p:spPr>
            <a:xfrm>
              <a:off x="2793525" y="4999675"/>
              <a:ext cx="18300" cy="25"/>
            </a:xfrm>
            <a:custGeom>
              <a:avLst/>
              <a:gdLst/>
              <a:ahLst/>
              <a:cxnLst/>
              <a:rect l="l" t="t" r="r" b="b"/>
              <a:pathLst>
                <a:path w="732" h="1" fill="none" extrusionOk="0">
                  <a:moveTo>
                    <a:pt x="0" y="0"/>
                  </a:moveTo>
                  <a:lnTo>
                    <a:pt x="732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7"/>
            <p:cNvSpPr/>
            <p:nvPr/>
          </p:nvSpPr>
          <p:spPr>
            <a:xfrm>
              <a:off x="2830375" y="4999675"/>
              <a:ext cx="18325" cy="25"/>
            </a:xfrm>
            <a:custGeom>
              <a:avLst/>
              <a:gdLst/>
              <a:ahLst/>
              <a:cxnLst/>
              <a:rect l="l" t="t" r="r" b="b"/>
              <a:pathLst>
                <a:path w="733" h="1" fill="none" extrusionOk="0">
                  <a:moveTo>
                    <a:pt x="1" y="0"/>
                  </a:moveTo>
                  <a:lnTo>
                    <a:pt x="732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7"/>
            <p:cNvSpPr/>
            <p:nvPr/>
          </p:nvSpPr>
          <p:spPr>
            <a:xfrm>
              <a:off x="2867250" y="4999675"/>
              <a:ext cx="18300" cy="25"/>
            </a:xfrm>
            <a:custGeom>
              <a:avLst/>
              <a:gdLst/>
              <a:ahLst/>
              <a:cxnLst/>
              <a:rect l="l" t="t" r="r" b="b"/>
              <a:pathLst>
                <a:path w="732" h="1" fill="none" extrusionOk="0">
                  <a:moveTo>
                    <a:pt x="0" y="0"/>
                  </a:moveTo>
                  <a:lnTo>
                    <a:pt x="732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7"/>
            <p:cNvSpPr/>
            <p:nvPr/>
          </p:nvSpPr>
          <p:spPr>
            <a:xfrm>
              <a:off x="2242600" y="5042450"/>
              <a:ext cx="60475" cy="65475"/>
            </a:xfrm>
            <a:custGeom>
              <a:avLst/>
              <a:gdLst/>
              <a:ahLst/>
              <a:cxnLst/>
              <a:rect l="l" t="t" r="r" b="b"/>
              <a:pathLst>
                <a:path w="2419" h="2619" extrusionOk="0">
                  <a:moveTo>
                    <a:pt x="1216" y="283"/>
                  </a:moveTo>
                  <a:cubicBezTo>
                    <a:pt x="1463" y="283"/>
                    <a:pt x="1664" y="366"/>
                    <a:pt x="1829" y="543"/>
                  </a:cubicBezTo>
                  <a:cubicBezTo>
                    <a:pt x="1994" y="720"/>
                    <a:pt x="2077" y="967"/>
                    <a:pt x="2077" y="1262"/>
                  </a:cubicBezTo>
                  <a:cubicBezTo>
                    <a:pt x="2077" y="1652"/>
                    <a:pt x="1994" y="1923"/>
                    <a:pt x="1817" y="2088"/>
                  </a:cubicBezTo>
                  <a:cubicBezTo>
                    <a:pt x="1652" y="2241"/>
                    <a:pt x="1440" y="2324"/>
                    <a:pt x="1204" y="2324"/>
                  </a:cubicBezTo>
                  <a:cubicBezTo>
                    <a:pt x="1039" y="2324"/>
                    <a:pt x="885" y="2289"/>
                    <a:pt x="755" y="2206"/>
                  </a:cubicBezTo>
                  <a:cubicBezTo>
                    <a:pt x="626" y="2112"/>
                    <a:pt x="520" y="1994"/>
                    <a:pt x="449" y="1840"/>
                  </a:cubicBezTo>
                  <a:cubicBezTo>
                    <a:pt x="378" y="1687"/>
                    <a:pt x="343" y="1510"/>
                    <a:pt x="343" y="1298"/>
                  </a:cubicBezTo>
                  <a:cubicBezTo>
                    <a:pt x="343" y="979"/>
                    <a:pt x="425" y="720"/>
                    <a:pt x="590" y="543"/>
                  </a:cubicBezTo>
                  <a:cubicBezTo>
                    <a:pt x="755" y="366"/>
                    <a:pt x="956" y="283"/>
                    <a:pt x="1216" y="283"/>
                  </a:cubicBezTo>
                  <a:close/>
                  <a:moveTo>
                    <a:pt x="1216" y="0"/>
                  </a:moveTo>
                  <a:cubicBezTo>
                    <a:pt x="991" y="0"/>
                    <a:pt x="791" y="47"/>
                    <a:pt x="602" y="153"/>
                  </a:cubicBezTo>
                  <a:cubicBezTo>
                    <a:pt x="402" y="260"/>
                    <a:pt x="260" y="413"/>
                    <a:pt x="154" y="613"/>
                  </a:cubicBezTo>
                  <a:cubicBezTo>
                    <a:pt x="48" y="814"/>
                    <a:pt x="0" y="1050"/>
                    <a:pt x="0" y="1298"/>
                  </a:cubicBezTo>
                  <a:cubicBezTo>
                    <a:pt x="0" y="1557"/>
                    <a:pt x="48" y="1781"/>
                    <a:pt x="142" y="1982"/>
                  </a:cubicBezTo>
                  <a:cubicBezTo>
                    <a:pt x="248" y="2182"/>
                    <a:pt x="390" y="2336"/>
                    <a:pt x="579" y="2454"/>
                  </a:cubicBezTo>
                  <a:cubicBezTo>
                    <a:pt x="767" y="2560"/>
                    <a:pt x="980" y="2619"/>
                    <a:pt x="1216" y="2619"/>
                  </a:cubicBezTo>
                  <a:cubicBezTo>
                    <a:pt x="1569" y="2619"/>
                    <a:pt x="1853" y="2501"/>
                    <a:pt x="2089" y="2265"/>
                  </a:cubicBezTo>
                  <a:cubicBezTo>
                    <a:pt x="2313" y="2017"/>
                    <a:pt x="2419" y="1687"/>
                    <a:pt x="2419" y="1274"/>
                  </a:cubicBezTo>
                  <a:cubicBezTo>
                    <a:pt x="2419" y="1050"/>
                    <a:pt x="2372" y="838"/>
                    <a:pt x="2277" y="637"/>
                  </a:cubicBezTo>
                  <a:cubicBezTo>
                    <a:pt x="2183" y="437"/>
                    <a:pt x="2041" y="283"/>
                    <a:pt x="1853" y="165"/>
                  </a:cubicBezTo>
                  <a:cubicBezTo>
                    <a:pt x="1664" y="47"/>
                    <a:pt x="1452" y="0"/>
                    <a:pt x="1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7"/>
            <p:cNvSpPr/>
            <p:nvPr/>
          </p:nvSpPr>
          <p:spPr>
            <a:xfrm>
              <a:off x="2101325" y="5042450"/>
              <a:ext cx="56075" cy="65475"/>
            </a:xfrm>
            <a:custGeom>
              <a:avLst/>
              <a:gdLst/>
              <a:ahLst/>
              <a:cxnLst/>
              <a:rect l="l" t="t" r="r" b="b"/>
              <a:pathLst>
                <a:path w="2243" h="2619" extrusionOk="0">
                  <a:moveTo>
                    <a:pt x="1192" y="0"/>
                  </a:moveTo>
                  <a:cubicBezTo>
                    <a:pt x="980" y="0"/>
                    <a:pt x="768" y="47"/>
                    <a:pt x="579" y="153"/>
                  </a:cubicBezTo>
                  <a:cubicBezTo>
                    <a:pt x="402" y="260"/>
                    <a:pt x="248" y="401"/>
                    <a:pt x="154" y="602"/>
                  </a:cubicBezTo>
                  <a:cubicBezTo>
                    <a:pt x="48" y="802"/>
                    <a:pt x="1" y="1026"/>
                    <a:pt x="1" y="1286"/>
                  </a:cubicBezTo>
                  <a:cubicBezTo>
                    <a:pt x="1" y="1534"/>
                    <a:pt x="48" y="1758"/>
                    <a:pt x="130" y="1970"/>
                  </a:cubicBezTo>
                  <a:cubicBezTo>
                    <a:pt x="225" y="2182"/>
                    <a:pt x="355" y="2336"/>
                    <a:pt x="532" y="2454"/>
                  </a:cubicBezTo>
                  <a:cubicBezTo>
                    <a:pt x="697" y="2560"/>
                    <a:pt x="921" y="2619"/>
                    <a:pt x="1192" y="2619"/>
                  </a:cubicBezTo>
                  <a:cubicBezTo>
                    <a:pt x="1452" y="2619"/>
                    <a:pt x="1676" y="2548"/>
                    <a:pt x="1865" y="2407"/>
                  </a:cubicBezTo>
                  <a:cubicBezTo>
                    <a:pt x="2042" y="2253"/>
                    <a:pt x="2171" y="2053"/>
                    <a:pt x="2242" y="1770"/>
                  </a:cubicBezTo>
                  <a:lnTo>
                    <a:pt x="1912" y="1687"/>
                  </a:lnTo>
                  <a:cubicBezTo>
                    <a:pt x="1865" y="1899"/>
                    <a:pt x="1770" y="2065"/>
                    <a:pt x="1641" y="2171"/>
                  </a:cubicBezTo>
                  <a:cubicBezTo>
                    <a:pt x="1511" y="2277"/>
                    <a:pt x="1357" y="2336"/>
                    <a:pt x="1169" y="2336"/>
                  </a:cubicBezTo>
                  <a:cubicBezTo>
                    <a:pt x="1015" y="2336"/>
                    <a:pt x="862" y="2289"/>
                    <a:pt x="732" y="2218"/>
                  </a:cubicBezTo>
                  <a:cubicBezTo>
                    <a:pt x="602" y="2135"/>
                    <a:pt x="508" y="2017"/>
                    <a:pt x="437" y="1852"/>
                  </a:cubicBezTo>
                  <a:cubicBezTo>
                    <a:pt x="378" y="1687"/>
                    <a:pt x="343" y="1498"/>
                    <a:pt x="343" y="1286"/>
                  </a:cubicBezTo>
                  <a:cubicBezTo>
                    <a:pt x="343" y="1121"/>
                    <a:pt x="378" y="956"/>
                    <a:pt x="425" y="802"/>
                  </a:cubicBezTo>
                  <a:cubicBezTo>
                    <a:pt x="484" y="649"/>
                    <a:pt x="567" y="519"/>
                    <a:pt x="709" y="425"/>
                  </a:cubicBezTo>
                  <a:cubicBezTo>
                    <a:pt x="838" y="330"/>
                    <a:pt x="992" y="283"/>
                    <a:pt x="1192" y="283"/>
                  </a:cubicBezTo>
                  <a:cubicBezTo>
                    <a:pt x="1357" y="283"/>
                    <a:pt x="1499" y="330"/>
                    <a:pt x="1617" y="413"/>
                  </a:cubicBezTo>
                  <a:cubicBezTo>
                    <a:pt x="1723" y="496"/>
                    <a:pt x="1806" y="625"/>
                    <a:pt x="1865" y="814"/>
                  </a:cubicBezTo>
                  <a:lnTo>
                    <a:pt x="2195" y="743"/>
                  </a:lnTo>
                  <a:cubicBezTo>
                    <a:pt x="2136" y="507"/>
                    <a:pt x="2006" y="319"/>
                    <a:pt x="1841" y="189"/>
                  </a:cubicBezTo>
                  <a:cubicBezTo>
                    <a:pt x="1664" y="59"/>
                    <a:pt x="1452" y="0"/>
                    <a:pt x="11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7"/>
            <p:cNvSpPr/>
            <p:nvPr/>
          </p:nvSpPr>
          <p:spPr>
            <a:xfrm>
              <a:off x="2162975" y="5044500"/>
              <a:ext cx="49575" cy="63425"/>
            </a:xfrm>
            <a:custGeom>
              <a:avLst/>
              <a:gdLst/>
              <a:ahLst/>
              <a:cxnLst/>
              <a:rect l="l" t="t" r="r" b="b"/>
              <a:pathLst>
                <a:path w="1983" h="2537" extrusionOk="0">
                  <a:moveTo>
                    <a:pt x="0" y="1"/>
                  </a:moveTo>
                  <a:lnTo>
                    <a:pt x="0" y="2537"/>
                  </a:lnTo>
                  <a:lnTo>
                    <a:pt x="331" y="2537"/>
                  </a:lnTo>
                  <a:lnTo>
                    <a:pt x="331" y="1345"/>
                  </a:lnTo>
                  <a:lnTo>
                    <a:pt x="1652" y="1345"/>
                  </a:lnTo>
                  <a:lnTo>
                    <a:pt x="1652" y="2537"/>
                  </a:lnTo>
                  <a:lnTo>
                    <a:pt x="1982" y="2537"/>
                  </a:lnTo>
                  <a:lnTo>
                    <a:pt x="1982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31" y="1039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7"/>
            <p:cNvSpPr/>
            <p:nvPr/>
          </p:nvSpPr>
          <p:spPr>
            <a:xfrm>
              <a:off x="2217225" y="5089625"/>
              <a:ext cx="24225" cy="37775"/>
            </a:xfrm>
            <a:custGeom>
              <a:avLst/>
              <a:gdLst/>
              <a:ahLst/>
              <a:cxnLst/>
              <a:rect l="l" t="t" r="r" b="b"/>
              <a:pathLst>
                <a:path w="969" h="1511" extrusionOk="0">
                  <a:moveTo>
                    <a:pt x="461" y="1"/>
                  </a:moveTo>
                  <a:cubicBezTo>
                    <a:pt x="343" y="1"/>
                    <a:pt x="249" y="24"/>
                    <a:pt x="166" y="95"/>
                  </a:cubicBezTo>
                  <a:cubicBezTo>
                    <a:pt x="95" y="166"/>
                    <a:pt x="36" y="260"/>
                    <a:pt x="25" y="378"/>
                  </a:cubicBezTo>
                  <a:lnTo>
                    <a:pt x="201" y="413"/>
                  </a:lnTo>
                  <a:cubicBezTo>
                    <a:pt x="213" y="319"/>
                    <a:pt x="249" y="260"/>
                    <a:pt x="296" y="213"/>
                  </a:cubicBezTo>
                  <a:cubicBezTo>
                    <a:pt x="343" y="166"/>
                    <a:pt x="402" y="142"/>
                    <a:pt x="473" y="142"/>
                  </a:cubicBezTo>
                  <a:cubicBezTo>
                    <a:pt x="544" y="142"/>
                    <a:pt x="603" y="166"/>
                    <a:pt x="638" y="213"/>
                  </a:cubicBezTo>
                  <a:cubicBezTo>
                    <a:pt x="685" y="248"/>
                    <a:pt x="709" y="307"/>
                    <a:pt x="709" y="378"/>
                  </a:cubicBezTo>
                  <a:cubicBezTo>
                    <a:pt x="709" y="461"/>
                    <a:pt x="685" y="520"/>
                    <a:pt x="614" y="567"/>
                  </a:cubicBezTo>
                  <a:cubicBezTo>
                    <a:pt x="555" y="602"/>
                    <a:pt x="485" y="626"/>
                    <a:pt x="414" y="626"/>
                  </a:cubicBezTo>
                  <a:lnTo>
                    <a:pt x="378" y="626"/>
                  </a:lnTo>
                  <a:lnTo>
                    <a:pt x="355" y="779"/>
                  </a:lnTo>
                  <a:cubicBezTo>
                    <a:pt x="414" y="767"/>
                    <a:pt x="449" y="756"/>
                    <a:pt x="485" y="756"/>
                  </a:cubicBezTo>
                  <a:cubicBezTo>
                    <a:pt x="567" y="756"/>
                    <a:pt x="638" y="791"/>
                    <a:pt x="697" y="838"/>
                  </a:cubicBezTo>
                  <a:cubicBezTo>
                    <a:pt x="744" y="897"/>
                    <a:pt x="780" y="968"/>
                    <a:pt x="780" y="1050"/>
                  </a:cubicBezTo>
                  <a:cubicBezTo>
                    <a:pt x="780" y="1133"/>
                    <a:pt x="744" y="1204"/>
                    <a:pt x="685" y="1263"/>
                  </a:cubicBezTo>
                  <a:cubicBezTo>
                    <a:pt x="626" y="1322"/>
                    <a:pt x="555" y="1357"/>
                    <a:pt x="473" y="1357"/>
                  </a:cubicBezTo>
                  <a:cubicBezTo>
                    <a:pt x="402" y="1357"/>
                    <a:pt x="343" y="1334"/>
                    <a:pt x="284" y="1286"/>
                  </a:cubicBezTo>
                  <a:cubicBezTo>
                    <a:pt x="237" y="1239"/>
                    <a:pt x="201" y="1168"/>
                    <a:pt x="178" y="1062"/>
                  </a:cubicBezTo>
                  <a:lnTo>
                    <a:pt x="1" y="1086"/>
                  </a:lnTo>
                  <a:cubicBezTo>
                    <a:pt x="13" y="1216"/>
                    <a:pt x="60" y="1310"/>
                    <a:pt x="154" y="1393"/>
                  </a:cubicBezTo>
                  <a:cubicBezTo>
                    <a:pt x="237" y="1463"/>
                    <a:pt x="343" y="1511"/>
                    <a:pt x="473" y="1511"/>
                  </a:cubicBezTo>
                  <a:cubicBezTo>
                    <a:pt x="614" y="1511"/>
                    <a:pt x="732" y="1463"/>
                    <a:pt x="827" y="1369"/>
                  </a:cubicBezTo>
                  <a:cubicBezTo>
                    <a:pt x="921" y="1286"/>
                    <a:pt x="968" y="1168"/>
                    <a:pt x="968" y="1039"/>
                  </a:cubicBezTo>
                  <a:cubicBezTo>
                    <a:pt x="968" y="944"/>
                    <a:pt x="945" y="862"/>
                    <a:pt x="898" y="803"/>
                  </a:cubicBezTo>
                  <a:cubicBezTo>
                    <a:pt x="850" y="744"/>
                    <a:pt x="780" y="697"/>
                    <a:pt x="697" y="673"/>
                  </a:cubicBezTo>
                  <a:cubicBezTo>
                    <a:pt x="756" y="649"/>
                    <a:pt x="815" y="602"/>
                    <a:pt x="850" y="555"/>
                  </a:cubicBezTo>
                  <a:cubicBezTo>
                    <a:pt x="874" y="496"/>
                    <a:pt x="898" y="437"/>
                    <a:pt x="898" y="378"/>
                  </a:cubicBezTo>
                  <a:cubicBezTo>
                    <a:pt x="898" y="307"/>
                    <a:pt x="874" y="248"/>
                    <a:pt x="839" y="189"/>
                  </a:cubicBezTo>
                  <a:cubicBezTo>
                    <a:pt x="803" y="130"/>
                    <a:pt x="756" y="83"/>
                    <a:pt x="685" y="48"/>
                  </a:cubicBezTo>
                  <a:cubicBezTo>
                    <a:pt x="614" y="12"/>
                    <a:pt x="544" y="1"/>
                    <a:pt x="4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7"/>
            <p:cNvSpPr/>
            <p:nvPr/>
          </p:nvSpPr>
          <p:spPr>
            <a:xfrm>
              <a:off x="2504200" y="5192250"/>
              <a:ext cx="60775" cy="65500"/>
            </a:xfrm>
            <a:custGeom>
              <a:avLst/>
              <a:gdLst/>
              <a:ahLst/>
              <a:cxnLst/>
              <a:rect l="l" t="t" r="r" b="b"/>
              <a:pathLst>
                <a:path w="2431" h="2620" extrusionOk="0">
                  <a:moveTo>
                    <a:pt x="1215" y="284"/>
                  </a:moveTo>
                  <a:cubicBezTo>
                    <a:pt x="1463" y="284"/>
                    <a:pt x="1676" y="378"/>
                    <a:pt x="1841" y="555"/>
                  </a:cubicBezTo>
                  <a:cubicBezTo>
                    <a:pt x="2006" y="721"/>
                    <a:pt x="2088" y="968"/>
                    <a:pt x="2088" y="1275"/>
                  </a:cubicBezTo>
                  <a:cubicBezTo>
                    <a:pt x="2088" y="1652"/>
                    <a:pt x="1994" y="1924"/>
                    <a:pt x="1829" y="2089"/>
                  </a:cubicBezTo>
                  <a:cubicBezTo>
                    <a:pt x="1652" y="2254"/>
                    <a:pt x="1451" y="2337"/>
                    <a:pt x="1215" y="2337"/>
                  </a:cubicBezTo>
                  <a:cubicBezTo>
                    <a:pt x="1050" y="2337"/>
                    <a:pt x="897" y="2290"/>
                    <a:pt x="767" y="2207"/>
                  </a:cubicBezTo>
                  <a:cubicBezTo>
                    <a:pt x="626" y="2124"/>
                    <a:pt x="531" y="2006"/>
                    <a:pt x="460" y="1853"/>
                  </a:cubicBezTo>
                  <a:cubicBezTo>
                    <a:pt x="390" y="1700"/>
                    <a:pt x="354" y="1511"/>
                    <a:pt x="354" y="1310"/>
                  </a:cubicBezTo>
                  <a:cubicBezTo>
                    <a:pt x="354" y="980"/>
                    <a:pt x="437" y="732"/>
                    <a:pt x="590" y="555"/>
                  </a:cubicBezTo>
                  <a:cubicBezTo>
                    <a:pt x="755" y="378"/>
                    <a:pt x="968" y="284"/>
                    <a:pt x="1215" y="284"/>
                  </a:cubicBezTo>
                  <a:close/>
                  <a:moveTo>
                    <a:pt x="1215" y="1"/>
                  </a:moveTo>
                  <a:cubicBezTo>
                    <a:pt x="1003" y="1"/>
                    <a:pt x="791" y="48"/>
                    <a:pt x="602" y="154"/>
                  </a:cubicBezTo>
                  <a:cubicBezTo>
                    <a:pt x="413" y="260"/>
                    <a:pt x="260" y="414"/>
                    <a:pt x="166" y="614"/>
                  </a:cubicBezTo>
                  <a:cubicBezTo>
                    <a:pt x="59" y="815"/>
                    <a:pt x="0" y="1051"/>
                    <a:pt x="0" y="1310"/>
                  </a:cubicBezTo>
                  <a:cubicBezTo>
                    <a:pt x="0" y="1558"/>
                    <a:pt x="59" y="1782"/>
                    <a:pt x="154" y="1983"/>
                  </a:cubicBezTo>
                  <a:cubicBezTo>
                    <a:pt x="248" y="2183"/>
                    <a:pt x="390" y="2337"/>
                    <a:pt x="578" y="2455"/>
                  </a:cubicBezTo>
                  <a:cubicBezTo>
                    <a:pt x="767" y="2561"/>
                    <a:pt x="980" y="2620"/>
                    <a:pt x="1215" y="2620"/>
                  </a:cubicBezTo>
                  <a:cubicBezTo>
                    <a:pt x="1569" y="2620"/>
                    <a:pt x="1864" y="2502"/>
                    <a:pt x="2088" y="2266"/>
                  </a:cubicBezTo>
                  <a:cubicBezTo>
                    <a:pt x="2313" y="2030"/>
                    <a:pt x="2431" y="1700"/>
                    <a:pt x="2431" y="1275"/>
                  </a:cubicBezTo>
                  <a:cubicBezTo>
                    <a:pt x="2431" y="1051"/>
                    <a:pt x="2383" y="838"/>
                    <a:pt x="2289" y="650"/>
                  </a:cubicBezTo>
                  <a:cubicBezTo>
                    <a:pt x="2183" y="449"/>
                    <a:pt x="2041" y="284"/>
                    <a:pt x="1853" y="178"/>
                  </a:cubicBezTo>
                  <a:cubicBezTo>
                    <a:pt x="1664" y="60"/>
                    <a:pt x="1451" y="1"/>
                    <a:pt x="1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7"/>
            <p:cNvSpPr/>
            <p:nvPr/>
          </p:nvSpPr>
          <p:spPr>
            <a:xfrm>
              <a:off x="2534575" y="5074300"/>
              <a:ext cx="25" cy="112075"/>
            </a:xfrm>
            <a:custGeom>
              <a:avLst/>
              <a:gdLst/>
              <a:ahLst/>
              <a:cxnLst/>
              <a:rect l="l" t="t" r="r" b="b"/>
              <a:pathLst>
                <a:path w="1" h="4483" fill="none" extrusionOk="0">
                  <a:moveTo>
                    <a:pt x="0" y="0"/>
                  </a:moveTo>
                  <a:lnTo>
                    <a:pt x="0" y="4483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7"/>
            <p:cNvSpPr/>
            <p:nvPr/>
          </p:nvSpPr>
          <p:spPr>
            <a:xfrm>
              <a:off x="2405700" y="4777600"/>
              <a:ext cx="258075" cy="294950"/>
            </a:xfrm>
            <a:custGeom>
              <a:avLst/>
              <a:gdLst/>
              <a:ahLst/>
              <a:cxnLst/>
              <a:rect l="l" t="t" r="r" b="b"/>
              <a:pathLst>
                <a:path w="10323" h="11798" fill="none" extrusionOk="0">
                  <a:moveTo>
                    <a:pt x="0" y="2950"/>
                  </a:moveTo>
                  <a:lnTo>
                    <a:pt x="5155" y="0"/>
                  </a:lnTo>
                  <a:lnTo>
                    <a:pt x="10323" y="2950"/>
                  </a:lnTo>
                  <a:lnTo>
                    <a:pt x="10323" y="8848"/>
                  </a:lnTo>
                  <a:lnTo>
                    <a:pt x="5155" y="11797"/>
                  </a:lnTo>
                  <a:lnTo>
                    <a:pt x="0" y="8848"/>
                  </a:lnTo>
                  <a:close/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7"/>
            <p:cNvSpPr/>
            <p:nvPr/>
          </p:nvSpPr>
          <p:spPr>
            <a:xfrm>
              <a:off x="2428100" y="4830325"/>
              <a:ext cx="215025" cy="188850"/>
            </a:xfrm>
            <a:custGeom>
              <a:avLst/>
              <a:gdLst/>
              <a:ahLst/>
              <a:cxnLst/>
              <a:rect l="l" t="t" r="r" b="b"/>
              <a:pathLst>
                <a:path w="8601" h="7554" extrusionOk="0">
                  <a:moveTo>
                    <a:pt x="4297" y="258"/>
                  </a:moveTo>
                  <a:cubicBezTo>
                    <a:pt x="5455" y="258"/>
                    <a:pt x="6588" y="829"/>
                    <a:pt x="7268" y="1879"/>
                  </a:cubicBezTo>
                  <a:cubicBezTo>
                    <a:pt x="8318" y="3507"/>
                    <a:pt x="7834" y="5689"/>
                    <a:pt x="6206" y="6739"/>
                  </a:cubicBezTo>
                  <a:cubicBezTo>
                    <a:pt x="5629" y="7117"/>
                    <a:pt x="4978" y="7296"/>
                    <a:pt x="4343" y="7296"/>
                  </a:cubicBezTo>
                  <a:cubicBezTo>
                    <a:pt x="4303" y="7296"/>
                    <a:pt x="4264" y="7295"/>
                    <a:pt x="4224" y="7294"/>
                  </a:cubicBezTo>
                  <a:cubicBezTo>
                    <a:pt x="3092" y="7270"/>
                    <a:pt x="1994" y="6704"/>
                    <a:pt x="1334" y="5677"/>
                  </a:cubicBezTo>
                  <a:cubicBezTo>
                    <a:pt x="284" y="4049"/>
                    <a:pt x="756" y="1867"/>
                    <a:pt x="2396" y="817"/>
                  </a:cubicBezTo>
                  <a:cubicBezTo>
                    <a:pt x="2986" y="439"/>
                    <a:pt x="3645" y="258"/>
                    <a:pt x="4297" y="258"/>
                  </a:cubicBezTo>
                  <a:close/>
                  <a:moveTo>
                    <a:pt x="4299" y="1"/>
                  </a:moveTo>
                  <a:cubicBezTo>
                    <a:pt x="3598" y="1"/>
                    <a:pt x="2888" y="196"/>
                    <a:pt x="2254" y="605"/>
                  </a:cubicBezTo>
                  <a:cubicBezTo>
                    <a:pt x="508" y="1725"/>
                    <a:pt x="1" y="4061"/>
                    <a:pt x="1121" y="5819"/>
                  </a:cubicBezTo>
                  <a:cubicBezTo>
                    <a:pt x="1829" y="6916"/>
                    <a:pt x="3009" y="7529"/>
                    <a:pt x="4212" y="7553"/>
                  </a:cubicBezTo>
                  <a:cubicBezTo>
                    <a:pt x="4234" y="7553"/>
                    <a:pt x="4255" y="7554"/>
                    <a:pt x="4277" y="7554"/>
                  </a:cubicBezTo>
                  <a:cubicBezTo>
                    <a:pt x="4987" y="7554"/>
                    <a:pt x="5706" y="7364"/>
                    <a:pt x="6336" y="6951"/>
                  </a:cubicBezTo>
                  <a:cubicBezTo>
                    <a:pt x="8094" y="5831"/>
                    <a:pt x="8601" y="3483"/>
                    <a:pt x="7480" y="1737"/>
                  </a:cubicBezTo>
                  <a:cubicBezTo>
                    <a:pt x="6756" y="614"/>
                    <a:pt x="5541" y="1"/>
                    <a:pt x="42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2306600" y="4999675"/>
              <a:ext cx="97350" cy="56050"/>
            </a:xfrm>
            <a:custGeom>
              <a:avLst/>
              <a:gdLst/>
              <a:ahLst/>
              <a:cxnLst/>
              <a:rect l="l" t="t" r="r" b="b"/>
              <a:pathLst>
                <a:path w="3894" h="2242" fill="none" extrusionOk="0">
                  <a:moveTo>
                    <a:pt x="0" y="2242"/>
                  </a:moveTo>
                  <a:lnTo>
                    <a:pt x="3893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7"/>
            <p:cNvSpPr/>
            <p:nvPr/>
          </p:nvSpPr>
          <p:spPr>
            <a:xfrm>
              <a:off x="2534575" y="4663175"/>
              <a:ext cx="25" cy="112375"/>
            </a:xfrm>
            <a:custGeom>
              <a:avLst/>
              <a:gdLst/>
              <a:ahLst/>
              <a:cxnLst/>
              <a:rect l="l" t="t" r="r" b="b"/>
              <a:pathLst>
                <a:path w="1" h="4495" fill="none" extrusionOk="0">
                  <a:moveTo>
                    <a:pt x="0" y="0"/>
                  </a:moveTo>
                  <a:lnTo>
                    <a:pt x="0" y="4495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7"/>
            <p:cNvSpPr/>
            <p:nvPr/>
          </p:nvSpPr>
          <p:spPr>
            <a:xfrm>
              <a:off x="2508025" y="4590325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204" y="0"/>
                  </a:moveTo>
                  <a:cubicBezTo>
                    <a:pt x="980" y="0"/>
                    <a:pt x="779" y="47"/>
                    <a:pt x="591" y="154"/>
                  </a:cubicBezTo>
                  <a:cubicBezTo>
                    <a:pt x="402" y="260"/>
                    <a:pt x="260" y="401"/>
                    <a:pt x="154" y="602"/>
                  </a:cubicBezTo>
                  <a:cubicBezTo>
                    <a:pt x="60" y="802"/>
                    <a:pt x="1" y="1027"/>
                    <a:pt x="1" y="1298"/>
                  </a:cubicBezTo>
                  <a:cubicBezTo>
                    <a:pt x="1" y="1534"/>
                    <a:pt x="48" y="1758"/>
                    <a:pt x="142" y="1970"/>
                  </a:cubicBezTo>
                  <a:cubicBezTo>
                    <a:pt x="225" y="2183"/>
                    <a:pt x="355" y="2348"/>
                    <a:pt x="532" y="2454"/>
                  </a:cubicBezTo>
                  <a:cubicBezTo>
                    <a:pt x="697" y="2560"/>
                    <a:pt x="921" y="2619"/>
                    <a:pt x="1192" y="2619"/>
                  </a:cubicBezTo>
                  <a:cubicBezTo>
                    <a:pt x="1464" y="2619"/>
                    <a:pt x="1688" y="2548"/>
                    <a:pt x="1865" y="2407"/>
                  </a:cubicBezTo>
                  <a:cubicBezTo>
                    <a:pt x="2053" y="2265"/>
                    <a:pt x="2171" y="2053"/>
                    <a:pt x="2242" y="1770"/>
                  </a:cubicBezTo>
                  <a:lnTo>
                    <a:pt x="1912" y="1687"/>
                  </a:lnTo>
                  <a:cubicBezTo>
                    <a:pt x="1865" y="1900"/>
                    <a:pt x="1782" y="2065"/>
                    <a:pt x="1652" y="2171"/>
                  </a:cubicBezTo>
                  <a:cubicBezTo>
                    <a:pt x="1511" y="2277"/>
                    <a:pt x="1357" y="2336"/>
                    <a:pt x="1169" y="2336"/>
                  </a:cubicBezTo>
                  <a:cubicBezTo>
                    <a:pt x="1015" y="2336"/>
                    <a:pt x="874" y="2301"/>
                    <a:pt x="744" y="2218"/>
                  </a:cubicBezTo>
                  <a:cubicBezTo>
                    <a:pt x="602" y="2136"/>
                    <a:pt x="508" y="2018"/>
                    <a:pt x="449" y="1852"/>
                  </a:cubicBezTo>
                  <a:cubicBezTo>
                    <a:pt x="378" y="1699"/>
                    <a:pt x="355" y="1510"/>
                    <a:pt x="355" y="1286"/>
                  </a:cubicBezTo>
                  <a:cubicBezTo>
                    <a:pt x="355" y="1121"/>
                    <a:pt x="378" y="968"/>
                    <a:pt x="437" y="802"/>
                  </a:cubicBezTo>
                  <a:cubicBezTo>
                    <a:pt x="484" y="649"/>
                    <a:pt x="579" y="519"/>
                    <a:pt x="709" y="425"/>
                  </a:cubicBezTo>
                  <a:cubicBezTo>
                    <a:pt x="838" y="331"/>
                    <a:pt x="1004" y="283"/>
                    <a:pt x="1192" y="283"/>
                  </a:cubicBezTo>
                  <a:cubicBezTo>
                    <a:pt x="1369" y="283"/>
                    <a:pt x="1511" y="331"/>
                    <a:pt x="1617" y="413"/>
                  </a:cubicBezTo>
                  <a:cubicBezTo>
                    <a:pt x="1723" y="496"/>
                    <a:pt x="1817" y="637"/>
                    <a:pt x="1876" y="814"/>
                  </a:cubicBezTo>
                  <a:lnTo>
                    <a:pt x="2207" y="743"/>
                  </a:lnTo>
                  <a:cubicBezTo>
                    <a:pt x="2136" y="508"/>
                    <a:pt x="2018" y="319"/>
                    <a:pt x="1841" y="201"/>
                  </a:cubicBezTo>
                  <a:cubicBezTo>
                    <a:pt x="1664" y="71"/>
                    <a:pt x="1452" y="0"/>
                    <a:pt x="1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7"/>
            <p:cNvSpPr/>
            <p:nvPr/>
          </p:nvSpPr>
          <p:spPr>
            <a:xfrm>
              <a:off x="2450525" y="4590325"/>
              <a:ext cx="49575" cy="63425"/>
            </a:xfrm>
            <a:custGeom>
              <a:avLst/>
              <a:gdLst/>
              <a:ahLst/>
              <a:cxnLst/>
              <a:rect l="l" t="t" r="r" b="b"/>
              <a:pathLst>
                <a:path w="1983" h="2537" extrusionOk="0">
                  <a:moveTo>
                    <a:pt x="0" y="0"/>
                  </a:moveTo>
                  <a:lnTo>
                    <a:pt x="0" y="2537"/>
                  </a:lnTo>
                  <a:lnTo>
                    <a:pt x="331" y="2537"/>
                  </a:lnTo>
                  <a:lnTo>
                    <a:pt x="331" y="1345"/>
                  </a:lnTo>
                  <a:lnTo>
                    <a:pt x="1652" y="1345"/>
                  </a:lnTo>
                  <a:lnTo>
                    <a:pt x="1652" y="2537"/>
                  </a:lnTo>
                  <a:lnTo>
                    <a:pt x="1982" y="2537"/>
                  </a:lnTo>
                  <a:lnTo>
                    <a:pt x="1982" y="0"/>
                  </a:lnTo>
                  <a:lnTo>
                    <a:pt x="1652" y="0"/>
                  </a:lnTo>
                  <a:lnTo>
                    <a:pt x="1652" y="1038"/>
                  </a:lnTo>
                  <a:lnTo>
                    <a:pt x="331" y="1038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2534575" y="4470875"/>
              <a:ext cx="25" cy="112100"/>
            </a:xfrm>
            <a:custGeom>
              <a:avLst/>
              <a:gdLst/>
              <a:ahLst/>
              <a:cxnLst/>
              <a:rect l="l" t="t" r="r" b="b"/>
              <a:pathLst>
                <a:path w="1" h="4484" fill="none" extrusionOk="0">
                  <a:moveTo>
                    <a:pt x="0" y="0"/>
                  </a:moveTo>
                  <a:lnTo>
                    <a:pt x="0" y="4483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7"/>
            <p:cNvSpPr/>
            <p:nvPr/>
          </p:nvSpPr>
          <p:spPr>
            <a:xfrm>
              <a:off x="2508025" y="4398025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204" y="1"/>
                  </a:moveTo>
                  <a:cubicBezTo>
                    <a:pt x="980" y="1"/>
                    <a:pt x="779" y="48"/>
                    <a:pt x="591" y="154"/>
                  </a:cubicBezTo>
                  <a:cubicBezTo>
                    <a:pt x="402" y="248"/>
                    <a:pt x="260" y="402"/>
                    <a:pt x="154" y="602"/>
                  </a:cubicBezTo>
                  <a:cubicBezTo>
                    <a:pt x="60" y="791"/>
                    <a:pt x="1" y="1027"/>
                    <a:pt x="1" y="1286"/>
                  </a:cubicBezTo>
                  <a:cubicBezTo>
                    <a:pt x="1" y="1534"/>
                    <a:pt x="48" y="1758"/>
                    <a:pt x="142" y="1971"/>
                  </a:cubicBezTo>
                  <a:cubicBezTo>
                    <a:pt x="225" y="2171"/>
                    <a:pt x="355" y="2336"/>
                    <a:pt x="532" y="2454"/>
                  </a:cubicBezTo>
                  <a:cubicBezTo>
                    <a:pt x="697" y="2561"/>
                    <a:pt x="921" y="2620"/>
                    <a:pt x="1192" y="2620"/>
                  </a:cubicBezTo>
                  <a:cubicBezTo>
                    <a:pt x="1464" y="2620"/>
                    <a:pt x="1688" y="2549"/>
                    <a:pt x="1865" y="2395"/>
                  </a:cubicBezTo>
                  <a:cubicBezTo>
                    <a:pt x="2053" y="2254"/>
                    <a:pt x="2171" y="2041"/>
                    <a:pt x="2242" y="1770"/>
                  </a:cubicBezTo>
                  <a:lnTo>
                    <a:pt x="1912" y="1688"/>
                  </a:lnTo>
                  <a:cubicBezTo>
                    <a:pt x="1865" y="1900"/>
                    <a:pt x="1782" y="2053"/>
                    <a:pt x="1652" y="2171"/>
                  </a:cubicBezTo>
                  <a:cubicBezTo>
                    <a:pt x="1511" y="2277"/>
                    <a:pt x="1357" y="2325"/>
                    <a:pt x="1169" y="2325"/>
                  </a:cubicBezTo>
                  <a:cubicBezTo>
                    <a:pt x="1015" y="2325"/>
                    <a:pt x="874" y="2289"/>
                    <a:pt x="744" y="2207"/>
                  </a:cubicBezTo>
                  <a:cubicBezTo>
                    <a:pt x="602" y="2136"/>
                    <a:pt x="508" y="2006"/>
                    <a:pt x="449" y="1853"/>
                  </a:cubicBezTo>
                  <a:cubicBezTo>
                    <a:pt x="378" y="1688"/>
                    <a:pt x="355" y="1499"/>
                    <a:pt x="355" y="1286"/>
                  </a:cubicBezTo>
                  <a:cubicBezTo>
                    <a:pt x="355" y="1121"/>
                    <a:pt x="378" y="956"/>
                    <a:pt x="437" y="803"/>
                  </a:cubicBezTo>
                  <a:cubicBezTo>
                    <a:pt x="484" y="638"/>
                    <a:pt x="579" y="520"/>
                    <a:pt x="709" y="425"/>
                  </a:cubicBezTo>
                  <a:cubicBezTo>
                    <a:pt x="838" y="331"/>
                    <a:pt x="1004" y="284"/>
                    <a:pt x="1192" y="284"/>
                  </a:cubicBezTo>
                  <a:cubicBezTo>
                    <a:pt x="1369" y="284"/>
                    <a:pt x="1511" y="331"/>
                    <a:pt x="1617" y="413"/>
                  </a:cubicBezTo>
                  <a:cubicBezTo>
                    <a:pt x="1723" y="496"/>
                    <a:pt x="1817" y="626"/>
                    <a:pt x="1876" y="815"/>
                  </a:cubicBezTo>
                  <a:lnTo>
                    <a:pt x="2207" y="732"/>
                  </a:lnTo>
                  <a:cubicBezTo>
                    <a:pt x="2136" y="496"/>
                    <a:pt x="2018" y="319"/>
                    <a:pt x="1841" y="189"/>
                  </a:cubicBezTo>
                  <a:cubicBezTo>
                    <a:pt x="1664" y="60"/>
                    <a:pt x="1452" y="1"/>
                    <a:pt x="12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7"/>
            <p:cNvSpPr/>
            <p:nvPr/>
          </p:nvSpPr>
          <p:spPr>
            <a:xfrm>
              <a:off x="2450525" y="4398025"/>
              <a:ext cx="49575" cy="63150"/>
            </a:xfrm>
            <a:custGeom>
              <a:avLst/>
              <a:gdLst/>
              <a:ahLst/>
              <a:cxnLst/>
              <a:rect l="l" t="t" r="r" b="b"/>
              <a:pathLst>
                <a:path w="1983" h="2526" extrusionOk="0">
                  <a:moveTo>
                    <a:pt x="0" y="1"/>
                  </a:moveTo>
                  <a:lnTo>
                    <a:pt x="0" y="2525"/>
                  </a:lnTo>
                  <a:lnTo>
                    <a:pt x="331" y="2525"/>
                  </a:lnTo>
                  <a:lnTo>
                    <a:pt x="331" y="1334"/>
                  </a:lnTo>
                  <a:lnTo>
                    <a:pt x="1652" y="1334"/>
                  </a:lnTo>
                  <a:lnTo>
                    <a:pt x="1652" y="2525"/>
                  </a:lnTo>
                  <a:lnTo>
                    <a:pt x="1982" y="2525"/>
                  </a:lnTo>
                  <a:lnTo>
                    <a:pt x="1982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31" y="1039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7"/>
            <p:cNvSpPr/>
            <p:nvPr/>
          </p:nvSpPr>
          <p:spPr>
            <a:xfrm>
              <a:off x="2534575" y="4274750"/>
              <a:ext cx="25" cy="112100"/>
            </a:xfrm>
            <a:custGeom>
              <a:avLst/>
              <a:gdLst/>
              <a:ahLst/>
              <a:cxnLst/>
              <a:rect l="l" t="t" r="r" b="b"/>
              <a:pathLst>
                <a:path w="1" h="4484" fill="none" extrusionOk="0">
                  <a:moveTo>
                    <a:pt x="0" y="0"/>
                  </a:moveTo>
                  <a:lnTo>
                    <a:pt x="0" y="4483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7"/>
            <p:cNvSpPr/>
            <p:nvPr/>
          </p:nvSpPr>
          <p:spPr>
            <a:xfrm>
              <a:off x="2508325" y="4201900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192" y="1"/>
                  </a:moveTo>
                  <a:cubicBezTo>
                    <a:pt x="968" y="1"/>
                    <a:pt x="767" y="48"/>
                    <a:pt x="579" y="154"/>
                  </a:cubicBezTo>
                  <a:cubicBezTo>
                    <a:pt x="390" y="248"/>
                    <a:pt x="248" y="402"/>
                    <a:pt x="154" y="590"/>
                  </a:cubicBezTo>
                  <a:cubicBezTo>
                    <a:pt x="48" y="791"/>
                    <a:pt x="1" y="1027"/>
                    <a:pt x="1" y="1286"/>
                  </a:cubicBezTo>
                  <a:cubicBezTo>
                    <a:pt x="1" y="1522"/>
                    <a:pt x="48" y="1758"/>
                    <a:pt x="130" y="1971"/>
                  </a:cubicBezTo>
                  <a:cubicBezTo>
                    <a:pt x="225" y="2171"/>
                    <a:pt x="354" y="2336"/>
                    <a:pt x="520" y="2443"/>
                  </a:cubicBezTo>
                  <a:cubicBezTo>
                    <a:pt x="697" y="2561"/>
                    <a:pt x="921" y="2620"/>
                    <a:pt x="1192" y="2620"/>
                  </a:cubicBezTo>
                  <a:cubicBezTo>
                    <a:pt x="1452" y="2620"/>
                    <a:pt x="1676" y="2537"/>
                    <a:pt x="1864" y="2395"/>
                  </a:cubicBezTo>
                  <a:cubicBezTo>
                    <a:pt x="2041" y="2254"/>
                    <a:pt x="2171" y="2041"/>
                    <a:pt x="2242" y="1770"/>
                  </a:cubicBezTo>
                  <a:lnTo>
                    <a:pt x="1900" y="1688"/>
                  </a:lnTo>
                  <a:cubicBezTo>
                    <a:pt x="1853" y="1900"/>
                    <a:pt x="1770" y="2053"/>
                    <a:pt x="1640" y="2171"/>
                  </a:cubicBezTo>
                  <a:cubicBezTo>
                    <a:pt x="1511" y="2277"/>
                    <a:pt x="1345" y="2325"/>
                    <a:pt x="1168" y="2325"/>
                  </a:cubicBezTo>
                  <a:cubicBezTo>
                    <a:pt x="1003" y="2325"/>
                    <a:pt x="862" y="2289"/>
                    <a:pt x="732" y="2207"/>
                  </a:cubicBezTo>
                  <a:cubicBezTo>
                    <a:pt x="602" y="2124"/>
                    <a:pt x="508" y="2006"/>
                    <a:pt x="437" y="1853"/>
                  </a:cubicBezTo>
                  <a:cubicBezTo>
                    <a:pt x="378" y="1688"/>
                    <a:pt x="343" y="1499"/>
                    <a:pt x="343" y="1286"/>
                  </a:cubicBezTo>
                  <a:cubicBezTo>
                    <a:pt x="343" y="1121"/>
                    <a:pt x="366" y="956"/>
                    <a:pt x="425" y="803"/>
                  </a:cubicBezTo>
                  <a:cubicBezTo>
                    <a:pt x="472" y="638"/>
                    <a:pt x="567" y="520"/>
                    <a:pt x="697" y="425"/>
                  </a:cubicBezTo>
                  <a:cubicBezTo>
                    <a:pt x="826" y="331"/>
                    <a:pt x="992" y="284"/>
                    <a:pt x="1192" y="284"/>
                  </a:cubicBezTo>
                  <a:cubicBezTo>
                    <a:pt x="1357" y="284"/>
                    <a:pt x="1499" y="319"/>
                    <a:pt x="1605" y="413"/>
                  </a:cubicBezTo>
                  <a:cubicBezTo>
                    <a:pt x="1723" y="496"/>
                    <a:pt x="1805" y="626"/>
                    <a:pt x="1864" y="815"/>
                  </a:cubicBezTo>
                  <a:lnTo>
                    <a:pt x="2195" y="732"/>
                  </a:lnTo>
                  <a:cubicBezTo>
                    <a:pt x="2124" y="496"/>
                    <a:pt x="2006" y="319"/>
                    <a:pt x="1841" y="189"/>
                  </a:cubicBezTo>
                  <a:cubicBezTo>
                    <a:pt x="1664" y="60"/>
                    <a:pt x="1452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7"/>
            <p:cNvSpPr/>
            <p:nvPr/>
          </p:nvSpPr>
          <p:spPr>
            <a:xfrm>
              <a:off x="2635725" y="4203675"/>
              <a:ext cx="49875" cy="63425"/>
            </a:xfrm>
            <a:custGeom>
              <a:avLst/>
              <a:gdLst/>
              <a:ahLst/>
              <a:cxnLst/>
              <a:rect l="l" t="t" r="r" b="b"/>
              <a:pathLst>
                <a:path w="1995" h="2537" extrusionOk="0">
                  <a:moveTo>
                    <a:pt x="1" y="0"/>
                  </a:moveTo>
                  <a:lnTo>
                    <a:pt x="1" y="2537"/>
                  </a:lnTo>
                  <a:lnTo>
                    <a:pt x="343" y="2537"/>
                  </a:lnTo>
                  <a:lnTo>
                    <a:pt x="343" y="1333"/>
                  </a:lnTo>
                  <a:lnTo>
                    <a:pt x="1652" y="1333"/>
                  </a:lnTo>
                  <a:lnTo>
                    <a:pt x="1652" y="2537"/>
                  </a:lnTo>
                  <a:lnTo>
                    <a:pt x="1995" y="2537"/>
                  </a:lnTo>
                  <a:lnTo>
                    <a:pt x="1995" y="0"/>
                  </a:lnTo>
                  <a:lnTo>
                    <a:pt x="1652" y="0"/>
                  </a:lnTo>
                  <a:lnTo>
                    <a:pt x="1652" y="1039"/>
                  </a:lnTo>
                  <a:lnTo>
                    <a:pt x="343" y="1039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7"/>
            <p:cNvSpPr/>
            <p:nvPr/>
          </p:nvSpPr>
          <p:spPr>
            <a:xfrm>
              <a:off x="2570850" y="4201900"/>
              <a:ext cx="60775" cy="65500"/>
            </a:xfrm>
            <a:custGeom>
              <a:avLst/>
              <a:gdLst/>
              <a:ahLst/>
              <a:cxnLst/>
              <a:rect l="l" t="t" r="r" b="b"/>
              <a:pathLst>
                <a:path w="2431" h="2620" extrusionOk="0">
                  <a:moveTo>
                    <a:pt x="1216" y="284"/>
                  </a:moveTo>
                  <a:cubicBezTo>
                    <a:pt x="1463" y="284"/>
                    <a:pt x="1676" y="378"/>
                    <a:pt x="1841" y="555"/>
                  </a:cubicBezTo>
                  <a:cubicBezTo>
                    <a:pt x="2006" y="720"/>
                    <a:pt x="2089" y="968"/>
                    <a:pt x="2089" y="1275"/>
                  </a:cubicBezTo>
                  <a:cubicBezTo>
                    <a:pt x="2089" y="1652"/>
                    <a:pt x="1994" y="1924"/>
                    <a:pt x="1829" y="2089"/>
                  </a:cubicBezTo>
                  <a:cubicBezTo>
                    <a:pt x="1652" y="2254"/>
                    <a:pt x="1452" y="2336"/>
                    <a:pt x="1216" y="2336"/>
                  </a:cubicBezTo>
                  <a:cubicBezTo>
                    <a:pt x="1050" y="2336"/>
                    <a:pt x="897" y="2289"/>
                    <a:pt x="767" y="2207"/>
                  </a:cubicBezTo>
                  <a:cubicBezTo>
                    <a:pt x="626" y="2124"/>
                    <a:pt x="531" y="2006"/>
                    <a:pt x="461" y="1853"/>
                  </a:cubicBezTo>
                  <a:cubicBezTo>
                    <a:pt x="390" y="1699"/>
                    <a:pt x="354" y="1511"/>
                    <a:pt x="354" y="1310"/>
                  </a:cubicBezTo>
                  <a:cubicBezTo>
                    <a:pt x="354" y="980"/>
                    <a:pt x="437" y="732"/>
                    <a:pt x="590" y="555"/>
                  </a:cubicBezTo>
                  <a:cubicBezTo>
                    <a:pt x="756" y="378"/>
                    <a:pt x="968" y="284"/>
                    <a:pt x="1216" y="284"/>
                  </a:cubicBezTo>
                  <a:close/>
                  <a:moveTo>
                    <a:pt x="1216" y="1"/>
                  </a:moveTo>
                  <a:cubicBezTo>
                    <a:pt x="991" y="1"/>
                    <a:pt x="791" y="48"/>
                    <a:pt x="602" y="154"/>
                  </a:cubicBezTo>
                  <a:cubicBezTo>
                    <a:pt x="413" y="260"/>
                    <a:pt x="260" y="413"/>
                    <a:pt x="166" y="614"/>
                  </a:cubicBezTo>
                  <a:cubicBezTo>
                    <a:pt x="60" y="815"/>
                    <a:pt x="1" y="1051"/>
                    <a:pt x="1" y="1310"/>
                  </a:cubicBezTo>
                  <a:cubicBezTo>
                    <a:pt x="1" y="1558"/>
                    <a:pt x="60" y="1782"/>
                    <a:pt x="154" y="1982"/>
                  </a:cubicBezTo>
                  <a:cubicBezTo>
                    <a:pt x="248" y="2183"/>
                    <a:pt x="390" y="2336"/>
                    <a:pt x="579" y="2454"/>
                  </a:cubicBezTo>
                  <a:cubicBezTo>
                    <a:pt x="767" y="2561"/>
                    <a:pt x="980" y="2620"/>
                    <a:pt x="1216" y="2620"/>
                  </a:cubicBezTo>
                  <a:cubicBezTo>
                    <a:pt x="1570" y="2620"/>
                    <a:pt x="1864" y="2502"/>
                    <a:pt x="2089" y="2266"/>
                  </a:cubicBezTo>
                  <a:cubicBezTo>
                    <a:pt x="2313" y="2030"/>
                    <a:pt x="2431" y="1699"/>
                    <a:pt x="2431" y="1275"/>
                  </a:cubicBezTo>
                  <a:cubicBezTo>
                    <a:pt x="2431" y="1051"/>
                    <a:pt x="2384" y="838"/>
                    <a:pt x="2289" y="649"/>
                  </a:cubicBezTo>
                  <a:cubicBezTo>
                    <a:pt x="2183" y="449"/>
                    <a:pt x="2041" y="284"/>
                    <a:pt x="1853" y="178"/>
                  </a:cubicBezTo>
                  <a:cubicBezTo>
                    <a:pt x="1664" y="60"/>
                    <a:pt x="1452" y="1"/>
                    <a:pt x="1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7"/>
            <p:cNvSpPr/>
            <p:nvPr/>
          </p:nvSpPr>
          <p:spPr>
            <a:xfrm>
              <a:off x="2429000" y="4203675"/>
              <a:ext cx="49850" cy="63425"/>
            </a:xfrm>
            <a:custGeom>
              <a:avLst/>
              <a:gdLst/>
              <a:ahLst/>
              <a:cxnLst/>
              <a:rect l="l" t="t" r="r" b="b"/>
              <a:pathLst>
                <a:path w="1994" h="2537" extrusionOk="0">
                  <a:moveTo>
                    <a:pt x="0" y="0"/>
                  </a:moveTo>
                  <a:lnTo>
                    <a:pt x="0" y="2537"/>
                  </a:lnTo>
                  <a:lnTo>
                    <a:pt x="342" y="2537"/>
                  </a:lnTo>
                  <a:lnTo>
                    <a:pt x="342" y="1487"/>
                  </a:lnTo>
                  <a:lnTo>
                    <a:pt x="1652" y="1487"/>
                  </a:lnTo>
                  <a:lnTo>
                    <a:pt x="1652" y="2537"/>
                  </a:lnTo>
                  <a:lnTo>
                    <a:pt x="1994" y="2537"/>
                  </a:lnTo>
                  <a:lnTo>
                    <a:pt x="1994" y="0"/>
                  </a:lnTo>
                  <a:lnTo>
                    <a:pt x="1652" y="0"/>
                  </a:lnTo>
                  <a:lnTo>
                    <a:pt x="1652" y="1192"/>
                  </a:lnTo>
                  <a:lnTo>
                    <a:pt x="342" y="1192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7"/>
            <p:cNvSpPr/>
            <p:nvPr/>
          </p:nvSpPr>
          <p:spPr>
            <a:xfrm>
              <a:off x="2483850" y="4248500"/>
              <a:ext cx="24500" cy="37175"/>
            </a:xfrm>
            <a:custGeom>
              <a:avLst/>
              <a:gdLst/>
              <a:ahLst/>
              <a:cxnLst/>
              <a:rect l="l" t="t" r="r" b="b"/>
              <a:pathLst>
                <a:path w="980" h="1487" extrusionOk="0">
                  <a:moveTo>
                    <a:pt x="519" y="1"/>
                  </a:moveTo>
                  <a:cubicBezTo>
                    <a:pt x="378" y="1"/>
                    <a:pt x="260" y="36"/>
                    <a:pt x="177" y="118"/>
                  </a:cubicBezTo>
                  <a:cubicBezTo>
                    <a:pt x="95" y="189"/>
                    <a:pt x="48" y="295"/>
                    <a:pt x="36" y="437"/>
                  </a:cubicBezTo>
                  <a:lnTo>
                    <a:pt x="225" y="449"/>
                  </a:lnTo>
                  <a:cubicBezTo>
                    <a:pt x="225" y="354"/>
                    <a:pt x="248" y="284"/>
                    <a:pt x="307" y="236"/>
                  </a:cubicBezTo>
                  <a:cubicBezTo>
                    <a:pt x="354" y="177"/>
                    <a:pt x="425" y="154"/>
                    <a:pt x="508" y="154"/>
                  </a:cubicBezTo>
                  <a:cubicBezTo>
                    <a:pt x="590" y="154"/>
                    <a:pt x="661" y="177"/>
                    <a:pt x="708" y="225"/>
                  </a:cubicBezTo>
                  <a:cubicBezTo>
                    <a:pt x="767" y="284"/>
                    <a:pt x="791" y="343"/>
                    <a:pt x="791" y="413"/>
                  </a:cubicBezTo>
                  <a:cubicBezTo>
                    <a:pt x="791" y="484"/>
                    <a:pt x="767" y="555"/>
                    <a:pt x="708" y="626"/>
                  </a:cubicBezTo>
                  <a:cubicBezTo>
                    <a:pt x="649" y="708"/>
                    <a:pt x="543" y="815"/>
                    <a:pt x="378" y="944"/>
                  </a:cubicBezTo>
                  <a:cubicBezTo>
                    <a:pt x="272" y="1027"/>
                    <a:pt x="201" y="1098"/>
                    <a:pt x="142" y="1168"/>
                  </a:cubicBezTo>
                  <a:cubicBezTo>
                    <a:pt x="83" y="1227"/>
                    <a:pt x="48" y="1298"/>
                    <a:pt x="24" y="1357"/>
                  </a:cubicBezTo>
                  <a:cubicBezTo>
                    <a:pt x="12" y="1404"/>
                    <a:pt x="0" y="1440"/>
                    <a:pt x="0" y="1487"/>
                  </a:cubicBezTo>
                  <a:lnTo>
                    <a:pt x="980" y="1487"/>
                  </a:lnTo>
                  <a:lnTo>
                    <a:pt x="980" y="1310"/>
                  </a:lnTo>
                  <a:lnTo>
                    <a:pt x="260" y="1310"/>
                  </a:lnTo>
                  <a:cubicBezTo>
                    <a:pt x="272" y="1286"/>
                    <a:pt x="295" y="1251"/>
                    <a:pt x="331" y="1216"/>
                  </a:cubicBezTo>
                  <a:cubicBezTo>
                    <a:pt x="366" y="1180"/>
                    <a:pt x="437" y="1121"/>
                    <a:pt x="543" y="1027"/>
                  </a:cubicBezTo>
                  <a:cubicBezTo>
                    <a:pt x="673" y="921"/>
                    <a:pt x="767" y="838"/>
                    <a:pt x="814" y="767"/>
                  </a:cubicBezTo>
                  <a:cubicBezTo>
                    <a:pt x="873" y="708"/>
                    <a:pt x="921" y="649"/>
                    <a:pt x="944" y="590"/>
                  </a:cubicBezTo>
                  <a:cubicBezTo>
                    <a:pt x="968" y="531"/>
                    <a:pt x="980" y="472"/>
                    <a:pt x="980" y="413"/>
                  </a:cubicBezTo>
                  <a:cubicBezTo>
                    <a:pt x="980" y="295"/>
                    <a:pt x="932" y="201"/>
                    <a:pt x="850" y="118"/>
                  </a:cubicBezTo>
                  <a:cubicBezTo>
                    <a:pt x="767" y="48"/>
                    <a:pt x="661" y="1"/>
                    <a:pt x="5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7"/>
            <p:cNvSpPr/>
            <p:nvPr/>
          </p:nvSpPr>
          <p:spPr>
            <a:xfrm>
              <a:off x="2570250" y="4428400"/>
              <a:ext cx="221225" cy="25"/>
            </a:xfrm>
            <a:custGeom>
              <a:avLst/>
              <a:gdLst/>
              <a:ahLst/>
              <a:cxnLst/>
              <a:rect l="l" t="t" r="r" b="b"/>
              <a:pathLst>
                <a:path w="8849" h="1" fill="none" extrusionOk="0">
                  <a:moveTo>
                    <a:pt x="1" y="1"/>
                  </a:moveTo>
                  <a:lnTo>
                    <a:pt x="8849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7"/>
            <p:cNvSpPr/>
            <p:nvPr/>
          </p:nvSpPr>
          <p:spPr>
            <a:xfrm>
              <a:off x="2650775" y="4649600"/>
              <a:ext cx="60775" cy="65500"/>
            </a:xfrm>
            <a:custGeom>
              <a:avLst/>
              <a:gdLst/>
              <a:ahLst/>
              <a:cxnLst/>
              <a:rect l="l" t="t" r="r" b="b"/>
              <a:pathLst>
                <a:path w="2431" h="2620" extrusionOk="0">
                  <a:moveTo>
                    <a:pt x="1216" y="284"/>
                  </a:moveTo>
                  <a:cubicBezTo>
                    <a:pt x="1463" y="284"/>
                    <a:pt x="1676" y="366"/>
                    <a:pt x="1841" y="543"/>
                  </a:cubicBezTo>
                  <a:cubicBezTo>
                    <a:pt x="2006" y="720"/>
                    <a:pt x="2089" y="968"/>
                    <a:pt x="2089" y="1263"/>
                  </a:cubicBezTo>
                  <a:cubicBezTo>
                    <a:pt x="2089" y="1652"/>
                    <a:pt x="1994" y="1923"/>
                    <a:pt x="1829" y="2089"/>
                  </a:cubicBezTo>
                  <a:cubicBezTo>
                    <a:pt x="1652" y="2242"/>
                    <a:pt x="1452" y="2324"/>
                    <a:pt x="1216" y="2324"/>
                  </a:cubicBezTo>
                  <a:cubicBezTo>
                    <a:pt x="1050" y="2324"/>
                    <a:pt x="897" y="2289"/>
                    <a:pt x="767" y="2206"/>
                  </a:cubicBezTo>
                  <a:cubicBezTo>
                    <a:pt x="626" y="2112"/>
                    <a:pt x="531" y="1994"/>
                    <a:pt x="461" y="1841"/>
                  </a:cubicBezTo>
                  <a:cubicBezTo>
                    <a:pt x="390" y="1687"/>
                    <a:pt x="354" y="1510"/>
                    <a:pt x="354" y="1298"/>
                  </a:cubicBezTo>
                  <a:cubicBezTo>
                    <a:pt x="354" y="980"/>
                    <a:pt x="437" y="732"/>
                    <a:pt x="602" y="543"/>
                  </a:cubicBezTo>
                  <a:cubicBezTo>
                    <a:pt x="756" y="366"/>
                    <a:pt x="968" y="284"/>
                    <a:pt x="1216" y="284"/>
                  </a:cubicBezTo>
                  <a:close/>
                  <a:moveTo>
                    <a:pt x="1216" y="0"/>
                  </a:moveTo>
                  <a:cubicBezTo>
                    <a:pt x="1003" y="0"/>
                    <a:pt x="791" y="48"/>
                    <a:pt x="602" y="154"/>
                  </a:cubicBezTo>
                  <a:cubicBezTo>
                    <a:pt x="413" y="260"/>
                    <a:pt x="260" y="413"/>
                    <a:pt x="166" y="614"/>
                  </a:cubicBezTo>
                  <a:cubicBezTo>
                    <a:pt x="59" y="814"/>
                    <a:pt x="0" y="1050"/>
                    <a:pt x="0" y="1298"/>
                  </a:cubicBezTo>
                  <a:cubicBezTo>
                    <a:pt x="0" y="1558"/>
                    <a:pt x="59" y="1782"/>
                    <a:pt x="154" y="1982"/>
                  </a:cubicBezTo>
                  <a:cubicBezTo>
                    <a:pt x="248" y="2183"/>
                    <a:pt x="390" y="2336"/>
                    <a:pt x="579" y="2454"/>
                  </a:cubicBezTo>
                  <a:cubicBezTo>
                    <a:pt x="767" y="2560"/>
                    <a:pt x="980" y="2619"/>
                    <a:pt x="1216" y="2619"/>
                  </a:cubicBezTo>
                  <a:cubicBezTo>
                    <a:pt x="1569" y="2619"/>
                    <a:pt x="1864" y="2501"/>
                    <a:pt x="2089" y="2265"/>
                  </a:cubicBezTo>
                  <a:cubicBezTo>
                    <a:pt x="2313" y="2018"/>
                    <a:pt x="2431" y="1687"/>
                    <a:pt x="2431" y="1275"/>
                  </a:cubicBezTo>
                  <a:cubicBezTo>
                    <a:pt x="2431" y="1050"/>
                    <a:pt x="2383" y="838"/>
                    <a:pt x="2289" y="637"/>
                  </a:cubicBezTo>
                  <a:cubicBezTo>
                    <a:pt x="2183" y="437"/>
                    <a:pt x="2041" y="284"/>
                    <a:pt x="1853" y="166"/>
                  </a:cubicBezTo>
                  <a:cubicBezTo>
                    <a:pt x="1664" y="48"/>
                    <a:pt x="1452" y="0"/>
                    <a:pt x="1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7"/>
            <p:cNvSpPr/>
            <p:nvPr/>
          </p:nvSpPr>
          <p:spPr>
            <a:xfrm>
              <a:off x="2715950" y="4649600"/>
              <a:ext cx="84075" cy="22725"/>
            </a:xfrm>
            <a:custGeom>
              <a:avLst/>
              <a:gdLst/>
              <a:ahLst/>
              <a:cxnLst/>
              <a:rect l="l" t="t" r="r" b="b"/>
              <a:pathLst>
                <a:path w="3363" h="909" fill="none" extrusionOk="0">
                  <a:moveTo>
                    <a:pt x="3363" y="0"/>
                  </a:moveTo>
                  <a:lnTo>
                    <a:pt x="1" y="909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7"/>
            <p:cNvSpPr/>
            <p:nvPr/>
          </p:nvSpPr>
          <p:spPr>
            <a:xfrm>
              <a:off x="2563775" y="4649600"/>
              <a:ext cx="82000" cy="22150"/>
            </a:xfrm>
            <a:custGeom>
              <a:avLst/>
              <a:gdLst/>
              <a:ahLst/>
              <a:cxnLst/>
              <a:rect l="l" t="t" r="r" b="b"/>
              <a:pathLst>
                <a:path w="3280" h="886" fill="none" extrusionOk="0">
                  <a:moveTo>
                    <a:pt x="0" y="0"/>
                  </a:moveTo>
                  <a:lnTo>
                    <a:pt x="3280" y="885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7"/>
            <p:cNvSpPr/>
            <p:nvPr/>
          </p:nvSpPr>
          <p:spPr>
            <a:xfrm>
              <a:off x="2800300" y="3410325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204" y="0"/>
                  </a:moveTo>
                  <a:cubicBezTo>
                    <a:pt x="980" y="0"/>
                    <a:pt x="767" y="59"/>
                    <a:pt x="590" y="154"/>
                  </a:cubicBezTo>
                  <a:cubicBezTo>
                    <a:pt x="402" y="260"/>
                    <a:pt x="260" y="402"/>
                    <a:pt x="154" y="602"/>
                  </a:cubicBezTo>
                  <a:cubicBezTo>
                    <a:pt x="60" y="803"/>
                    <a:pt x="1" y="1027"/>
                    <a:pt x="1" y="1298"/>
                  </a:cubicBezTo>
                  <a:cubicBezTo>
                    <a:pt x="1" y="1534"/>
                    <a:pt x="48" y="1758"/>
                    <a:pt x="142" y="1971"/>
                  </a:cubicBezTo>
                  <a:cubicBezTo>
                    <a:pt x="225" y="2183"/>
                    <a:pt x="354" y="2348"/>
                    <a:pt x="531" y="2454"/>
                  </a:cubicBezTo>
                  <a:cubicBezTo>
                    <a:pt x="697" y="2572"/>
                    <a:pt x="921" y="2619"/>
                    <a:pt x="1192" y="2619"/>
                  </a:cubicBezTo>
                  <a:cubicBezTo>
                    <a:pt x="1463" y="2619"/>
                    <a:pt x="1676" y="2549"/>
                    <a:pt x="1864" y="2407"/>
                  </a:cubicBezTo>
                  <a:cubicBezTo>
                    <a:pt x="2041" y="2265"/>
                    <a:pt x="2171" y="2053"/>
                    <a:pt x="2242" y="1782"/>
                  </a:cubicBezTo>
                  <a:lnTo>
                    <a:pt x="1912" y="1687"/>
                  </a:lnTo>
                  <a:cubicBezTo>
                    <a:pt x="1864" y="1900"/>
                    <a:pt x="1770" y="2065"/>
                    <a:pt x="1640" y="2171"/>
                  </a:cubicBezTo>
                  <a:cubicBezTo>
                    <a:pt x="1511" y="2277"/>
                    <a:pt x="1357" y="2336"/>
                    <a:pt x="1168" y="2336"/>
                  </a:cubicBezTo>
                  <a:cubicBezTo>
                    <a:pt x="1015" y="2336"/>
                    <a:pt x="874" y="2301"/>
                    <a:pt x="732" y="2218"/>
                  </a:cubicBezTo>
                  <a:cubicBezTo>
                    <a:pt x="602" y="2136"/>
                    <a:pt x="508" y="2018"/>
                    <a:pt x="449" y="1853"/>
                  </a:cubicBezTo>
                  <a:cubicBezTo>
                    <a:pt x="378" y="1699"/>
                    <a:pt x="354" y="1510"/>
                    <a:pt x="354" y="1298"/>
                  </a:cubicBezTo>
                  <a:cubicBezTo>
                    <a:pt x="354" y="1121"/>
                    <a:pt x="378" y="968"/>
                    <a:pt x="425" y="803"/>
                  </a:cubicBezTo>
                  <a:cubicBezTo>
                    <a:pt x="484" y="649"/>
                    <a:pt x="579" y="520"/>
                    <a:pt x="708" y="425"/>
                  </a:cubicBezTo>
                  <a:cubicBezTo>
                    <a:pt x="838" y="343"/>
                    <a:pt x="1003" y="295"/>
                    <a:pt x="1192" y="295"/>
                  </a:cubicBezTo>
                  <a:cubicBezTo>
                    <a:pt x="1357" y="295"/>
                    <a:pt x="1499" y="331"/>
                    <a:pt x="1617" y="413"/>
                  </a:cubicBezTo>
                  <a:cubicBezTo>
                    <a:pt x="1723" y="496"/>
                    <a:pt x="1805" y="638"/>
                    <a:pt x="1864" y="814"/>
                  </a:cubicBezTo>
                  <a:lnTo>
                    <a:pt x="2195" y="744"/>
                  </a:lnTo>
                  <a:cubicBezTo>
                    <a:pt x="2136" y="508"/>
                    <a:pt x="2006" y="331"/>
                    <a:pt x="1841" y="201"/>
                  </a:cubicBezTo>
                  <a:cubicBezTo>
                    <a:pt x="1664" y="71"/>
                    <a:pt x="1452" y="0"/>
                    <a:pt x="1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7"/>
            <p:cNvSpPr/>
            <p:nvPr/>
          </p:nvSpPr>
          <p:spPr>
            <a:xfrm>
              <a:off x="2862525" y="3412675"/>
              <a:ext cx="49875" cy="63150"/>
            </a:xfrm>
            <a:custGeom>
              <a:avLst/>
              <a:gdLst/>
              <a:ahLst/>
              <a:cxnLst/>
              <a:rect l="l" t="t" r="r" b="b"/>
              <a:pathLst>
                <a:path w="1995" h="2526" extrusionOk="0">
                  <a:moveTo>
                    <a:pt x="1" y="1"/>
                  </a:moveTo>
                  <a:lnTo>
                    <a:pt x="1" y="2525"/>
                  </a:lnTo>
                  <a:lnTo>
                    <a:pt x="343" y="2525"/>
                  </a:lnTo>
                  <a:lnTo>
                    <a:pt x="343" y="1334"/>
                  </a:lnTo>
                  <a:lnTo>
                    <a:pt x="1664" y="1334"/>
                  </a:lnTo>
                  <a:lnTo>
                    <a:pt x="1664" y="2525"/>
                  </a:lnTo>
                  <a:lnTo>
                    <a:pt x="1994" y="2525"/>
                  </a:lnTo>
                  <a:lnTo>
                    <a:pt x="1994" y="1"/>
                  </a:lnTo>
                  <a:lnTo>
                    <a:pt x="1664" y="1"/>
                  </a:lnTo>
                  <a:lnTo>
                    <a:pt x="1664" y="1039"/>
                  </a:lnTo>
                  <a:lnTo>
                    <a:pt x="343" y="103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7"/>
            <p:cNvSpPr/>
            <p:nvPr/>
          </p:nvSpPr>
          <p:spPr>
            <a:xfrm>
              <a:off x="2679675" y="3444250"/>
              <a:ext cx="112100" cy="25"/>
            </a:xfrm>
            <a:custGeom>
              <a:avLst/>
              <a:gdLst/>
              <a:ahLst/>
              <a:cxnLst/>
              <a:rect l="l" t="t" r="r" b="b"/>
              <a:pathLst>
                <a:path w="4484" h="1" fill="none" extrusionOk="0">
                  <a:moveTo>
                    <a:pt x="1" y="0"/>
                  </a:moveTo>
                  <a:lnTo>
                    <a:pt x="4483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7"/>
            <p:cNvSpPr/>
            <p:nvPr/>
          </p:nvSpPr>
          <p:spPr>
            <a:xfrm>
              <a:off x="2920925" y="3444250"/>
              <a:ext cx="112400" cy="25"/>
            </a:xfrm>
            <a:custGeom>
              <a:avLst/>
              <a:gdLst/>
              <a:ahLst/>
              <a:cxnLst/>
              <a:rect l="l" t="t" r="r" b="b"/>
              <a:pathLst>
                <a:path w="4496" h="1" fill="none" extrusionOk="0">
                  <a:moveTo>
                    <a:pt x="1" y="0"/>
                  </a:moveTo>
                  <a:lnTo>
                    <a:pt x="4495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7"/>
            <p:cNvSpPr/>
            <p:nvPr/>
          </p:nvSpPr>
          <p:spPr>
            <a:xfrm>
              <a:off x="3185175" y="3411200"/>
              <a:ext cx="60775" cy="65500"/>
            </a:xfrm>
            <a:custGeom>
              <a:avLst/>
              <a:gdLst/>
              <a:ahLst/>
              <a:cxnLst/>
              <a:rect l="l" t="t" r="r" b="b"/>
              <a:pathLst>
                <a:path w="2431" h="2620" extrusionOk="0">
                  <a:moveTo>
                    <a:pt x="1216" y="284"/>
                  </a:moveTo>
                  <a:cubicBezTo>
                    <a:pt x="1463" y="284"/>
                    <a:pt x="1676" y="378"/>
                    <a:pt x="1829" y="555"/>
                  </a:cubicBezTo>
                  <a:cubicBezTo>
                    <a:pt x="1994" y="732"/>
                    <a:pt x="2077" y="968"/>
                    <a:pt x="2077" y="1275"/>
                  </a:cubicBezTo>
                  <a:cubicBezTo>
                    <a:pt x="2077" y="1652"/>
                    <a:pt x="1994" y="1924"/>
                    <a:pt x="1829" y="2089"/>
                  </a:cubicBezTo>
                  <a:cubicBezTo>
                    <a:pt x="1652" y="2254"/>
                    <a:pt x="1452" y="2337"/>
                    <a:pt x="1216" y="2337"/>
                  </a:cubicBezTo>
                  <a:cubicBezTo>
                    <a:pt x="1039" y="2337"/>
                    <a:pt x="897" y="2289"/>
                    <a:pt x="756" y="2207"/>
                  </a:cubicBezTo>
                  <a:cubicBezTo>
                    <a:pt x="626" y="2124"/>
                    <a:pt x="520" y="2006"/>
                    <a:pt x="449" y="1853"/>
                  </a:cubicBezTo>
                  <a:cubicBezTo>
                    <a:pt x="378" y="1700"/>
                    <a:pt x="355" y="1511"/>
                    <a:pt x="355" y="1310"/>
                  </a:cubicBezTo>
                  <a:cubicBezTo>
                    <a:pt x="355" y="980"/>
                    <a:pt x="425" y="732"/>
                    <a:pt x="590" y="555"/>
                  </a:cubicBezTo>
                  <a:cubicBezTo>
                    <a:pt x="756" y="378"/>
                    <a:pt x="968" y="284"/>
                    <a:pt x="1216" y="284"/>
                  </a:cubicBezTo>
                  <a:close/>
                  <a:moveTo>
                    <a:pt x="1216" y="1"/>
                  </a:moveTo>
                  <a:cubicBezTo>
                    <a:pt x="992" y="1"/>
                    <a:pt x="791" y="48"/>
                    <a:pt x="602" y="154"/>
                  </a:cubicBezTo>
                  <a:cubicBezTo>
                    <a:pt x="414" y="260"/>
                    <a:pt x="260" y="414"/>
                    <a:pt x="154" y="614"/>
                  </a:cubicBezTo>
                  <a:cubicBezTo>
                    <a:pt x="60" y="815"/>
                    <a:pt x="1" y="1051"/>
                    <a:pt x="1" y="1310"/>
                  </a:cubicBezTo>
                  <a:cubicBezTo>
                    <a:pt x="1" y="1558"/>
                    <a:pt x="48" y="1782"/>
                    <a:pt x="154" y="1983"/>
                  </a:cubicBezTo>
                  <a:cubicBezTo>
                    <a:pt x="248" y="2183"/>
                    <a:pt x="390" y="2337"/>
                    <a:pt x="579" y="2455"/>
                  </a:cubicBezTo>
                  <a:cubicBezTo>
                    <a:pt x="767" y="2561"/>
                    <a:pt x="980" y="2620"/>
                    <a:pt x="1216" y="2620"/>
                  </a:cubicBezTo>
                  <a:cubicBezTo>
                    <a:pt x="1570" y="2620"/>
                    <a:pt x="1865" y="2502"/>
                    <a:pt x="2089" y="2266"/>
                  </a:cubicBezTo>
                  <a:cubicBezTo>
                    <a:pt x="2313" y="2030"/>
                    <a:pt x="2431" y="1700"/>
                    <a:pt x="2431" y="1275"/>
                  </a:cubicBezTo>
                  <a:cubicBezTo>
                    <a:pt x="2431" y="1051"/>
                    <a:pt x="2372" y="838"/>
                    <a:pt x="2277" y="650"/>
                  </a:cubicBezTo>
                  <a:cubicBezTo>
                    <a:pt x="2183" y="449"/>
                    <a:pt x="2041" y="284"/>
                    <a:pt x="1853" y="178"/>
                  </a:cubicBezTo>
                  <a:cubicBezTo>
                    <a:pt x="1664" y="60"/>
                    <a:pt x="1452" y="1"/>
                    <a:pt x="1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7"/>
            <p:cNvSpPr/>
            <p:nvPr/>
          </p:nvSpPr>
          <p:spPr>
            <a:xfrm>
              <a:off x="3253300" y="3412100"/>
              <a:ext cx="49875" cy="63425"/>
            </a:xfrm>
            <a:custGeom>
              <a:avLst/>
              <a:gdLst/>
              <a:ahLst/>
              <a:cxnLst/>
              <a:rect l="l" t="t" r="r" b="b"/>
              <a:pathLst>
                <a:path w="1995" h="2537" extrusionOk="0">
                  <a:moveTo>
                    <a:pt x="1" y="0"/>
                  </a:moveTo>
                  <a:lnTo>
                    <a:pt x="1" y="2537"/>
                  </a:lnTo>
                  <a:lnTo>
                    <a:pt x="343" y="2537"/>
                  </a:lnTo>
                  <a:lnTo>
                    <a:pt x="343" y="1333"/>
                  </a:lnTo>
                  <a:lnTo>
                    <a:pt x="1664" y="1333"/>
                  </a:lnTo>
                  <a:lnTo>
                    <a:pt x="1664" y="2537"/>
                  </a:lnTo>
                  <a:lnTo>
                    <a:pt x="1994" y="2537"/>
                  </a:lnTo>
                  <a:lnTo>
                    <a:pt x="1994" y="0"/>
                  </a:lnTo>
                  <a:lnTo>
                    <a:pt x="1664" y="0"/>
                  </a:lnTo>
                  <a:lnTo>
                    <a:pt x="1664" y="1038"/>
                  </a:lnTo>
                  <a:lnTo>
                    <a:pt x="343" y="1038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7"/>
            <p:cNvSpPr/>
            <p:nvPr/>
          </p:nvSpPr>
          <p:spPr>
            <a:xfrm>
              <a:off x="3041550" y="3410925"/>
              <a:ext cx="56050" cy="65475"/>
            </a:xfrm>
            <a:custGeom>
              <a:avLst/>
              <a:gdLst/>
              <a:ahLst/>
              <a:cxnLst/>
              <a:rect l="l" t="t" r="r" b="b"/>
              <a:pathLst>
                <a:path w="2242" h="2619" extrusionOk="0">
                  <a:moveTo>
                    <a:pt x="1192" y="0"/>
                  </a:moveTo>
                  <a:cubicBezTo>
                    <a:pt x="968" y="0"/>
                    <a:pt x="767" y="59"/>
                    <a:pt x="579" y="153"/>
                  </a:cubicBezTo>
                  <a:cubicBezTo>
                    <a:pt x="390" y="260"/>
                    <a:pt x="248" y="413"/>
                    <a:pt x="154" y="602"/>
                  </a:cubicBezTo>
                  <a:cubicBezTo>
                    <a:pt x="48" y="802"/>
                    <a:pt x="0" y="1026"/>
                    <a:pt x="0" y="1298"/>
                  </a:cubicBezTo>
                  <a:cubicBezTo>
                    <a:pt x="0" y="1534"/>
                    <a:pt x="48" y="1770"/>
                    <a:pt x="130" y="1970"/>
                  </a:cubicBezTo>
                  <a:cubicBezTo>
                    <a:pt x="225" y="2183"/>
                    <a:pt x="354" y="2348"/>
                    <a:pt x="520" y="2454"/>
                  </a:cubicBezTo>
                  <a:cubicBezTo>
                    <a:pt x="697" y="2572"/>
                    <a:pt x="921" y="2619"/>
                    <a:pt x="1192" y="2619"/>
                  </a:cubicBezTo>
                  <a:cubicBezTo>
                    <a:pt x="1452" y="2619"/>
                    <a:pt x="1676" y="2548"/>
                    <a:pt x="1853" y="2407"/>
                  </a:cubicBezTo>
                  <a:cubicBezTo>
                    <a:pt x="2041" y="2265"/>
                    <a:pt x="2171" y="2053"/>
                    <a:pt x="2242" y="1781"/>
                  </a:cubicBezTo>
                  <a:lnTo>
                    <a:pt x="1900" y="1699"/>
                  </a:lnTo>
                  <a:cubicBezTo>
                    <a:pt x="1853" y="1911"/>
                    <a:pt x="1770" y="2065"/>
                    <a:pt x="1640" y="2171"/>
                  </a:cubicBezTo>
                  <a:cubicBezTo>
                    <a:pt x="1510" y="2289"/>
                    <a:pt x="1345" y="2336"/>
                    <a:pt x="1157" y="2336"/>
                  </a:cubicBezTo>
                  <a:cubicBezTo>
                    <a:pt x="1003" y="2336"/>
                    <a:pt x="862" y="2300"/>
                    <a:pt x="732" y="2218"/>
                  </a:cubicBezTo>
                  <a:cubicBezTo>
                    <a:pt x="602" y="2135"/>
                    <a:pt x="496" y="2017"/>
                    <a:pt x="437" y="1852"/>
                  </a:cubicBezTo>
                  <a:cubicBezTo>
                    <a:pt x="378" y="1699"/>
                    <a:pt x="343" y="1510"/>
                    <a:pt x="343" y="1298"/>
                  </a:cubicBezTo>
                  <a:cubicBezTo>
                    <a:pt x="343" y="1133"/>
                    <a:pt x="366" y="967"/>
                    <a:pt x="425" y="802"/>
                  </a:cubicBezTo>
                  <a:cubicBezTo>
                    <a:pt x="472" y="649"/>
                    <a:pt x="567" y="519"/>
                    <a:pt x="697" y="437"/>
                  </a:cubicBezTo>
                  <a:cubicBezTo>
                    <a:pt x="826" y="342"/>
                    <a:pt x="991" y="295"/>
                    <a:pt x="1192" y="295"/>
                  </a:cubicBezTo>
                  <a:cubicBezTo>
                    <a:pt x="1357" y="295"/>
                    <a:pt x="1499" y="330"/>
                    <a:pt x="1605" y="413"/>
                  </a:cubicBezTo>
                  <a:cubicBezTo>
                    <a:pt x="1723" y="507"/>
                    <a:pt x="1805" y="637"/>
                    <a:pt x="1864" y="826"/>
                  </a:cubicBezTo>
                  <a:lnTo>
                    <a:pt x="2195" y="743"/>
                  </a:lnTo>
                  <a:cubicBezTo>
                    <a:pt x="2124" y="507"/>
                    <a:pt x="2006" y="330"/>
                    <a:pt x="1829" y="201"/>
                  </a:cubicBezTo>
                  <a:cubicBezTo>
                    <a:pt x="1664" y="71"/>
                    <a:pt x="1452" y="0"/>
                    <a:pt x="11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7"/>
            <p:cNvSpPr/>
            <p:nvPr/>
          </p:nvSpPr>
          <p:spPr>
            <a:xfrm>
              <a:off x="3104075" y="3411800"/>
              <a:ext cx="49875" cy="63125"/>
            </a:xfrm>
            <a:custGeom>
              <a:avLst/>
              <a:gdLst/>
              <a:ahLst/>
              <a:cxnLst/>
              <a:rect l="l" t="t" r="r" b="b"/>
              <a:pathLst>
                <a:path w="1995" h="2525" extrusionOk="0">
                  <a:moveTo>
                    <a:pt x="0" y="0"/>
                  </a:moveTo>
                  <a:lnTo>
                    <a:pt x="0" y="2525"/>
                  </a:lnTo>
                  <a:lnTo>
                    <a:pt x="343" y="2525"/>
                  </a:lnTo>
                  <a:lnTo>
                    <a:pt x="343" y="1334"/>
                  </a:lnTo>
                  <a:lnTo>
                    <a:pt x="1652" y="1334"/>
                  </a:lnTo>
                  <a:lnTo>
                    <a:pt x="1652" y="2525"/>
                  </a:lnTo>
                  <a:lnTo>
                    <a:pt x="1994" y="2525"/>
                  </a:lnTo>
                  <a:lnTo>
                    <a:pt x="1994" y="0"/>
                  </a:lnTo>
                  <a:lnTo>
                    <a:pt x="1652" y="0"/>
                  </a:lnTo>
                  <a:lnTo>
                    <a:pt x="1652" y="1039"/>
                  </a:lnTo>
                  <a:lnTo>
                    <a:pt x="343" y="1039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7"/>
            <p:cNvSpPr/>
            <p:nvPr/>
          </p:nvSpPr>
          <p:spPr>
            <a:xfrm>
              <a:off x="3158350" y="3457225"/>
              <a:ext cx="24500" cy="36875"/>
            </a:xfrm>
            <a:custGeom>
              <a:avLst/>
              <a:gdLst/>
              <a:ahLst/>
              <a:cxnLst/>
              <a:rect l="l" t="t" r="r" b="b"/>
              <a:pathLst>
                <a:path w="980" h="1475" extrusionOk="0">
                  <a:moveTo>
                    <a:pt x="507" y="0"/>
                  </a:moveTo>
                  <a:cubicBezTo>
                    <a:pt x="378" y="0"/>
                    <a:pt x="260" y="36"/>
                    <a:pt x="177" y="106"/>
                  </a:cubicBezTo>
                  <a:cubicBezTo>
                    <a:pt x="94" y="177"/>
                    <a:pt x="47" y="283"/>
                    <a:pt x="35" y="425"/>
                  </a:cubicBezTo>
                  <a:lnTo>
                    <a:pt x="224" y="437"/>
                  </a:lnTo>
                  <a:cubicBezTo>
                    <a:pt x="224" y="354"/>
                    <a:pt x="248" y="272"/>
                    <a:pt x="295" y="224"/>
                  </a:cubicBezTo>
                  <a:cubicBezTo>
                    <a:pt x="354" y="177"/>
                    <a:pt x="425" y="142"/>
                    <a:pt x="507" y="142"/>
                  </a:cubicBezTo>
                  <a:cubicBezTo>
                    <a:pt x="590" y="142"/>
                    <a:pt x="661" y="165"/>
                    <a:pt x="708" y="224"/>
                  </a:cubicBezTo>
                  <a:cubicBezTo>
                    <a:pt x="755" y="272"/>
                    <a:pt x="790" y="331"/>
                    <a:pt x="790" y="401"/>
                  </a:cubicBezTo>
                  <a:cubicBezTo>
                    <a:pt x="790" y="472"/>
                    <a:pt x="755" y="543"/>
                    <a:pt x="696" y="625"/>
                  </a:cubicBezTo>
                  <a:cubicBezTo>
                    <a:pt x="649" y="696"/>
                    <a:pt x="543" y="802"/>
                    <a:pt x="378" y="932"/>
                  </a:cubicBezTo>
                  <a:cubicBezTo>
                    <a:pt x="271" y="1015"/>
                    <a:pt x="189" y="1097"/>
                    <a:pt x="142" y="1156"/>
                  </a:cubicBezTo>
                  <a:cubicBezTo>
                    <a:pt x="83" y="1227"/>
                    <a:pt x="47" y="1286"/>
                    <a:pt x="24" y="1357"/>
                  </a:cubicBezTo>
                  <a:cubicBezTo>
                    <a:pt x="0" y="1392"/>
                    <a:pt x="0" y="1439"/>
                    <a:pt x="0" y="1475"/>
                  </a:cubicBezTo>
                  <a:lnTo>
                    <a:pt x="979" y="1475"/>
                  </a:lnTo>
                  <a:lnTo>
                    <a:pt x="979" y="1310"/>
                  </a:lnTo>
                  <a:lnTo>
                    <a:pt x="248" y="1310"/>
                  </a:lnTo>
                  <a:cubicBezTo>
                    <a:pt x="271" y="1274"/>
                    <a:pt x="295" y="1239"/>
                    <a:pt x="330" y="1203"/>
                  </a:cubicBezTo>
                  <a:cubicBezTo>
                    <a:pt x="354" y="1180"/>
                    <a:pt x="425" y="1109"/>
                    <a:pt x="531" y="1027"/>
                  </a:cubicBezTo>
                  <a:cubicBezTo>
                    <a:pt x="673" y="909"/>
                    <a:pt x="755" y="826"/>
                    <a:pt x="814" y="755"/>
                  </a:cubicBezTo>
                  <a:cubicBezTo>
                    <a:pt x="873" y="696"/>
                    <a:pt x="908" y="637"/>
                    <a:pt x="932" y="578"/>
                  </a:cubicBezTo>
                  <a:cubicBezTo>
                    <a:pt x="956" y="519"/>
                    <a:pt x="967" y="460"/>
                    <a:pt x="967" y="401"/>
                  </a:cubicBezTo>
                  <a:cubicBezTo>
                    <a:pt x="967" y="295"/>
                    <a:pt x="932" y="189"/>
                    <a:pt x="849" y="118"/>
                  </a:cubicBezTo>
                  <a:cubicBezTo>
                    <a:pt x="767" y="36"/>
                    <a:pt x="649" y="0"/>
                    <a:pt x="5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7"/>
            <p:cNvSpPr/>
            <p:nvPr/>
          </p:nvSpPr>
          <p:spPr>
            <a:xfrm>
              <a:off x="2549025" y="3410325"/>
              <a:ext cx="60775" cy="65500"/>
            </a:xfrm>
            <a:custGeom>
              <a:avLst/>
              <a:gdLst/>
              <a:ahLst/>
              <a:cxnLst/>
              <a:rect l="l" t="t" r="r" b="b"/>
              <a:pathLst>
                <a:path w="2431" h="2620" extrusionOk="0">
                  <a:moveTo>
                    <a:pt x="1216" y="284"/>
                  </a:moveTo>
                  <a:cubicBezTo>
                    <a:pt x="1463" y="284"/>
                    <a:pt x="1664" y="378"/>
                    <a:pt x="1829" y="555"/>
                  </a:cubicBezTo>
                  <a:cubicBezTo>
                    <a:pt x="1994" y="732"/>
                    <a:pt x="2077" y="968"/>
                    <a:pt x="2077" y="1275"/>
                  </a:cubicBezTo>
                  <a:cubicBezTo>
                    <a:pt x="2077" y="1652"/>
                    <a:pt x="1994" y="1923"/>
                    <a:pt x="1829" y="2089"/>
                  </a:cubicBezTo>
                  <a:cubicBezTo>
                    <a:pt x="1652" y="2254"/>
                    <a:pt x="1452" y="2336"/>
                    <a:pt x="1216" y="2336"/>
                  </a:cubicBezTo>
                  <a:cubicBezTo>
                    <a:pt x="1039" y="2336"/>
                    <a:pt x="897" y="2289"/>
                    <a:pt x="756" y="2207"/>
                  </a:cubicBezTo>
                  <a:cubicBezTo>
                    <a:pt x="626" y="2124"/>
                    <a:pt x="520" y="2006"/>
                    <a:pt x="449" y="1853"/>
                  </a:cubicBezTo>
                  <a:cubicBezTo>
                    <a:pt x="378" y="1699"/>
                    <a:pt x="343" y="1510"/>
                    <a:pt x="343" y="1310"/>
                  </a:cubicBezTo>
                  <a:cubicBezTo>
                    <a:pt x="343" y="980"/>
                    <a:pt x="425" y="732"/>
                    <a:pt x="590" y="555"/>
                  </a:cubicBezTo>
                  <a:cubicBezTo>
                    <a:pt x="756" y="378"/>
                    <a:pt x="968" y="284"/>
                    <a:pt x="1216" y="284"/>
                  </a:cubicBezTo>
                  <a:close/>
                  <a:moveTo>
                    <a:pt x="1216" y="0"/>
                  </a:moveTo>
                  <a:cubicBezTo>
                    <a:pt x="991" y="0"/>
                    <a:pt x="791" y="59"/>
                    <a:pt x="602" y="154"/>
                  </a:cubicBezTo>
                  <a:cubicBezTo>
                    <a:pt x="413" y="260"/>
                    <a:pt x="260" y="413"/>
                    <a:pt x="154" y="614"/>
                  </a:cubicBezTo>
                  <a:cubicBezTo>
                    <a:pt x="60" y="826"/>
                    <a:pt x="1" y="1050"/>
                    <a:pt x="1" y="1310"/>
                  </a:cubicBezTo>
                  <a:cubicBezTo>
                    <a:pt x="1" y="1558"/>
                    <a:pt x="48" y="1794"/>
                    <a:pt x="154" y="1982"/>
                  </a:cubicBezTo>
                  <a:cubicBezTo>
                    <a:pt x="248" y="2183"/>
                    <a:pt x="390" y="2348"/>
                    <a:pt x="579" y="2454"/>
                  </a:cubicBezTo>
                  <a:cubicBezTo>
                    <a:pt x="767" y="2572"/>
                    <a:pt x="980" y="2619"/>
                    <a:pt x="1216" y="2619"/>
                  </a:cubicBezTo>
                  <a:cubicBezTo>
                    <a:pt x="1570" y="2619"/>
                    <a:pt x="1864" y="2501"/>
                    <a:pt x="2089" y="2265"/>
                  </a:cubicBezTo>
                  <a:cubicBezTo>
                    <a:pt x="2313" y="2030"/>
                    <a:pt x="2431" y="1699"/>
                    <a:pt x="2431" y="1275"/>
                  </a:cubicBezTo>
                  <a:cubicBezTo>
                    <a:pt x="2431" y="1050"/>
                    <a:pt x="2372" y="850"/>
                    <a:pt x="2277" y="649"/>
                  </a:cubicBezTo>
                  <a:cubicBezTo>
                    <a:pt x="2183" y="449"/>
                    <a:pt x="2041" y="295"/>
                    <a:pt x="1853" y="177"/>
                  </a:cubicBezTo>
                  <a:cubicBezTo>
                    <a:pt x="1664" y="59"/>
                    <a:pt x="1452" y="0"/>
                    <a:pt x="1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7"/>
            <p:cNvSpPr/>
            <p:nvPr/>
          </p:nvSpPr>
          <p:spPr>
            <a:xfrm>
              <a:off x="2491525" y="3411200"/>
              <a:ext cx="49575" cy="63450"/>
            </a:xfrm>
            <a:custGeom>
              <a:avLst/>
              <a:gdLst/>
              <a:ahLst/>
              <a:cxnLst/>
              <a:rect l="l" t="t" r="r" b="b"/>
              <a:pathLst>
                <a:path w="1983" h="2538" extrusionOk="0">
                  <a:moveTo>
                    <a:pt x="0" y="1"/>
                  </a:moveTo>
                  <a:lnTo>
                    <a:pt x="0" y="2537"/>
                  </a:lnTo>
                  <a:lnTo>
                    <a:pt x="330" y="2537"/>
                  </a:lnTo>
                  <a:lnTo>
                    <a:pt x="330" y="1346"/>
                  </a:lnTo>
                  <a:lnTo>
                    <a:pt x="1652" y="1346"/>
                  </a:lnTo>
                  <a:lnTo>
                    <a:pt x="1652" y="2537"/>
                  </a:lnTo>
                  <a:lnTo>
                    <a:pt x="1982" y="2537"/>
                  </a:lnTo>
                  <a:lnTo>
                    <a:pt x="1982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30" y="1039"/>
                  </a:lnTo>
                  <a:lnTo>
                    <a:pt x="33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7"/>
            <p:cNvSpPr/>
            <p:nvPr/>
          </p:nvSpPr>
          <p:spPr>
            <a:xfrm>
              <a:off x="2617150" y="3410325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192" y="0"/>
                  </a:moveTo>
                  <a:cubicBezTo>
                    <a:pt x="968" y="0"/>
                    <a:pt x="767" y="48"/>
                    <a:pt x="579" y="142"/>
                  </a:cubicBezTo>
                  <a:cubicBezTo>
                    <a:pt x="390" y="248"/>
                    <a:pt x="248" y="402"/>
                    <a:pt x="154" y="590"/>
                  </a:cubicBezTo>
                  <a:cubicBezTo>
                    <a:pt x="48" y="791"/>
                    <a:pt x="1" y="1027"/>
                    <a:pt x="1" y="1286"/>
                  </a:cubicBezTo>
                  <a:cubicBezTo>
                    <a:pt x="1" y="1522"/>
                    <a:pt x="48" y="1758"/>
                    <a:pt x="130" y="1971"/>
                  </a:cubicBezTo>
                  <a:cubicBezTo>
                    <a:pt x="225" y="2171"/>
                    <a:pt x="355" y="2336"/>
                    <a:pt x="520" y="2442"/>
                  </a:cubicBezTo>
                  <a:cubicBezTo>
                    <a:pt x="697" y="2560"/>
                    <a:pt x="921" y="2619"/>
                    <a:pt x="1192" y="2619"/>
                  </a:cubicBezTo>
                  <a:cubicBezTo>
                    <a:pt x="1452" y="2619"/>
                    <a:pt x="1676" y="2537"/>
                    <a:pt x="1853" y="2395"/>
                  </a:cubicBezTo>
                  <a:cubicBezTo>
                    <a:pt x="2042" y="2254"/>
                    <a:pt x="2171" y="2041"/>
                    <a:pt x="2242" y="1770"/>
                  </a:cubicBezTo>
                  <a:lnTo>
                    <a:pt x="1900" y="1687"/>
                  </a:lnTo>
                  <a:cubicBezTo>
                    <a:pt x="1853" y="1900"/>
                    <a:pt x="1770" y="2053"/>
                    <a:pt x="1640" y="2171"/>
                  </a:cubicBezTo>
                  <a:cubicBezTo>
                    <a:pt x="1511" y="2277"/>
                    <a:pt x="1345" y="2324"/>
                    <a:pt x="1157" y="2324"/>
                  </a:cubicBezTo>
                  <a:cubicBezTo>
                    <a:pt x="1003" y="2324"/>
                    <a:pt x="862" y="2289"/>
                    <a:pt x="732" y="2207"/>
                  </a:cubicBezTo>
                  <a:cubicBezTo>
                    <a:pt x="602" y="2124"/>
                    <a:pt x="496" y="2006"/>
                    <a:pt x="437" y="1853"/>
                  </a:cubicBezTo>
                  <a:cubicBezTo>
                    <a:pt x="378" y="1687"/>
                    <a:pt x="343" y="1499"/>
                    <a:pt x="343" y="1286"/>
                  </a:cubicBezTo>
                  <a:cubicBezTo>
                    <a:pt x="343" y="1121"/>
                    <a:pt x="366" y="956"/>
                    <a:pt x="425" y="803"/>
                  </a:cubicBezTo>
                  <a:cubicBezTo>
                    <a:pt x="473" y="638"/>
                    <a:pt x="567" y="520"/>
                    <a:pt x="697" y="425"/>
                  </a:cubicBezTo>
                  <a:cubicBezTo>
                    <a:pt x="826" y="331"/>
                    <a:pt x="992" y="284"/>
                    <a:pt x="1192" y="284"/>
                  </a:cubicBezTo>
                  <a:cubicBezTo>
                    <a:pt x="1357" y="284"/>
                    <a:pt x="1499" y="319"/>
                    <a:pt x="1605" y="413"/>
                  </a:cubicBezTo>
                  <a:cubicBezTo>
                    <a:pt x="1723" y="496"/>
                    <a:pt x="1806" y="626"/>
                    <a:pt x="1865" y="814"/>
                  </a:cubicBezTo>
                  <a:lnTo>
                    <a:pt x="2195" y="732"/>
                  </a:lnTo>
                  <a:cubicBezTo>
                    <a:pt x="2124" y="496"/>
                    <a:pt x="2006" y="319"/>
                    <a:pt x="1829" y="189"/>
                  </a:cubicBezTo>
                  <a:cubicBezTo>
                    <a:pt x="1664" y="59"/>
                    <a:pt x="1452" y="0"/>
                    <a:pt x="11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7"/>
            <p:cNvSpPr/>
            <p:nvPr/>
          </p:nvSpPr>
          <p:spPr>
            <a:xfrm>
              <a:off x="2828625" y="3483475"/>
              <a:ext cx="25" cy="112375"/>
            </a:xfrm>
            <a:custGeom>
              <a:avLst/>
              <a:gdLst/>
              <a:ahLst/>
              <a:cxnLst/>
              <a:rect l="l" t="t" r="r" b="b"/>
              <a:pathLst>
                <a:path w="1" h="4495" fill="none" extrusionOk="0">
                  <a:moveTo>
                    <a:pt x="0" y="4495"/>
                  </a:moveTo>
                  <a:lnTo>
                    <a:pt x="0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7"/>
            <p:cNvSpPr/>
            <p:nvPr/>
          </p:nvSpPr>
          <p:spPr>
            <a:xfrm>
              <a:off x="2798525" y="3601425"/>
              <a:ext cx="60500" cy="65500"/>
            </a:xfrm>
            <a:custGeom>
              <a:avLst/>
              <a:gdLst/>
              <a:ahLst/>
              <a:cxnLst/>
              <a:rect l="l" t="t" r="r" b="b"/>
              <a:pathLst>
                <a:path w="2420" h="2620" extrusionOk="0">
                  <a:moveTo>
                    <a:pt x="1216" y="284"/>
                  </a:moveTo>
                  <a:cubicBezTo>
                    <a:pt x="1464" y="284"/>
                    <a:pt x="1664" y="378"/>
                    <a:pt x="1829" y="555"/>
                  </a:cubicBezTo>
                  <a:cubicBezTo>
                    <a:pt x="1994" y="732"/>
                    <a:pt x="2077" y="968"/>
                    <a:pt x="2077" y="1275"/>
                  </a:cubicBezTo>
                  <a:cubicBezTo>
                    <a:pt x="2077" y="1653"/>
                    <a:pt x="1994" y="1924"/>
                    <a:pt x="1818" y="2089"/>
                  </a:cubicBezTo>
                  <a:cubicBezTo>
                    <a:pt x="1652" y="2254"/>
                    <a:pt x="1440" y="2337"/>
                    <a:pt x="1204" y="2337"/>
                  </a:cubicBezTo>
                  <a:cubicBezTo>
                    <a:pt x="1039" y="2337"/>
                    <a:pt x="886" y="2290"/>
                    <a:pt x="756" y="2207"/>
                  </a:cubicBezTo>
                  <a:cubicBezTo>
                    <a:pt x="626" y="2124"/>
                    <a:pt x="520" y="2006"/>
                    <a:pt x="449" y="1853"/>
                  </a:cubicBezTo>
                  <a:cubicBezTo>
                    <a:pt x="378" y="1700"/>
                    <a:pt x="343" y="1511"/>
                    <a:pt x="343" y="1310"/>
                  </a:cubicBezTo>
                  <a:cubicBezTo>
                    <a:pt x="343" y="980"/>
                    <a:pt x="425" y="732"/>
                    <a:pt x="591" y="555"/>
                  </a:cubicBezTo>
                  <a:cubicBezTo>
                    <a:pt x="756" y="378"/>
                    <a:pt x="956" y="284"/>
                    <a:pt x="1216" y="284"/>
                  </a:cubicBezTo>
                  <a:close/>
                  <a:moveTo>
                    <a:pt x="1216" y="1"/>
                  </a:moveTo>
                  <a:cubicBezTo>
                    <a:pt x="992" y="1"/>
                    <a:pt x="791" y="48"/>
                    <a:pt x="591" y="154"/>
                  </a:cubicBezTo>
                  <a:cubicBezTo>
                    <a:pt x="402" y="260"/>
                    <a:pt x="260" y="414"/>
                    <a:pt x="154" y="614"/>
                  </a:cubicBezTo>
                  <a:cubicBezTo>
                    <a:pt x="48" y="827"/>
                    <a:pt x="1" y="1051"/>
                    <a:pt x="1" y="1310"/>
                  </a:cubicBezTo>
                  <a:cubicBezTo>
                    <a:pt x="1" y="1558"/>
                    <a:pt x="48" y="1782"/>
                    <a:pt x="142" y="1983"/>
                  </a:cubicBezTo>
                  <a:cubicBezTo>
                    <a:pt x="249" y="2183"/>
                    <a:pt x="390" y="2349"/>
                    <a:pt x="579" y="2455"/>
                  </a:cubicBezTo>
                  <a:cubicBezTo>
                    <a:pt x="768" y="2573"/>
                    <a:pt x="980" y="2620"/>
                    <a:pt x="1204" y="2620"/>
                  </a:cubicBezTo>
                  <a:cubicBezTo>
                    <a:pt x="1570" y="2620"/>
                    <a:pt x="1853" y="2502"/>
                    <a:pt x="2089" y="2266"/>
                  </a:cubicBezTo>
                  <a:cubicBezTo>
                    <a:pt x="2313" y="2030"/>
                    <a:pt x="2419" y="1700"/>
                    <a:pt x="2419" y="1275"/>
                  </a:cubicBezTo>
                  <a:cubicBezTo>
                    <a:pt x="2419" y="1051"/>
                    <a:pt x="2372" y="850"/>
                    <a:pt x="2278" y="650"/>
                  </a:cubicBezTo>
                  <a:cubicBezTo>
                    <a:pt x="2183" y="449"/>
                    <a:pt x="2042" y="284"/>
                    <a:pt x="1853" y="178"/>
                  </a:cubicBezTo>
                  <a:cubicBezTo>
                    <a:pt x="1664" y="60"/>
                    <a:pt x="1452" y="1"/>
                    <a:pt x="1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7"/>
            <p:cNvSpPr/>
            <p:nvPr/>
          </p:nvSpPr>
          <p:spPr>
            <a:xfrm>
              <a:off x="2828625" y="3672800"/>
              <a:ext cx="25" cy="112100"/>
            </a:xfrm>
            <a:custGeom>
              <a:avLst/>
              <a:gdLst/>
              <a:ahLst/>
              <a:cxnLst/>
              <a:rect l="l" t="t" r="r" b="b"/>
              <a:pathLst>
                <a:path w="1" h="4484" fill="none" extrusionOk="0">
                  <a:moveTo>
                    <a:pt x="0" y="4484"/>
                  </a:moveTo>
                  <a:lnTo>
                    <a:pt x="0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7"/>
            <p:cNvSpPr/>
            <p:nvPr/>
          </p:nvSpPr>
          <p:spPr>
            <a:xfrm>
              <a:off x="2699725" y="3786650"/>
              <a:ext cx="258100" cy="294950"/>
            </a:xfrm>
            <a:custGeom>
              <a:avLst/>
              <a:gdLst/>
              <a:ahLst/>
              <a:cxnLst/>
              <a:rect l="l" t="t" r="r" b="b"/>
              <a:pathLst>
                <a:path w="10324" h="11798" fill="none" extrusionOk="0">
                  <a:moveTo>
                    <a:pt x="10323" y="8848"/>
                  </a:moveTo>
                  <a:lnTo>
                    <a:pt x="5156" y="11797"/>
                  </a:lnTo>
                  <a:lnTo>
                    <a:pt x="1" y="8848"/>
                  </a:lnTo>
                  <a:lnTo>
                    <a:pt x="1" y="2950"/>
                  </a:lnTo>
                  <a:lnTo>
                    <a:pt x="5156" y="0"/>
                  </a:lnTo>
                  <a:lnTo>
                    <a:pt x="10323" y="2950"/>
                  </a:lnTo>
                  <a:close/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7"/>
            <p:cNvSpPr/>
            <p:nvPr/>
          </p:nvSpPr>
          <p:spPr>
            <a:xfrm>
              <a:off x="2720375" y="3840025"/>
              <a:ext cx="215025" cy="188900"/>
            </a:xfrm>
            <a:custGeom>
              <a:avLst/>
              <a:gdLst/>
              <a:ahLst/>
              <a:cxnLst/>
              <a:rect l="l" t="t" r="r" b="b"/>
              <a:pathLst>
                <a:path w="8601" h="7556" extrusionOk="0">
                  <a:moveTo>
                    <a:pt x="4265" y="258"/>
                  </a:moveTo>
                  <a:cubicBezTo>
                    <a:pt x="4302" y="258"/>
                    <a:pt x="4340" y="259"/>
                    <a:pt x="4377" y="260"/>
                  </a:cubicBezTo>
                  <a:cubicBezTo>
                    <a:pt x="5510" y="284"/>
                    <a:pt x="6607" y="850"/>
                    <a:pt x="7256" y="1876"/>
                  </a:cubicBezTo>
                  <a:cubicBezTo>
                    <a:pt x="8317" y="3516"/>
                    <a:pt x="7846" y="5687"/>
                    <a:pt x="6206" y="6737"/>
                  </a:cubicBezTo>
                  <a:cubicBezTo>
                    <a:pt x="5615" y="7115"/>
                    <a:pt x="4953" y="7296"/>
                    <a:pt x="4299" y="7296"/>
                  </a:cubicBezTo>
                  <a:cubicBezTo>
                    <a:pt x="3139" y="7296"/>
                    <a:pt x="2005" y="6728"/>
                    <a:pt x="1334" y="5687"/>
                  </a:cubicBezTo>
                  <a:cubicBezTo>
                    <a:pt x="284" y="4047"/>
                    <a:pt x="756" y="1865"/>
                    <a:pt x="2395" y="815"/>
                  </a:cubicBezTo>
                  <a:cubicBezTo>
                    <a:pt x="2975" y="447"/>
                    <a:pt x="3628" y="258"/>
                    <a:pt x="4265" y="258"/>
                  </a:cubicBezTo>
                  <a:close/>
                  <a:moveTo>
                    <a:pt x="4314" y="0"/>
                  </a:moveTo>
                  <a:cubicBezTo>
                    <a:pt x="3614" y="0"/>
                    <a:pt x="2895" y="190"/>
                    <a:pt x="2254" y="602"/>
                  </a:cubicBezTo>
                  <a:cubicBezTo>
                    <a:pt x="508" y="1723"/>
                    <a:pt x="1" y="4071"/>
                    <a:pt x="1121" y="5817"/>
                  </a:cubicBezTo>
                  <a:cubicBezTo>
                    <a:pt x="1847" y="6943"/>
                    <a:pt x="3067" y="7556"/>
                    <a:pt x="4309" y="7556"/>
                  </a:cubicBezTo>
                  <a:cubicBezTo>
                    <a:pt x="5005" y="7556"/>
                    <a:pt x="5708" y="7363"/>
                    <a:pt x="6336" y="6961"/>
                  </a:cubicBezTo>
                  <a:cubicBezTo>
                    <a:pt x="8093" y="5828"/>
                    <a:pt x="8601" y="3493"/>
                    <a:pt x="7480" y="1735"/>
                  </a:cubicBezTo>
                  <a:cubicBezTo>
                    <a:pt x="6772" y="638"/>
                    <a:pt x="5592" y="36"/>
                    <a:pt x="4377" y="1"/>
                  </a:cubicBezTo>
                  <a:cubicBezTo>
                    <a:pt x="4356" y="0"/>
                    <a:pt x="4335" y="0"/>
                    <a:pt x="43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7"/>
            <p:cNvSpPr/>
            <p:nvPr/>
          </p:nvSpPr>
          <p:spPr>
            <a:xfrm>
              <a:off x="2535750" y="3751250"/>
              <a:ext cx="60500" cy="65800"/>
            </a:xfrm>
            <a:custGeom>
              <a:avLst/>
              <a:gdLst/>
              <a:ahLst/>
              <a:cxnLst/>
              <a:rect l="l" t="t" r="r" b="b"/>
              <a:pathLst>
                <a:path w="2420" h="2632" extrusionOk="0">
                  <a:moveTo>
                    <a:pt x="1204" y="296"/>
                  </a:moveTo>
                  <a:cubicBezTo>
                    <a:pt x="1452" y="296"/>
                    <a:pt x="1664" y="378"/>
                    <a:pt x="1829" y="555"/>
                  </a:cubicBezTo>
                  <a:cubicBezTo>
                    <a:pt x="1994" y="732"/>
                    <a:pt x="2077" y="968"/>
                    <a:pt x="2077" y="1275"/>
                  </a:cubicBezTo>
                  <a:cubicBezTo>
                    <a:pt x="2077" y="1652"/>
                    <a:pt x="1983" y="1936"/>
                    <a:pt x="1817" y="2089"/>
                  </a:cubicBezTo>
                  <a:cubicBezTo>
                    <a:pt x="1640" y="2254"/>
                    <a:pt x="1440" y="2337"/>
                    <a:pt x="1204" y="2337"/>
                  </a:cubicBezTo>
                  <a:cubicBezTo>
                    <a:pt x="1039" y="2337"/>
                    <a:pt x="885" y="2289"/>
                    <a:pt x="756" y="2207"/>
                  </a:cubicBezTo>
                  <a:cubicBezTo>
                    <a:pt x="614" y="2124"/>
                    <a:pt x="520" y="2006"/>
                    <a:pt x="449" y="1853"/>
                  </a:cubicBezTo>
                  <a:cubicBezTo>
                    <a:pt x="378" y="1700"/>
                    <a:pt x="343" y="1523"/>
                    <a:pt x="343" y="1310"/>
                  </a:cubicBezTo>
                  <a:cubicBezTo>
                    <a:pt x="343" y="992"/>
                    <a:pt x="425" y="732"/>
                    <a:pt x="591" y="555"/>
                  </a:cubicBezTo>
                  <a:cubicBezTo>
                    <a:pt x="744" y="378"/>
                    <a:pt x="956" y="296"/>
                    <a:pt x="1204" y="296"/>
                  </a:cubicBezTo>
                  <a:close/>
                  <a:moveTo>
                    <a:pt x="1204" y="1"/>
                  </a:moveTo>
                  <a:cubicBezTo>
                    <a:pt x="992" y="1"/>
                    <a:pt x="779" y="60"/>
                    <a:pt x="591" y="166"/>
                  </a:cubicBezTo>
                  <a:cubicBezTo>
                    <a:pt x="402" y="260"/>
                    <a:pt x="260" y="414"/>
                    <a:pt x="154" y="626"/>
                  </a:cubicBezTo>
                  <a:cubicBezTo>
                    <a:pt x="48" y="827"/>
                    <a:pt x="1" y="1051"/>
                    <a:pt x="1" y="1310"/>
                  </a:cubicBezTo>
                  <a:cubicBezTo>
                    <a:pt x="1" y="1570"/>
                    <a:pt x="48" y="1794"/>
                    <a:pt x="142" y="1994"/>
                  </a:cubicBezTo>
                  <a:cubicBezTo>
                    <a:pt x="237" y="2195"/>
                    <a:pt x="390" y="2348"/>
                    <a:pt x="579" y="2455"/>
                  </a:cubicBezTo>
                  <a:cubicBezTo>
                    <a:pt x="756" y="2573"/>
                    <a:pt x="968" y="2632"/>
                    <a:pt x="1204" y="2632"/>
                  </a:cubicBezTo>
                  <a:cubicBezTo>
                    <a:pt x="1558" y="2632"/>
                    <a:pt x="1853" y="2502"/>
                    <a:pt x="2077" y="2266"/>
                  </a:cubicBezTo>
                  <a:cubicBezTo>
                    <a:pt x="2301" y="2030"/>
                    <a:pt x="2419" y="1700"/>
                    <a:pt x="2419" y="1287"/>
                  </a:cubicBezTo>
                  <a:cubicBezTo>
                    <a:pt x="2419" y="1063"/>
                    <a:pt x="2372" y="850"/>
                    <a:pt x="2277" y="650"/>
                  </a:cubicBezTo>
                  <a:cubicBezTo>
                    <a:pt x="2171" y="449"/>
                    <a:pt x="2030" y="296"/>
                    <a:pt x="1841" y="178"/>
                  </a:cubicBezTo>
                  <a:cubicBezTo>
                    <a:pt x="1664" y="60"/>
                    <a:pt x="1452" y="1"/>
                    <a:pt x="12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7"/>
            <p:cNvSpPr/>
            <p:nvPr/>
          </p:nvSpPr>
          <p:spPr>
            <a:xfrm>
              <a:off x="2393300" y="3751250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192" y="1"/>
                  </a:moveTo>
                  <a:cubicBezTo>
                    <a:pt x="980" y="1"/>
                    <a:pt x="768" y="60"/>
                    <a:pt x="579" y="154"/>
                  </a:cubicBezTo>
                  <a:cubicBezTo>
                    <a:pt x="402" y="260"/>
                    <a:pt x="248" y="414"/>
                    <a:pt x="154" y="602"/>
                  </a:cubicBezTo>
                  <a:cubicBezTo>
                    <a:pt x="48" y="803"/>
                    <a:pt x="1" y="1027"/>
                    <a:pt x="1" y="1298"/>
                  </a:cubicBezTo>
                  <a:cubicBezTo>
                    <a:pt x="1" y="1534"/>
                    <a:pt x="48" y="1770"/>
                    <a:pt x="131" y="1971"/>
                  </a:cubicBezTo>
                  <a:cubicBezTo>
                    <a:pt x="225" y="2183"/>
                    <a:pt x="355" y="2348"/>
                    <a:pt x="532" y="2455"/>
                  </a:cubicBezTo>
                  <a:cubicBezTo>
                    <a:pt x="697" y="2573"/>
                    <a:pt x="921" y="2620"/>
                    <a:pt x="1192" y="2620"/>
                  </a:cubicBezTo>
                  <a:cubicBezTo>
                    <a:pt x="1452" y="2620"/>
                    <a:pt x="1676" y="2549"/>
                    <a:pt x="1865" y="2407"/>
                  </a:cubicBezTo>
                  <a:cubicBezTo>
                    <a:pt x="2042" y="2266"/>
                    <a:pt x="2171" y="2053"/>
                    <a:pt x="2242" y="1782"/>
                  </a:cubicBezTo>
                  <a:lnTo>
                    <a:pt x="1912" y="1700"/>
                  </a:lnTo>
                  <a:cubicBezTo>
                    <a:pt x="1865" y="1912"/>
                    <a:pt x="1770" y="2065"/>
                    <a:pt x="1641" y="2171"/>
                  </a:cubicBezTo>
                  <a:cubicBezTo>
                    <a:pt x="1511" y="2289"/>
                    <a:pt x="1357" y="2337"/>
                    <a:pt x="1169" y="2337"/>
                  </a:cubicBezTo>
                  <a:cubicBezTo>
                    <a:pt x="1015" y="2337"/>
                    <a:pt x="862" y="2301"/>
                    <a:pt x="732" y="2219"/>
                  </a:cubicBezTo>
                  <a:cubicBezTo>
                    <a:pt x="602" y="2136"/>
                    <a:pt x="508" y="2018"/>
                    <a:pt x="437" y="1865"/>
                  </a:cubicBezTo>
                  <a:cubicBezTo>
                    <a:pt x="378" y="1700"/>
                    <a:pt x="343" y="1511"/>
                    <a:pt x="343" y="1298"/>
                  </a:cubicBezTo>
                  <a:cubicBezTo>
                    <a:pt x="343" y="1133"/>
                    <a:pt x="378" y="968"/>
                    <a:pt x="425" y="803"/>
                  </a:cubicBezTo>
                  <a:cubicBezTo>
                    <a:pt x="484" y="650"/>
                    <a:pt x="567" y="532"/>
                    <a:pt x="709" y="437"/>
                  </a:cubicBezTo>
                  <a:cubicBezTo>
                    <a:pt x="838" y="343"/>
                    <a:pt x="992" y="296"/>
                    <a:pt x="1192" y="296"/>
                  </a:cubicBezTo>
                  <a:cubicBezTo>
                    <a:pt x="1357" y="296"/>
                    <a:pt x="1499" y="331"/>
                    <a:pt x="1617" y="414"/>
                  </a:cubicBezTo>
                  <a:cubicBezTo>
                    <a:pt x="1723" y="508"/>
                    <a:pt x="1806" y="638"/>
                    <a:pt x="1865" y="827"/>
                  </a:cubicBezTo>
                  <a:lnTo>
                    <a:pt x="2195" y="744"/>
                  </a:lnTo>
                  <a:cubicBezTo>
                    <a:pt x="2136" y="508"/>
                    <a:pt x="2006" y="331"/>
                    <a:pt x="1841" y="201"/>
                  </a:cubicBezTo>
                  <a:cubicBezTo>
                    <a:pt x="1664" y="72"/>
                    <a:pt x="1452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7"/>
            <p:cNvSpPr/>
            <p:nvPr/>
          </p:nvSpPr>
          <p:spPr>
            <a:xfrm>
              <a:off x="2454950" y="3753625"/>
              <a:ext cx="49575" cy="63125"/>
            </a:xfrm>
            <a:custGeom>
              <a:avLst/>
              <a:gdLst/>
              <a:ahLst/>
              <a:cxnLst/>
              <a:rect l="l" t="t" r="r" b="b"/>
              <a:pathLst>
                <a:path w="1983" h="2525" extrusionOk="0">
                  <a:moveTo>
                    <a:pt x="0" y="0"/>
                  </a:moveTo>
                  <a:lnTo>
                    <a:pt x="0" y="2525"/>
                  </a:lnTo>
                  <a:lnTo>
                    <a:pt x="331" y="2525"/>
                  </a:lnTo>
                  <a:lnTo>
                    <a:pt x="331" y="1333"/>
                  </a:lnTo>
                  <a:lnTo>
                    <a:pt x="1652" y="1333"/>
                  </a:lnTo>
                  <a:lnTo>
                    <a:pt x="1652" y="2525"/>
                  </a:lnTo>
                  <a:lnTo>
                    <a:pt x="1982" y="2525"/>
                  </a:lnTo>
                  <a:lnTo>
                    <a:pt x="1982" y="0"/>
                  </a:lnTo>
                  <a:lnTo>
                    <a:pt x="1652" y="0"/>
                  </a:lnTo>
                  <a:lnTo>
                    <a:pt x="1652" y="1038"/>
                  </a:lnTo>
                  <a:lnTo>
                    <a:pt x="331" y="1038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7"/>
            <p:cNvSpPr/>
            <p:nvPr/>
          </p:nvSpPr>
          <p:spPr>
            <a:xfrm>
              <a:off x="2509200" y="3798450"/>
              <a:ext cx="24225" cy="37775"/>
            </a:xfrm>
            <a:custGeom>
              <a:avLst/>
              <a:gdLst/>
              <a:ahLst/>
              <a:cxnLst/>
              <a:rect l="l" t="t" r="r" b="b"/>
              <a:pathLst>
                <a:path w="969" h="1511" extrusionOk="0">
                  <a:moveTo>
                    <a:pt x="461" y="0"/>
                  </a:moveTo>
                  <a:cubicBezTo>
                    <a:pt x="343" y="0"/>
                    <a:pt x="249" y="36"/>
                    <a:pt x="166" y="95"/>
                  </a:cubicBezTo>
                  <a:cubicBezTo>
                    <a:pt x="95" y="165"/>
                    <a:pt x="36" y="260"/>
                    <a:pt x="25" y="378"/>
                  </a:cubicBezTo>
                  <a:lnTo>
                    <a:pt x="201" y="413"/>
                  </a:lnTo>
                  <a:cubicBezTo>
                    <a:pt x="213" y="331"/>
                    <a:pt x="249" y="260"/>
                    <a:pt x="296" y="213"/>
                  </a:cubicBezTo>
                  <a:cubicBezTo>
                    <a:pt x="343" y="177"/>
                    <a:pt x="402" y="154"/>
                    <a:pt x="473" y="154"/>
                  </a:cubicBezTo>
                  <a:cubicBezTo>
                    <a:pt x="544" y="154"/>
                    <a:pt x="603" y="165"/>
                    <a:pt x="638" y="213"/>
                  </a:cubicBezTo>
                  <a:cubicBezTo>
                    <a:pt x="685" y="260"/>
                    <a:pt x="709" y="319"/>
                    <a:pt x="709" y="378"/>
                  </a:cubicBezTo>
                  <a:cubicBezTo>
                    <a:pt x="709" y="460"/>
                    <a:pt x="685" y="531"/>
                    <a:pt x="614" y="567"/>
                  </a:cubicBezTo>
                  <a:cubicBezTo>
                    <a:pt x="555" y="602"/>
                    <a:pt x="485" y="626"/>
                    <a:pt x="414" y="626"/>
                  </a:cubicBezTo>
                  <a:lnTo>
                    <a:pt x="378" y="626"/>
                  </a:lnTo>
                  <a:lnTo>
                    <a:pt x="355" y="779"/>
                  </a:lnTo>
                  <a:cubicBezTo>
                    <a:pt x="414" y="767"/>
                    <a:pt x="449" y="767"/>
                    <a:pt x="485" y="767"/>
                  </a:cubicBezTo>
                  <a:cubicBezTo>
                    <a:pt x="567" y="767"/>
                    <a:pt x="638" y="791"/>
                    <a:pt x="697" y="850"/>
                  </a:cubicBezTo>
                  <a:cubicBezTo>
                    <a:pt x="744" y="897"/>
                    <a:pt x="780" y="968"/>
                    <a:pt x="780" y="1050"/>
                  </a:cubicBezTo>
                  <a:cubicBezTo>
                    <a:pt x="780" y="1145"/>
                    <a:pt x="744" y="1215"/>
                    <a:pt x="685" y="1274"/>
                  </a:cubicBezTo>
                  <a:cubicBezTo>
                    <a:pt x="626" y="1333"/>
                    <a:pt x="555" y="1357"/>
                    <a:pt x="473" y="1357"/>
                  </a:cubicBezTo>
                  <a:cubicBezTo>
                    <a:pt x="402" y="1357"/>
                    <a:pt x="343" y="1333"/>
                    <a:pt x="284" y="1286"/>
                  </a:cubicBezTo>
                  <a:cubicBezTo>
                    <a:pt x="237" y="1251"/>
                    <a:pt x="201" y="1168"/>
                    <a:pt x="178" y="1074"/>
                  </a:cubicBezTo>
                  <a:lnTo>
                    <a:pt x="1" y="1097"/>
                  </a:lnTo>
                  <a:cubicBezTo>
                    <a:pt x="13" y="1215"/>
                    <a:pt x="60" y="1322"/>
                    <a:pt x="154" y="1392"/>
                  </a:cubicBezTo>
                  <a:cubicBezTo>
                    <a:pt x="237" y="1475"/>
                    <a:pt x="343" y="1510"/>
                    <a:pt x="473" y="1510"/>
                  </a:cubicBezTo>
                  <a:cubicBezTo>
                    <a:pt x="614" y="1510"/>
                    <a:pt x="732" y="1463"/>
                    <a:pt x="827" y="1381"/>
                  </a:cubicBezTo>
                  <a:cubicBezTo>
                    <a:pt x="921" y="1286"/>
                    <a:pt x="968" y="1180"/>
                    <a:pt x="968" y="1050"/>
                  </a:cubicBezTo>
                  <a:cubicBezTo>
                    <a:pt x="968" y="956"/>
                    <a:pt x="945" y="873"/>
                    <a:pt x="898" y="814"/>
                  </a:cubicBezTo>
                  <a:cubicBezTo>
                    <a:pt x="850" y="744"/>
                    <a:pt x="780" y="708"/>
                    <a:pt x="697" y="685"/>
                  </a:cubicBezTo>
                  <a:cubicBezTo>
                    <a:pt x="756" y="649"/>
                    <a:pt x="815" y="614"/>
                    <a:pt x="850" y="555"/>
                  </a:cubicBezTo>
                  <a:cubicBezTo>
                    <a:pt x="874" y="508"/>
                    <a:pt x="898" y="449"/>
                    <a:pt x="898" y="390"/>
                  </a:cubicBezTo>
                  <a:cubicBezTo>
                    <a:pt x="898" y="319"/>
                    <a:pt x="874" y="248"/>
                    <a:pt x="839" y="189"/>
                  </a:cubicBezTo>
                  <a:cubicBezTo>
                    <a:pt x="803" y="130"/>
                    <a:pt x="756" y="83"/>
                    <a:pt x="685" y="48"/>
                  </a:cubicBezTo>
                  <a:cubicBezTo>
                    <a:pt x="614" y="12"/>
                    <a:pt x="544" y="0"/>
                    <a:pt x="4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7"/>
            <p:cNvSpPr/>
            <p:nvPr/>
          </p:nvSpPr>
          <p:spPr>
            <a:xfrm>
              <a:off x="2600650" y="3803450"/>
              <a:ext cx="97350" cy="56075"/>
            </a:xfrm>
            <a:custGeom>
              <a:avLst/>
              <a:gdLst/>
              <a:ahLst/>
              <a:cxnLst/>
              <a:rect l="l" t="t" r="r" b="b"/>
              <a:pathLst>
                <a:path w="3894" h="2243" fill="none" extrusionOk="0">
                  <a:moveTo>
                    <a:pt x="0" y="1"/>
                  </a:moveTo>
                  <a:lnTo>
                    <a:pt x="3893" y="2242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7"/>
            <p:cNvSpPr/>
            <p:nvPr/>
          </p:nvSpPr>
          <p:spPr>
            <a:xfrm>
              <a:off x="2828625" y="4083650"/>
              <a:ext cx="25" cy="112375"/>
            </a:xfrm>
            <a:custGeom>
              <a:avLst/>
              <a:gdLst/>
              <a:ahLst/>
              <a:cxnLst/>
              <a:rect l="l" t="t" r="r" b="b"/>
              <a:pathLst>
                <a:path w="1" h="4495" fill="none" extrusionOk="0">
                  <a:moveTo>
                    <a:pt x="0" y="4495"/>
                  </a:moveTo>
                  <a:lnTo>
                    <a:pt x="0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2799125" y="4203375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204" y="1"/>
                  </a:moveTo>
                  <a:cubicBezTo>
                    <a:pt x="980" y="1"/>
                    <a:pt x="767" y="48"/>
                    <a:pt x="590" y="154"/>
                  </a:cubicBezTo>
                  <a:cubicBezTo>
                    <a:pt x="401" y="260"/>
                    <a:pt x="260" y="402"/>
                    <a:pt x="154" y="602"/>
                  </a:cubicBezTo>
                  <a:cubicBezTo>
                    <a:pt x="59" y="791"/>
                    <a:pt x="0" y="1027"/>
                    <a:pt x="0" y="1286"/>
                  </a:cubicBezTo>
                  <a:cubicBezTo>
                    <a:pt x="0" y="1534"/>
                    <a:pt x="48" y="1758"/>
                    <a:pt x="142" y="1971"/>
                  </a:cubicBezTo>
                  <a:cubicBezTo>
                    <a:pt x="225" y="2183"/>
                    <a:pt x="354" y="2336"/>
                    <a:pt x="531" y="2454"/>
                  </a:cubicBezTo>
                  <a:cubicBezTo>
                    <a:pt x="696" y="2561"/>
                    <a:pt x="921" y="2620"/>
                    <a:pt x="1192" y="2620"/>
                  </a:cubicBezTo>
                  <a:cubicBezTo>
                    <a:pt x="1463" y="2620"/>
                    <a:pt x="1687" y="2549"/>
                    <a:pt x="1864" y="2407"/>
                  </a:cubicBezTo>
                  <a:cubicBezTo>
                    <a:pt x="2053" y="2254"/>
                    <a:pt x="2171" y="2053"/>
                    <a:pt x="2242" y="1770"/>
                  </a:cubicBezTo>
                  <a:lnTo>
                    <a:pt x="1911" y="1688"/>
                  </a:lnTo>
                  <a:cubicBezTo>
                    <a:pt x="1864" y="1900"/>
                    <a:pt x="1770" y="2065"/>
                    <a:pt x="1640" y="2171"/>
                  </a:cubicBezTo>
                  <a:cubicBezTo>
                    <a:pt x="1510" y="2277"/>
                    <a:pt x="1357" y="2336"/>
                    <a:pt x="1168" y="2336"/>
                  </a:cubicBezTo>
                  <a:cubicBezTo>
                    <a:pt x="1015" y="2336"/>
                    <a:pt x="873" y="2289"/>
                    <a:pt x="732" y="2218"/>
                  </a:cubicBezTo>
                  <a:cubicBezTo>
                    <a:pt x="602" y="2136"/>
                    <a:pt x="508" y="2018"/>
                    <a:pt x="449" y="1853"/>
                  </a:cubicBezTo>
                  <a:cubicBezTo>
                    <a:pt x="378" y="1688"/>
                    <a:pt x="354" y="1499"/>
                    <a:pt x="354" y="1286"/>
                  </a:cubicBezTo>
                  <a:cubicBezTo>
                    <a:pt x="354" y="1121"/>
                    <a:pt x="378" y="956"/>
                    <a:pt x="425" y="803"/>
                  </a:cubicBezTo>
                  <a:cubicBezTo>
                    <a:pt x="484" y="649"/>
                    <a:pt x="578" y="520"/>
                    <a:pt x="708" y="425"/>
                  </a:cubicBezTo>
                  <a:cubicBezTo>
                    <a:pt x="838" y="331"/>
                    <a:pt x="1003" y="284"/>
                    <a:pt x="1192" y="284"/>
                  </a:cubicBezTo>
                  <a:cubicBezTo>
                    <a:pt x="1357" y="284"/>
                    <a:pt x="1499" y="331"/>
                    <a:pt x="1617" y="413"/>
                  </a:cubicBezTo>
                  <a:cubicBezTo>
                    <a:pt x="1723" y="496"/>
                    <a:pt x="1817" y="626"/>
                    <a:pt x="1876" y="815"/>
                  </a:cubicBezTo>
                  <a:lnTo>
                    <a:pt x="2206" y="732"/>
                  </a:lnTo>
                  <a:cubicBezTo>
                    <a:pt x="2136" y="508"/>
                    <a:pt x="2018" y="319"/>
                    <a:pt x="1841" y="189"/>
                  </a:cubicBezTo>
                  <a:cubicBezTo>
                    <a:pt x="1664" y="60"/>
                    <a:pt x="1451" y="1"/>
                    <a:pt x="12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2861950" y="4203375"/>
              <a:ext cx="60475" cy="65500"/>
            </a:xfrm>
            <a:custGeom>
              <a:avLst/>
              <a:gdLst/>
              <a:ahLst/>
              <a:cxnLst/>
              <a:rect l="l" t="t" r="r" b="b"/>
              <a:pathLst>
                <a:path w="2419" h="2620" extrusionOk="0">
                  <a:moveTo>
                    <a:pt x="1215" y="296"/>
                  </a:moveTo>
                  <a:cubicBezTo>
                    <a:pt x="1463" y="296"/>
                    <a:pt x="1664" y="378"/>
                    <a:pt x="1829" y="555"/>
                  </a:cubicBezTo>
                  <a:cubicBezTo>
                    <a:pt x="1994" y="732"/>
                    <a:pt x="2076" y="968"/>
                    <a:pt x="2076" y="1275"/>
                  </a:cubicBezTo>
                  <a:cubicBezTo>
                    <a:pt x="2076" y="1652"/>
                    <a:pt x="1994" y="1923"/>
                    <a:pt x="1817" y="2089"/>
                  </a:cubicBezTo>
                  <a:cubicBezTo>
                    <a:pt x="1652" y="2254"/>
                    <a:pt x="1439" y="2336"/>
                    <a:pt x="1203" y="2336"/>
                  </a:cubicBezTo>
                  <a:cubicBezTo>
                    <a:pt x="1038" y="2336"/>
                    <a:pt x="885" y="2289"/>
                    <a:pt x="755" y="2207"/>
                  </a:cubicBezTo>
                  <a:cubicBezTo>
                    <a:pt x="625" y="2124"/>
                    <a:pt x="519" y="2006"/>
                    <a:pt x="448" y="1853"/>
                  </a:cubicBezTo>
                  <a:cubicBezTo>
                    <a:pt x="378" y="1699"/>
                    <a:pt x="342" y="1522"/>
                    <a:pt x="342" y="1310"/>
                  </a:cubicBezTo>
                  <a:cubicBezTo>
                    <a:pt x="342" y="992"/>
                    <a:pt x="425" y="732"/>
                    <a:pt x="590" y="555"/>
                  </a:cubicBezTo>
                  <a:cubicBezTo>
                    <a:pt x="755" y="378"/>
                    <a:pt x="956" y="296"/>
                    <a:pt x="1215" y="296"/>
                  </a:cubicBezTo>
                  <a:close/>
                  <a:moveTo>
                    <a:pt x="1215" y="1"/>
                  </a:moveTo>
                  <a:cubicBezTo>
                    <a:pt x="991" y="1"/>
                    <a:pt x="791" y="60"/>
                    <a:pt x="590" y="166"/>
                  </a:cubicBezTo>
                  <a:cubicBezTo>
                    <a:pt x="401" y="260"/>
                    <a:pt x="260" y="413"/>
                    <a:pt x="153" y="626"/>
                  </a:cubicBezTo>
                  <a:cubicBezTo>
                    <a:pt x="47" y="826"/>
                    <a:pt x="0" y="1051"/>
                    <a:pt x="0" y="1310"/>
                  </a:cubicBezTo>
                  <a:cubicBezTo>
                    <a:pt x="0" y="1570"/>
                    <a:pt x="47" y="1794"/>
                    <a:pt x="142" y="1994"/>
                  </a:cubicBezTo>
                  <a:cubicBezTo>
                    <a:pt x="248" y="2195"/>
                    <a:pt x="389" y="2348"/>
                    <a:pt x="578" y="2454"/>
                  </a:cubicBezTo>
                  <a:cubicBezTo>
                    <a:pt x="767" y="2572"/>
                    <a:pt x="979" y="2620"/>
                    <a:pt x="1203" y="2620"/>
                  </a:cubicBezTo>
                  <a:cubicBezTo>
                    <a:pt x="1569" y="2620"/>
                    <a:pt x="1852" y="2502"/>
                    <a:pt x="2088" y="2266"/>
                  </a:cubicBezTo>
                  <a:cubicBezTo>
                    <a:pt x="2312" y="2030"/>
                    <a:pt x="2419" y="1699"/>
                    <a:pt x="2419" y="1286"/>
                  </a:cubicBezTo>
                  <a:cubicBezTo>
                    <a:pt x="2419" y="1062"/>
                    <a:pt x="2371" y="850"/>
                    <a:pt x="2277" y="649"/>
                  </a:cubicBezTo>
                  <a:cubicBezTo>
                    <a:pt x="2183" y="449"/>
                    <a:pt x="2041" y="296"/>
                    <a:pt x="1852" y="178"/>
                  </a:cubicBezTo>
                  <a:cubicBezTo>
                    <a:pt x="1664" y="60"/>
                    <a:pt x="1451" y="1"/>
                    <a:pt x="1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2828625" y="4276225"/>
              <a:ext cx="25" cy="112100"/>
            </a:xfrm>
            <a:custGeom>
              <a:avLst/>
              <a:gdLst/>
              <a:ahLst/>
              <a:cxnLst/>
              <a:rect l="l" t="t" r="r" b="b"/>
              <a:pathLst>
                <a:path w="1" h="4484" fill="none" extrusionOk="0">
                  <a:moveTo>
                    <a:pt x="0" y="4483"/>
                  </a:moveTo>
                  <a:lnTo>
                    <a:pt x="0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2828625" y="4472350"/>
              <a:ext cx="25" cy="112100"/>
            </a:xfrm>
            <a:custGeom>
              <a:avLst/>
              <a:gdLst/>
              <a:ahLst/>
              <a:cxnLst/>
              <a:rect l="l" t="t" r="r" b="b"/>
              <a:pathLst>
                <a:path w="1" h="4484" fill="none" extrusionOk="0">
                  <a:moveTo>
                    <a:pt x="0" y="4483"/>
                  </a:moveTo>
                  <a:lnTo>
                    <a:pt x="0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7"/>
            <p:cNvSpPr/>
            <p:nvPr/>
          </p:nvSpPr>
          <p:spPr>
            <a:xfrm>
              <a:off x="2799125" y="4395675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204" y="0"/>
                  </a:moveTo>
                  <a:cubicBezTo>
                    <a:pt x="980" y="0"/>
                    <a:pt x="767" y="59"/>
                    <a:pt x="590" y="154"/>
                  </a:cubicBezTo>
                  <a:cubicBezTo>
                    <a:pt x="401" y="260"/>
                    <a:pt x="260" y="413"/>
                    <a:pt x="154" y="602"/>
                  </a:cubicBezTo>
                  <a:cubicBezTo>
                    <a:pt x="59" y="802"/>
                    <a:pt x="0" y="1027"/>
                    <a:pt x="0" y="1298"/>
                  </a:cubicBezTo>
                  <a:cubicBezTo>
                    <a:pt x="0" y="1534"/>
                    <a:pt x="48" y="1770"/>
                    <a:pt x="142" y="1970"/>
                  </a:cubicBezTo>
                  <a:cubicBezTo>
                    <a:pt x="225" y="2183"/>
                    <a:pt x="354" y="2348"/>
                    <a:pt x="531" y="2454"/>
                  </a:cubicBezTo>
                  <a:cubicBezTo>
                    <a:pt x="696" y="2572"/>
                    <a:pt x="921" y="2619"/>
                    <a:pt x="1192" y="2619"/>
                  </a:cubicBezTo>
                  <a:cubicBezTo>
                    <a:pt x="1463" y="2619"/>
                    <a:pt x="1687" y="2548"/>
                    <a:pt x="1864" y="2407"/>
                  </a:cubicBezTo>
                  <a:cubicBezTo>
                    <a:pt x="2053" y="2265"/>
                    <a:pt x="2171" y="2053"/>
                    <a:pt x="2242" y="1782"/>
                  </a:cubicBezTo>
                  <a:lnTo>
                    <a:pt x="1911" y="1699"/>
                  </a:lnTo>
                  <a:cubicBezTo>
                    <a:pt x="1864" y="1911"/>
                    <a:pt x="1770" y="2065"/>
                    <a:pt x="1640" y="2171"/>
                  </a:cubicBezTo>
                  <a:cubicBezTo>
                    <a:pt x="1510" y="2289"/>
                    <a:pt x="1357" y="2336"/>
                    <a:pt x="1168" y="2336"/>
                  </a:cubicBezTo>
                  <a:cubicBezTo>
                    <a:pt x="1015" y="2336"/>
                    <a:pt x="873" y="2301"/>
                    <a:pt x="732" y="2218"/>
                  </a:cubicBezTo>
                  <a:cubicBezTo>
                    <a:pt x="602" y="2135"/>
                    <a:pt x="508" y="2018"/>
                    <a:pt x="449" y="1864"/>
                  </a:cubicBezTo>
                  <a:cubicBezTo>
                    <a:pt x="378" y="1699"/>
                    <a:pt x="354" y="1510"/>
                    <a:pt x="354" y="1298"/>
                  </a:cubicBezTo>
                  <a:cubicBezTo>
                    <a:pt x="354" y="1133"/>
                    <a:pt x="378" y="968"/>
                    <a:pt x="425" y="802"/>
                  </a:cubicBezTo>
                  <a:cubicBezTo>
                    <a:pt x="484" y="649"/>
                    <a:pt x="578" y="531"/>
                    <a:pt x="708" y="437"/>
                  </a:cubicBezTo>
                  <a:cubicBezTo>
                    <a:pt x="838" y="342"/>
                    <a:pt x="1003" y="295"/>
                    <a:pt x="1192" y="295"/>
                  </a:cubicBezTo>
                  <a:cubicBezTo>
                    <a:pt x="1357" y="295"/>
                    <a:pt x="1499" y="331"/>
                    <a:pt x="1617" y="413"/>
                  </a:cubicBezTo>
                  <a:cubicBezTo>
                    <a:pt x="1723" y="507"/>
                    <a:pt x="1817" y="637"/>
                    <a:pt x="1876" y="826"/>
                  </a:cubicBezTo>
                  <a:lnTo>
                    <a:pt x="2206" y="743"/>
                  </a:lnTo>
                  <a:cubicBezTo>
                    <a:pt x="2136" y="507"/>
                    <a:pt x="2018" y="331"/>
                    <a:pt x="1841" y="201"/>
                  </a:cubicBezTo>
                  <a:cubicBezTo>
                    <a:pt x="1664" y="71"/>
                    <a:pt x="1451" y="0"/>
                    <a:pt x="1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7"/>
            <p:cNvSpPr/>
            <p:nvPr/>
          </p:nvSpPr>
          <p:spPr>
            <a:xfrm>
              <a:off x="2861950" y="4397725"/>
              <a:ext cx="49575" cy="63150"/>
            </a:xfrm>
            <a:custGeom>
              <a:avLst/>
              <a:gdLst/>
              <a:ahLst/>
              <a:cxnLst/>
              <a:rect l="l" t="t" r="r" b="b"/>
              <a:pathLst>
                <a:path w="1983" h="2526" extrusionOk="0">
                  <a:moveTo>
                    <a:pt x="0" y="1"/>
                  </a:moveTo>
                  <a:lnTo>
                    <a:pt x="0" y="2525"/>
                  </a:lnTo>
                  <a:lnTo>
                    <a:pt x="330" y="2525"/>
                  </a:lnTo>
                  <a:lnTo>
                    <a:pt x="330" y="1334"/>
                  </a:lnTo>
                  <a:lnTo>
                    <a:pt x="1652" y="1334"/>
                  </a:lnTo>
                  <a:lnTo>
                    <a:pt x="1652" y="2525"/>
                  </a:lnTo>
                  <a:lnTo>
                    <a:pt x="1982" y="2525"/>
                  </a:lnTo>
                  <a:lnTo>
                    <a:pt x="1982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30" y="1039"/>
                  </a:lnTo>
                  <a:lnTo>
                    <a:pt x="33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2797950" y="4592100"/>
              <a:ext cx="56050" cy="65475"/>
            </a:xfrm>
            <a:custGeom>
              <a:avLst/>
              <a:gdLst/>
              <a:ahLst/>
              <a:cxnLst/>
              <a:rect l="l" t="t" r="r" b="b"/>
              <a:pathLst>
                <a:path w="2242" h="2619" extrusionOk="0">
                  <a:moveTo>
                    <a:pt x="1203" y="0"/>
                  </a:moveTo>
                  <a:cubicBezTo>
                    <a:pt x="979" y="0"/>
                    <a:pt x="767" y="47"/>
                    <a:pt x="590" y="153"/>
                  </a:cubicBezTo>
                  <a:cubicBezTo>
                    <a:pt x="401" y="260"/>
                    <a:pt x="260" y="401"/>
                    <a:pt x="154" y="602"/>
                  </a:cubicBezTo>
                  <a:cubicBezTo>
                    <a:pt x="59" y="802"/>
                    <a:pt x="0" y="1026"/>
                    <a:pt x="0" y="1298"/>
                  </a:cubicBezTo>
                  <a:cubicBezTo>
                    <a:pt x="0" y="1534"/>
                    <a:pt x="47" y="1758"/>
                    <a:pt x="142" y="1970"/>
                  </a:cubicBezTo>
                  <a:cubicBezTo>
                    <a:pt x="224" y="2182"/>
                    <a:pt x="354" y="2348"/>
                    <a:pt x="531" y="2454"/>
                  </a:cubicBezTo>
                  <a:cubicBezTo>
                    <a:pt x="696" y="2560"/>
                    <a:pt x="920" y="2619"/>
                    <a:pt x="1192" y="2619"/>
                  </a:cubicBezTo>
                  <a:cubicBezTo>
                    <a:pt x="1463" y="2619"/>
                    <a:pt x="1687" y="2548"/>
                    <a:pt x="1864" y="2407"/>
                  </a:cubicBezTo>
                  <a:cubicBezTo>
                    <a:pt x="2041" y="2265"/>
                    <a:pt x="2171" y="2053"/>
                    <a:pt x="2242" y="1770"/>
                  </a:cubicBezTo>
                  <a:lnTo>
                    <a:pt x="1911" y="1687"/>
                  </a:lnTo>
                  <a:cubicBezTo>
                    <a:pt x="1864" y="1899"/>
                    <a:pt x="1770" y="2065"/>
                    <a:pt x="1640" y="2171"/>
                  </a:cubicBezTo>
                  <a:cubicBezTo>
                    <a:pt x="1510" y="2277"/>
                    <a:pt x="1357" y="2336"/>
                    <a:pt x="1168" y="2336"/>
                  </a:cubicBezTo>
                  <a:cubicBezTo>
                    <a:pt x="1015" y="2336"/>
                    <a:pt x="873" y="2289"/>
                    <a:pt x="732" y="2218"/>
                  </a:cubicBezTo>
                  <a:cubicBezTo>
                    <a:pt x="602" y="2135"/>
                    <a:pt x="507" y="2017"/>
                    <a:pt x="448" y="1852"/>
                  </a:cubicBezTo>
                  <a:cubicBezTo>
                    <a:pt x="378" y="1699"/>
                    <a:pt x="354" y="1510"/>
                    <a:pt x="354" y="1286"/>
                  </a:cubicBezTo>
                  <a:cubicBezTo>
                    <a:pt x="354" y="1121"/>
                    <a:pt x="378" y="956"/>
                    <a:pt x="425" y="802"/>
                  </a:cubicBezTo>
                  <a:cubicBezTo>
                    <a:pt x="484" y="649"/>
                    <a:pt x="578" y="519"/>
                    <a:pt x="708" y="425"/>
                  </a:cubicBezTo>
                  <a:cubicBezTo>
                    <a:pt x="838" y="330"/>
                    <a:pt x="1003" y="283"/>
                    <a:pt x="1192" y="283"/>
                  </a:cubicBezTo>
                  <a:cubicBezTo>
                    <a:pt x="1357" y="283"/>
                    <a:pt x="1498" y="330"/>
                    <a:pt x="1616" y="413"/>
                  </a:cubicBezTo>
                  <a:cubicBezTo>
                    <a:pt x="1723" y="496"/>
                    <a:pt x="1817" y="637"/>
                    <a:pt x="1864" y="814"/>
                  </a:cubicBezTo>
                  <a:lnTo>
                    <a:pt x="2194" y="743"/>
                  </a:lnTo>
                  <a:cubicBezTo>
                    <a:pt x="2135" y="507"/>
                    <a:pt x="2017" y="319"/>
                    <a:pt x="1841" y="189"/>
                  </a:cubicBezTo>
                  <a:cubicBezTo>
                    <a:pt x="1664" y="71"/>
                    <a:pt x="1451" y="0"/>
                    <a:pt x="1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2860750" y="4592675"/>
              <a:ext cx="49575" cy="63425"/>
            </a:xfrm>
            <a:custGeom>
              <a:avLst/>
              <a:gdLst/>
              <a:ahLst/>
              <a:cxnLst/>
              <a:rect l="l" t="t" r="r" b="b"/>
              <a:pathLst>
                <a:path w="1983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331" y="2537"/>
                  </a:lnTo>
                  <a:lnTo>
                    <a:pt x="331" y="1345"/>
                  </a:lnTo>
                  <a:lnTo>
                    <a:pt x="1653" y="1345"/>
                  </a:lnTo>
                  <a:lnTo>
                    <a:pt x="1653" y="2537"/>
                  </a:lnTo>
                  <a:lnTo>
                    <a:pt x="1983" y="2537"/>
                  </a:lnTo>
                  <a:lnTo>
                    <a:pt x="1983" y="1"/>
                  </a:lnTo>
                  <a:lnTo>
                    <a:pt x="1653" y="1"/>
                  </a:lnTo>
                  <a:lnTo>
                    <a:pt x="1653" y="1051"/>
                  </a:lnTo>
                  <a:lnTo>
                    <a:pt x="331" y="1051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2914725" y="4638100"/>
              <a:ext cx="24500" cy="37175"/>
            </a:xfrm>
            <a:custGeom>
              <a:avLst/>
              <a:gdLst/>
              <a:ahLst/>
              <a:cxnLst/>
              <a:rect l="l" t="t" r="r" b="b"/>
              <a:pathLst>
                <a:path w="980" h="1487" extrusionOk="0">
                  <a:moveTo>
                    <a:pt x="520" y="0"/>
                  </a:moveTo>
                  <a:cubicBezTo>
                    <a:pt x="378" y="0"/>
                    <a:pt x="272" y="36"/>
                    <a:pt x="190" y="118"/>
                  </a:cubicBezTo>
                  <a:cubicBezTo>
                    <a:pt x="95" y="189"/>
                    <a:pt x="48" y="295"/>
                    <a:pt x="36" y="437"/>
                  </a:cubicBezTo>
                  <a:lnTo>
                    <a:pt x="225" y="449"/>
                  </a:lnTo>
                  <a:cubicBezTo>
                    <a:pt x="225" y="354"/>
                    <a:pt x="249" y="283"/>
                    <a:pt x="308" y="236"/>
                  </a:cubicBezTo>
                  <a:cubicBezTo>
                    <a:pt x="355" y="177"/>
                    <a:pt x="425" y="154"/>
                    <a:pt x="520" y="154"/>
                  </a:cubicBezTo>
                  <a:cubicBezTo>
                    <a:pt x="602" y="154"/>
                    <a:pt x="661" y="177"/>
                    <a:pt x="720" y="225"/>
                  </a:cubicBezTo>
                  <a:cubicBezTo>
                    <a:pt x="768" y="283"/>
                    <a:pt x="791" y="342"/>
                    <a:pt x="791" y="413"/>
                  </a:cubicBezTo>
                  <a:cubicBezTo>
                    <a:pt x="791" y="484"/>
                    <a:pt x="768" y="555"/>
                    <a:pt x="709" y="626"/>
                  </a:cubicBezTo>
                  <a:cubicBezTo>
                    <a:pt x="650" y="708"/>
                    <a:pt x="543" y="814"/>
                    <a:pt x="378" y="944"/>
                  </a:cubicBezTo>
                  <a:cubicBezTo>
                    <a:pt x="284" y="1027"/>
                    <a:pt x="201" y="1097"/>
                    <a:pt x="142" y="1168"/>
                  </a:cubicBezTo>
                  <a:cubicBezTo>
                    <a:pt x="95" y="1227"/>
                    <a:pt x="48" y="1298"/>
                    <a:pt x="24" y="1357"/>
                  </a:cubicBezTo>
                  <a:cubicBezTo>
                    <a:pt x="13" y="1404"/>
                    <a:pt x="1" y="1440"/>
                    <a:pt x="1" y="1487"/>
                  </a:cubicBezTo>
                  <a:lnTo>
                    <a:pt x="980" y="1487"/>
                  </a:lnTo>
                  <a:lnTo>
                    <a:pt x="980" y="1310"/>
                  </a:lnTo>
                  <a:lnTo>
                    <a:pt x="260" y="1310"/>
                  </a:lnTo>
                  <a:cubicBezTo>
                    <a:pt x="272" y="1286"/>
                    <a:pt x="308" y="1251"/>
                    <a:pt x="331" y="1215"/>
                  </a:cubicBezTo>
                  <a:cubicBezTo>
                    <a:pt x="366" y="1180"/>
                    <a:pt x="437" y="1121"/>
                    <a:pt x="543" y="1027"/>
                  </a:cubicBezTo>
                  <a:cubicBezTo>
                    <a:pt x="673" y="921"/>
                    <a:pt x="768" y="838"/>
                    <a:pt x="827" y="767"/>
                  </a:cubicBezTo>
                  <a:cubicBezTo>
                    <a:pt x="886" y="708"/>
                    <a:pt x="921" y="649"/>
                    <a:pt x="945" y="590"/>
                  </a:cubicBezTo>
                  <a:cubicBezTo>
                    <a:pt x="968" y="531"/>
                    <a:pt x="980" y="472"/>
                    <a:pt x="980" y="413"/>
                  </a:cubicBezTo>
                  <a:cubicBezTo>
                    <a:pt x="980" y="295"/>
                    <a:pt x="945" y="201"/>
                    <a:pt x="862" y="118"/>
                  </a:cubicBezTo>
                  <a:cubicBezTo>
                    <a:pt x="779" y="48"/>
                    <a:pt x="661" y="0"/>
                    <a:pt x="5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2922400" y="3106250"/>
              <a:ext cx="60475" cy="65500"/>
            </a:xfrm>
            <a:custGeom>
              <a:avLst/>
              <a:gdLst/>
              <a:ahLst/>
              <a:cxnLst/>
              <a:rect l="l" t="t" r="r" b="b"/>
              <a:pathLst>
                <a:path w="2419" h="2620" extrusionOk="0">
                  <a:moveTo>
                    <a:pt x="1216" y="284"/>
                  </a:moveTo>
                  <a:cubicBezTo>
                    <a:pt x="1463" y="284"/>
                    <a:pt x="1664" y="366"/>
                    <a:pt x="1829" y="543"/>
                  </a:cubicBezTo>
                  <a:cubicBezTo>
                    <a:pt x="1994" y="720"/>
                    <a:pt x="2077" y="968"/>
                    <a:pt x="2077" y="1263"/>
                  </a:cubicBezTo>
                  <a:cubicBezTo>
                    <a:pt x="2077" y="1652"/>
                    <a:pt x="1994" y="1924"/>
                    <a:pt x="1817" y="2089"/>
                  </a:cubicBezTo>
                  <a:cubicBezTo>
                    <a:pt x="1652" y="2242"/>
                    <a:pt x="1440" y="2325"/>
                    <a:pt x="1204" y="2325"/>
                  </a:cubicBezTo>
                  <a:cubicBezTo>
                    <a:pt x="1039" y="2325"/>
                    <a:pt x="885" y="2289"/>
                    <a:pt x="756" y="2207"/>
                  </a:cubicBezTo>
                  <a:cubicBezTo>
                    <a:pt x="626" y="2112"/>
                    <a:pt x="520" y="1994"/>
                    <a:pt x="449" y="1841"/>
                  </a:cubicBezTo>
                  <a:cubicBezTo>
                    <a:pt x="378" y="1688"/>
                    <a:pt x="343" y="1511"/>
                    <a:pt x="343" y="1310"/>
                  </a:cubicBezTo>
                  <a:cubicBezTo>
                    <a:pt x="343" y="980"/>
                    <a:pt x="425" y="732"/>
                    <a:pt x="590" y="555"/>
                  </a:cubicBezTo>
                  <a:cubicBezTo>
                    <a:pt x="756" y="366"/>
                    <a:pt x="956" y="284"/>
                    <a:pt x="1216" y="284"/>
                  </a:cubicBezTo>
                  <a:close/>
                  <a:moveTo>
                    <a:pt x="1216" y="1"/>
                  </a:moveTo>
                  <a:cubicBezTo>
                    <a:pt x="991" y="1"/>
                    <a:pt x="791" y="48"/>
                    <a:pt x="602" y="154"/>
                  </a:cubicBezTo>
                  <a:cubicBezTo>
                    <a:pt x="402" y="260"/>
                    <a:pt x="260" y="414"/>
                    <a:pt x="154" y="614"/>
                  </a:cubicBezTo>
                  <a:cubicBezTo>
                    <a:pt x="48" y="815"/>
                    <a:pt x="1" y="1051"/>
                    <a:pt x="1" y="1298"/>
                  </a:cubicBezTo>
                  <a:cubicBezTo>
                    <a:pt x="1" y="1558"/>
                    <a:pt x="48" y="1782"/>
                    <a:pt x="142" y="1983"/>
                  </a:cubicBezTo>
                  <a:cubicBezTo>
                    <a:pt x="248" y="2183"/>
                    <a:pt x="390" y="2337"/>
                    <a:pt x="579" y="2455"/>
                  </a:cubicBezTo>
                  <a:cubicBezTo>
                    <a:pt x="767" y="2561"/>
                    <a:pt x="980" y="2620"/>
                    <a:pt x="1216" y="2620"/>
                  </a:cubicBezTo>
                  <a:cubicBezTo>
                    <a:pt x="1570" y="2620"/>
                    <a:pt x="1853" y="2502"/>
                    <a:pt x="2089" y="2266"/>
                  </a:cubicBezTo>
                  <a:cubicBezTo>
                    <a:pt x="2313" y="2018"/>
                    <a:pt x="2419" y="1700"/>
                    <a:pt x="2419" y="1275"/>
                  </a:cubicBezTo>
                  <a:cubicBezTo>
                    <a:pt x="2419" y="1051"/>
                    <a:pt x="2372" y="838"/>
                    <a:pt x="2277" y="638"/>
                  </a:cubicBezTo>
                  <a:cubicBezTo>
                    <a:pt x="2183" y="437"/>
                    <a:pt x="2041" y="284"/>
                    <a:pt x="1853" y="166"/>
                  </a:cubicBezTo>
                  <a:cubicBezTo>
                    <a:pt x="1664" y="60"/>
                    <a:pt x="1452" y="1"/>
                    <a:pt x="1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7"/>
            <p:cNvSpPr/>
            <p:nvPr/>
          </p:nvSpPr>
          <p:spPr>
            <a:xfrm>
              <a:off x="2781125" y="3106250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192" y="1"/>
                  </a:moveTo>
                  <a:cubicBezTo>
                    <a:pt x="980" y="1"/>
                    <a:pt x="768" y="48"/>
                    <a:pt x="579" y="154"/>
                  </a:cubicBezTo>
                  <a:cubicBezTo>
                    <a:pt x="402" y="260"/>
                    <a:pt x="248" y="402"/>
                    <a:pt x="154" y="602"/>
                  </a:cubicBezTo>
                  <a:cubicBezTo>
                    <a:pt x="48" y="803"/>
                    <a:pt x="1" y="1027"/>
                    <a:pt x="1" y="1287"/>
                  </a:cubicBezTo>
                  <a:cubicBezTo>
                    <a:pt x="1" y="1534"/>
                    <a:pt x="48" y="1759"/>
                    <a:pt x="131" y="1971"/>
                  </a:cubicBezTo>
                  <a:cubicBezTo>
                    <a:pt x="225" y="2183"/>
                    <a:pt x="355" y="2348"/>
                    <a:pt x="532" y="2455"/>
                  </a:cubicBezTo>
                  <a:cubicBezTo>
                    <a:pt x="697" y="2561"/>
                    <a:pt x="921" y="2620"/>
                    <a:pt x="1192" y="2620"/>
                  </a:cubicBezTo>
                  <a:cubicBezTo>
                    <a:pt x="1452" y="2620"/>
                    <a:pt x="1676" y="2549"/>
                    <a:pt x="1865" y="2407"/>
                  </a:cubicBezTo>
                  <a:cubicBezTo>
                    <a:pt x="2042" y="2254"/>
                    <a:pt x="2171" y="2053"/>
                    <a:pt x="2242" y="1770"/>
                  </a:cubicBezTo>
                  <a:lnTo>
                    <a:pt x="1912" y="1688"/>
                  </a:lnTo>
                  <a:cubicBezTo>
                    <a:pt x="1865" y="1900"/>
                    <a:pt x="1770" y="2065"/>
                    <a:pt x="1641" y="2171"/>
                  </a:cubicBezTo>
                  <a:cubicBezTo>
                    <a:pt x="1511" y="2278"/>
                    <a:pt x="1357" y="2337"/>
                    <a:pt x="1169" y="2337"/>
                  </a:cubicBezTo>
                  <a:cubicBezTo>
                    <a:pt x="1015" y="2337"/>
                    <a:pt x="862" y="2289"/>
                    <a:pt x="732" y="2219"/>
                  </a:cubicBezTo>
                  <a:cubicBezTo>
                    <a:pt x="602" y="2136"/>
                    <a:pt x="508" y="2018"/>
                    <a:pt x="437" y="1853"/>
                  </a:cubicBezTo>
                  <a:cubicBezTo>
                    <a:pt x="378" y="1688"/>
                    <a:pt x="343" y="1511"/>
                    <a:pt x="343" y="1287"/>
                  </a:cubicBezTo>
                  <a:cubicBezTo>
                    <a:pt x="343" y="1121"/>
                    <a:pt x="378" y="956"/>
                    <a:pt x="425" y="803"/>
                  </a:cubicBezTo>
                  <a:cubicBezTo>
                    <a:pt x="484" y="650"/>
                    <a:pt x="567" y="520"/>
                    <a:pt x="709" y="425"/>
                  </a:cubicBezTo>
                  <a:cubicBezTo>
                    <a:pt x="838" y="331"/>
                    <a:pt x="992" y="284"/>
                    <a:pt x="1192" y="284"/>
                  </a:cubicBezTo>
                  <a:cubicBezTo>
                    <a:pt x="1357" y="284"/>
                    <a:pt x="1499" y="331"/>
                    <a:pt x="1617" y="414"/>
                  </a:cubicBezTo>
                  <a:cubicBezTo>
                    <a:pt x="1723" y="496"/>
                    <a:pt x="1806" y="638"/>
                    <a:pt x="1865" y="815"/>
                  </a:cubicBezTo>
                  <a:lnTo>
                    <a:pt x="2195" y="744"/>
                  </a:lnTo>
                  <a:cubicBezTo>
                    <a:pt x="2136" y="508"/>
                    <a:pt x="2006" y="319"/>
                    <a:pt x="1841" y="190"/>
                  </a:cubicBezTo>
                  <a:cubicBezTo>
                    <a:pt x="1664" y="60"/>
                    <a:pt x="1452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7"/>
            <p:cNvSpPr/>
            <p:nvPr/>
          </p:nvSpPr>
          <p:spPr>
            <a:xfrm>
              <a:off x="2842775" y="3108325"/>
              <a:ext cx="49575" cy="63425"/>
            </a:xfrm>
            <a:custGeom>
              <a:avLst/>
              <a:gdLst/>
              <a:ahLst/>
              <a:cxnLst/>
              <a:rect l="l" t="t" r="r" b="b"/>
              <a:pathLst>
                <a:path w="1983" h="2537" extrusionOk="0">
                  <a:moveTo>
                    <a:pt x="0" y="0"/>
                  </a:moveTo>
                  <a:lnTo>
                    <a:pt x="0" y="2537"/>
                  </a:lnTo>
                  <a:lnTo>
                    <a:pt x="331" y="2537"/>
                  </a:lnTo>
                  <a:lnTo>
                    <a:pt x="331" y="1345"/>
                  </a:lnTo>
                  <a:lnTo>
                    <a:pt x="1652" y="1345"/>
                  </a:lnTo>
                  <a:lnTo>
                    <a:pt x="1652" y="2537"/>
                  </a:lnTo>
                  <a:lnTo>
                    <a:pt x="1982" y="2537"/>
                  </a:lnTo>
                  <a:lnTo>
                    <a:pt x="1982" y="0"/>
                  </a:lnTo>
                  <a:lnTo>
                    <a:pt x="1652" y="0"/>
                  </a:lnTo>
                  <a:lnTo>
                    <a:pt x="1652" y="1050"/>
                  </a:lnTo>
                  <a:lnTo>
                    <a:pt x="331" y="1050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2897025" y="3153450"/>
              <a:ext cx="24225" cy="37775"/>
            </a:xfrm>
            <a:custGeom>
              <a:avLst/>
              <a:gdLst/>
              <a:ahLst/>
              <a:cxnLst/>
              <a:rect l="l" t="t" r="r" b="b"/>
              <a:pathLst>
                <a:path w="969" h="1511" extrusionOk="0">
                  <a:moveTo>
                    <a:pt x="461" y="0"/>
                  </a:moveTo>
                  <a:cubicBezTo>
                    <a:pt x="343" y="0"/>
                    <a:pt x="249" y="24"/>
                    <a:pt x="166" y="95"/>
                  </a:cubicBezTo>
                  <a:cubicBezTo>
                    <a:pt x="95" y="165"/>
                    <a:pt x="36" y="260"/>
                    <a:pt x="25" y="378"/>
                  </a:cubicBezTo>
                  <a:lnTo>
                    <a:pt x="202" y="413"/>
                  </a:lnTo>
                  <a:cubicBezTo>
                    <a:pt x="213" y="319"/>
                    <a:pt x="249" y="260"/>
                    <a:pt x="296" y="213"/>
                  </a:cubicBezTo>
                  <a:cubicBezTo>
                    <a:pt x="343" y="165"/>
                    <a:pt x="402" y="142"/>
                    <a:pt x="473" y="142"/>
                  </a:cubicBezTo>
                  <a:cubicBezTo>
                    <a:pt x="544" y="142"/>
                    <a:pt x="603" y="165"/>
                    <a:pt x="638" y="213"/>
                  </a:cubicBezTo>
                  <a:cubicBezTo>
                    <a:pt x="685" y="248"/>
                    <a:pt x="709" y="307"/>
                    <a:pt x="709" y="378"/>
                  </a:cubicBezTo>
                  <a:cubicBezTo>
                    <a:pt x="709" y="460"/>
                    <a:pt x="685" y="519"/>
                    <a:pt x="614" y="567"/>
                  </a:cubicBezTo>
                  <a:cubicBezTo>
                    <a:pt x="555" y="602"/>
                    <a:pt x="485" y="626"/>
                    <a:pt x="414" y="626"/>
                  </a:cubicBezTo>
                  <a:lnTo>
                    <a:pt x="378" y="626"/>
                  </a:lnTo>
                  <a:lnTo>
                    <a:pt x="355" y="779"/>
                  </a:lnTo>
                  <a:cubicBezTo>
                    <a:pt x="414" y="767"/>
                    <a:pt x="449" y="755"/>
                    <a:pt x="485" y="755"/>
                  </a:cubicBezTo>
                  <a:cubicBezTo>
                    <a:pt x="567" y="755"/>
                    <a:pt x="638" y="791"/>
                    <a:pt x="697" y="838"/>
                  </a:cubicBezTo>
                  <a:cubicBezTo>
                    <a:pt x="744" y="897"/>
                    <a:pt x="780" y="968"/>
                    <a:pt x="780" y="1050"/>
                  </a:cubicBezTo>
                  <a:cubicBezTo>
                    <a:pt x="780" y="1133"/>
                    <a:pt x="744" y="1204"/>
                    <a:pt x="685" y="1263"/>
                  </a:cubicBezTo>
                  <a:cubicBezTo>
                    <a:pt x="626" y="1322"/>
                    <a:pt x="555" y="1357"/>
                    <a:pt x="473" y="1357"/>
                  </a:cubicBezTo>
                  <a:cubicBezTo>
                    <a:pt x="402" y="1357"/>
                    <a:pt x="343" y="1333"/>
                    <a:pt x="284" y="1286"/>
                  </a:cubicBezTo>
                  <a:cubicBezTo>
                    <a:pt x="237" y="1239"/>
                    <a:pt x="202" y="1168"/>
                    <a:pt x="178" y="1062"/>
                  </a:cubicBezTo>
                  <a:lnTo>
                    <a:pt x="1" y="1086"/>
                  </a:lnTo>
                  <a:cubicBezTo>
                    <a:pt x="13" y="1215"/>
                    <a:pt x="60" y="1310"/>
                    <a:pt x="154" y="1392"/>
                  </a:cubicBezTo>
                  <a:cubicBezTo>
                    <a:pt x="237" y="1463"/>
                    <a:pt x="343" y="1510"/>
                    <a:pt x="473" y="1510"/>
                  </a:cubicBezTo>
                  <a:cubicBezTo>
                    <a:pt x="614" y="1510"/>
                    <a:pt x="732" y="1463"/>
                    <a:pt x="827" y="1369"/>
                  </a:cubicBezTo>
                  <a:cubicBezTo>
                    <a:pt x="921" y="1286"/>
                    <a:pt x="968" y="1168"/>
                    <a:pt x="968" y="1038"/>
                  </a:cubicBezTo>
                  <a:cubicBezTo>
                    <a:pt x="968" y="944"/>
                    <a:pt x="945" y="873"/>
                    <a:pt x="898" y="802"/>
                  </a:cubicBezTo>
                  <a:cubicBezTo>
                    <a:pt x="850" y="743"/>
                    <a:pt x="780" y="696"/>
                    <a:pt x="697" y="685"/>
                  </a:cubicBezTo>
                  <a:cubicBezTo>
                    <a:pt x="756" y="649"/>
                    <a:pt x="815" y="602"/>
                    <a:pt x="850" y="555"/>
                  </a:cubicBezTo>
                  <a:cubicBezTo>
                    <a:pt x="874" y="496"/>
                    <a:pt x="898" y="449"/>
                    <a:pt x="898" y="378"/>
                  </a:cubicBezTo>
                  <a:cubicBezTo>
                    <a:pt x="898" y="307"/>
                    <a:pt x="874" y="248"/>
                    <a:pt x="839" y="189"/>
                  </a:cubicBezTo>
                  <a:cubicBezTo>
                    <a:pt x="803" y="130"/>
                    <a:pt x="756" y="83"/>
                    <a:pt x="685" y="47"/>
                  </a:cubicBezTo>
                  <a:cubicBezTo>
                    <a:pt x="614" y="12"/>
                    <a:pt x="544" y="0"/>
                    <a:pt x="4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7"/>
            <p:cNvSpPr/>
            <p:nvPr/>
          </p:nvSpPr>
          <p:spPr>
            <a:xfrm>
              <a:off x="3184000" y="3256075"/>
              <a:ext cx="60775" cy="65500"/>
            </a:xfrm>
            <a:custGeom>
              <a:avLst/>
              <a:gdLst/>
              <a:ahLst/>
              <a:cxnLst/>
              <a:rect l="l" t="t" r="r" b="b"/>
              <a:pathLst>
                <a:path w="2431" h="2620" extrusionOk="0">
                  <a:moveTo>
                    <a:pt x="1216" y="284"/>
                  </a:moveTo>
                  <a:cubicBezTo>
                    <a:pt x="1463" y="284"/>
                    <a:pt x="1676" y="378"/>
                    <a:pt x="1841" y="555"/>
                  </a:cubicBezTo>
                  <a:cubicBezTo>
                    <a:pt x="2006" y="720"/>
                    <a:pt x="2088" y="968"/>
                    <a:pt x="2088" y="1275"/>
                  </a:cubicBezTo>
                  <a:cubicBezTo>
                    <a:pt x="2088" y="1652"/>
                    <a:pt x="1994" y="1924"/>
                    <a:pt x="1829" y="2089"/>
                  </a:cubicBezTo>
                  <a:cubicBezTo>
                    <a:pt x="1652" y="2254"/>
                    <a:pt x="1451" y="2336"/>
                    <a:pt x="1216" y="2336"/>
                  </a:cubicBezTo>
                  <a:cubicBezTo>
                    <a:pt x="1050" y="2336"/>
                    <a:pt x="897" y="2289"/>
                    <a:pt x="767" y="2207"/>
                  </a:cubicBezTo>
                  <a:cubicBezTo>
                    <a:pt x="626" y="2124"/>
                    <a:pt x="531" y="2006"/>
                    <a:pt x="461" y="1853"/>
                  </a:cubicBezTo>
                  <a:cubicBezTo>
                    <a:pt x="390" y="1699"/>
                    <a:pt x="354" y="1511"/>
                    <a:pt x="354" y="1310"/>
                  </a:cubicBezTo>
                  <a:cubicBezTo>
                    <a:pt x="354" y="980"/>
                    <a:pt x="437" y="732"/>
                    <a:pt x="590" y="555"/>
                  </a:cubicBezTo>
                  <a:cubicBezTo>
                    <a:pt x="755" y="378"/>
                    <a:pt x="968" y="284"/>
                    <a:pt x="1216" y="284"/>
                  </a:cubicBezTo>
                  <a:close/>
                  <a:moveTo>
                    <a:pt x="1216" y="1"/>
                  </a:moveTo>
                  <a:cubicBezTo>
                    <a:pt x="1003" y="1"/>
                    <a:pt x="791" y="48"/>
                    <a:pt x="602" y="154"/>
                  </a:cubicBezTo>
                  <a:cubicBezTo>
                    <a:pt x="413" y="260"/>
                    <a:pt x="260" y="414"/>
                    <a:pt x="166" y="614"/>
                  </a:cubicBezTo>
                  <a:cubicBezTo>
                    <a:pt x="59" y="815"/>
                    <a:pt x="0" y="1051"/>
                    <a:pt x="0" y="1310"/>
                  </a:cubicBezTo>
                  <a:cubicBezTo>
                    <a:pt x="0" y="1558"/>
                    <a:pt x="59" y="1782"/>
                    <a:pt x="154" y="1983"/>
                  </a:cubicBezTo>
                  <a:cubicBezTo>
                    <a:pt x="248" y="2183"/>
                    <a:pt x="390" y="2336"/>
                    <a:pt x="578" y="2454"/>
                  </a:cubicBezTo>
                  <a:cubicBezTo>
                    <a:pt x="767" y="2561"/>
                    <a:pt x="980" y="2620"/>
                    <a:pt x="1216" y="2620"/>
                  </a:cubicBezTo>
                  <a:cubicBezTo>
                    <a:pt x="1569" y="2620"/>
                    <a:pt x="1864" y="2502"/>
                    <a:pt x="2088" y="2266"/>
                  </a:cubicBezTo>
                  <a:cubicBezTo>
                    <a:pt x="2313" y="2030"/>
                    <a:pt x="2431" y="1699"/>
                    <a:pt x="2431" y="1275"/>
                  </a:cubicBezTo>
                  <a:cubicBezTo>
                    <a:pt x="2431" y="1051"/>
                    <a:pt x="2383" y="838"/>
                    <a:pt x="2289" y="649"/>
                  </a:cubicBezTo>
                  <a:cubicBezTo>
                    <a:pt x="2183" y="449"/>
                    <a:pt x="2041" y="284"/>
                    <a:pt x="1853" y="178"/>
                  </a:cubicBezTo>
                  <a:cubicBezTo>
                    <a:pt x="1664" y="60"/>
                    <a:pt x="1451" y="1"/>
                    <a:pt x="1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7"/>
            <p:cNvSpPr/>
            <p:nvPr/>
          </p:nvSpPr>
          <p:spPr>
            <a:xfrm>
              <a:off x="3214375" y="3138100"/>
              <a:ext cx="25" cy="112400"/>
            </a:xfrm>
            <a:custGeom>
              <a:avLst/>
              <a:gdLst/>
              <a:ahLst/>
              <a:cxnLst/>
              <a:rect l="l" t="t" r="r" b="b"/>
              <a:pathLst>
                <a:path w="1" h="4496" fill="none" extrusionOk="0">
                  <a:moveTo>
                    <a:pt x="1" y="1"/>
                  </a:moveTo>
                  <a:lnTo>
                    <a:pt x="1" y="4495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3085500" y="2841425"/>
              <a:ext cx="258075" cy="294950"/>
            </a:xfrm>
            <a:custGeom>
              <a:avLst/>
              <a:gdLst/>
              <a:ahLst/>
              <a:cxnLst/>
              <a:rect l="l" t="t" r="r" b="b"/>
              <a:pathLst>
                <a:path w="10323" h="11798" fill="none" extrusionOk="0">
                  <a:moveTo>
                    <a:pt x="0" y="2949"/>
                  </a:moveTo>
                  <a:lnTo>
                    <a:pt x="5156" y="0"/>
                  </a:lnTo>
                  <a:lnTo>
                    <a:pt x="10323" y="2949"/>
                  </a:lnTo>
                  <a:lnTo>
                    <a:pt x="10323" y="8848"/>
                  </a:lnTo>
                  <a:lnTo>
                    <a:pt x="5156" y="11797"/>
                  </a:lnTo>
                  <a:lnTo>
                    <a:pt x="0" y="8848"/>
                  </a:lnTo>
                  <a:close/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7"/>
            <p:cNvSpPr/>
            <p:nvPr/>
          </p:nvSpPr>
          <p:spPr>
            <a:xfrm>
              <a:off x="3107900" y="2894150"/>
              <a:ext cx="215025" cy="188850"/>
            </a:xfrm>
            <a:custGeom>
              <a:avLst/>
              <a:gdLst/>
              <a:ahLst/>
              <a:cxnLst/>
              <a:rect l="l" t="t" r="r" b="b"/>
              <a:pathLst>
                <a:path w="8601" h="7554" extrusionOk="0">
                  <a:moveTo>
                    <a:pt x="4297" y="258"/>
                  </a:moveTo>
                  <a:cubicBezTo>
                    <a:pt x="5455" y="258"/>
                    <a:pt x="6588" y="829"/>
                    <a:pt x="7268" y="1878"/>
                  </a:cubicBezTo>
                  <a:cubicBezTo>
                    <a:pt x="8318" y="3506"/>
                    <a:pt x="7834" y="5689"/>
                    <a:pt x="6206" y="6739"/>
                  </a:cubicBezTo>
                  <a:cubicBezTo>
                    <a:pt x="5612" y="7127"/>
                    <a:pt x="4940" y="7306"/>
                    <a:pt x="4287" y="7306"/>
                  </a:cubicBezTo>
                  <a:cubicBezTo>
                    <a:pt x="4266" y="7306"/>
                    <a:pt x="4245" y="7305"/>
                    <a:pt x="4224" y="7305"/>
                  </a:cubicBezTo>
                  <a:cubicBezTo>
                    <a:pt x="3092" y="7270"/>
                    <a:pt x="1994" y="6703"/>
                    <a:pt x="1334" y="5677"/>
                  </a:cubicBezTo>
                  <a:cubicBezTo>
                    <a:pt x="284" y="4049"/>
                    <a:pt x="756" y="1867"/>
                    <a:pt x="2396" y="817"/>
                  </a:cubicBezTo>
                  <a:cubicBezTo>
                    <a:pt x="2986" y="439"/>
                    <a:pt x="3645" y="258"/>
                    <a:pt x="4297" y="258"/>
                  </a:cubicBezTo>
                  <a:close/>
                  <a:moveTo>
                    <a:pt x="4299" y="1"/>
                  </a:moveTo>
                  <a:cubicBezTo>
                    <a:pt x="3598" y="1"/>
                    <a:pt x="2888" y="196"/>
                    <a:pt x="2254" y="604"/>
                  </a:cubicBezTo>
                  <a:cubicBezTo>
                    <a:pt x="508" y="1725"/>
                    <a:pt x="1" y="4061"/>
                    <a:pt x="1122" y="5819"/>
                  </a:cubicBezTo>
                  <a:cubicBezTo>
                    <a:pt x="1829" y="6916"/>
                    <a:pt x="3009" y="7529"/>
                    <a:pt x="4212" y="7553"/>
                  </a:cubicBezTo>
                  <a:cubicBezTo>
                    <a:pt x="4234" y="7553"/>
                    <a:pt x="4255" y="7553"/>
                    <a:pt x="4277" y="7553"/>
                  </a:cubicBezTo>
                  <a:cubicBezTo>
                    <a:pt x="4987" y="7553"/>
                    <a:pt x="5706" y="7363"/>
                    <a:pt x="6336" y="6951"/>
                  </a:cubicBezTo>
                  <a:cubicBezTo>
                    <a:pt x="8094" y="5830"/>
                    <a:pt x="8601" y="3483"/>
                    <a:pt x="7480" y="1737"/>
                  </a:cubicBezTo>
                  <a:cubicBezTo>
                    <a:pt x="6756" y="613"/>
                    <a:pt x="5541" y="1"/>
                    <a:pt x="42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7"/>
            <p:cNvSpPr/>
            <p:nvPr/>
          </p:nvSpPr>
          <p:spPr>
            <a:xfrm>
              <a:off x="2986400" y="3063500"/>
              <a:ext cx="97350" cy="56050"/>
            </a:xfrm>
            <a:custGeom>
              <a:avLst/>
              <a:gdLst/>
              <a:ahLst/>
              <a:cxnLst/>
              <a:rect l="l" t="t" r="r" b="b"/>
              <a:pathLst>
                <a:path w="3894" h="2242" fill="none" extrusionOk="0">
                  <a:moveTo>
                    <a:pt x="0" y="2242"/>
                  </a:moveTo>
                  <a:lnTo>
                    <a:pt x="3893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7"/>
            <p:cNvSpPr/>
            <p:nvPr/>
          </p:nvSpPr>
          <p:spPr>
            <a:xfrm>
              <a:off x="3214375" y="2726975"/>
              <a:ext cx="25" cy="112400"/>
            </a:xfrm>
            <a:custGeom>
              <a:avLst/>
              <a:gdLst/>
              <a:ahLst/>
              <a:cxnLst/>
              <a:rect l="l" t="t" r="r" b="b"/>
              <a:pathLst>
                <a:path w="1" h="4496" fill="none" extrusionOk="0">
                  <a:moveTo>
                    <a:pt x="1" y="1"/>
                  </a:moveTo>
                  <a:lnTo>
                    <a:pt x="1" y="4495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7"/>
            <p:cNvSpPr/>
            <p:nvPr/>
          </p:nvSpPr>
          <p:spPr>
            <a:xfrm>
              <a:off x="3187825" y="2654125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204" y="1"/>
                  </a:moveTo>
                  <a:cubicBezTo>
                    <a:pt x="980" y="1"/>
                    <a:pt x="779" y="60"/>
                    <a:pt x="591" y="154"/>
                  </a:cubicBezTo>
                  <a:cubicBezTo>
                    <a:pt x="402" y="261"/>
                    <a:pt x="260" y="402"/>
                    <a:pt x="154" y="603"/>
                  </a:cubicBezTo>
                  <a:cubicBezTo>
                    <a:pt x="60" y="803"/>
                    <a:pt x="1" y="1027"/>
                    <a:pt x="1" y="1299"/>
                  </a:cubicBezTo>
                  <a:cubicBezTo>
                    <a:pt x="1" y="1535"/>
                    <a:pt x="48" y="1759"/>
                    <a:pt x="142" y="1971"/>
                  </a:cubicBezTo>
                  <a:cubicBezTo>
                    <a:pt x="225" y="2183"/>
                    <a:pt x="355" y="2349"/>
                    <a:pt x="532" y="2455"/>
                  </a:cubicBezTo>
                  <a:cubicBezTo>
                    <a:pt x="697" y="2573"/>
                    <a:pt x="921" y="2620"/>
                    <a:pt x="1192" y="2620"/>
                  </a:cubicBezTo>
                  <a:cubicBezTo>
                    <a:pt x="1464" y="2620"/>
                    <a:pt x="1688" y="2549"/>
                    <a:pt x="1865" y="2408"/>
                  </a:cubicBezTo>
                  <a:cubicBezTo>
                    <a:pt x="2053" y="2266"/>
                    <a:pt x="2171" y="2054"/>
                    <a:pt x="2242" y="1771"/>
                  </a:cubicBezTo>
                  <a:lnTo>
                    <a:pt x="1912" y="1688"/>
                  </a:lnTo>
                  <a:cubicBezTo>
                    <a:pt x="1865" y="1900"/>
                    <a:pt x="1782" y="2065"/>
                    <a:pt x="1652" y="2172"/>
                  </a:cubicBezTo>
                  <a:cubicBezTo>
                    <a:pt x="1511" y="2278"/>
                    <a:pt x="1357" y="2337"/>
                    <a:pt x="1169" y="2337"/>
                  </a:cubicBezTo>
                  <a:cubicBezTo>
                    <a:pt x="1015" y="2337"/>
                    <a:pt x="874" y="2301"/>
                    <a:pt x="744" y="2219"/>
                  </a:cubicBezTo>
                  <a:cubicBezTo>
                    <a:pt x="602" y="2136"/>
                    <a:pt x="508" y="2018"/>
                    <a:pt x="449" y="1853"/>
                  </a:cubicBezTo>
                  <a:cubicBezTo>
                    <a:pt x="378" y="1700"/>
                    <a:pt x="355" y="1511"/>
                    <a:pt x="355" y="1287"/>
                  </a:cubicBezTo>
                  <a:cubicBezTo>
                    <a:pt x="355" y="1122"/>
                    <a:pt x="378" y="968"/>
                    <a:pt x="437" y="803"/>
                  </a:cubicBezTo>
                  <a:cubicBezTo>
                    <a:pt x="484" y="650"/>
                    <a:pt x="579" y="520"/>
                    <a:pt x="709" y="426"/>
                  </a:cubicBezTo>
                  <a:cubicBezTo>
                    <a:pt x="838" y="331"/>
                    <a:pt x="1004" y="296"/>
                    <a:pt x="1192" y="296"/>
                  </a:cubicBezTo>
                  <a:cubicBezTo>
                    <a:pt x="1369" y="296"/>
                    <a:pt x="1511" y="331"/>
                    <a:pt x="1617" y="414"/>
                  </a:cubicBezTo>
                  <a:cubicBezTo>
                    <a:pt x="1723" y="496"/>
                    <a:pt x="1818" y="638"/>
                    <a:pt x="1877" y="815"/>
                  </a:cubicBezTo>
                  <a:lnTo>
                    <a:pt x="2207" y="744"/>
                  </a:lnTo>
                  <a:cubicBezTo>
                    <a:pt x="2136" y="508"/>
                    <a:pt x="2018" y="331"/>
                    <a:pt x="1841" y="202"/>
                  </a:cubicBezTo>
                  <a:cubicBezTo>
                    <a:pt x="1664" y="72"/>
                    <a:pt x="1452" y="1"/>
                    <a:pt x="12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7"/>
            <p:cNvSpPr/>
            <p:nvPr/>
          </p:nvSpPr>
          <p:spPr>
            <a:xfrm>
              <a:off x="3251525" y="2654125"/>
              <a:ext cx="49575" cy="63450"/>
            </a:xfrm>
            <a:custGeom>
              <a:avLst/>
              <a:gdLst/>
              <a:ahLst/>
              <a:cxnLst/>
              <a:rect l="l" t="t" r="r" b="b"/>
              <a:pathLst>
                <a:path w="1983" h="2538" extrusionOk="0">
                  <a:moveTo>
                    <a:pt x="1" y="1"/>
                  </a:moveTo>
                  <a:lnTo>
                    <a:pt x="1" y="2537"/>
                  </a:lnTo>
                  <a:lnTo>
                    <a:pt x="331" y="2537"/>
                  </a:lnTo>
                  <a:lnTo>
                    <a:pt x="331" y="1346"/>
                  </a:lnTo>
                  <a:lnTo>
                    <a:pt x="1653" y="1346"/>
                  </a:lnTo>
                  <a:lnTo>
                    <a:pt x="1653" y="2537"/>
                  </a:lnTo>
                  <a:lnTo>
                    <a:pt x="1983" y="2537"/>
                  </a:lnTo>
                  <a:lnTo>
                    <a:pt x="1983" y="1"/>
                  </a:lnTo>
                  <a:lnTo>
                    <a:pt x="1653" y="1"/>
                  </a:lnTo>
                  <a:lnTo>
                    <a:pt x="1653" y="1039"/>
                  </a:lnTo>
                  <a:lnTo>
                    <a:pt x="331" y="1039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7"/>
            <p:cNvSpPr/>
            <p:nvPr/>
          </p:nvSpPr>
          <p:spPr>
            <a:xfrm>
              <a:off x="3214375" y="2534700"/>
              <a:ext cx="25" cy="112100"/>
            </a:xfrm>
            <a:custGeom>
              <a:avLst/>
              <a:gdLst/>
              <a:ahLst/>
              <a:cxnLst/>
              <a:rect l="l" t="t" r="r" b="b"/>
              <a:pathLst>
                <a:path w="1" h="4484" fill="none" extrusionOk="0">
                  <a:moveTo>
                    <a:pt x="1" y="0"/>
                  </a:moveTo>
                  <a:lnTo>
                    <a:pt x="1" y="4483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7"/>
            <p:cNvSpPr/>
            <p:nvPr/>
          </p:nvSpPr>
          <p:spPr>
            <a:xfrm>
              <a:off x="3187825" y="2461850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204" y="0"/>
                  </a:moveTo>
                  <a:cubicBezTo>
                    <a:pt x="980" y="0"/>
                    <a:pt x="779" y="48"/>
                    <a:pt x="591" y="154"/>
                  </a:cubicBezTo>
                  <a:cubicBezTo>
                    <a:pt x="402" y="248"/>
                    <a:pt x="260" y="401"/>
                    <a:pt x="154" y="602"/>
                  </a:cubicBezTo>
                  <a:cubicBezTo>
                    <a:pt x="60" y="791"/>
                    <a:pt x="1" y="1027"/>
                    <a:pt x="1" y="1286"/>
                  </a:cubicBezTo>
                  <a:cubicBezTo>
                    <a:pt x="1" y="1534"/>
                    <a:pt x="48" y="1758"/>
                    <a:pt x="142" y="1970"/>
                  </a:cubicBezTo>
                  <a:cubicBezTo>
                    <a:pt x="225" y="2183"/>
                    <a:pt x="355" y="2336"/>
                    <a:pt x="532" y="2454"/>
                  </a:cubicBezTo>
                  <a:cubicBezTo>
                    <a:pt x="697" y="2560"/>
                    <a:pt x="921" y="2619"/>
                    <a:pt x="1192" y="2619"/>
                  </a:cubicBezTo>
                  <a:cubicBezTo>
                    <a:pt x="1464" y="2619"/>
                    <a:pt x="1688" y="2548"/>
                    <a:pt x="1865" y="2395"/>
                  </a:cubicBezTo>
                  <a:cubicBezTo>
                    <a:pt x="2053" y="2254"/>
                    <a:pt x="2171" y="2041"/>
                    <a:pt x="2242" y="1770"/>
                  </a:cubicBezTo>
                  <a:lnTo>
                    <a:pt x="1912" y="1687"/>
                  </a:lnTo>
                  <a:cubicBezTo>
                    <a:pt x="1865" y="1900"/>
                    <a:pt x="1782" y="2053"/>
                    <a:pt x="1652" y="2171"/>
                  </a:cubicBezTo>
                  <a:cubicBezTo>
                    <a:pt x="1511" y="2277"/>
                    <a:pt x="1357" y="2324"/>
                    <a:pt x="1169" y="2324"/>
                  </a:cubicBezTo>
                  <a:cubicBezTo>
                    <a:pt x="1015" y="2324"/>
                    <a:pt x="874" y="2289"/>
                    <a:pt x="744" y="2206"/>
                  </a:cubicBezTo>
                  <a:cubicBezTo>
                    <a:pt x="602" y="2136"/>
                    <a:pt x="508" y="2006"/>
                    <a:pt x="449" y="1852"/>
                  </a:cubicBezTo>
                  <a:cubicBezTo>
                    <a:pt x="378" y="1687"/>
                    <a:pt x="355" y="1499"/>
                    <a:pt x="355" y="1286"/>
                  </a:cubicBezTo>
                  <a:cubicBezTo>
                    <a:pt x="355" y="1121"/>
                    <a:pt x="378" y="956"/>
                    <a:pt x="437" y="803"/>
                  </a:cubicBezTo>
                  <a:cubicBezTo>
                    <a:pt x="484" y="637"/>
                    <a:pt x="579" y="519"/>
                    <a:pt x="709" y="425"/>
                  </a:cubicBezTo>
                  <a:cubicBezTo>
                    <a:pt x="838" y="331"/>
                    <a:pt x="1004" y="283"/>
                    <a:pt x="1192" y="283"/>
                  </a:cubicBezTo>
                  <a:cubicBezTo>
                    <a:pt x="1369" y="283"/>
                    <a:pt x="1511" y="331"/>
                    <a:pt x="1617" y="413"/>
                  </a:cubicBezTo>
                  <a:cubicBezTo>
                    <a:pt x="1723" y="496"/>
                    <a:pt x="1818" y="626"/>
                    <a:pt x="1877" y="814"/>
                  </a:cubicBezTo>
                  <a:lnTo>
                    <a:pt x="2207" y="732"/>
                  </a:lnTo>
                  <a:cubicBezTo>
                    <a:pt x="2136" y="496"/>
                    <a:pt x="2018" y="319"/>
                    <a:pt x="1841" y="189"/>
                  </a:cubicBezTo>
                  <a:cubicBezTo>
                    <a:pt x="1664" y="59"/>
                    <a:pt x="1452" y="0"/>
                    <a:pt x="1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7"/>
            <p:cNvSpPr/>
            <p:nvPr/>
          </p:nvSpPr>
          <p:spPr>
            <a:xfrm>
              <a:off x="3251525" y="2461850"/>
              <a:ext cx="49575" cy="63125"/>
            </a:xfrm>
            <a:custGeom>
              <a:avLst/>
              <a:gdLst/>
              <a:ahLst/>
              <a:cxnLst/>
              <a:rect l="l" t="t" r="r" b="b"/>
              <a:pathLst>
                <a:path w="1983" h="2525" extrusionOk="0">
                  <a:moveTo>
                    <a:pt x="1" y="0"/>
                  </a:moveTo>
                  <a:lnTo>
                    <a:pt x="1" y="2525"/>
                  </a:lnTo>
                  <a:lnTo>
                    <a:pt x="331" y="2525"/>
                  </a:lnTo>
                  <a:lnTo>
                    <a:pt x="331" y="1333"/>
                  </a:lnTo>
                  <a:lnTo>
                    <a:pt x="1653" y="1333"/>
                  </a:lnTo>
                  <a:lnTo>
                    <a:pt x="1653" y="2525"/>
                  </a:lnTo>
                  <a:lnTo>
                    <a:pt x="1983" y="2525"/>
                  </a:lnTo>
                  <a:lnTo>
                    <a:pt x="1983" y="0"/>
                  </a:lnTo>
                  <a:lnTo>
                    <a:pt x="1653" y="0"/>
                  </a:lnTo>
                  <a:lnTo>
                    <a:pt x="1653" y="1038"/>
                  </a:lnTo>
                  <a:lnTo>
                    <a:pt x="331" y="1038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7"/>
            <p:cNvSpPr/>
            <p:nvPr/>
          </p:nvSpPr>
          <p:spPr>
            <a:xfrm>
              <a:off x="3214375" y="2338575"/>
              <a:ext cx="25" cy="112100"/>
            </a:xfrm>
            <a:custGeom>
              <a:avLst/>
              <a:gdLst/>
              <a:ahLst/>
              <a:cxnLst/>
              <a:rect l="l" t="t" r="r" b="b"/>
              <a:pathLst>
                <a:path w="1" h="4484" fill="none" extrusionOk="0">
                  <a:moveTo>
                    <a:pt x="1" y="0"/>
                  </a:moveTo>
                  <a:lnTo>
                    <a:pt x="1" y="4483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7"/>
            <p:cNvSpPr/>
            <p:nvPr/>
          </p:nvSpPr>
          <p:spPr>
            <a:xfrm>
              <a:off x="3187825" y="2265725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204" y="0"/>
                  </a:moveTo>
                  <a:cubicBezTo>
                    <a:pt x="980" y="0"/>
                    <a:pt x="779" y="48"/>
                    <a:pt x="591" y="154"/>
                  </a:cubicBezTo>
                  <a:cubicBezTo>
                    <a:pt x="402" y="248"/>
                    <a:pt x="260" y="401"/>
                    <a:pt x="154" y="602"/>
                  </a:cubicBezTo>
                  <a:cubicBezTo>
                    <a:pt x="60" y="791"/>
                    <a:pt x="1" y="1027"/>
                    <a:pt x="1" y="1286"/>
                  </a:cubicBezTo>
                  <a:cubicBezTo>
                    <a:pt x="1" y="1534"/>
                    <a:pt x="48" y="1758"/>
                    <a:pt x="142" y="1970"/>
                  </a:cubicBezTo>
                  <a:cubicBezTo>
                    <a:pt x="225" y="2183"/>
                    <a:pt x="355" y="2336"/>
                    <a:pt x="532" y="2454"/>
                  </a:cubicBezTo>
                  <a:cubicBezTo>
                    <a:pt x="697" y="2560"/>
                    <a:pt x="921" y="2619"/>
                    <a:pt x="1192" y="2619"/>
                  </a:cubicBezTo>
                  <a:cubicBezTo>
                    <a:pt x="1464" y="2619"/>
                    <a:pt x="1688" y="2548"/>
                    <a:pt x="1865" y="2395"/>
                  </a:cubicBezTo>
                  <a:cubicBezTo>
                    <a:pt x="2053" y="2254"/>
                    <a:pt x="2171" y="2041"/>
                    <a:pt x="2242" y="1770"/>
                  </a:cubicBezTo>
                  <a:lnTo>
                    <a:pt x="1912" y="1687"/>
                  </a:lnTo>
                  <a:cubicBezTo>
                    <a:pt x="1865" y="1900"/>
                    <a:pt x="1782" y="2053"/>
                    <a:pt x="1652" y="2171"/>
                  </a:cubicBezTo>
                  <a:cubicBezTo>
                    <a:pt x="1511" y="2277"/>
                    <a:pt x="1357" y="2324"/>
                    <a:pt x="1169" y="2324"/>
                  </a:cubicBezTo>
                  <a:cubicBezTo>
                    <a:pt x="1015" y="2324"/>
                    <a:pt x="874" y="2289"/>
                    <a:pt x="744" y="2206"/>
                  </a:cubicBezTo>
                  <a:cubicBezTo>
                    <a:pt x="602" y="2136"/>
                    <a:pt x="508" y="2006"/>
                    <a:pt x="449" y="1852"/>
                  </a:cubicBezTo>
                  <a:cubicBezTo>
                    <a:pt x="378" y="1687"/>
                    <a:pt x="355" y="1499"/>
                    <a:pt x="355" y="1286"/>
                  </a:cubicBezTo>
                  <a:cubicBezTo>
                    <a:pt x="355" y="1121"/>
                    <a:pt x="378" y="956"/>
                    <a:pt x="437" y="803"/>
                  </a:cubicBezTo>
                  <a:cubicBezTo>
                    <a:pt x="484" y="637"/>
                    <a:pt x="579" y="519"/>
                    <a:pt x="709" y="425"/>
                  </a:cubicBezTo>
                  <a:cubicBezTo>
                    <a:pt x="838" y="331"/>
                    <a:pt x="1004" y="283"/>
                    <a:pt x="1192" y="283"/>
                  </a:cubicBezTo>
                  <a:cubicBezTo>
                    <a:pt x="1369" y="283"/>
                    <a:pt x="1511" y="331"/>
                    <a:pt x="1617" y="413"/>
                  </a:cubicBezTo>
                  <a:cubicBezTo>
                    <a:pt x="1723" y="496"/>
                    <a:pt x="1818" y="626"/>
                    <a:pt x="1877" y="814"/>
                  </a:cubicBezTo>
                  <a:lnTo>
                    <a:pt x="2207" y="732"/>
                  </a:lnTo>
                  <a:cubicBezTo>
                    <a:pt x="2136" y="496"/>
                    <a:pt x="2018" y="319"/>
                    <a:pt x="1841" y="189"/>
                  </a:cubicBezTo>
                  <a:cubicBezTo>
                    <a:pt x="1664" y="59"/>
                    <a:pt x="1452" y="0"/>
                    <a:pt x="1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7"/>
            <p:cNvSpPr/>
            <p:nvPr/>
          </p:nvSpPr>
          <p:spPr>
            <a:xfrm>
              <a:off x="3249775" y="2266025"/>
              <a:ext cx="49850" cy="63125"/>
            </a:xfrm>
            <a:custGeom>
              <a:avLst/>
              <a:gdLst/>
              <a:ahLst/>
              <a:cxnLst/>
              <a:rect l="l" t="t" r="r" b="b"/>
              <a:pathLst>
                <a:path w="1994" h="2525" extrusionOk="0">
                  <a:moveTo>
                    <a:pt x="0" y="0"/>
                  </a:moveTo>
                  <a:lnTo>
                    <a:pt x="0" y="2525"/>
                  </a:lnTo>
                  <a:lnTo>
                    <a:pt x="342" y="2525"/>
                  </a:lnTo>
                  <a:lnTo>
                    <a:pt x="342" y="1333"/>
                  </a:lnTo>
                  <a:lnTo>
                    <a:pt x="1652" y="1333"/>
                  </a:lnTo>
                  <a:lnTo>
                    <a:pt x="1652" y="2525"/>
                  </a:lnTo>
                  <a:lnTo>
                    <a:pt x="1994" y="2525"/>
                  </a:lnTo>
                  <a:lnTo>
                    <a:pt x="1994" y="0"/>
                  </a:lnTo>
                  <a:lnTo>
                    <a:pt x="1652" y="0"/>
                  </a:lnTo>
                  <a:lnTo>
                    <a:pt x="1652" y="1038"/>
                  </a:lnTo>
                  <a:lnTo>
                    <a:pt x="342" y="1038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7"/>
            <p:cNvSpPr/>
            <p:nvPr/>
          </p:nvSpPr>
          <p:spPr>
            <a:xfrm>
              <a:off x="3306675" y="2311725"/>
              <a:ext cx="24225" cy="37200"/>
            </a:xfrm>
            <a:custGeom>
              <a:avLst/>
              <a:gdLst/>
              <a:ahLst/>
              <a:cxnLst/>
              <a:rect l="l" t="t" r="r" b="b"/>
              <a:pathLst>
                <a:path w="969" h="1488" extrusionOk="0">
                  <a:moveTo>
                    <a:pt x="508" y="1"/>
                  </a:moveTo>
                  <a:cubicBezTo>
                    <a:pt x="367" y="1"/>
                    <a:pt x="261" y="36"/>
                    <a:pt x="178" y="107"/>
                  </a:cubicBezTo>
                  <a:cubicBezTo>
                    <a:pt x="95" y="178"/>
                    <a:pt x="48" y="284"/>
                    <a:pt x="36" y="425"/>
                  </a:cubicBezTo>
                  <a:lnTo>
                    <a:pt x="213" y="449"/>
                  </a:lnTo>
                  <a:cubicBezTo>
                    <a:pt x="213" y="355"/>
                    <a:pt x="249" y="284"/>
                    <a:pt x="296" y="225"/>
                  </a:cubicBezTo>
                  <a:cubicBezTo>
                    <a:pt x="355" y="178"/>
                    <a:pt x="426" y="154"/>
                    <a:pt x="508" y="154"/>
                  </a:cubicBezTo>
                  <a:cubicBezTo>
                    <a:pt x="591" y="154"/>
                    <a:pt x="662" y="178"/>
                    <a:pt x="709" y="225"/>
                  </a:cubicBezTo>
                  <a:cubicBezTo>
                    <a:pt x="756" y="272"/>
                    <a:pt x="780" y="331"/>
                    <a:pt x="780" y="402"/>
                  </a:cubicBezTo>
                  <a:cubicBezTo>
                    <a:pt x="780" y="473"/>
                    <a:pt x="756" y="543"/>
                    <a:pt x="697" y="626"/>
                  </a:cubicBezTo>
                  <a:cubicBezTo>
                    <a:pt x="650" y="697"/>
                    <a:pt x="532" y="803"/>
                    <a:pt x="378" y="933"/>
                  </a:cubicBezTo>
                  <a:cubicBezTo>
                    <a:pt x="272" y="1027"/>
                    <a:pt x="190" y="1098"/>
                    <a:pt x="143" y="1157"/>
                  </a:cubicBezTo>
                  <a:cubicBezTo>
                    <a:pt x="84" y="1228"/>
                    <a:pt x="48" y="1287"/>
                    <a:pt x="13" y="1357"/>
                  </a:cubicBezTo>
                  <a:cubicBezTo>
                    <a:pt x="1" y="1393"/>
                    <a:pt x="1" y="1440"/>
                    <a:pt x="1" y="1487"/>
                  </a:cubicBezTo>
                  <a:lnTo>
                    <a:pt x="968" y="1487"/>
                  </a:lnTo>
                  <a:lnTo>
                    <a:pt x="968" y="1310"/>
                  </a:lnTo>
                  <a:lnTo>
                    <a:pt x="249" y="1310"/>
                  </a:lnTo>
                  <a:cubicBezTo>
                    <a:pt x="272" y="1275"/>
                    <a:pt x="296" y="1239"/>
                    <a:pt x="331" y="1216"/>
                  </a:cubicBezTo>
                  <a:cubicBezTo>
                    <a:pt x="355" y="1180"/>
                    <a:pt x="426" y="1121"/>
                    <a:pt x="532" y="1027"/>
                  </a:cubicBezTo>
                  <a:cubicBezTo>
                    <a:pt x="662" y="909"/>
                    <a:pt x="756" y="826"/>
                    <a:pt x="815" y="767"/>
                  </a:cubicBezTo>
                  <a:cubicBezTo>
                    <a:pt x="874" y="697"/>
                    <a:pt x="909" y="638"/>
                    <a:pt x="933" y="579"/>
                  </a:cubicBezTo>
                  <a:cubicBezTo>
                    <a:pt x="957" y="532"/>
                    <a:pt x="968" y="473"/>
                    <a:pt x="968" y="414"/>
                  </a:cubicBezTo>
                  <a:cubicBezTo>
                    <a:pt x="968" y="296"/>
                    <a:pt x="933" y="201"/>
                    <a:pt x="850" y="119"/>
                  </a:cubicBezTo>
                  <a:cubicBezTo>
                    <a:pt x="768" y="36"/>
                    <a:pt x="650" y="1"/>
                    <a:pt x="5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7"/>
            <p:cNvSpPr/>
            <p:nvPr/>
          </p:nvSpPr>
          <p:spPr>
            <a:xfrm>
              <a:off x="3506950" y="3522100"/>
              <a:ext cx="25" cy="112100"/>
            </a:xfrm>
            <a:custGeom>
              <a:avLst/>
              <a:gdLst/>
              <a:ahLst/>
              <a:cxnLst/>
              <a:rect l="l" t="t" r="r" b="b"/>
              <a:pathLst>
                <a:path w="1" h="4484" fill="none" extrusionOk="0">
                  <a:moveTo>
                    <a:pt x="0" y="1"/>
                  </a:moveTo>
                  <a:lnTo>
                    <a:pt x="0" y="4483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7"/>
            <p:cNvSpPr/>
            <p:nvPr/>
          </p:nvSpPr>
          <p:spPr>
            <a:xfrm>
              <a:off x="3480700" y="3449250"/>
              <a:ext cx="55750" cy="65500"/>
            </a:xfrm>
            <a:custGeom>
              <a:avLst/>
              <a:gdLst/>
              <a:ahLst/>
              <a:cxnLst/>
              <a:rect l="l" t="t" r="r" b="b"/>
              <a:pathLst>
                <a:path w="2230" h="2620" extrusionOk="0">
                  <a:moveTo>
                    <a:pt x="1192" y="1"/>
                  </a:moveTo>
                  <a:cubicBezTo>
                    <a:pt x="968" y="1"/>
                    <a:pt x="767" y="48"/>
                    <a:pt x="578" y="154"/>
                  </a:cubicBezTo>
                  <a:cubicBezTo>
                    <a:pt x="389" y="248"/>
                    <a:pt x="248" y="402"/>
                    <a:pt x="142" y="591"/>
                  </a:cubicBezTo>
                  <a:cubicBezTo>
                    <a:pt x="47" y="791"/>
                    <a:pt x="0" y="1027"/>
                    <a:pt x="0" y="1287"/>
                  </a:cubicBezTo>
                  <a:cubicBezTo>
                    <a:pt x="0" y="1534"/>
                    <a:pt x="36" y="1758"/>
                    <a:pt x="130" y="1971"/>
                  </a:cubicBezTo>
                  <a:cubicBezTo>
                    <a:pt x="213" y="2171"/>
                    <a:pt x="342" y="2336"/>
                    <a:pt x="519" y="2454"/>
                  </a:cubicBezTo>
                  <a:cubicBezTo>
                    <a:pt x="684" y="2561"/>
                    <a:pt x="909" y="2620"/>
                    <a:pt x="1180" y="2620"/>
                  </a:cubicBezTo>
                  <a:cubicBezTo>
                    <a:pt x="1451" y="2620"/>
                    <a:pt x="1675" y="2549"/>
                    <a:pt x="1852" y="2395"/>
                  </a:cubicBezTo>
                  <a:cubicBezTo>
                    <a:pt x="2041" y="2254"/>
                    <a:pt x="2159" y="2042"/>
                    <a:pt x="2230" y="1770"/>
                  </a:cubicBezTo>
                  <a:lnTo>
                    <a:pt x="1899" y="1688"/>
                  </a:lnTo>
                  <a:cubicBezTo>
                    <a:pt x="1852" y="1900"/>
                    <a:pt x="1770" y="2053"/>
                    <a:pt x="1640" y="2171"/>
                  </a:cubicBezTo>
                  <a:cubicBezTo>
                    <a:pt x="1498" y="2277"/>
                    <a:pt x="1345" y="2325"/>
                    <a:pt x="1156" y="2325"/>
                  </a:cubicBezTo>
                  <a:cubicBezTo>
                    <a:pt x="1003" y="2325"/>
                    <a:pt x="861" y="2289"/>
                    <a:pt x="732" y="2207"/>
                  </a:cubicBezTo>
                  <a:cubicBezTo>
                    <a:pt x="590" y="2124"/>
                    <a:pt x="496" y="2006"/>
                    <a:pt x="437" y="1853"/>
                  </a:cubicBezTo>
                  <a:cubicBezTo>
                    <a:pt x="366" y="1688"/>
                    <a:pt x="342" y="1499"/>
                    <a:pt x="342" y="1287"/>
                  </a:cubicBezTo>
                  <a:cubicBezTo>
                    <a:pt x="342" y="1121"/>
                    <a:pt x="366" y="956"/>
                    <a:pt x="425" y="803"/>
                  </a:cubicBezTo>
                  <a:cubicBezTo>
                    <a:pt x="472" y="638"/>
                    <a:pt x="566" y="520"/>
                    <a:pt x="696" y="425"/>
                  </a:cubicBezTo>
                  <a:cubicBezTo>
                    <a:pt x="826" y="331"/>
                    <a:pt x="991" y="284"/>
                    <a:pt x="1180" y="284"/>
                  </a:cubicBezTo>
                  <a:cubicBezTo>
                    <a:pt x="1357" y="284"/>
                    <a:pt x="1498" y="319"/>
                    <a:pt x="1605" y="414"/>
                  </a:cubicBezTo>
                  <a:cubicBezTo>
                    <a:pt x="1723" y="496"/>
                    <a:pt x="1805" y="626"/>
                    <a:pt x="1864" y="815"/>
                  </a:cubicBezTo>
                  <a:lnTo>
                    <a:pt x="2194" y="732"/>
                  </a:lnTo>
                  <a:cubicBezTo>
                    <a:pt x="2124" y="496"/>
                    <a:pt x="2006" y="319"/>
                    <a:pt x="1829" y="189"/>
                  </a:cubicBezTo>
                  <a:cubicBezTo>
                    <a:pt x="1652" y="60"/>
                    <a:pt x="1439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3423775" y="3449250"/>
              <a:ext cx="49875" cy="63150"/>
            </a:xfrm>
            <a:custGeom>
              <a:avLst/>
              <a:gdLst/>
              <a:ahLst/>
              <a:cxnLst/>
              <a:rect l="l" t="t" r="r" b="b"/>
              <a:pathLst>
                <a:path w="1995" h="2526" extrusionOk="0">
                  <a:moveTo>
                    <a:pt x="0" y="1"/>
                  </a:moveTo>
                  <a:lnTo>
                    <a:pt x="0" y="2525"/>
                  </a:lnTo>
                  <a:lnTo>
                    <a:pt x="342" y="2525"/>
                  </a:lnTo>
                  <a:lnTo>
                    <a:pt x="342" y="1334"/>
                  </a:lnTo>
                  <a:lnTo>
                    <a:pt x="1652" y="1334"/>
                  </a:lnTo>
                  <a:lnTo>
                    <a:pt x="1652" y="2525"/>
                  </a:lnTo>
                  <a:lnTo>
                    <a:pt x="1994" y="2525"/>
                  </a:lnTo>
                  <a:lnTo>
                    <a:pt x="1994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42" y="1039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3506950" y="3329525"/>
              <a:ext cx="25" cy="112375"/>
            </a:xfrm>
            <a:custGeom>
              <a:avLst/>
              <a:gdLst/>
              <a:ahLst/>
              <a:cxnLst/>
              <a:rect l="l" t="t" r="r" b="b"/>
              <a:pathLst>
                <a:path w="1" h="4495" fill="none" extrusionOk="0">
                  <a:moveTo>
                    <a:pt x="0" y="0"/>
                  </a:moveTo>
                  <a:lnTo>
                    <a:pt x="0" y="4495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3480700" y="3256675"/>
              <a:ext cx="55750" cy="65500"/>
            </a:xfrm>
            <a:custGeom>
              <a:avLst/>
              <a:gdLst/>
              <a:ahLst/>
              <a:cxnLst/>
              <a:rect l="l" t="t" r="r" b="b"/>
              <a:pathLst>
                <a:path w="2230" h="2620" extrusionOk="0">
                  <a:moveTo>
                    <a:pt x="1192" y="0"/>
                  </a:moveTo>
                  <a:cubicBezTo>
                    <a:pt x="968" y="0"/>
                    <a:pt x="767" y="47"/>
                    <a:pt x="578" y="154"/>
                  </a:cubicBezTo>
                  <a:cubicBezTo>
                    <a:pt x="389" y="260"/>
                    <a:pt x="248" y="401"/>
                    <a:pt x="142" y="602"/>
                  </a:cubicBezTo>
                  <a:cubicBezTo>
                    <a:pt x="47" y="802"/>
                    <a:pt x="0" y="1027"/>
                    <a:pt x="0" y="1298"/>
                  </a:cubicBezTo>
                  <a:cubicBezTo>
                    <a:pt x="0" y="1534"/>
                    <a:pt x="36" y="1758"/>
                    <a:pt x="130" y="1970"/>
                  </a:cubicBezTo>
                  <a:cubicBezTo>
                    <a:pt x="213" y="2183"/>
                    <a:pt x="342" y="2348"/>
                    <a:pt x="519" y="2454"/>
                  </a:cubicBezTo>
                  <a:cubicBezTo>
                    <a:pt x="684" y="2560"/>
                    <a:pt x="909" y="2619"/>
                    <a:pt x="1180" y="2619"/>
                  </a:cubicBezTo>
                  <a:cubicBezTo>
                    <a:pt x="1451" y="2619"/>
                    <a:pt x="1675" y="2548"/>
                    <a:pt x="1852" y="2407"/>
                  </a:cubicBezTo>
                  <a:cubicBezTo>
                    <a:pt x="2041" y="2265"/>
                    <a:pt x="2159" y="2053"/>
                    <a:pt x="2230" y="1770"/>
                  </a:cubicBezTo>
                  <a:lnTo>
                    <a:pt x="1899" y="1687"/>
                  </a:lnTo>
                  <a:cubicBezTo>
                    <a:pt x="1852" y="1900"/>
                    <a:pt x="1770" y="2065"/>
                    <a:pt x="1640" y="2171"/>
                  </a:cubicBezTo>
                  <a:cubicBezTo>
                    <a:pt x="1498" y="2277"/>
                    <a:pt x="1345" y="2336"/>
                    <a:pt x="1156" y="2336"/>
                  </a:cubicBezTo>
                  <a:cubicBezTo>
                    <a:pt x="1003" y="2336"/>
                    <a:pt x="861" y="2289"/>
                    <a:pt x="732" y="2218"/>
                  </a:cubicBezTo>
                  <a:cubicBezTo>
                    <a:pt x="590" y="2135"/>
                    <a:pt x="496" y="2018"/>
                    <a:pt x="437" y="1852"/>
                  </a:cubicBezTo>
                  <a:cubicBezTo>
                    <a:pt x="366" y="1699"/>
                    <a:pt x="342" y="1510"/>
                    <a:pt x="342" y="1286"/>
                  </a:cubicBezTo>
                  <a:cubicBezTo>
                    <a:pt x="342" y="1121"/>
                    <a:pt x="366" y="956"/>
                    <a:pt x="425" y="802"/>
                  </a:cubicBezTo>
                  <a:cubicBezTo>
                    <a:pt x="472" y="649"/>
                    <a:pt x="566" y="519"/>
                    <a:pt x="696" y="425"/>
                  </a:cubicBezTo>
                  <a:cubicBezTo>
                    <a:pt x="826" y="331"/>
                    <a:pt x="991" y="283"/>
                    <a:pt x="1180" y="283"/>
                  </a:cubicBezTo>
                  <a:cubicBezTo>
                    <a:pt x="1357" y="283"/>
                    <a:pt x="1498" y="331"/>
                    <a:pt x="1605" y="413"/>
                  </a:cubicBezTo>
                  <a:cubicBezTo>
                    <a:pt x="1723" y="496"/>
                    <a:pt x="1805" y="637"/>
                    <a:pt x="1864" y="814"/>
                  </a:cubicBezTo>
                  <a:lnTo>
                    <a:pt x="2194" y="743"/>
                  </a:lnTo>
                  <a:cubicBezTo>
                    <a:pt x="2124" y="508"/>
                    <a:pt x="2006" y="319"/>
                    <a:pt x="1829" y="189"/>
                  </a:cubicBezTo>
                  <a:cubicBezTo>
                    <a:pt x="1652" y="71"/>
                    <a:pt x="1439" y="0"/>
                    <a:pt x="11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3544100" y="3256675"/>
              <a:ext cx="49575" cy="63425"/>
            </a:xfrm>
            <a:custGeom>
              <a:avLst/>
              <a:gdLst/>
              <a:ahLst/>
              <a:cxnLst/>
              <a:rect l="l" t="t" r="r" b="b"/>
              <a:pathLst>
                <a:path w="1983" h="2537" extrusionOk="0">
                  <a:moveTo>
                    <a:pt x="1" y="0"/>
                  </a:moveTo>
                  <a:lnTo>
                    <a:pt x="1" y="2537"/>
                  </a:lnTo>
                  <a:lnTo>
                    <a:pt x="331" y="2537"/>
                  </a:lnTo>
                  <a:lnTo>
                    <a:pt x="331" y="1345"/>
                  </a:lnTo>
                  <a:lnTo>
                    <a:pt x="1652" y="1345"/>
                  </a:lnTo>
                  <a:lnTo>
                    <a:pt x="1652" y="2537"/>
                  </a:lnTo>
                  <a:lnTo>
                    <a:pt x="1982" y="2537"/>
                  </a:lnTo>
                  <a:lnTo>
                    <a:pt x="1982" y="0"/>
                  </a:lnTo>
                  <a:lnTo>
                    <a:pt x="1652" y="0"/>
                  </a:lnTo>
                  <a:lnTo>
                    <a:pt x="1652" y="1038"/>
                  </a:lnTo>
                  <a:lnTo>
                    <a:pt x="331" y="1038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3506950" y="3133400"/>
              <a:ext cx="25" cy="112375"/>
            </a:xfrm>
            <a:custGeom>
              <a:avLst/>
              <a:gdLst/>
              <a:ahLst/>
              <a:cxnLst/>
              <a:rect l="l" t="t" r="r" b="b"/>
              <a:pathLst>
                <a:path w="1" h="4495" fill="none" extrusionOk="0">
                  <a:moveTo>
                    <a:pt x="0" y="0"/>
                  </a:moveTo>
                  <a:lnTo>
                    <a:pt x="0" y="4495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3480400" y="3060550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204" y="0"/>
                  </a:moveTo>
                  <a:cubicBezTo>
                    <a:pt x="980" y="0"/>
                    <a:pt x="767" y="47"/>
                    <a:pt x="578" y="154"/>
                  </a:cubicBezTo>
                  <a:cubicBezTo>
                    <a:pt x="401" y="260"/>
                    <a:pt x="260" y="401"/>
                    <a:pt x="154" y="602"/>
                  </a:cubicBezTo>
                  <a:cubicBezTo>
                    <a:pt x="48" y="802"/>
                    <a:pt x="0" y="1027"/>
                    <a:pt x="0" y="1298"/>
                  </a:cubicBezTo>
                  <a:cubicBezTo>
                    <a:pt x="0" y="1534"/>
                    <a:pt x="48" y="1758"/>
                    <a:pt x="142" y="1970"/>
                  </a:cubicBezTo>
                  <a:cubicBezTo>
                    <a:pt x="225" y="2183"/>
                    <a:pt x="354" y="2348"/>
                    <a:pt x="531" y="2454"/>
                  </a:cubicBezTo>
                  <a:cubicBezTo>
                    <a:pt x="696" y="2560"/>
                    <a:pt x="921" y="2619"/>
                    <a:pt x="1192" y="2619"/>
                  </a:cubicBezTo>
                  <a:cubicBezTo>
                    <a:pt x="1451" y="2619"/>
                    <a:pt x="1676" y="2548"/>
                    <a:pt x="1864" y="2407"/>
                  </a:cubicBezTo>
                  <a:cubicBezTo>
                    <a:pt x="2041" y="2265"/>
                    <a:pt x="2171" y="2053"/>
                    <a:pt x="2242" y="1770"/>
                  </a:cubicBezTo>
                  <a:lnTo>
                    <a:pt x="1911" y="1687"/>
                  </a:lnTo>
                  <a:cubicBezTo>
                    <a:pt x="1864" y="1900"/>
                    <a:pt x="1770" y="2065"/>
                    <a:pt x="1640" y="2171"/>
                  </a:cubicBezTo>
                  <a:cubicBezTo>
                    <a:pt x="1510" y="2277"/>
                    <a:pt x="1357" y="2336"/>
                    <a:pt x="1168" y="2336"/>
                  </a:cubicBezTo>
                  <a:cubicBezTo>
                    <a:pt x="1015" y="2336"/>
                    <a:pt x="862" y="2289"/>
                    <a:pt x="732" y="2218"/>
                  </a:cubicBezTo>
                  <a:cubicBezTo>
                    <a:pt x="602" y="2135"/>
                    <a:pt x="508" y="2018"/>
                    <a:pt x="437" y="1852"/>
                  </a:cubicBezTo>
                  <a:cubicBezTo>
                    <a:pt x="378" y="1699"/>
                    <a:pt x="343" y="1510"/>
                    <a:pt x="343" y="1286"/>
                  </a:cubicBezTo>
                  <a:cubicBezTo>
                    <a:pt x="343" y="1121"/>
                    <a:pt x="378" y="956"/>
                    <a:pt x="425" y="802"/>
                  </a:cubicBezTo>
                  <a:cubicBezTo>
                    <a:pt x="484" y="649"/>
                    <a:pt x="567" y="519"/>
                    <a:pt x="708" y="425"/>
                  </a:cubicBezTo>
                  <a:cubicBezTo>
                    <a:pt x="838" y="331"/>
                    <a:pt x="991" y="283"/>
                    <a:pt x="1192" y="283"/>
                  </a:cubicBezTo>
                  <a:cubicBezTo>
                    <a:pt x="1357" y="283"/>
                    <a:pt x="1499" y="331"/>
                    <a:pt x="1617" y="413"/>
                  </a:cubicBezTo>
                  <a:cubicBezTo>
                    <a:pt x="1723" y="496"/>
                    <a:pt x="1805" y="637"/>
                    <a:pt x="1864" y="814"/>
                  </a:cubicBezTo>
                  <a:lnTo>
                    <a:pt x="2195" y="743"/>
                  </a:lnTo>
                  <a:cubicBezTo>
                    <a:pt x="2136" y="508"/>
                    <a:pt x="2006" y="319"/>
                    <a:pt x="1841" y="189"/>
                  </a:cubicBezTo>
                  <a:cubicBezTo>
                    <a:pt x="1664" y="71"/>
                    <a:pt x="1451" y="0"/>
                    <a:pt x="1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3608100" y="3062325"/>
              <a:ext cx="49575" cy="63425"/>
            </a:xfrm>
            <a:custGeom>
              <a:avLst/>
              <a:gdLst/>
              <a:ahLst/>
              <a:cxnLst/>
              <a:rect l="l" t="t" r="r" b="b"/>
              <a:pathLst>
                <a:path w="1983" h="2537" extrusionOk="0">
                  <a:moveTo>
                    <a:pt x="0" y="0"/>
                  </a:moveTo>
                  <a:lnTo>
                    <a:pt x="0" y="2536"/>
                  </a:lnTo>
                  <a:lnTo>
                    <a:pt x="331" y="2536"/>
                  </a:lnTo>
                  <a:lnTo>
                    <a:pt x="331" y="1345"/>
                  </a:lnTo>
                  <a:lnTo>
                    <a:pt x="1652" y="1345"/>
                  </a:lnTo>
                  <a:lnTo>
                    <a:pt x="1652" y="2536"/>
                  </a:lnTo>
                  <a:lnTo>
                    <a:pt x="1982" y="2536"/>
                  </a:lnTo>
                  <a:lnTo>
                    <a:pt x="1982" y="0"/>
                  </a:lnTo>
                  <a:lnTo>
                    <a:pt x="1652" y="0"/>
                  </a:lnTo>
                  <a:lnTo>
                    <a:pt x="1652" y="1038"/>
                  </a:lnTo>
                  <a:lnTo>
                    <a:pt x="331" y="1038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3543225" y="3060550"/>
              <a:ext cx="60475" cy="65775"/>
            </a:xfrm>
            <a:custGeom>
              <a:avLst/>
              <a:gdLst/>
              <a:ahLst/>
              <a:cxnLst/>
              <a:rect l="l" t="t" r="r" b="b"/>
              <a:pathLst>
                <a:path w="2419" h="2631" extrusionOk="0">
                  <a:moveTo>
                    <a:pt x="1203" y="295"/>
                  </a:moveTo>
                  <a:cubicBezTo>
                    <a:pt x="1451" y="295"/>
                    <a:pt x="1664" y="378"/>
                    <a:pt x="1829" y="555"/>
                  </a:cubicBezTo>
                  <a:cubicBezTo>
                    <a:pt x="1994" y="732"/>
                    <a:pt x="2076" y="968"/>
                    <a:pt x="2076" y="1274"/>
                  </a:cubicBezTo>
                  <a:cubicBezTo>
                    <a:pt x="2076" y="1664"/>
                    <a:pt x="1982" y="1935"/>
                    <a:pt x="1817" y="2088"/>
                  </a:cubicBezTo>
                  <a:cubicBezTo>
                    <a:pt x="1640" y="2253"/>
                    <a:pt x="1439" y="2336"/>
                    <a:pt x="1203" y="2336"/>
                  </a:cubicBezTo>
                  <a:cubicBezTo>
                    <a:pt x="1038" y="2336"/>
                    <a:pt x="885" y="2301"/>
                    <a:pt x="755" y="2206"/>
                  </a:cubicBezTo>
                  <a:cubicBezTo>
                    <a:pt x="614" y="2124"/>
                    <a:pt x="519" y="2006"/>
                    <a:pt x="448" y="1852"/>
                  </a:cubicBezTo>
                  <a:cubicBezTo>
                    <a:pt x="378" y="1699"/>
                    <a:pt x="342" y="1522"/>
                    <a:pt x="342" y="1310"/>
                  </a:cubicBezTo>
                  <a:cubicBezTo>
                    <a:pt x="342" y="991"/>
                    <a:pt x="425" y="732"/>
                    <a:pt x="590" y="555"/>
                  </a:cubicBezTo>
                  <a:cubicBezTo>
                    <a:pt x="755" y="378"/>
                    <a:pt x="956" y="295"/>
                    <a:pt x="1203" y="295"/>
                  </a:cubicBezTo>
                  <a:close/>
                  <a:moveTo>
                    <a:pt x="1203" y="0"/>
                  </a:moveTo>
                  <a:cubicBezTo>
                    <a:pt x="991" y="0"/>
                    <a:pt x="779" y="59"/>
                    <a:pt x="590" y="165"/>
                  </a:cubicBezTo>
                  <a:cubicBezTo>
                    <a:pt x="401" y="272"/>
                    <a:pt x="260" y="425"/>
                    <a:pt x="154" y="625"/>
                  </a:cubicBezTo>
                  <a:cubicBezTo>
                    <a:pt x="47" y="826"/>
                    <a:pt x="0" y="1050"/>
                    <a:pt x="0" y="1310"/>
                  </a:cubicBezTo>
                  <a:cubicBezTo>
                    <a:pt x="0" y="1569"/>
                    <a:pt x="47" y="1793"/>
                    <a:pt x="142" y="1994"/>
                  </a:cubicBezTo>
                  <a:cubicBezTo>
                    <a:pt x="248" y="2194"/>
                    <a:pt x="389" y="2348"/>
                    <a:pt x="578" y="2454"/>
                  </a:cubicBezTo>
                  <a:cubicBezTo>
                    <a:pt x="767" y="2572"/>
                    <a:pt x="967" y="2631"/>
                    <a:pt x="1203" y="2631"/>
                  </a:cubicBezTo>
                  <a:cubicBezTo>
                    <a:pt x="1557" y="2631"/>
                    <a:pt x="1852" y="2513"/>
                    <a:pt x="2076" y="2265"/>
                  </a:cubicBezTo>
                  <a:cubicBezTo>
                    <a:pt x="2301" y="2029"/>
                    <a:pt x="2419" y="1699"/>
                    <a:pt x="2419" y="1286"/>
                  </a:cubicBezTo>
                  <a:cubicBezTo>
                    <a:pt x="2419" y="1062"/>
                    <a:pt x="2371" y="850"/>
                    <a:pt x="2277" y="649"/>
                  </a:cubicBezTo>
                  <a:cubicBezTo>
                    <a:pt x="2183" y="449"/>
                    <a:pt x="2029" y="295"/>
                    <a:pt x="1852" y="177"/>
                  </a:cubicBezTo>
                  <a:cubicBezTo>
                    <a:pt x="1664" y="59"/>
                    <a:pt x="1451" y="0"/>
                    <a:pt x="1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7"/>
            <p:cNvSpPr/>
            <p:nvPr/>
          </p:nvSpPr>
          <p:spPr>
            <a:xfrm>
              <a:off x="3401075" y="3062325"/>
              <a:ext cx="49850" cy="63425"/>
            </a:xfrm>
            <a:custGeom>
              <a:avLst/>
              <a:gdLst/>
              <a:ahLst/>
              <a:cxnLst/>
              <a:rect l="l" t="t" r="r" b="b"/>
              <a:pathLst>
                <a:path w="1994" h="2537" extrusionOk="0">
                  <a:moveTo>
                    <a:pt x="0" y="0"/>
                  </a:moveTo>
                  <a:lnTo>
                    <a:pt x="0" y="2536"/>
                  </a:lnTo>
                  <a:lnTo>
                    <a:pt x="342" y="2536"/>
                  </a:lnTo>
                  <a:lnTo>
                    <a:pt x="342" y="1498"/>
                  </a:lnTo>
                  <a:lnTo>
                    <a:pt x="1652" y="1498"/>
                  </a:lnTo>
                  <a:lnTo>
                    <a:pt x="1652" y="2536"/>
                  </a:lnTo>
                  <a:lnTo>
                    <a:pt x="1994" y="2536"/>
                  </a:lnTo>
                  <a:lnTo>
                    <a:pt x="1994" y="0"/>
                  </a:lnTo>
                  <a:lnTo>
                    <a:pt x="1652" y="0"/>
                  </a:lnTo>
                  <a:lnTo>
                    <a:pt x="1652" y="1203"/>
                  </a:lnTo>
                  <a:lnTo>
                    <a:pt x="342" y="1203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7"/>
            <p:cNvSpPr/>
            <p:nvPr/>
          </p:nvSpPr>
          <p:spPr>
            <a:xfrm>
              <a:off x="3455925" y="3107425"/>
              <a:ext cx="24500" cy="37200"/>
            </a:xfrm>
            <a:custGeom>
              <a:avLst/>
              <a:gdLst/>
              <a:ahLst/>
              <a:cxnLst/>
              <a:rect l="l" t="t" r="r" b="b"/>
              <a:pathLst>
                <a:path w="980" h="1488" extrusionOk="0">
                  <a:moveTo>
                    <a:pt x="519" y="1"/>
                  </a:moveTo>
                  <a:cubicBezTo>
                    <a:pt x="378" y="1"/>
                    <a:pt x="272" y="36"/>
                    <a:pt x="177" y="107"/>
                  </a:cubicBezTo>
                  <a:cubicBezTo>
                    <a:pt x="95" y="178"/>
                    <a:pt x="47" y="284"/>
                    <a:pt x="36" y="426"/>
                  </a:cubicBezTo>
                  <a:lnTo>
                    <a:pt x="224" y="449"/>
                  </a:lnTo>
                  <a:cubicBezTo>
                    <a:pt x="224" y="355"/>
                    <a:pt x="248" y="284"/>
                    <a:pt x="307" y="225"/>
                  </a:cubicBezTo>
                  <a:cubicBezTo>
                    <a:pt x="354" y="178"/>
                    <a:pt x="425" y="154"/>
                    <a:pt x="519" y="154"/>
                  </a:cubicBezTo>
                  <a:cubicBezTo>
                    <a:pt x="602" y="154"/>
                    <a:pt x="661" y="178"/>
                    <a:pt x="720" y="225"/>
                  </a:cubicBezTo>
                  <a:cubicBezTo>
                    <a:pt x="767" y="272"/>
                    <a:pt x="791" y="331"/>
                    <a:pt x="791" y="402"/>
                  </a:cubicBezTo>
                  <a:cubicBezTo>
                    <a:pt x="791" y="473"/>
                    <a:pt x="767" y="544"/>
                    <a:pt x="708" y="626"/>
                  </a:cubicBezTo>
                  <a:cubicBezTo>
                    <a:pt x="649" y="697"/>
                    <a:pt x="543" y="803"/>
                    <a:pt x="378" y="933"/>
                  </a:cubicBezTo>
                  <a:cubicBezTo>
                    <a:pt x="283" y="1027"/>
                    <a:pt x="201" y="1098"/>
                    <a:pt x="142" y="1157"/>
                  </a:cubicBezTo>
                  <a:cubicBezTo>
                    <a:pt x="95" y="1228"/>
                    <a:pt x="47" y="1287"/>
                    <a:pt x="24" y="1358"/>
                  </a:cubicBezTo>
                  <a:cubicBezTo>
                    <a:pt x="12" y="1393"/>
                    <a:pt x="0" y="1440"/>
                    <a:pt x="0" y="1487"/>
                  </a:cubicBezTo>
                  <a:lnTo>
                    <a:pt x="979" y="1487"/>
                  </a:lnTo>
                  <a:lnTo>
                    <a:pt x="979" y="1310"/>
                  </a:lnTo>
                  <a:lnTo>
                    <a:pt x="260" y="1310"/>
                  </a:lnTo>
                  <a:cubicBezTo>
                    <a:pt x="272" y="1275"/>
                    <a:pt x="307" y="1240"/>
                    <a:pt x="331" y="1216"/>
                  </a:cubicBezTo>
                  <a:cubicBezTo>
                    <a:pt x="366" y="1181"/>
                    <a:pt x="437" y="1122"/>
                    <a:pt x="543" y="1027"/>
                  </a:cubicBezTo>
                  <a:cubicBezTo>
                    <a:pt x="673" y="909"/>
                    <a:pt x="767" y="827"/>
                    <a:pt x="826" y="768"/>
                  </a:cubicBezTo>
                  <a:cubicBezTo>
                    <a:pt x="873" y="697"/>
                    <a:pt x="920" y="638"/>
                    <a:pt x="944" y="579"/>
                  </a:cubicBezTo>
                  <a:cubicBezTo>
                    <a:pt x="968" y="532"/>
                    <a:pt x="979" y="473"/>
                    <a:pt x="979" y="414"/>
                  </a:cubicBezTo>
                  <a:cubicBezTo>
                    <a:pt x="979" y="296"/>
                    <a:pt x="932" y="202"/>
                    <a:pt x="850" y="119"/>
                  </a:cubicBezTo>
                  <a:cubicBezTo>
                    <a:pt x="767" y="36"/>
                    <a:pt x="661" y="1"/>
                    <a:pt x="5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3506950" y="3932925"/>
              <a:ext cx="25" cy="112400"/>
            </a:xfrm>
            <a:custGeom>
              <a:avLst/>
              <a:gdLst/>
              <a:ahLst/>
              <a:cxnLst/>
              <a:rect l="l" t="t" r="r" b="b"/>
              <a:pathLst>
                <a:path w="1" h="4496" fill="none" extrusionOk="0">
                  <a:moveTo>
                    <a:pt x="0" y="1"/>
                  </a:moveTo>
                  <a:lnTo>
                    <a:pt x="0" y="4495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3476575" y="4050900"/>
              <a:ext cx="60775" cy="65500"/>
            </a:xfrm>
            <a:custGeom>
              <a:avLst/>
              <a:gdLst/>
              <a:ahLst/>
              <a:cxnLst/>
              <a:rect l="l" t="t" r="r" b="b"/>
              <a:pathLst>
                <a:path w="2431" h="2620" extrusionOk="0">
                  <a:moveTo>
                    <a:pt x="1215" y="284"/>
                  </a:moveTo>
                  <a:cubicBezTo>
                    <a:pt x="1463" y="284"/>
                    <a:pt x="1675" y="378"/>
                    <a:pt x="1840" y="555"/>
                  </a:cubicBezTo>
                  <a:cubicBezTo>
                    <a:pt x="1994" y="720"/>
                    <a:pt x="2076" y="968"/>
                    <a:pt x="2076" y="1275"/>
                  </a:cubicBezTo>
                  <a:cubicBezTo>
                    <a:pt x="2076" y="1652"/>
                    <a:pt x="1994" y="1923"/>
                    <a:pt x="1829" y="2089"/>
                  </a:cubicBezTo>
                  <a:cubicBezTo>
                    <a:pt x="1652" y="2254"/>
                    <a:pt x="1451" y="2336"/>
                    <a:pt x="1215" y="2336"/>
                  </a:cubicBezTo>
                  <a:cubicBezTo>
                    <a:pt x="1050" y="2336"/>
                    <a:pt x="897" y="2289"/>
                    <a:pt x="755" y="2207"/>
                  </a:cubicBezTo>
                  <a:cubicBezTo>
                    <a:pt x="625" y="2124"/>
                    <a:pt x="519" y="2006"/>
                    <a:pt x="460" y="1853"/>
                  </a:cubicBezTo>
                  <a:cubicBezTo>
                    <a:pt x="389" y="1699"/>
                    <a:pt x="354" y="1511"/>
                    <a:pt x="354" y="1310"/>
                  </a:cubicBezTo>
                  <a:cubicBezTo>
                    <a:pt x="354" y="980"/>
                    <a:pt x="437" y="732"/>
                    <a:pt x="590" y="555"/>
                  </a:cubicBezTo>
                  <a:cubicBezTo>
                    <a:pt x="755" y="378"/>
                    <a:pt x="967" y="284"/>
                    <a:pt x="1215" y="284"/>
                  </a:cubicBezTo>
                  <a:close/>
                  <a:moveTo>
                    <a:pt x="1215" y="1"/>
                  </a:moveTo>
                  <a:cubicBezTo>
                    <a:pt x="991" y="1"/>
                    <a:pt x="790" y="48"/>
                    <a:pt x="602" y="154"/>
                  </a:cubicBezTo>
                  <a:cubicBezTo>
                    <a:pt x="413" y="260"/>
                    <a:pt x="260" y="413"/>
                    <a:pt x="165" y="614"/>
                  </a:cubicBezTo>
                  <a:cubicBezTo>
                    <a:pt x="59" y="815"/>
                    <a:pt x="0" y="1050"/>
                    <a:pt x="0" y="1310"/>
                  </a:cubicBezTo>
                  <a:cubicBezTo>
                    <a:pt x="0" y="1558"/>
                    <a:pt x="59" y="1782"/>
                    <a:pt x="153" y="1982"/>
                  </a:cubicBezTo>
                  <a:cubicBezTo>
                    <a:pt x="248" y="2183"/>
                    <a:pt x="389" y="2336"/>
                    <a:pt x="578" y="2454"/>
                  </a:cubicBezTo>
                  <a:cubicBezTo>
                    <a:pt x="767" y="2560"/>
                    <a:pt x="979" y="2619"/>
                    <a:pt x="1215" y="2619"/>
                  </a:cubicBezTo>
                  <a:cubicBezTo>
                    <a:pt x="1569" y="2619"/>
                    <a:pt x="1864" y="2502"/>
                    <a:pt x="2088" y="2266"/>
                  </a:cubicBezTo>
                  <a:cubicBezTo>
                    <a:pt x="2312" y="2030"/>
                    <a:pt x="2430" y="1699"/>
                    <a:pt x="2430" y="1275"/>
                  </a:cubicBezTo>
                  <a:cubicBezTo>
                    <a:pt x="2430" y="1050"/>
                    <a:pt x="2383" y="838"/>
                    <a:pt x="2277" y="649"/>
                  </a:cubicBezTo>
                  <a:cubicBezTo>
                    <a:pt x="2182" y="449"/>
                    <a:pt x="2041" y="284"/>
                    <a:pt x="1852" y="177"/>
                  </a:cubicBezTo>
                  <a:cubicBezTo>
                    <a:pt x="1663" y="60"/>
                    <a:pt x="1451" y="1"/>
                    <a:pt x="1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3541450" y="4052375"/>
              <a:ext cx="49875" cy="63425"/>
            </a:xfrm>
            <a:custGeom>
              <a:avLst/>
              <a:gdLst/>
              <a:ahLst/>
              <a:cxnLst/>
              <a:rect l="l" t="t" r="r" b="b"/>
              <a:pathLst>
                <a:path w="1995" h="2537" extrusionOk="0">
                  <a:moveTo>
                    <a:pt x="0" y="1"/>
                  </a:moveTo>
                  <a:lnTo>
                    <a:pt x="0" y="2537"/>
                  </a:lnTo>
                  <a:lnTo>
                    <a:pt x="342" y="2537"/>
                  </a:lnTo>
                  <a:lnTo>
                    <a:pt x="342" y="1345"/>
                  </a:lnTo>
                  <a:lnTo>
                    <a:pt x="1652" y="1345"/>
                  </a:lnTo>
                  <a:lnTo>
                    <a:pt x="1652" y="2537"/>
                  </a:lnTo>
                  <a:lnTo>
                    <a:pt x="1994" y="2537"/>
                  </a:lnTo>
                  <a:lnTo>
                    <a:pt x="1994" y="1"/>
                  </a:lnTo>
                  <a:lnTo>
                    <a:pt x="1652" y="1"/>
                  </a:lnTo>
                  <a:lnTo>
                    <a:pt x="1652" y="1050"/>
                  </a:lnTo>
                  <a:lnTo>
                    <a:pt x="342" y="1050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3738750" y="3901075"/>
              <a:ext cx="60475" cy="65500"/>
            </a:xfrm>
            <a:custGeom>
              <a:avLst/>
              <a:gdLst/>
              <a:ahLst/>
              <a:cxnLst/>
              <a:rect l="l" t="t" r="r" b="b"/>
              <a:pathLst>
                <a:path w="2419" h="2620" extrusionOk="0">
                  <a:moveTo>
                    <a:pt x="1216" y="284"/>
                  </a:moveTo>
                  <a:cubicBezTo>
                    <a:pt x="1463" y="284"/>
                    <a:pt x="1664" y="378"/>
                    <a:pt x="1829" y="555"/>
                  </a:cubicBezTo>
                  <a:cubicBezTo>
                    <a:pt x="1994" y="720"/>
                    <a:pt x="2077" y="968"/>
                    <a:pt x="2077" y="1275"/>
                  </a:cubicBezTo>
                  <a:cubicBezTo>
                    <a:pt x="2077" y="1652"/>
                    <a:pt x="1994" y="1924"/>
                    <a:pt x="1817" y="2089"/>
                  </a:cubicBezTo>
                  <a:cubicBezTo>
                    <a:pt x="1652" y="2254"/>
                    <a:pt x="1452" y="2336"/>
                    <a:pt x="1216" y="2336"/>
                  </a:cubicBezTo>
                  <a:cubicBezTo>
                    <a:pt x="1039" y="2336"/>
                    <a:pt x="897" y="2289"/>
                    <a:pt x="756" y="2207"/>
                  </a:cubicBezTo>
                  <a:cubicBezTo>
                    <a:pt x="626" y="2124"/>
                    <a:pt x="520" y="2006"/>
                    <a:pt x="449" y="1853"/>
                  </a:cubicBezTo>
                  <a:cubicBezTo>
                    <a:pt x="378" y="1699"/>
                    <a:pt x="343" y="1511"/>
                    <a:pt x="343" y="1310"/>
                  </a:cubicBezTo>
                  <a:cubicBezTo>
                    <a:pt x="343" y="980"/>
                    <a:pt x="425" y="732"/>
                    <a:pt x="590" y="555"/>
                  </a:cubicBezTo>
                  <a:cubicBezTo>
                    <a:pt x="756" y="378"/>
                    <a:pt x="968" y="284"/>
                    <a:pt x="1216" y="284"/>
                  </a:cubicBezTo>
                  <a:close/>
                  <a:moveTo>
                    <a:pt x="1216" y="1"/>
                  </a:moveTo>
                  <a:cubicBezTo>
                    <a:pt x="991" y="1"/>
                    <a:pt x="791" y="48"/>
                    <a:pt x="602" y="154"/>
                  </a:cubicBezTo>
                  <a:cubicBezTo>
                    <a:pt x="413" y="260"/>
                    <a:pt x="260" y="414"/>
                    <a:pt x="154" y="614"/>
                  </a:cubicBezTo>
                  <a:cubicBezTo>
                    <a:pt x="60" y="815"/>
                    <a:pt x="1" y="1051"/>
                    <a:pt x="1" y="1310"/>
                  </a:cubicBezTo>
                  <a:cubicBezTo>
                    <a:pt x="1" y="1558"/>
                    <a:pt x="48" y="1782"/>
                    <a:pt x="154" y="1983"/>
                  </a:cubicBezTo>
                  <a:cubicBezTo>
                    <a:pt x="248" y="2183"/>
                    <a:pt x="390" y="2336"/>
                    <a:pt x="579" y="2454"/>
                  </a:cubicBezTo>
                  <a:cubicBezTo>
                    <a:pt x="767" y="2561"/>
                    <a:pt x="980" y="2620"/>
                    <a:pt x="1216" y="2620"/>
                  </a:cubicBezTo>
                  <a:cubicBezTo>
                    <a:pt x="1570" y="2620"/>
                    <a:pt x="1864" y="2502"/>
                    <a:pt x="2089" y="2266"/>
                  </a:cubicBezTo>
                  <a:cubicBezTo>
                    <a:pt x="2313" y="2030"/>
                    <a:pt x="2419" y="1699"/>
                    <a:pt x="2419" y="1275"/>
                  </a:cubicBezTo>
                  <a:cubicBezTo>
                    <a:pt x="2419" y="1051"/>
                    <a:pt x="2372" y="838"/>
                    <a:pt x="2277" y="650"/>
                  </a:cubicBezTo>
                  <a:cubicBezTo>
                    <a:pt x="2183" y="449"/>
                    <a:pt x="2041" y="284"/>
                    <a:pt x="1853" y="178"/>
                  </a:cubicBezTo>
                  <a:cubicBezTo>
                    <a:pt x="1664" y="60"/>
                    <a:pt x="1452" y="1"/>
                    <a:pt x="1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3806875" y="3901075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204" y="1"/>
                  </a:moveTo>
                  <a:cubicBezTo>
                    <a:pt x="980" y="1"/>
                    <a:pt x="767" y="48"/>
                    <a:pt x="590" y="154"/>
                  </a:cubicBezTo>
                  <a:cubicBezTo>
                    <a:pt x="402" y="260"/>
                    <a:pt x="260" y="402"/>
                    <a:pt x="154" y="602"/>
                  </a:cubicBezTo>
                  <a:cubicBezTo>
                    <a:pt x="60" y="803"/>
                    <a:pt x="1" y="1027"/>
                    <a:pt x="1" y="1287"/>
                  </a:cubicBezTo>
                  <a:cubicBezTo>
                    <a:pt x="1" y="1534"/>
                    <a:pt x="48" y="1758"/>
                    <a:pt x="142" y="1971"/>
                  </a:cubicBezTo>
                  <a:cubicBezTo>
                    <a:pt x="225" y="2183"/>
                    <a:pt x="355" y="2348"/>
                    <a:pt x="532" y="2454"/>
                  </a:cubicBezTo>
                  <a:cubicBezTo>
                    <a:pt x="697" y="2561"/>
                    <a:pt x="921" y="2620"/>
                    <a:pt x="1192" y="2620"/>
                  </a:cubicBezTo>
                  <a:cubicBezTo>
                    <a:pt x="1463" y="2620"/>
                    <a:pt x="1688" y="2549"/>
                    <a:pt x="1865" y="2407"/>
                  </a:cubicBezTo>
                  <a:cubicBezTo>
                    <a:pt x="2053" y="2254"/>
                    <a:pt x="2171" y="2053"/>
                    <a:pt x="2242" y="1770"/>
                  </a:cubicBezTo>
                  <a:lnTo>
                    <a:pt x="1912" y="1688"/>
                  </a:lnTo>
                  <a:cubicBezTo>
                    <a:pt x="1865" y="1900"/>
                    <a:pt x="1770" y="2065"/>
                    <a:pt x="1640" y="2171"/>
                  </a:cubicBezTo>
                  <a:cubicBezTo>
                    <a:pt x="1511" y="2277"/>
                    <a:pt x="1357" y="2336"/>
                    <a:pt x="1169" y="2336"/>
                  </a:cubicBezTo>
                  <a:cubicBezTo>
                    <a:pt x="1015" y="2336"/>
                    <a:pt x="874" y="2289"/>
                    <a:pt x="732" y="2219"/>
                  </a:cubicBezTo>
                  <a:cubicBezTo>
                    <a:pt x="602" y="2136"/>
                    <a:pt x="508" y="2018"/>
                    <a:pt x="449" y="1853"/>
                  </a:cubicBezTo>
                  <a:cubicBezTo>
                    <a:pt x="378" y="1688"/>
                    <a:pt x="355" y="1511"/>
                    <a:pt x="355" y="1287"/>
                  </a:cubicBezTo>
                  <a:cubicBezTo>
                    <a:pt x="355" y="1121"/>
                    <a:pt x="378" y="956"/>
                    <a:pt x="425" y="803"/>
                  </a:cubicBezTo>
                  <a:cubicBezTo>
                    <a:pt x="484" y="650"/>
                    <a:pt x="579" y="520"/>
                    <a:pt x="708" y="425"/>
                  </a:cubicBezTo>
                  <a:cubicBezTo>
                    <a:pt x="838" y="331"/>
                    <a:pt x="1003" y="284"/>
                    <a:pt x="1192" y="284"/>
                  </a:cubicBezTo>
                  <a:cubicBezTo>
                    <a:pt x="1369" y="284"/>
                    <a:pt x="1499" y="331"/>
                    <a:pt x="1617" y="414"/>
                  </a:cubicBezTo>
                  <a:cubicBezTo>
                    <a:pt x="1723" y="496"/>
                    <a:pt x="1817" y="638"/>
                    <a:pt x="1876" y="815"/>
                  </a:cubicBezTo>
                  <a:lnTo>
                    <a:pt x="2207" y="744"/>
                  </a:lnTo>
                  <a:cubicBezTo>
                    <a:pt x="2136" y="508"/>
                    <a:pt x="2018" y="319"/>
                    <a:pt x="1841" y="189"/>
                  </a:cubicBezTo>
                  <a:cubicBezTo>
                    <a:pt x="1664" y="60"/>
                    <a:pt x="1452" y="1"/>
                    <a:pt x="12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3868525" y="3903150"/>
              <a:ext cx="49850" cy="63425"/>
            </a:xfrm>
            <a:custGeom>
              <a:avLst/>
              <a:gdLst/>
              <a:ahLst/>
              <a:cxnLst/>
              <a:rect l="l" t="t" r="r" b="b"/>
              <a:pathLst>
                <a:path w="1994" h="2537" extrusionOk="0">
                  <a:moveTo>
                    <a:pt x="0" y="0"/>
                  </a:moveTo>
                  <a:lnTo>
                    <a:pt x="0" y="2537"/>
                  </a:lnTo>
                  <a:lnTo>
                    <a:pt x="342" y="2537"/>
                  </a:lnTo>
                  <a:lnTo>
                    <a:pt x="342" y="1345"/>
                  </a:lnTo>
                  <a:lnTo>
                    <a:pt x="1652" y="1345"/>
                  </a:lnTo>
                  <a:lnTo>
                    <a:pt x="1652" y="2537"/>
                  </a:lnTo>
                  <a:lnTo>
                    <a:pt x="1994" y="2537"/>
                  </a:lnTo>
                  <a:lnTo>
                    <a:pt x="1994" y="0"/>
                  </a:lnTo>
                  <a:lnTo>
                    <a:pt x="1652" y="0"/>
                  </a:lnTo>
                  <a:lnTo>
                    <a:pt x="1652" y="1050"/>
                  </a:lnTo>
                  <a:lnTo>
                    <a:pt x="342" y="1050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3922775" y="3948275"/>
              <a:ext cx="24225" cy="37775"/>
            </a:xfrm>
            <a:custGeom>
              <a:avLst/>
              <a:gdLst/>
              <a:ahLst/>
              <a:cxnLst/>
              <a:rect l="l" t="t" r="r" b="b"/>
              <a:pathLst>
                <a:path w="969" h="1511" extrusionOk="0">
                  <a:moveTo>
                    <a:pt x="473" y="0"/>
                  </a:moveTo>
                  <a:cubicBezTo>
                    <a:pt x="355" y="0"/>
                    <a:pt x="249" y="24"/>
                    <a:pt x="178" y="95"/>
                  </a:cubicBezTo>
                  <a:cubicBezTo>
                    <a:pt x="95" y="165"/>
                    <a:pt x="48" y="260"/>
                    <a:pt x="24" y="378"/>
                  </a:cubicBezTo>
                  <a:lnTo>
                    <a:pt x="201" y="413"/>
                  </a:lnTo>
                  <a:cubicBezTo>
                    <a:pt x="213" y="319"/>
                    <a:pt x="249" y="260"/>
                    <a:pt x="296" y="213"/>
                  </a:cubicBezTo>
                  <a:cubicBezTo>
                    <a:pt x="343" y="165"/>
                    <a:pt x="402" y="142"/>
                    <a:pt x="473" y="142"/>
                  </a:cubicBezTo>
                  <a:cubicBezTo>
                    <a:pt x="544" y="142"/>
                    <a:pt x="602" y="165"/>
                    <a:pt x="650" y="213"/>
                  </a:cubicBezTo>
                  <a:cubicBezTo>
                    <a:pt x="685" y="248"/>
                    <a:pt x="709" y="307"/>
                    <a:pt x="709" y="378"/>
                  </a:cubicBezTo>
                  <a:cubicBezTo>
                    <a:pt x="709" y="460"/>
                    <a:pt x="685" y="519"/>
                    <a:pt x="626" y="566"/>
                  </a:cubicBezTo>
                  <a:cubicBezTo>
                    <a:pt x="555" y="602"/>
                    <a:pt x="485" y="625"/>
                    <a:pt x="414" y="625"/>
                  </a:cubicBezTo>
                  <a:lnTo>
                    <a:pt x="378" y="625"/>
                  </a:lnTo>
                  <a:lnTo>
                    <a:pt x="367" y="779"/>
                  </a:lnTo>
                  <a:cubicBezTo>
                    <a:pt x="414" y="767"/>
                    <a:pt x="461" y="755"/>
                    <a:pt x="496" y="755"/>
                  </a:cubicBezTo>
                  <a:cubicBezTo>
                    <a:pt x="579" y="755"/>
                    <a:pt x="650" y="791"/>
                    <a:pt x="697" y="838"/>
                  </a:cubicBezTo>
                  <a:cubicBezTo>
                    <a:pt x="756" y="897"/>
                    <a:pt x="779" y="968"/>
                    <a:pt x="779" y="1050"/>
                  </a:cubicBezTo>
                  <a:cubicBezTo>
                    <a:pt x="779" y="1133"/>
                    <a:pt x="756" y="1203"/>
                    <a:pt x="697" y="1262"/>
                  </a:cubicBezTo>
                  <a:cubicBezTo>
                    <a:pt x="638" y="1321"/>
                    <a:pt x="555" y="1357"/>
                    <a:pt x="473" y="1357"/>
                  </a:cubicBezTo>
                  <a:cubicBezTo>
                    <a:pt x="402" y="1357"/>
                    <a:pt x="343" y="1333"/>
                    <a:pt x="296" y="1286"/>
                  </a:cubicBezTo>
                  <a:cubicBezTo>
                    <a:pt x="237" y="1239"/>
                    <a:pt x="201" y="1168"/>
                    <a:pt x="190" y="1062"/>
                  </a:cubicBezTo>
                  <a:lnTo>
                    <a:pt x="1" y="1086"/>
                  </a:lnTo>
                  <a:cubicBezTo>
                    <a:pt x="13" y="1215"/>
                    <a:pt x="72" y="1310"/>
                    <a:pt x="154" y="1392"/>
                  </a:cubicBezTo>
                  <a:cubicBezTo>
                    <a:pt x="237" y="1463"/>
                    <a:pt x="343" y="1510"/>
                    <a:pt x="473" y="1510"/>
                  </a:cubicBezTo>
                  <a:cubicBezTo>
                    <a:pt x="614" y="1510"/>
                    <a:pt x="732" y="1463"/>
                    <a:pt x="827" y="1369"/>
                  </a:cubicBezTo>
                  <a:cubicBezTo>
                    <a:pt x="921" y="1286"/>
                    <a:pt x="968" y="1168"/>
                    <a:pt x="968" y="1038"/>
                  </a:cubicBezTo>
                  <a:cubicBezTo>
                    <a:pt x="968" y="944"/>
                    <a:pt x="945" y="873"/>
                    <a:pt x="897" y="802"/>
                  </a:cubicBezTo>
                  <a:cubicBezTo>
                    <a:pt x="850" y="743"/>
                    <a:pt x="779" y="696"/>
                    <a:pt x="697" y="684"/>
                  </a:cubicBezTo>
                  <a:cubicBezTo>
                    <a:pt x="768" y="649"/>
                    <a:pt x="815" y="602"/>
                    <a:pt x="850" y="555"/>
                  </a:cubicBezTo>
                  <a:cubicBezTo>
                    <a:pt x="886" y="496"/>
                    <a:pt x="897" y="448"/>
                    <a:pt x="897" y="378"/>
                  </a:cubicBezTo>
                  <a:cubicBezTo>
                    <a:pt x="897" y="307"/>
                    <a:pt x="886" y="248"/>
                    <a:pt x="850" y="189"/>
                  </a:cubicBezTo>
                  <a:cubicBezTo>
                    <a:pt x="815" y="130"/>
                    <a:pt x="756" y="83"/>
                    <a:pt x="685" y="47"/>
                  </a:cubicBezTo>
                  <a:cubicBezTo>
                    <a:pt x="626" y="12"/>
                    <a:pt x="544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3378050" y="3636225"/>
              <a:ext cx="258100" cy="294950"/>
            </a:xfrm>
            <a:custGeom>
              <a:avLst/>
              <a:gdLst/>
              <a:ahLst/>
              <a:cxnLst/>
              <a:rect l="l" t="t" r="r" b="b"/>
              <a:pathLst>
                <a:path w="10324" h="11798" fill="none" extrusionOk="0">
                  <a:moveTo>
                    <a:pt x="1" y="2950"/>
                  </a:moveTo>
                  <a:lnTo>
                    <a:pt x="5156" y="1"/>
                  </a:lnTo>
                  <a:lnTo>
                    <a:pt x="10323" y="2950"/>
                  </a:lnTo>
                  <a:lnTo>
                    <a:pt x="10323" y="8849"/>
                  </a:lnTo>
                  <a:lnTo>
                    <a:pt x="5156" y="11798"/>
                  </a:lnTo>
                  <a:lnTo>
                    <a:pt x="1" y="8849"/>
                  </a:lnTo>
                  <a:close/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7"/>
            <p:cNvSpPr/>
            <p:nvPr/>
          </p:nvSpPr>
          <p:spPr>
            <a:xfrm>
              <a:off x="3400475" y="3689175"/>
              <a:ext cx="215025" cy="188675"/>
            </a:xfrm>
            <a:custGeom>
              <a:avLst/>
              <a:gdLst/>
              <a:ahLst/>
              <a:cxnLst/>
              <a:rect l="l" t="t" r="r" b="b"/>
              <a:pathLst>
                <a:path w="8601" h="7547" extrusionOk="0">
                  <a:moveTo>
                    <a:pt x="4296" y="250"/>
                  </a:moveTo>
                  <a:cubicBezTo>
                    <a:pt x="5454" y="250"/>
                    <a:pt x="6588" y="821"/>
                    <a:pt x="7267" y="1870"/>
                  </a:cubicBezTo>
                  <a:cubicBezTo>
                    <a:pt x="8317" y="3510"/>
                    <a:pt x="7834" y="5693"/>
                    <a:pt x="6206" y="6743"/>
                  </a:cubicBezTo>
                  <a:cubicBezTo>
                    <a:pt x="5611" y="7120"/>
                    <a:pt x="4939" y="7298"/>
                    <a:pt x="4287" y="7298"/>
                  </a:cubicBezTo>
                  <a:cubicBezTo>
                    <a:pt x="4266" y="7298"/>
                    <a:pt x="4245" y="7297"/>
                    <a:pt x="4224" y="7297"/>
                  </a:cubicBezTo>
                  <a:cubicBezTo>
                    <a:pt x="3091" y="7273"/>
                    <a:pt x="1994" y="6695"/>
                    <a:pt x="1333" y="5681"/>
                  </a:cubicBezTo>
                  <a:cubicBezTo>
                    <a:pt x="284" y="4041"/>
                    <a:pt x="755" y="1870"/>
                    <a:pt x="2395" y="809"/>
                  </a:cubicBezTo>
                  <a:cubicBezTo>
                    <a:pt x="2986" y="431"/>
                    <a:pt x="3645" y="250"/>
                    <a:pt x="4296" y="250"/>
                  </a:cubicBezTo>
                  <a:close/>
                  <a:moveTo>
                    <a:pt x="4292" y="1"/>
                  </a:moveTo>
                  <a:cubicBezTo>
                    <a:pt x="3593" y="1"/>
                    <a:pt x="2886" y="193"/>
                    <a:pt x="2254" y="596"/>
                  </a:cubicBezTo>
                  <a:cubicBezTo>
                    <a:pt x="508" y="1729"/>
                    <a:pt x="0" y="4065"/>
                    <a:pt x="1121" y="5811"/>
                  </a:cubicBezTo>
                  <a:cubicBezTo>
                    <a:pt x="1829" y="6908"/>
                    <a:pt x="3009" y="7521"/>
                    <a:pt x="4212" y="7545"/>
                  </a:cubicBezTo>
                  <a:cubicBezTo>
                    <a:pt x="4250" y="7546"/>
                    <a:pt x="4289" y="7547"/>
                    <a:pt x="4328" y="7547"/>
                  </a:cubicBezTo>
                  <a:cubicBezTo>
                    <a:pt x="5021" y="7547"/>
                    <a:pt x="5721" y="7346"/>
                    <a:pt x="6335" y="6955"/>
                  </a:cubicBezTo>
                  <a:cubicBezTo>
                    <a:pt x="8093" y="5822"/>
                    <a:pt x="8600" y="3487"/>
                    <a:pt x="7480" y="1729"/>
                  </a:cubicBezTo>
                  <a:cubicBezTo>
                    <a:pt x="6755" y="611"/>
                    <a:pt x="5536" y="1"/>
                    <a:pt x="42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7"/>
            <p:cNvSpPr/>
            <p:nvPr/>
          </p:nvSpPr>
          <p:spPr>
            <a:xfrm>
              <a:off x="3637875" y="3858600"/>
              <a:ext cx="97350" cy="56075"/>
            </a:xfrm>
            <a:custGeom>
              <a:avLst/>
              <a:gdLst/>
              <a:ahLst/>
              <a:cxnLst/>
              <a:rect l="l" t="t" r="r" b="b"/>
              <a:pathLst>
                <a:path w="3894" h="2243" fill="none" extrusionOk="0">
                  <a:moveTo>
                    <a:pt x="3894" y="2242"/>
                  </a:moveTo>
                  <a:lnTo>
                    <a:pt x="1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7"/>
            <p:cNvSpPr/>
            <p:nvPr/>
          </p:nvSpPr>
          <p:spPr>
            <a:xfrm>
              <a:off x="3251825" y="3289100"/>
              <a:ext cx="221225" cy="25"/>
            </a:xfrm>
            <a:custGeom>
              <a:avLst/>
              <a:gdLst/>
              <a:ahLst/>
              <a:cxnLst/>
              <a:rect l="l" t="t" r="r" b="b"/>
              <a:pathLst>
                <a:path w="8849" h="1" fill="none" extrusionOk="0">
                  <a:moveTo>
                    <a:pt x="1" y="1"/>
                  </a:moveTo>
                  <a:lnTo>
                    <a:pt x="8848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7"/>
            <p:cNvSpPr/>
            <p:nvPr/>
          </p:nvSpPr>
          <p:spPr>
            <a:xfrm>
              <a:off x="2955425" y="3858900"/>
              <a:ext cx="424125" cy="25"/>
            </a:xfrm>
            <a:custGeom>
              <a:avLst/>
              <a:gdLst/>
              <a:ahLst/>
              <a:cxnLst/>
              <a:rect l="l" t="t" r="r" b="b"/>
              <a:pathLst>
                <a:path w="16965" h="1" fill="none" extrusionOk="0">
                  <a:moveTo>
                    <a:pt x="1" y="1"/>
                  </a:moveTo>
                  <a:lnTo>
                    <a:pt x="16965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7"/>
            <p:cNvSpPr/>
            <p:nvPr/>
          </p:nvSpPr>
          <p:spPr>
            <a:xfrm>
              <a:off x="2517775" y="2492825"/>
              <a:ext cx="663600" cy="25"/>
            </a:xfrm>
            <a:custGeom>
              <a:avLst/>
              <a:gdLst/>
              <a:ahLst/>
              <a:cxnLst/>
              <a:rect l="l" t="t" r="r" b="b"/>
              <a:pathLst>
                <a:path w="26544" h="1" fill="none" extrusionOk="0">
                  <a:moveTo>
                    <a:pt x="26543" y="0"/>
                  </a:moveTo>
                  <a:lnTo>
                    <a:pt x="14015" y="0"/>
                  </a:lnTo>
                  <a:lnTo>
                    <a:pt x="9591" y="0"/>
                  </a:lnTo>
                  <a:lnTo>
                    <a:pt x="0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7"/>
            <p:cNvSpPr/>
            <p:nvPr/>
          </p:nvSpPr>
          <p:spPr>
            <a:xfrm>
              <a:off x="2518350" y="2299050"/>
              <a:ext cx="663600" cy="25"/>
            </a:xfrm>
            <a:custGeom>
              <a:avLst/>
              <a:gdLst/>
              <a:ahLst/>
              <a:cxnLst/>
              <a:rect l="l" t="t" r="r" b="b"/>
              <a:pathLst>
                <a:path w="26544" h="1" fill="none" extrusionOk="0">
                  <a:moveTo>
                    <a:pt x="12317" y="0"/>
                  </a:moveTo>
                  <a:lnTo>
                    <a:pt x="9580" y="0"/>
                  </a:lnTo>
                  <a:lnTo>
                    <a:pt x="1" y="0"/>
                  </a:lnTo>
                  <a:moveTo>
                    <a:pt x="26544" y="0"/>
                  </a:moveTo>
                  <a:lnTo>
                    <a:pt x="15278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7"/>
            <p:cNvSpPr/>
            <p:nvPr/>
          </p:nvSpPr>
          <p:spPr>
            <a:xfrm>
              <a:off x="2833050" y="2266600"/>
              <a:ext cx="60775" cy="65500"/>
            </a:xfrm>
            <a:custGeom>
              <a:avLst/>
              <a:gdLst/>
              <a:ahLst/>
              <a:cxnLst/>
              <a:rect l="l" t="t" r="r" b="b"/>
              <a:pathLst>
                <a:path w="2431" h="2620" extrusionOk="0">
                  <a:moveTo>
                    <a:pt x="1215" y="284"/>
                  </a:moveTo>
                  <a:cubicBezTo>
                    <a:pt x="1463" y="284"/>
                    <a:pt x="1675" y="378"/>
                    <a:pt x="1840" y="555"/>
                  </a:cubicBezTo>
                  <a:cubicBezTo>
                    <a:pt x="1994" y="720"/>
                    <a:pt x="2076" y="968"/>
                    <a:pt x="2076" y="1275"/>
                  </a:cubicBezTo>
                  <a:cubicBezTo>
                    <a:pt x="2076" y="1652"/>
                    <a:pt x="1994" y="1924"/>
                    <a:pt x="1829" y="2089"/>
                  </a:cubicBezTo>
                  <a:cubicBezTo>
                    <a:pt x="1652" y="2254"/>
                    <a:pt x="1451" y="2337"/>
                    <a:pt x="1215" y="2337"/>
                  </a:cubicBezTo>
                  <a:cubicBezTo>
                    <a:pt x="1050" y="2337"/>
                    <a:pt x="897" y="2289"/>
                    <a:pt x="755" y="2207"/>
                  </a:cubicBezTo>
                  <a:cubicBezTo>
                    <a:pt x="625" y="2124"/>
                    <a:pt x="519" y="2006"/>
                    <a:pt x="460" y="1853"/>
                  </a:cubicBezTo>
                  <a:cubicBezTo>
                    <a:pt x="389" y="1699"/>
                    <a:pt x="354" y="1511"/>
                    <a:pt x="354" y="1310"/>
                  </a:cubicBezTo>
                  <a:cubicBezTo>
                    <a:pt x="354" y="980"/>
                    <a:pt x="437" y="732"/>
                    <a:pt x="590" y="555"/>
                  </a:cubicBezTo>
                  <a:cubicBezTo>
                    <a:pt x="755" y="378"/>
                    <a:pt x="967" y="284"/>
                    <a:pt x="1215" y="284"/>
                  </a:cubicBezTo>
                  <a:close/>
                  <a:moveTo>
                    <a:pt x="1215" y="1"/>
                  </a:moveTo>
                  <a:cubicBezTo>
                    <a:pt x="991" y="1"/>
                    <a:pt x="790" y="48"/>
                    <a:pt x="602" y="154"/>
                  </a:cubicBezTo>
                  <a:cubicBezTo>
                    <a:pt x="413" y="260"/>
                    <a:pt x="260" y="414"/>
                    <a:pt x="165" y="614"/>
                  </a:cubicBezTo>
                  <a:cubicBezTo>
                    <a:pt x="59" y="815"/>
                    <a:pt x="0" y="1051"/>
                    <a:pt x="0" y="1310"/>
                  </a:cubicBezTo>
                  <a:cubicBezTo>
                    <a:pt x="0" y="1558"/>
                    <a:pt x="59" y="1782"/>
                    <a:pt x="153" y="1983"/>
                  </a:cubicBezTo>
                  <a:cubicBezTo>
                    <a:pt x="248" y="2183"/>
                    <a:pt x="389" y="2337"/>
                    <a:pt x="578" y="2455"/>
                  </a:cubicBezTo>
                  <a:cubicBezTo>
                    <a:pt x="767" y="2561"/>
                    <a:pt x="979" y="2620"/>
                    <a:pt x="1215" y="2620"/>
                  </a:cubicBezTo>
                  <a:cubicBezTo>
                    <a:pt x="1569" y="2620"/>
                    <a:pt x="1864" y="2502"/>
                    <a:pt x="2088" y="2266"/>
                  </a:cubicBezTo>
                  <a:cubicBezTo>
                    <a:pt x="2312" y="2030"/>
                    <a:pt x="2430" y="1699"/>
                    <a:pt x="2430" y="1275"/>
                  </a:cubicBezTo>
                  <a:cubicBezTo>
                    <a:pt x="2430" y="1051"/>
                    <a:pt x="2383" y="838"/>
                    <a:pt x="2277" y="650"/>
                  </a:cubicBezTo>
                  <a:cubicBezTo>
                    <a:pt x="2182" y="449"/>
                    <a:pt x="2041" y="284"/>
                    <a:pt x="1852" y="178"/>
                  </a:cubicBezTo>
                  <a:cubicBezTo>
                    <a:pt x="1663" y="60"/>
                    <a:pt x="1451" y="1"/>
                    <a:pt x="1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7"/>
            <p:cNvSpPr/>
            <p:nvPr/>
          </p:nvSpPr>
          <p:spPr>
            <a:xfrm>
              <a:off x="2518350" y="2684525"/>
              <a:ext cx="663600" cy="25"/>
            </a:xfrm>
            <a:custGeom>
              <a:avLst/>
              <a:gdLst/>
              <a:ahLst/>
              <a:cxnLst/>
              <a:rect l="l" t="t" r="r" b="b"/>
              <a:pathLst>
                <a:path w="26544" h="1" fill="none" extrusionOk="0">
                  <a:moveTo>
                    <a:pt x="12317" y="0"/>
                  </a:moveTo>
                  <a:lnTo>
                    <a:pt x="9580" y="0"/>
                  </a:lnTo>
                  <a:lnTo>
                    <a:pt x="1" y="0"/>
                  </a:lnTo>
                  <a:moveTo>
                    <a:pt x="26544" y="0"/>
                  </a:moveTo>
                  <a:lnTo>
                    <a:pt x="15278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7"/>
            <p:cNvSpPr/>
            <p:nvPr/>
          </p:nvSpPr>
          <p:spPr>
            <a:xfrm>
              <a:off x="2833050" y="2652075"/>
              <a:ext cx="60775" cy="65800"/>
            </a:xfrm>
            <a:custGeom>
              <a:avLst/>
              <a:gdLst/>
              <a:ahLst/>
              <a:cxnLst/>
              <a:rect l="l" t="t" r="r" b="b"/>
              <a:pathLst>
                <a:path w="2431" h="2632" extrusionOk="0">
                  <a:moveTo>
                    <a:pt x="1215" y="295"/>
                  </a:moveTo>
                  <a:cubicBezTo>
                    <a:pt x="1463" y="295"/>
                    <a:pt x="1675" y="378"/>
                    <a:pt x="1840" y="555"/>
                  </a:cubicBezTo>
                  <a:cubicBezTo>
                    <a:pt x="1994" y="732"/>
                    <a:pt x="2076" y="968"/>
                    <a:pt x="2076" y="1274"/>
                  </a:cubicBezTo>
                  <a:cubicBezTo>
                    <a:pt x="2076" y="1664"/>
                    <a:pt x="1994" y="1935"/>
                    <a:pt x="1829" y="2088"/>
                  </a:cubicBezTo>
                  <a:cubicBezTo>
                    <a:pt x="1652" y="2254"/>
                    <a:pt x="1451" y="2336"/>
                    <a:pt x="1215" y="2336"/>
                  </a:cubicBezTo>
                  <a:cubicBezTo>
                    <a:pt x="1050" y="2336"/>
                    <a:pt x="897" y="2301"/>
                    <a:pt x="755" y="2206"/>
                  </a:cubicBezTo>
                  <a:cubicBezTo>
                    <a:pt x="625" y="2124"/>
                    <a:pt x="519" y="2006"/>
                    <a:pt x="460" y="1853"/>
                  </a:cubicBezTo>
                  <a:cubicBezTo>
                    <a:pt x="389" y="1699"/>
                    <a:pt x="354" y="1522"/>
                    <a:pt x="354" y="1310"/>
                  </a:cubicBezTo>
                  <a:cubicBezTo>
                    <a:pt x="354" y="991"/>
                    <a:pt x="437" y="732"/>
                    <a:pt x="590" y="555"/>
                  </a:cubicBezTo>
                  <a:cubicBezTo>
                    <a:pt x="755" y="378"/>
                    <a:pt x="967" y="295"/>
                    <a:pt x="1215" y="295"/>
                  </a:cubicBezTo>
                  <a:close/>
                  <a:moveTo>
                    <a:pt x="1215" y="0"/>
                  </a:moveTo>
                  <a:cubicBezTo>
                    <a:pt x="991" y="0"/>
                    <a:pt x="790" y="59"/>
                    <a:pt x="602" y="166"/>
                  </a:cubicBezTo>
                  <a:cubicBezTo>
                    <a:pt x="413" y="260"/>
                    <a:pt x="260" y="425"/>
                    <a:pt x="165" y="626"/>
                  </a:cubicBezTo>
                  <a:cubicBezTo>
                    <a:pt x="59" y="826"/>
                    <a:pt x="0" y="1050"/>
                    <a:pt x="0" y="1310"/>
                  </a:cubicBezTo>
                  <a:cubicBezTo>
                    <a:pt x="0" y="1569"/>
                    <a:pt x="59" y="1794"/>
                    <a:pt x="153" y="1994"/>
                  </a:cubicBezTo>
                  <a:cubicBezTo>
                    <a:pt x="248" y="2195"/>
                    <a:pt x="389" y="2348"/>
                    <a:pt x="578" y="2454"/>
                  </a:cubicBezTo>
                  <a:cubicBezTo>
                    <a:pt x="767" y="2572"/>
                    <a:pt x="979" y="2631"/>
                    <a:pt x="1215" y="2631"/>
                  </a:cubicBezTo>
                  <a:cubicBezTo>
                    <a:pt x="1569" y="2631"/>
                    <a:pt x="1864" y="2513"/>
                    <a:pt x="2088" y="2265"/>
                  </a:cubicBezTo>
                  <a:cubicBezTo>
                    <a:pt x="2312" y="2029"/>
                    <a:pt x="2430" y="1699"/>
                    <a:pt x="2430" y="1286"/>
                  </a:cubicBezTo>
                  <a:cubicBezTo>
                    <a:pt x="2430" y="1062"/>
                    <a:pt x="2383" y="850"/>
                    <a:pt x="2277" y="649"/>
                  </a:cubicBezTo>
                  <a:cubicBezTo>
                    <a:pt x="2182" y="449"/>
                    <a:pt x="2041" y="295"/>
                    <a:pt x="1852" y="177"/>
                  </a:cubicBezTo>
                  <a:cubicBezTo>
                    <a:pt x="1663" y="59"/>
                    <a:pt x="1451" y="0"/>
                    <a:pt x="12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7"/>
            <p:cNvSpPr/>
            <p:nvPr/>
          </p:nvSpPr>
          <p:spPr>
            <a:xfrm>
              <a:off x="3949625" y="3298550"/>
              <a:ext cx="60475" cy="65500"/>
            </a:xfrm>
            <a:custGeom>
              <a:avLst/>
              <a:gdLst/>
              <a:ahLst/>
              <a:cxnLst/>
              <a:rect l="l" t="t" r="r" b="b"/>
              <a:pathLst>
                <a:path w="2419" h="2620" extrusionOk="0">
                  <a:moveTo>
                    <a:pt x="1215" y="284"/>
                  </a:moveTo>
                  <a:cubicBezTo>
                    <a:pt x="1463" y="284"/>
                    <a:pt x="1664" y="378"/>
                    <a:pt x="1829" y="555"/>
                  </a:cubicBezTo>
                  <a:cubicBezTo>
                    <a:pt x="1994" y="732"/>
                    <a:pt x="2077" y="968"/>
                    <a:pt x="2077" y="1274"/>
                  </a:cubicBezTo>
                  <a:cubicBezTo>
                    <a:pt x="2077" y="1652"/>
                    <a:pt x="1994" y="1923"/>
                    <a:pt x="1817" y="2088"/>
                  </a:cubicBezTo>
                  <a:cubicBezTo>
                    <a:pt x="1652" y="2254"/>
                    <a:pt x="1451" y="2336"/>
                    <a:pt x="1215" y="2336"/>
                  </a:cubicBezTo>
                  <a:cubicBezTo>
                    <a:pt x="1039" y="2336"/>
                    <a:pt x="897" y="2289"/>
                    <a:pt x="755" y="2206"/>
                  </a:cubicBezTo>
                  <a:cubicBezTo>
                    <a:pt x="626" y="2124"/>
                    <a:pt x="519" y="2006"/>
                    <a:pt x="449" y="1853"/>
                  </a:cubicBezTo>
                  <a:cubicBezTo>
                    <a:pt x="378" y="1699"/>
                    <a:pt x="342" y="1510"/>
                    <a:pt x="342" y="1310"/>
                  </a:cubicBezTo>
                  <a:cubicBezTo>
                    <a:pt x="342" y="980"/>
                    <a:pt x="425" y="732"/>
                    <a:pt x="590" y="555"/>
                  </a:cubicBezTo>
                  <a:cubicBezTo>
                    <a:pt x="755" y="378"/>
                    <a:pt x="968" y="284"/>
                    <a:pt x="1215" y="284"/>
                  </a:cubicBezTo>
                  <a:close/>
                  <a:moveTo>
                    <a:pt x="1215" y="0"/>
                  </a:moveTo>
                  <a:cubicBezTo>
                    <a:pt x="991" y="0"/>
                    <a:pt x="791" y="48"/>
                    <a:pt x="602" y="154"/>
                  </a:cubicBezTo>
                  <a:cubicBezTo>
                    <a:pt x="413" y="260"/>
                    <a:pt x="260" y="413"/>
                    <a:pt x="154" y="614"/>
                  </a:cubicBezTo>
                  <a:cubicBezTo>
                    <a:pt x="59" y="826"/>
                    <a:pt x="0" y="1050"/>
                    <a:pt x="0" y="1310"/>
                  </a:cubicBezTo>
                  <a:cubicBezTo>
                    <a:pt x="0" y="1558"/>
                    <a:pt x="48" y="1794"/>
                    <a:pt x="154" y="1982"/>
                  </a:cubicBezTo>
                  <a:cubicBezTo>
                    <a:pt x="248" y="2183"/>
                    <a:pt x="390" y="2348"/>
                    <a:pt x="578" y="2454"/>
                  </a:cubicBezTo>
                  <a:cubicBezTo>
                    <a:pt x="767" y="2572"/>
                    <a:pt x="980" y="2619"/>
                    <a:pt x="1215" y="2619"/>
                  </a:cubicBezTo>
                  <a:cubicBezTo>
                    <a:pt x="1569" y="2619"/>
                    <a:pt x="1864" y="2501"/>
                    <a:pt x="2088" y="2265"/>
                  </a:cubicBezTo>
                  <a:cubicBezTo>
                    <a:pt x="2313" y="2029"/>
                    <a:pt x="2419" y="1699"/>
                    <a:pt x="2419" y="1274"/>
                  </a:cubicBezTo>
                  <a:cubicBezTo>
                    <a:pt x="2419" y="1050"/>
                    <a:pt x="2372" y="850"/>
                    <a:pt x="2277" y="649"/>
                  </a:cubicBezTo>
                  <a:cubicBezTo>
                    <a:pt x="2183" y="449"/>
                    <a:pt x="2041" y="284"/>
                    <a:pt x="1853" y="177"/>
                  </a:cubicBezTo>
                  <a:cubicBezTo>
                    <a:pt x="1664" y="59"/>
                    <a:pt x="1451" y="0"/>
                    <a:pt x="12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7"/>
            <p:cNvSpPr/>
            <p:nvPr/>
          </p:nvSpPr>
          <p:spPr>
            <a:xfrm>
              <a:off x="3808350" y="3298550"/>
              <a:ext cx="56075" cy="65800"/>
            </a:xfrm>
            <a:custGeom>
              <a:avLst/>
              <a:gdLst/>
              <a:ahLst/>
              <a:cxnLst/>
              <a:rect l="l" t="t" r="r" b="b"/>
              <a:pathLst>
                <a:path w="2243" h="2632" extrusionOk="0">
                  <a:moveTo>
                    <a:pt x="1204" y="0"/>
                  </a:moveTo>
                  <a:cubicBezTo>
                    <a:pt x="980" y="0"/>
                    <a:pt x="767" y="59"/>
                    <a:pt x="590" y="154"/>
                  </a:cubicBezTo>
                  <a:cubicBezTo>
                    <a:pt x="402" y="260"/>
                    <a:pt x="260" y="413"/>
                    <a:pt x="154" y="602"/>
                  </a:cubicBezTo>
                  <a:cubicBezTo>
                    <a:pt x="60" y="803"/>
                    <a:pt x="1" y="1039"/>
                    <a:pt x="1" y="1298"/>
                  </a:cubicBezTo>
                  <a:cubicBezTo>
                    <a:pt x="1" y="1534"/>
                    <a:pt x="48" y="1770"/>
                    <a:pt x="142" y="1971"/>
                  </a:cubicBezTo>
                  <a:cubicBezTo>
                    <a:pt x="225" y="2183"/>
                    <a:pt x="355" y="2348"/>
                    <a:pt x="531" y="2454"/>
                  </a:cubicBezTo>
                  <a:cubicBezTo>
                    <a:pt x="697" y="2572"/>
                    <a:pt x="921" y="2631"/>
                    <a:pt x="1192" y="2631"/>
                  </a:cubicBezTo>
                  <a:cubicBezTo>
                    <a:pt x="1463" y="2631"/>
                    <a:pt x="1676" y="2549"/>
                    <a:pt x="1865" y="2407"/>
                  </a:cubicBezTo>
                  <a:cubicBezTo>
                    <a:pt x="2042" y="2265"/>
                    <a:pt x="2171" y="2053"/>
                    <a:pt x="2242" y="1782"/>
                  </a:cubicBezTo>
                  <a:lnTo>
                    <a:pt x="1912" y="1699"/>
                  </a:lnTo>
                  <a:cubicBezTo>
                    <a:pt x="1865" y="1912"/>
                    <a:pt x="1770" y="2065"/>
                    <a:pt x="1640" y="2171"/>
                  </a:cubicBezTo>
                  <a:cubicBezTo>
                    <a:pt x="1511" y="2289"/>
                    <a:pt x="1357" y="2336"/>
                    <a:pt x="1169" y="2336"/>
                  </a:cubicBezTo>
                  <a:cubicBezTo>
                    <a:pt x="1015" y="2336"/>
                    <a:pt x="874" y="2301"/>
                    <a:pt x="732" y="2218"/>
                  </a:cubicBezTo>
                  <a:cubicBezTo>
                    <a:pt x="602" y="2136"/>
                    <a:pt x="508" y="2018"/>
                    <a:pt x="449" y="1864"/>
                  </a:cubicBezTo>
                  <a:cubicBezTo>
                    <a:pt x="378" y="1699"/>
                    <a:pt x="355" y="1510"/>
                    <a:pt x="355" y="1298"/>
                  </a:cubicBezTo>
                  <a:cubicBezTo>
                    <a:pt x="355" y="1133"/>
                    <a:pt x="378" y="968"/>
                    <a:pt x="425" y="803"/>
                  </a:cubicBezTo>
                  <a:cubicBezTo>
                    <a:pt x="484" y="649"/>
                    <a:pt x="579" y="531"/>
                    <a:pt x="708" y="437"/>
                  </a:cubicBezTo>
                  <a:cubicBezTo>
                    <a:pt x="838" y="343"/>
                    <a:pt x="1003" y="295"/>
                    <a:pt x="1192" y="295"/>
                  </a:cubicBezTo>
                  <a:cubicBezTo>
                    <a:pt x="1357" y="295"/>
                    <a:pt x="1499" y="331"/>
                    <a:pt x="1617" y="413"/>
                  </a:cubicBezTo>
                  <a:cubicBezTo>
                    <a:pt x="1723" y="508"/>
                    <a:pt x="1806" y="637"/>
                    <a:pt x="1865" y="826"/>
                  </a:cubicBezTo>
                  <a:lnTo>
                    <a:pt x="2195" y="744"/>
                  </a:lnTo>
                  <a:cubicBezTo>
                    <a:pt x="2136" y="508"/>
                    <a:pt x="2006" y="331"/>
                    <a:pt x="1841" y="201"/>
                  </a:cubicBezTo>
                  <a:cubicBezTo>
                    <a:pt x="1664" y="71"/>
                    <a:pt x="1452" y="0"/>
                    <a:pt x="1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7"/>
            <p:cNvSpPr/>
            <p:nvPr/>
          </p:nvSpPr>
          <p:spPr>
            <a:xfrm>
              <a:off x="3870000" y="3300900"/>
              <a:ext cx="49575" cy="63450"/>
            </a:xfrm>
            <a:custGeom>
              <a:avLst/>
              <a:gdLst/>
              <a:ahLst/>
              <a:cxnLst/>
              <a:rect l="l" t="t" r="r" b="b"/>
              <a:pathLst>
                <a:path w="1983" h="2538" extrusionOk="0">
                  <a:moveTo>
                    <a:pt x="0" y="1"/>
                  </a:moveTo>
                  <a:lnTo>
                    <a:pt x="0" y="2537"/>
                  </a:lnTo>
                  <a:lnTo>
                    <a:pt x="331" y="2537"/>
                  </a:lnTo>
                  <a:lnTo>
                    <a:pt x="331" y="1334"/>
                  </a:lnTo>
                  <a:lnTo>
                    <a:pt x="1652" y="1334"/>
                  </a:lnTo>
                  <a:lnTo>
                    <a:pt x="1652" y="2537"/>
                  </a:lnTo>
                  <a:lnTo>
                    <a:pt x="1982" y="2537"/>
                  </a:lnTo>
                  <a:lnTo>
                    <a:pt x="1982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31" y="1039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7"/>
            <p:cNvSpPr/>
            <p:nvPr/>
          </p:nvSpPr>
          <p:spPr>
            <a:xfrm>
              <a:off x="3924250" y="3345725"/>
              <a:ext cx="24225" cy="37775"/>
            </a:xfrm>
            <a:custGeom>
              <a:avLst/>
              <a:gdLst/>
              <a:ahLst/>
              <a:cxnLst/>
              <a:rect l="l" t="t" r="r" b="b"/>
              <a:pathLst>
                <a:path w="969" h="1511" extrusionOk="0">
                  <a:moveTo>
                    <a:pt x="461" y="1"/>
                  </a:moveTo>
                  <a:cubicBezTo>
                    <a:pt x="355" y="1"/>
                    <a:pt x="249" y="36"/>
                    <a:pt x="178" y="107"/>
                  </a:cubicBezTo>
                  <a:cubicBezTo>
                    <a:pt x="95" y="166"/>
                    <a:pt x="48" y="260"/>
                    <a:pt x="24" y="378"/>
                  </a:cubicBezTo>
                  <a:lnTo>
                    <a:pt x="201" y="414"/>
                  </a:lnTo>
                  <a:cubicBezTo>
                    <a:pt x="213" y="331"/>
                    <a:pt x="249" y="260"/>
                    <a:pt x="296" y="213"/>
                  </a:cubicBezTo>
                  <a:cubicBezTo>
                    <a:pt x="343" y="178"/>
                    <a:pt x="402" y="154"/>
                    <a:pt x="473" y="154"/>
                  </a:cubicBezTo>
                  <a:cubicBezTo>
                    <a:pt x="543" y="154"/>
                    <a:pt x="602" y="178"/>
                    <a:pt x="650" y="213"/>
                  </a:cubicBezTo>
                  <a:cubicBezTo>
                    <a:pt x="685" y="260"/>
                    <a:pt x="709" y="319"/>
                    <a:pt x="709" y="378"/>
                  </a:cubicBezTo>
                  <a:cubicBezTo>
                    <a:pt x="709" y="461"/>
                    <a:pt x="685" y="532"/>
                    <a:pt x="614" y="567"/>
                  </a:cubicBezTo>
                  <a:cubicBezTo>
                    <a:pt x="555" y="603"/>
                    <a:pt x="485" y="626"/>
                    <a:pt x="414" y="626"/>
                  </a:cubicBezTo>
                  <a:lnTo>
                    <a:pt x="378" y="626"/>
                  </a:lnTo>
                  <a:lnTo>
                    <a:pt x="367" y="791"/>
                  </a:lnTo>
                  <a:cubicBezTo>
                    <a:pt x="414" y="768"/>
                    <a:pt x="461" y="768"/>
                    <a:pt x="485" y="768"/>
                  </a:cubicBezTo>
                  <a:cubicBezTo>
                    <a:pt x="579" y="768"/>
                    <a:pt x="638" y="791"/>
                    <a:pt x="697" y="850"/>
                  </a:cubicBezTo>
                  <a:cubicBezTo>
                    <a:pt x="756" y="898"/>
                    <a:pt x="779" y="968"/>
                    <a:pt x="779" y="1051"/>
                  </a:cubicBezTo>
                  <a:cubicBezTo>
                    <a:pt x="779" y="1145"/>
                    <a:pt x="744" y="1216"/>
                    <a:pt x="685" y="1275"/>
                  </a:cubicBezTo>
                  <a:cubicBezTo>
                    <a:pt x="626" y="1334"/>
                    <a:pt x="555" y="1358"/>
                    <a:pt x="473" y="1358"/>
                  </a:cubicBezTo>
                  <a:cubicBezTo>
                    <a:pt x="402" y="1358"/>
                    <a:pt x="343" y="1334"/>
                    <a:pt x="296" y="1299"/>
                  </a:cubicBezTo>
                  <a:cubicBezTo>
                    <a:pt x="237" y="1251"/>
                    <a:pt x="201" y="1169"/>
                    <a:pt x="190" y="1074"/>
                  </a:cubicBezTo>
                  <a:lnTo>
                    <a:pt x="1" y="1098"/>
                  </a:lnTo>
                  <a:cubicBezTo>
                    <a:pt x="13" y="1216"/>
                    <a:pt x="60" y="1322"/>
                    <a:pt x="154" y="1393"/>
                  </a:cubicBezTo>
                  <a:cubicBezTo>
                    <a:pt x="237" y="1476"/>
                    <a:pt x="343" y="1511"/>
                    <a:pt x="473" y="1511"/>
                  </a:cubicBezTo>
                  <a:cubicBezTo>
                    <a:pt x="614" y="1511"/>
                    <a:pt x="732" y="1464"/>
                    <a:pt x="827" y="1381"/>
                  </a:cubicBezTo>
                  <a:cubicBezTo>
                    <a:pt x="921" y="1287"/>
                    <a:pt x="968" y="1181"/>
                    <a:pt x="968" y="1051"/>
                  </a:cubicBezTo>
                  <a:cubicBezTo>
                    <a:pt x="968" y="956"/>
                    <a:pt x="945" y="874"/>
                    <a:pt x="897" y="815"/>
                  </a:cubicBezTo>
                  <a:cubicBezTo>
                    <a:pt x="850" y="744"/>
                    <a:pt x="779" y="709"/>
                    <a:pt x="697" y="685"/>
                  </a:cubicBezTo>
                  <a:cubicBezTo>
                    <a:pt x="768" y="650"/>
                    <a:pt x="815" y="614"/>
                    <a:pt x="850" y="555"/>
                  </a:cubicBezTo>
                  <a:cubicBezTo>
                    <a:pt x="886" y="508"/>
                    <a:pt x="897" y="449"/>
                    <a:pt x="897" y="390"/>
                  </a:cubicBezTo>
                  <a:cubicBezTo>
                    <a:pt x="897" y="319"/>
                    <a:pt x="886" y="249"/>
                    <a:pt x="850" y="190"/>
                  </a:cubicBezTo>
                  <a:cubicBezTo>
                    <a:pt x="803" y="131"/>
                    <a:pt x="756" y="84"/>
                    <a:pt x="685" y="48"/>
                  </a:cubicBezTo>
                  <a:cubicBezTo>
                    <a:pt x="626" y="13"/>
                    <a:pt x="543" y="1"/>
                    <a:pt x="4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7"/>
            <p:cNvSpPr/>
            <p:nvPr/>
          </p:nvSpPr>
          <p:spPr>
            <a:xfrm>
              <a:off x="4211525" y="3448375"/>
              <a:ext cx="60475" cy="65775"/>
            </a:xfrm>
            <a:custGeom>
              <a:avLst/>
              <a:gdLst/>
              <a:ahLst/>
              <a:cxnLst/>
              <a:rect l="l" t="t" r="r" b="b"/>
              <a:pathLst>
                <a:path w="2419" h="2631" extrusionOk="0">
                  <a:moveTo>
                    <a:pt x="1203" y="295"/>
                  </a:moveTo>
                  <a:cubicBezTo>
                    <a:pt x="1451" y="295"/>
                    <a:pt x="1663" y="378"/>
                    <a:pt x="1829" y="555"/>
                  </a:cubicBezTo>
                  <a:cubicBezTo>
                    <a:pt x="1994" y="732"/>
                    <a:pt x="2076" y="968"/>
                    <a:pt x="2076" y="1274"/>
                  </a:cubicBezTo>
                  <a:cubicBezTo>
                    <a:pt x="2076" y="1664"/>
                    <a:pt x="1982" y="1935"/>
                    <a:pt x="1817" y="2088"/>
                  </a:cubicBezTo>
                  <a:cubicBezTo>
                    <a:pt x="1640" y="2254"/>
                    <a:pt x="1439" y="2336"/>
                    <a:pt x="1203" y="2336"/>
                  </a:cubicBezTo>
                  <a:cubicBezTo>
                    <a:pt x="1038" y="2336"/>
                    <a:pt x="885" y="2301"/>
                    <a:pt x="755" y="2206"/>
                  </a:cubicBezTo>
                  <a:cubicBezTo>
                    <a:pt x="614" y="2124"/>
                    <a:pt x="519" y="2006"/>
                    <a:pt x="448" y="1852"/>
                  </a:cubicBezTo>
                  <a:cubicBezTo>
                    <a:pt x="378" y="1699"/>
                    <a:pt x="342" y="1522"/>
                    <a:pt x="342" y="1310"/>
                  </a:cubicBezTo>
                  <a:cubicBezTo>
                    <a:pt x="342" y="991"/>
                    <a:pt x="425" y="732"/>
                    <a:pt x="590" y="555"/>
                  </a:cubicBezTo>
                  <a:cubicBezTo>
                    <a:pt x="743" y="378"/>
                    <a:pt x="956" y="295"/>
                    <a:pt x="1203" y="295"/>
                  </a:cubicBezTo>
                  <a:close/>
                  <a:moveTo>
                    <a:pt x="1203" y="0"/>
                  </a:moveTo>
                  <a:cubicBezTo>
                    <a:pt x="991" y="0"/>
                    <a:pt x="779" y="59"/>
                    <a:pt x="590" y="165"/>
                  </a:cubicBezTo>
                  <a:cubicBezTo>
                    <a:pt x="401" y="260"/>
                    <a:pt x="260" y="413"/>
                    <a:pt x="153" y="626"/>
                  </a:cubicBezTo>
                  <a:cubicBezTo>
                    <a:pt x="47" y="826"/>
                    <a:pt x="0" y="1050"/>
                    <a:pt x="0" y="1310"/>
                  </a:cubicBezTo>
                  <a:cubicBezTo>
                    <a:pt x="0" y="1569"/>
                    <a:pt x="47" y="1793"/>
                    <a:pt x="142" y="1994"/>
                  </a:cubicBezTo>
                  <a:cubicBezTo>
                    <a:pt x="236" y="2195"/>
                    <a:pt x="389" y="2348"/>
                    <a:pt x="578" y="2454"/>
                  </a:cubicBezTo>
                  <a:cubicBezTo>
                    <a:pt x="755" y="2572"/>
                    <a:pt x="967" y="2631"/>
                    <a:pt x="1203" y="2631"/>
                  </a:cubicBezTo>
                  <a:cubicBezTo>
                    <a:pt x="1557" y="2631"/>
                    <a:pt x="1852" y="2513"/>
                    <a:pt x="2076" y="2265"/>
                  </a:cubicBezTo>
                  <a:cubicBezTo>
                    <a:pt x="2300" y="2029"/>
                    <a:pt x="2418" y="1699"/>
                    <a:pt x="2418" y="1286"/>
                  </a:cubicBezTo>
                  <a:cubicBezTo>
                    <a:pt x="2418" y="1062"/>
                    <a:pt x="2371" y="850"/>
                    <a:pt x="2277" y="649"/>
                  </a:cubicBezTo>
                  <a:cubicBezTo>
                    <a:pt x="2171" y="449"/>
                    <a:pt x="2029" y="295"/>
                    <a:pt x="1852" y="177"/>
                  </a:cubicBezTo>
                  <a:cubicBezTo>
                    <a:pt x="1663" y="59"/>
                    <a:pt x="1451" y="0"/>
                    <a:pt x="1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7"/>
            <p:cNvSpPr/>
            <p:nvPr/>
          </p:nvSpPr>
          <p:spPr>
            <a:xfrm>
              <a:off x="4241600" y="3330400"/>
              <a:ext cx="25" cy="112400"/>
            </a:xfrm>
            <a:custGeom>
              <a:avLst/>
              <a:gdLst/>
              <a:ahLst/>
              <a:cxnLst/>
              <a:rect l="l" t="t" r="r" b="b"/>
              <a:pathLst>
                <a:path w="1" h="4496" fill="none" extrusionOk="0">
                  <a:moveTo>
                    <a:pt x="0" y="0"/>
                  </a:moveTo>
                  <a:lnTo>
                    <a:pt x="0" y="4495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7"/>
            <p:cNvSpPr/>
            <p:nvPr/>
          </p:nvSpPr>
          <p:spPr>
            <a:xfrm>
              <a:off x="4112725" y="3033700"/>
              <a:ext cx="258075" cy="294950"/>
            </a:xfrm>
            <a:custGeom>
              <a:avLst/>
              <a:gdLst/>
              <a:ahLst/>
              <a:cxnLst/>
              <a:rect l="l" t="t" r="r" b="b"/>
              <a:pathLst>
                <a:path w="10323" h="11798" fill="none" extrusionOk="0">
                  <a:moveTo>
                    <a:pt x="0" y="2950"/>
                  </a:moveTo>
                  <a:lnTo>
                    <a:pt x="5155" y="1"/>
                  </a:lnTo>
                  <a:lnTo>
                    <a:pt x="10322" y="2950"/>
                  </a:lnTo>
                  <a:lnTo>
                    <a:pt x="10322" y="8848"/>
                  </a:lnTo>
                  <a:lnTo>
                    <a:pt x="5155" y="11798"/>
                  </a:lnTo>
                  <a:lnTo>
                    <a:pt x="0" y="8848"/>
                  </a:lnTo>
                  <a:close/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7"/>
            <p:cNvSpPr/>
            <p:nvPr/>
          </p:nvSpPr>
          <p:spPr>
            <a:xfrm>
              <a:off x="4135125" y="3086650"/>
              <a:ext cx="215025" cy="188675"/>
            </a:xfrm>
            <a:custGeom>
              <a:avLst/>
              <a:gdLst/>
              <a:ahLst/>
              <a:cxnLst/>
              <a:rect l="l" t="t" r="r" b="b"/>
              <a:pathLst>
                <a:path w="8601" h="7547" extrusionOk="0">
                  <a:moveTo>
                    <a:pt x="4299" y="250"/>
                  </a:moveTo>
                  <a:cubicBezTo>
                    <a:pt x="5460" y="250"/>
                    <a:pt x="6596" y="821"/>
                    <a:pt x="7268" y="1870"/>
                  </a:cubicBezTo>
                  <a:cubicBezTo>
                    <a:pt x="8318" y="3510"/>
                    <a:pt x="7834" y="5692"/>
                    <a:pt x="6206" y="6742"/>
                  </a:cubicBezTo>
                  <a:cubicBezTo>
                    <a:pt x="5612" y="7119"/>
                    <a:pt x="4940" y="7297"/>
                    <a:pt x="4287" y="7297"/>
                  </a:cubicBezTo>
                  <a:cubicBezTo>
                    <a:pt x="4266" y="7297"/>
                    <a:pt x="4245" y="7297"/>
                    <a:pt x="4224" y="7297"/>
                  </a:cubicBezTo>
                  <a:cubicBezTo>
                    <a:pt x="3091" y="7273"/>
                    <a:pt x="1994" y="6695"/>
                    <a:pt x="1334" y="5681"/>
                  </a:cubicBezTo>
                  <a:cubicBezTo>
                    <a:pt x="284" y="4041"/>
                    <a:pt x="756" y="1870"/>
                    <a:pt x="2395" y="808"/>
                  </a:cubicBezTo>
                  <a:cubicBezTo>
                    <a:pt x="2986" y="430"/>
                    <a:pt x="3647" y="250"/>
                    <a:pt x="4299" y="250"/>
                  </a:cubicBezTo>
                  <a:close/>
                  <a:moveTo>
                    <a:pt x="4292" y="0"/>
                  </a:moveTo>
                  <a:cubicBezTo>
                    <a:pt x="3593" y="0"/>
                    <a:pt x="2886" y="193"/>
                    <a:pt x="2254" y="596"/>
                  </a:cubicBezTo>
                  <a:cubicBezTo>
                    <a:pt x="508" y="1729"/>
                    <a:pt x="1" y="4064"/>
                    <a:pt x="1121" y="5810"/>
                  </a:cubicBezTo>
                  <a:cubicBezTo>
                    <a:pt x="1829" y="6907"/>
                    <a:pt x="3009" y="7521"/>
                    <a:pt x="4224" y="7544"/>
                  </a:cubicBezTo>
                  <a:cubicBezTo>
                    <a:pt x="4262" y="7546"/>
                    <a:pt x="4300" y="7546"/>
                    <a:pt x="4338" y="7546"/>
                  </a:cubicBezTo>
                  <a:cubicBezTo>
                    <a:pt x="5022" y="7546"/>
                    <a:pt x="5721" y="7346"/>
                    <a:pt x="6336" y="6955"/>
                  </a:cubicBezTo>
                  <a:cubicBezTo>
                    <a:pt x="8093" y="5822"/>
                    <a:pt x="8601" y="3486"/>
                    <a:pt x="7480" y="1729"/>
                  </a:cubicBezTo>
                  <a:cubicBezTo>
                    <a:pt x="6755" y="611"/>
                    <a:pt x="5536" y="0"/>
                    <a:pt x="42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7"/>
            <p:cNvSpPr/>
            <p:nvPr/>
          </p:nvSpPr>
          <p:spPr>
            <a:xfrm>
              <a:off x="4013625" y="3256075"/>
              <a:ext cx="97350" cy="56075"/>
            </a:xfrm>
            <a:custGeom>
              <a:avLst/>
              <a:gdLst/>
              <a:ahLst/>
              <a:cxnLst/>
              <a:rect l="l" t="t" r="r" b="b"/>
              <a:pathLst>
                <a:path w="3894" h="2243" fill="none" extrusionOk="0">
                  <a:moveTo>
                    <a:pt x="0" y="2242"/>
                  </a:moveTo>
                  <a:lnTo>
                    <a:pt x="3893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7"/>
            <p:cNvSpPr/>
            <p:nvPr/>
          </p:nvSpPr>
          <p:spPr>
            <a:xfrm>
              <a:off x="4241600" y="2919575"/>
              <a:ext cx="25" cy="112100"/>
            </a:xfrm>
            <a:custGeom>
              <a:avLst/>
              <a:gdLst/>
              <a:ahLst/>
              <a:cxnLst/>
              <a:rect l="l" t="t" r="r" b="b"/>
              <a:pathLst>
                <a:path w="1" h="4484" fill="none" extrusionOk="0">
                  <a:moveTo>
                    <a:pt x="0" y="0"/>
                  </a:moveTo>
                  <a:lnTo>
                    <a:pt x="0" y="4483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7"/>
            <p:cNvSpPr/>
            <p:nvPr/>
          </p:nvSpPr>
          <p:spPr>
            <a:xfrm>
              <a:off x="4241600" y="2726975"/>
              <a:ext cx="25" cy="112400"/>
            </a:xfrm>
            <a:custGeom>
              <a:avLst/>
              <a:gdLst/>
              <a:ahLst/>
              <a:cxnLst/>
              <a:rect l="l" t="t" r="r" b="b"/>
              <a:pathLst>
                <a:path w="1" h="4496" fill="none" extrusionOk="0">
                  <a:moveTo>
                    <a:pt x="0" y="1"/>
                  </a:moveTo>
                  <a:lnTo>
                    <a:pt x="0" y="4495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7"/>
            <p:cNvSpPr/>
            <p:nvPr/>
          </p:nvSpPr>
          <p:spPr>
            <a:xfrm>
              <a:off x="4215350" y="2654125"/>
              <a:ext cx="55775" cy="65500"/>
            </a:xfrm>
            <a:custGeom>
              <a:avLst/>
              <a:gdLst/>
              <a:ahLst/>
              <a:cxnLst/>
              <a:rect l="l" t="t" r="r" b="b"/>
              <a:pathLst>
                <a:path w="2231" h="2620" extrusionOk="0">
                  <a:moveTo>
                    <a:pt x="1192" y="1"/>
                  </a:moveTo>
                  <a:cubicBezTo>
                    <a:pt x="968" y="1"/>
                    <a:pt x="767" y="48"/>
                    <a:pt x="579" y="154"/>
                  </a:cubicBezTo>
                  <a:cubicBezTo>
                    <a:pt x="390" y="261"/>
                    <a:pt x="248" y="402"/>
                    <a:pt x="142" y="603"/>
                  </a:cubicBezTo>
                  <a:cubicBezTo>
                    <a:pt x="48" y="803"/>
                    <a:pt x="0" y="1027"/>
                    <a:pt x="0" y="1299"/>
                  </a:cubicBezTo>
                  <a:cubicBezTo>
                    <a:pt x="0" y="1535"/>
                    <a:pt x="36" y="1759"/>
                    <a:pt x="130" y="1971"/>
                  </a:cubicBezTo>
                  <a:cubicBezTo>
                    <a:pt x="225" y="2183"/>
                    <a:pt x="354" y="2349"/>
                    <a:pt x="520" y="2455"/>
                  </a:cubicBezTo>
                  <a:cubicBezTo>
                    <a:pt x="696" y="2561"/>
                    <a:pt x="909" y="2620"/>
                    <a:pt x="1192" y="2620"/>
                  </a:cubicBezTo>
                  <a:cubicBezTo>
                    <a:pt x="1451" y="2620"/>
                    <a:pt x="1676" y="2549"/>
                    <a:pt x="1853" y="2408"/>
                  </a:cubicBezTo>
                  <a:cubicBezTo>
                    <a:pt x="2041" y="2266"/>
                    <a:pt x="2171" y="2054"/>
                    <a:pt x="2230" y="1771"/>
                  </a:cubicBezTo>
                  <a:lnTo>
                    <a:pt x="1900" y="1688"/>
                  </a:lnTo>
                  <a:cubicBezTo>
                    <a:pt x="1853" y="1900"/>
                    <a:pt x="1770" y="2065"/>
                    <a:pt x="1640" y="2172"/>
                  </a:cubicBezTo>
                  <a:cubicBezTo>
                    <a:pt x="1510" y="2278"/>
                    <a:pt x="1345" y="2337"/>
                    <a:pt x="1157" y="2337"/>
                  </a:cubicBezTo>
                  <a:cubicBezTo>
                    <a:pt x="1003" y="2337"/>
                    <a:pt x="862" y="2301"/>
                    <a:pt x="732" y="2219"/>
                  </a:cubicBezTo>
                  <a:cubicBezTo>
                    <a:pt x="602" y="2136"/>
                    <a:pt x="496" y="2018"/>
                    <a:pt x="437" y="1853"/>
                  </a:cubicBezTo>
                  <a:cubicBezTo>
                    <a:pt x="378" y="1700"/>
                    <a:pt x="343" y="1511"/>
                    <a:pt x="343" y="1287"/>
                  </a:cubicBezTo>
                  <a:cubicBezTo>
                    <a:pt x="343" y="1122"/>
                    <a:pt x="366" y="968"/>
                    <a:pt x="425" y="803"/>
                  </a:cubicBezTo>
                  <a:cubicBezTo>
                    <a:pt x="472" y="650"/>
                    <a:pt x="567" y="520"/>
                    <a:pt x="696" y="426"/>
                  </a:cubicBezTo>
                  <a:cubicBezTo>
                    <a:pt x="826" y="331"/>
                    <a:pt x="991" y="284"/>
                    <a:pt x="1180" y="284"/>
                  </a:cubicBezTo>
                  <a:cubicBezTo>
                    <a:pt x="1357" y="284"/>
                    <a:pt x="1499" y="331"/>
                    <a:pt x="1605" y="414"/>
                  </a:cubicBezTo>
                  <a:cubicBezTo>
                    <a:pt x="1723" y="496"/>
                    <a:pt x="1805" y="638"/>
                    <a:pt x="1864" y="815"/>
                  </a:cubicBezTo>
                  <a:lnTo>
                    <a:pt x="2195" y="744"/>
                  </a:lnTo>
                  <a:cubicBezTo>
                    <a:pt x="2124" y="508"/>
                    <a:pt x="2006" y="319"/>
                    <a:pt x="1829" y="202"/>
                  </a:cubicBezTo>
                  <a:cubicBezTo>
                    <a:pt x="1664" y="72"/>
                    <a:pt x="1440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7"/>
            <p:cNvSpPr/>
            <p:nvPr/>
          </p:nvSpPr>
          <p:spPr>
            <a:xfrm>
              <a:off x="4278750" y="2654125"/>
              <a:ext cx="49875" cy="63450"/>
            </a:xfrm>
            <a:custGeom>
              <a:avLst/>
              <a:gdLst/>
              <a:ahLst/>
              <a:cxnLst/>
              <a:rect l="l" t="t" r="r" b="b"/>
              <a:pathLst>
                <a:path w="1995" h="2538" extrusionOk="0">
                  <a:moveTo>
                    <a:pt x="1" y="1"/>
                  </a:moveTo>
                  <a:lnTo>
                    <a:pt x="1" y="2537"/>
                  </a:lnTo>
                  <a:lnTo>
                    <a:pt x="343" y="2537"/>
                  </a:lnTo>
                  <a:lnTo>
                    <a:pt x="343" y="1346"/>
                  </a:lnTo>
                  <a:lnTo>
                    <a:pt x="1652" y="1346"/>
                  </a:lnTo>
                  <a:lnTo>
                    <a:pt x="1652" y="2537"/>
                  </a:lnTo>
                  <a:lnTo>
                    <a:pt x="1994" y="2537"/>
                  </a:lnTo>
                  <a:lnTo>
                    <a:pt x="1994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43" y="103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7"/>
            <p:cNvSpPr/>
            <p:nvPr/>
          </p:nvSpPr>
          <p:spPr>
            <a:xfrm>
              <a:off x="4241600" y="2530850"/>
              <a:ext cx="25" cy="112400"/>
            </a:xfrm>
            <a:custGeom>
              <a:avLst/>
              <a:gdLst/>
              <a:ahLst/>
              <a:cxnLst/>
              <a:rect l="l" t="t" r="r" b="b"/>
              <a:pathLst>
                <a:path w="1" h="4496" fill="none" extrusionOk="0">
                  <a:moveTo>
                    <a:pt x="0" y="1"/>
                  </a:moveTo>
                  <a:lnTo>
                    <a:pt x="0" y="4495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7"/>
            <p:cNvSpPr/>
            <p:nvPr/>
          </p:nvSpPr>
          <p:spPr>
            <a:xfrm>
              <a:off x="4212400" y="2458000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192" y="1"/>
                  </a:moveTo>
                  <a:cubicBezTo>
                    <a:pt x="980" y="1"/>
                    <a:pt x="767" y="48"/>
                    <a:pt x="579" y="154"/>
                  </a:cubicBezTo>
                  <a:cubicBezTo>
                    <a:pt x="402" y="261"/>
                    <a:pt x="248" y="402"/>
                    <a:pt x="154" y="603"/>
                  </a:cubicBezTo>
                  <a:cubicBezTo>
                    <a:pt x="48" y="803"/>
                    <a:pt x="0" y="1027"/>
                    <a:pt x="0" y="1287"/>
                  </a:cubicBezTo>
                  <a:cubicBezTo>
                    <a:pt x="0" y="1535"/>
                    <a:pt x="48" y="1759"/>
                    <a:pt x="130" y="1971"/>
                  </a:cubicBezTo>
                  <a:cubicBezTo>
                    <a:pt x="225" y="2183"/>
                    <a:pt x="354" y="2349"/>
                    <a:pt x="531" y="2455"/>
                  </a:cubicBezTo>
                  <a:cubicBezTo>
                    <a:pt x="697" y="2561"/>
                    <a:pt x="921" y="2620"/>
                    <a:pt x="1192" y="2620"/>
                  </a:cubicBezTo>
                  <a:cubicBezTo>
                    <a:pt x="1452" y="2620"/>
                    <a:pt x="1676" y="2549"/>
                    <a:pt x="1864" y="2408"/>
                  </a:cubicBezTo>
                  <a:cubicBezTo>
                    <a:pt x="2041" y="2254"/>
                    <a:pt x="2171" y="2054"/>
                    <a:pt x="2242" y="1771"/>
                  </a:cubicBezTo>
                  <a:lnTo>
                    <a:pt x="1912" y="1688"/>
                  </a:lnTo>
                  <a:cubicBezTo>
                    <a:pt x="1864" y="1900"/>
                    <a:pt x="1770" y="2065"/>
                    <a:pt x="1640" y="2172"/>
                  </a:cubicBezTo>
                  <a:cubicBezTo>
                    <a:pt x="1510" y="2278"/>
                    <a:pt x="1357" y="2337"/>
                    <a:pt x="1168" y="2337"/>
                  </a:cubicBezTo>
                  <a:cubicBezTo>
                    <a:pt x="1015" y="2337"/>
                    <a:pt x="862" y="2290"/>
                    <a:pt x="732" y="2219"/>
                  </a:cubicBezTo>
                  <a:cubicBezTo>
                    <a:pt x="602" y="2136"/>
                    <a:pt x="508" y="2018"/>
                    <a:pt x="437" y="1853"/>
                  </a:cubicBezTo>
                  <a:cubicBezTo>
                    <a:pt x="378" y="1700"/>
                    <a:pt x="343" y="1511"/>
                    <a:pt x="343" y="1287"/>
                  </a:cubicBezTo>
                  <a:cubicBezTo>
                    <a:pt x="343" y="1122"/>
                    <a:pt x="378" y="957"/>
                    <a:pt x="425" y="803"/>
                  </a:cubicBezTo>
                  <a:cubicBezTo>
                    <a:pt x="484" y="650"/>
                    <a:pt x="567" y="520"/>
                    <a:pt x="697" y="426"/>
                  </a:cubicBezTo>
                  <a:cubicBezTo>
                    <a:pt x="838" y="331"/>
                    <a:pt x="991" y="284"/>
                    <a:pt x="1192" y="284"/>
                  </a:cubicBezTo>
                  <a:cubicBezTo>
                    <a:pt x="1357" y="284"/>
                    <a:pt x="1499" y="331"/>
                    <a:pt x="1617" y="414"/>
                  </a:cubicBezTo>
                  <a:cubicBezTo>
                    <a:pt x="1723" y="496"/>
                    <a:pt x="1805" y="638"/>
                    <a:pt x="1864" y="815"/>
                  </a:cubicBezTo>
                  <a:lnTo>
                    <a:pt x="2195" y="744"/>
                  </a:lnTo>
                  <a:cubicBezTo>
                    <a:pt x="2136" y="508"/>
                    <a:pt x="2006" y="319"/>
                    <a:pt x="1841" y="190"/>
                  </a:cubicBezTo>
                  <a:cubicBezTo>
                    <a:pt x="1664" y="72"/>
                    <a:pt x="1452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7"/>
            <p:cNvSpPr/>
            <p:nvPr/>
          </p:nvSpPr>
          <p:spPr>
            <a:xfrm>
              <a:off x="4340100" y="2459775"/>
              <a:ext cx="49575" cy="63450"/>
            </a:xfrm>
            <a:custGeom>
              <a:avLst/>
              <a:gdLst/>
              <a:ahLst/>
              <a:cxnLst/>
              <a:rect l="l" t="t" r="r" b="b"/>
              <a:pathLst>
                <a:path w="1983" h="2538" extrusionOk="0">
                  <a:moveTo>
                    <a:pt x="1" y="1"/>
                  </a:moveTo>
                  <a:lnTo>
                    <a:pt x="1" y="2537"/>
                  </a:lnTo>
                  <a:lnTo>
                    <a:pt x="331" y="2537"/>
                  </a:lnTo>
                  <a:lnTo>
                    <a:pt x="331" y="1346"/>
                  </a:lnTo>
                  <a:lnTo>
                    <a:pt x="1652" y="1346"/>
                  </a:lnTo>
                  <a:lnTo>
                    <a:pt x="1652" y="2537"/>
                  </a:lnTo>
                  <a:lnTo>
                    <a:pt x="1982" y="2537"/>
                  </a:lnTo>
                  <a:lnTo>
                    <a:pt x="1982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31" y="1039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7"/>
            <p:cNvSpPr/>
            <p:nvPr/>
          </p:nvSpPr>
          <p:spPr>
            <a:xfrm>
              <a:off x="4275225" y="2458000"/>
              <a:ext cx="60475" cy="65800"/>
            </a:xfrm>
            <a:custGeom>
              <a:avLst/>
              <a:gdLst/>
              <a:ahLst/>
              <a:cxnLst/>
              <a:rect l="l" t="t" r="r" b="b"/>
              <a:pathLst>
                <a:path w="2419" h="2632" extrusionOk="0">
                  <a:moveTo>
                    <a:pt x="1204" y="296"/>
                  </a:moveTo>
                  <a:cubicBezTo>
                    <a:pt x="1451" y="296"/>
                    <a:pt x="1664" y="378"/>
                    <a:pt x="1829" y="555"/>
                  </a:cubicBezTo>
                  <a:cubicBezTo>
                    <a:pt x="1994" y="732"/>
                    <a:pt x="2077" y="968"/>
                    <a:pt x="2077" y="1275"/>
                  </a:cubicBezTo>
                  <a:cubicBezTo>
                    <a:pt x="2077" y="1664"/>
                    <a:pt x="1982" y="1936"/>
                    <a:pt x="1817" y="2089"/>
                  </a:cubicBezTo>
                  <a:cubicBezTo>
                    <a:pt x="1640" y="2254"/>
                    <a:pt x="1439" y="2337"/>
                    <a:pt x="1204" y="2337"/>
                  </a:cubicBezTo>
                  <a:cubicBezTo>
                    <a:pt x="1038" y="2337"/>
                    <a:pt x="885" y="2301"/>
                    <a:pt x="755" y="2207"/>
                  </a:cubicBezTo>
                  <a:cubicBezTo>
                    <a:pt x="614" y="2124"/>
                    <a:pt x="519" y="2006"/>
                    <a:pt x="449" y="1853"/>
                  </a:cubicBezTo>
                  <a:cubicBezTo>
                    <a:pt x="378" y="1700"/>
                    <a:pt x="342" y="1523"/>
                    <a:pt x="342" y="1310"/>
                  </a:cubicBezTo>
                  <a:cubicBezTo>
                    <a:pt x="342" y="992"/>
                    <a:pt x="425" y="732"/>
                    <a:pt x="590" y="555"/>
                  </a:cubicBezTo>
                  <a:cubicBezTo>
                    <a:pt x="743" y="378"/>
                    <a:pt x="956" y="296"/>
                    <a:pt x="1204" y="296"/>
                  </a:cubicBezTo>
                  <a:close/>
                  <a:moveTo>
                    <a:pt x="1204" y="1"/>
                  </a:moveTo>
                  <a:cubicBezTo>
                    <a:pt x="991" y="1"/>
                    <a:pt x="779" y="60"/>
                    <a:pt x="590" y="166"/>
                  </a:cubicBezTo>
                  <a:cubicBezTo>
                    <a:pt x="401" y="261"/>
                    <a:pt x="260" y="426"/>
                    <a:pt x="154" y="626"/>
                  </a:cubicBezTo>
                  <a:cubicBezTo>
                    <a:pt x="47" y="827"/>
                    <a:pt x="0" y="1051"/>
                    <a:pt x="0" y="1310"/>
                  </a:cubicBezTo>
                  <a:cubicBezTo>
                    <a:pt x="0" y="1570"/>
                    <a:pt x="47" y="1794"/>
                    <a:pt x="142" y="1995"/>
                  </a:cubicBezTo>
                  <a:cubicBezTo>
                    <a:pt x="236" y="2195"/>
                    <a:pt x="390" y="2349"/>
                    <a:pt x="578" y="2455"/>
                  </a:cubicBezTo>
                  <a:cubicBezTo>
                    <a:pt x="755" y="2573"/>
                    <a:pt x="968" y="2632"/>
                    <a:pt x="1204" y="2632"/>
                  </a:cubicBezTo>
                  <a:cubicBezTo>
                    <a:pt x="1557" y="2632"/>
                    <a:pt x="1852" y="2514"/>
                    <a:pt x="2077" y="2266"/>
                  </a:cubicBezTo>
                  <a:cubicBezTo>
                    <a:pt x="2301" y="2030"/>
                    <a:pt x="2419" y="1700"/>
                    <a:pt x="2419" y="1287"/>
                  </a:cubicBezTo>
                  <a:cubicBezTo>
                    <a:pt x="2419" y="1063"/>
                    <a:pt x="2371" y="850"/>
                    <a:pt x="2277" y="650"/>
                  </a:cubicBezTo>
                  <a:cubicBezTo>
                    <a:pt x="2171" y="449"/>
                    <a:pt x="2029" y="296"/>
                    <a:pt x="1841" y="178"/>
                  </a:cubicBezTo>
                  <a:cubicBezTo>
                    <a:pt x="1664" y="60"/>
                    <a:pt x="1439" y="1"/>
                    <a:pt x="12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7"/>
            <p:cNvSpPr/>
            <p:nvPr/>
          </p:nvSpPr>
          <p:spPr>
            <a:xfrm>
              <a:off x="4133075" y="2459775"/>
              <a:ext cx="49850" cy="63450"/>
            </a:xfrm>
            <a:custGeom>
              <a:avLst/>
              <a:gdLst/>
              <a:ahLst/>
              <a:cxnLst/>
              <a:rect l="l" t="t" r="r" b="b"/>
              <a:pathLst>
                <a:path w="1994" h="2538" extrusionOk="0">
                  <a:moveTo>
                    <a:pt x="0" y="1"/>
                  </a:moveTo>
                  <a:lnTo>
                    <a:pt x="0" y="2537"/>
                  </a:lnTo>
                  <a:lnTo>
                    <a:pt x="342" y="2537"/>
                  </a:lnTo>
                  <a:lnTo>
                    <a:pt x="342" y="1499"/>
                  </a:lnTo>
                  <a:lnTo>
                    <a:pt x="1652" y="1499"/>
                  </a:lnTo>
                  <a:lnTo>
                    <a:pt x="1652" y="2537"/>
                  </a:lnTo>
                  <a:lnTo>
                    <a:pt x="1994" y="2537"/>
                  </a:lnTo>
                  <a:lnTo>
                    <a:pt x="1994" y="1"/>
                  </a:lnTo>
                  <a:lnTo>
                    <a:pt x="1652" y="1"/>
                  </a:lnTo>
                  <a:lnTo>
                    <a:pt x="1652" y="1204"/>
                  </a:lnTo>
                  <a:lnTo>
                    <a:pt x="342" y="1204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7"/>
            <p:cNvSpPr/>
            <p:nvPr/>
          </p:nvSpPr>
          <p:spPr>
            <a:xfrm>
              <a:off x="4187925" y="2504900"/>
              <a:ext cx="24500" cy="37200"/>
            </a:xfrm>
            <a:custGeom>
              <a:avLst/>
              <a:gdLst/>
              <a:ahLst/>
              <a:cxnLst/>
              <a:rect l="l" t="t" r="r" b="b"/>
              <a:pathLst>
                <a:path w="980" h="1488" extrusionOk="0">
                  <a:moveTo>
                    <a:pt x="519" y="1"/>
                  </a:moveTo>
                  <a:cubicBezTo>
                    <a:pt x="378" y="1"/>
                    <a:pt x="260" y="36"/>
                    <a:pt x="177" y="107"/>
                  </a:cubicBezTo>
                  <a:cubicBezTo>
                    <a:pt x="95" y="178"/>
                    <a:pt x="48" y="284"/>
                    <a:pt x="36" y="425"/>
                  </a:cubicBezTo>
                  <a:lnTo>
                    <a:pt x="224" y="449"/>
                  </a:lnTo>
                  <a:cubicBezTo>
                    <a:pt x="224" y="355"/>
                    <a:pt x="248" y="284"/>
                    <a:pt x="307" y="225"/>
                  </a:cubicBezTo>
                  <a:cubicBezTo>
                    <a:pt x="354" y="178"/>
                    <a:pt x="425" y="154"/>
                    <a:pt x="519" y="154"/>
                  </a:cubicBezTo>
                  <a:cubicBezTo>
                    <a:pt x="602" y="154"/>
                    <a:pt x="661" y="178"/>
                    <a:pt x="720" y="225"/>
                  </a:cubicBezTo>
                  <a:cubicBezTo>
                    <a:pt x="767" y="272"/>
                    <a:pt x="791" y="331"/>
                    <a:pt x="791" y="402"/>
                  </a:cubicBezTo>
                  <a:cubicBezTo>
                    <a:pt x="791" y="473"/>
                    <a:pt x="767" y="543"/>
                    <a:pt x="708" y="626"/>
                  </a:cubicBezTo>
                  <a:cubicBezTo>
                    <a:pt x="649" y="697"/>
                    <a:pt x="543" y="803"/>
                    <a:pt x="378" y="933"/>
                  </a:cubicBezTo>
                  <a:cubicBezTo>
                    <a:pt x="283" y="1027"/>
                    <a:pt x="201" y="1098"/>
                    <a:pt x="142" y="1157"/>
                  </a:cubicBezTo>
                  <a:cubicBezTo>
                    <a:pt x="95" y="1228"/>
                    <a:pt x="48" y="1287"/>
                    <a:pt x="24" y="1357"/>
                  </a:cubicBezTo>
                  <a:cubicBezTo>
                    <a:pt x="12" y="1393"/>
                    <a:pt x="0" y="1440"/>
                    <a:pt x="0" y="1487"/>
                  </a:cubicBezTo>
                  <a:lnTo>
                    <a:pt x="979" y="1487"/>
                  </a:lnTo>
                  <a:lnTo>
                    <a:pt x="979" y="1310"/>
                  </a:lnTo>
                  <a:lnTo>
                    <a:pt x="260" y="1310"/>
                  </a:lnTo>
                  <a:cubicBezTo>
                    <a:pt x="272" y="1275"/>
                    <a:pt x="307" y="1239"/>
                    <a:pt x="331" y="1216"/>
                  </a:cubicBezTo>
                  <a:cubicBezTo>
                    <a:pt x="366" y="1180"/>
                    <a:pt x="437" y="1121"/>
                    <a:pt x="543" y="1027"/>
                  </a:cubicBezTo>
                  <a:cubicBezTo>
                    <a:pt x="673" y="909"/>
                    <a:pt x="767" y="826"/>
                    <a:pt x="826" y="768"/>
                  </a:cubicBezTo>
                  <a:cubicBezTo>
                    <a:pt x="873" y="697"/>
                    <a:pt x="920" y="638"/>
                    <a:pt x="944" y="579"/>
                  </a:cubicBezTo>
                  <a:cubicBezTo>
                    <a:pt x="968" y="532"/>
                    <a:pt x="979" y="473"/>
                    <a:pt x="979" y="414"/>
                  </a:cubicBezTo>
                  <a:cubicBezTo>
                    <a:pt x="979" y="296"/>
                    <a:pt x="932" y="201"/>
                    <a:pt x="850" y="119"/>
                  </a:cubicBezTo>
                  <a:cubicBezTo>
                    <a:pt x="767" y="36"/>
                    <a:pt x="661" y="1"/>
                    <a:pt x="5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7"/>
            <p:cNvSpPr/>
            <p:nvPr/>
          </p:nvSpPr>
          <p:spPr>
            <a:xfrm>
              <a:off x="4215350" y="2846725"/>
              <a:ext cx="55775" cy="65500"/>
            </a:xfrm>
            <a:custGeom>
              <a:avLst/>
              <a:gdLst/>
              <a:ahLst/>
              <a:cxnLst/>
              <a:rect l="l" t="t" r="r" b="b"/>
              <a:pathLst>
                <a:path w="2231" h="2620" extrusionOk="0">
                  <a:moveTo>
                    <a:pt x="1192" y="0"/>
                  </a:moveTo>
                  <a:cubicBezTo>
                    <a:pt x="968" y="0"/>
                    <a:pt x="767" y="48"/>
                    <a:pt x="579" y="154"/>
                  </a:cubicBezTo>
                  <a:cubicBezTo>
                    <a:pt x="390" y="248"/>
                    <a:pt x="248" y="402"/>
                    <a:pt x="142" y="602"/>
                  </a:cubicBezTo>
                  <a:cubicBezTo>
                    <a:pt x="48" y="791"/>
                    <a:pt x="0" y="1027"/>
                    <a:pt x="0" y="1286"/>
                  </a:cubicBezTo>
                  <a:cubicBezTo>
                    <a:pt x="0" y="1534"/>
                    <a:pt x="36" y="1758"/>
                    <a:pt x="130" y="1971"/>
                  </a:cubicBezTo>
                  <a:cubicBezTo>
                    <a:pt x="225" y="2171"/>
                    <a:pt x="354" y="2336"/>
                    <a:pt x="520" y="2454"/>
                  </a:cubicBezTo>
                  <a:cubicBezTo>
                    <a:pt x="696" y="2560"/>
                    <a:pt x="909" y="2619"/>
                    <a:pt x="1192" y="2619"/>
                  </a:cubicBezTo>
                  <a:cubicBezTo>
                    <a:pt x="1451" y="2619"/>
                    <a:pt x="1676" y="2549"/>
                    <a:pt x="1853" y="2395"/>
                  </a:cubicBezTo>
                  <a:cubicBezTo>
                    <a:pt x="2041" y="2254"/>
                    <a:pt x="2171" y="2041"/>
                    <a:pt x="2230" y="1770"/>
                  </a:cubicBezTo>
                  <a:lnTo>
                    <a:pt x="1900" y="1687"/>
                  </a:lnTo>
                  <a:cubicBezTo>
                    <a:pt x="1853" y="1900"/>
                    <a:pt x="1770" y="2053"/>
                    <a:pt x="1640" y="2171"/>
                  </a:cubicBezTo>
                  <a:cubicBezTo>
                    <a:pt x="1510" y="2277"/>
                    <a:pt x="1345" y="2324"/>
                    <a:pt x="1157" y="2324"/>
                  </a:cubicBezTo>
                  <a:cubicBezTo>
                    <a:pt x="1003" y="2324"/>
                    <a:pt x="862" y="2289"/>
                    <a:pt x="732" y="2206"/>
                  </a:cubicBezTo>
                  <a:cubicBezTo>
                    <a:pt x="602" y="2136"/>
                    <a:pt x="496" y="2006"/>
                    <a:pt x="437" y="1853"/>
                  </a:cubicBezTo>
                  <a:cubicBezTo>
                    <a:pt x="378" y="1687"/>
                    <a:pt x="343" y="1499"/>
                    <a:pt x="343" y="1286"/>
                  </a:cubicBezTo>
                  <a:cubicBezTo>
                    <a:pt x="343" y="1121"/>
                    <a:pt x="366" y="956"/>
                    <a:pt x="425" y="803"/>
                  </a:cubicBezTo>
                  <a:cubicBezTo>
                    <a:pt x="472" y="637"/>
                    <a:pt x="567" y="519"/>
                    <a:pt x="696" y="425"/>
                  </a:cubicBezTo>
                  <a:cubicBezTo>
                    <a:pt x="826" y="331"/>
                    <a:pt x="991" y="284"/>
                    <a:pt x="1180" y="284"/>
                  </a:cubicBezTo>
                  <a:cubicBezTo>
                    <a:pt x="1357" y="284"/>
                    <a:pt x="1499" y="331"/>
                    <a:pt x="1605" y="413"/>
                  </a:cubicBezTo>
                  <a:cubicBezTo>
                    <a:pt x="1723" y="496"/>
                    <a:pt x="1805" y="626"/>
                    <a:pt x="1864" y="814"/>
                  </a:cubicBezTo>
                  <a:lnTo>
                    <a:pt x="2195" y="732"/>
                  </a:lnTo>
                  <a:cubicBezTo>
                    <a:pt x="2124" y="496"/>
                    <a:pt x="2006" y="319"/>
                    <a:pt x="1829" y="189"/>
                  </a:cubicBezTo>
                  <a:cubicBezTo>
                    <a:pt x="1664" y="59"/>
                    <a:pt x="1440" y="0"/>
                    <a:pt x="11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7"/>
            <p:cNvSpPr/>
            <p:nvPr/>
          </p:nvSpPr>
          <p:spPr>
            <a:xfrm>
              <a:off x="4277275" y="2846725"/>
              <a:ext cx="49875" cy="63125"/>
            </a:xfrm>
            <a:custGeom>
              <a:avLst/>
              <a:gdLst/>
              <a:ahLst/>
              <a:cxnLst/>
              <a:rect l="l" t="t" r="r" b="b"/>
              <a:pathLst>
                <a:path w="1995" h="2525" extrusionOk="0">
                  <a:moveTo>
                    <a:pt x="1" y="0"/>
                  </a:moveTo>
                  <a:lnTo>
                    <a:pt x="1" y="2525"/>
                  </a:lnTo>
                  <a:lnTo>
                    <a:pt x="343" y="2525"/>
                  </a:lnTo>
                  <a:lnTo>
                    <a:pt x="343" y="1333"/>
                  </a:lnTo>
                  <a:lnTo>
                    <a:pt x="1652" y="1333"/>
                  </a:lnTo>
                  <a:lnTo>
                    <a:pt x="1652" y="2525"/>
                  </a:lnTo>
                  <a:lnTo>
                    <a:pt x="1995" y="2525"/>
                  </a:lnTo>
                  <a:lnTo>
                    <a:pt x="1995" y="0"/>
                  </a:lnTo>
                  <a:lnTo>
                    <a:pt x="1652" y="0"/>
                  </a:lnTo>
                  <a:lnTo>
                    <a:pt x="1652" y="1039"/>
                  </a:lnTo>
                  <a:lnTo>
                    <a:pt x="343" y="1039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7"/>
            <p:cNvSpPr/>
            <p:nvPr/>
          </p:nvSpPr>
          <p:spPr>
            <a:xfrm>
              <a:off x="4093250" y="2847025"/>
              <a:ext cx="49575" cy="63425"/>
            </a:xfrm>
            <a:custGeom>
              <a:avLst/>
              <a:gdLst/>
              <a:ahLst/>
              <a:cxnLst/>
              <a:rect l="l" t="t" r="r" b="b"/>
              <a:pathLst>
                <a:path w="1983" h="2537" extrusionOk="0">
                  <a:moveTo>
                    <a:pt x="1" y="0"/>
                  </a:moveTo>
                  <a:lnTo>
                    <a:pt x="1" y="2537"/>
                  </a:lnTo>
                  <a:lnTo>
                    <a:pt x="331" y="2537"/>
                  </a:lnTo>
                  <a:lnTo>
                    <a:pt x="331" y="1345"/>
                  </a:lnTo>
                  <a:lnTo>
                    <a:pt x="1652" y="1345"/>
                  </a:lnTo>
                  <a:lnTo>
                    <a:pt x="1652" y="2537"/>
                  </a:lnTo>
                  <a:lnTo>
                    <a:pt x="1982" y="2537"/>
                  </a:lnTo>
                  <a:lnTo>
                    <a:pt x="1982" y="0"/>
                  </a:lnTo>
                  <a:lnTo>
                    <a:pt x="1652" y="0"/>
                  </a:lnTo>
                  <a:lnTo>
                    <a:pt x="1652" y="1050"/>
                  </a:lnTo>
                  <a:lnTo>
                    <a:pt x="331" y="1050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7"/>
            <p:cNvSpPr/>
            <p:nvPr/>
          </p:nvSpPr>
          <p:spPr>
            <a:xfrm>
              <a:off x="4147225" y="2845250"/>
              <a:ext cx="60475" cy="65800"/>
            </a:xfrm>
            <a:custGeom>
              <a:avLst/>
              <a:gdLst/>
              <a:ahLst/>
              <a:cxnLst/>
              <a:rect l="l" t="t" r="r" b="b"/>
              <a:pathLst>
                <a:path w="2419" h="2632" extrusionOk="0">
                  <a:moveTo>
                    <a:pt x="1215" y="295"/>
                  </a:moveTo>
                  <a:cubicBezTo>
                    <a:pt x="1463" y="295"/>
                    <a:pt x="1664" y="378"/>
                    <a:pt x="1829" y="555"/>
                  </a:cubicBezTo>
                  <a:cubicBezTo>
                    <a:pt x="1994" y="732"/>
                    <a:pt x="2077" y="968"/>
                    <a:pt x="2077" y="1275"/>
                  </a:cubicBezTo>
                  <a:cubicBezTo>
                    <a:pt x="2077" y="1664"/>
                    <a:pt x="1994" y="1935"/>
                    <a:pt x="1817" y="2100"/>
                  </a:cubicBezTo>
                  <a:cubicBezTo>
                    <a:pt x="1652" y="2254"/>
                    <a:pt x="1440" y="2336"/>
                    <a:pt x="1204" y="2336"/>
                  </a:cubicBezTo>
                  <a:cubicBezTo>
                    <a:pt x="1038" y="2336"/>
                    <a:pt x="885" y="2301"/>
                    <a:pt x="755" y="2206"/>
                  </a:cubicBezTo>
                  <a:cubicBezTo>
                    <a:pt x="614" y="2124"/>
                    <a:pt x="519" y="2006"/>
                    <a:pt x="449" y="1853"/>
                  </a:cubicBezTo>
                  <a:cubicBezTo>
                    <a:pt x="378" y="1699"/>
                    <a:pt x="342" y="1522"/>
                    <a:pt x="342" y="1310"/>
                  </a:cubicBezTo>
                  <a:cubicBezTo>
                    <a:pt x="342" y="991"/>
                    <a:pt x="425" y="732"/>
                    <a:pt x="590" y="555"/>
                  </a:cubicBezTo>
                  <a:cubicBezTo>
                    <a:pt x="755" y="378"/>
                    <a:pt x="956" y="295"/>
                    <a:pt x="1215" y="295"/>
                  </a:cubicBezTo>
                  <a:close/>
                  <a:moveTo>
                    <a:pt x="1204" y="0"/>
                  </a:moveTo>
                  <a:cubicBezTo>
                    <a:pt x="991" y="0"/>
                    <a:pt x="779" y="59"/>
                    <a:pt x="590" y="166"/>
                  </a:cubicBezTo>
                  <a:cubicBezTo>
                    <a:pt x="401" y="272"/>
                    <a:pt x="260" y="425"/>
                    <a:pt x="154" y="626"/>
                  </a:cubicBezTo>
                  <a:cubicBezTo>
                    <a:pt x="48" y="826"/>
                    <a:pt x="0" y="1050"/>
                    <a:pt x="0" y="1310"/>
                  </a:cubicBezTo>
                  <a:cubicBezTo>
                    <a:pt x="0" y="1569"/>
                    <a:pt x="48" y="1794"/>
                    <a:pt x="142" y="1994"/>
                  </a:cubicBezTo>
                  <a:cubicBezTo>
                    <a:pt x="248" y="2195"/>
                    <a:pt x="390" y="2348"/>
                    <a:pt x="578" y="2454"/>
                  </a:cubicBezTo>
                  <a:cubicBezTo>
                    <a:pt x="767" y="2572"/>
                    <a:pt x="968" y="2631"/>
                    <a:pt x="1204" y="2631"/>
                  </a:cubicBezTo>
                  <a:cubicBezTo>
                    <a:pt x="1569" y="2631"/>
                    <a:pt x="1852" y="2513"/>
                    <a:pt x="2077" y="2265"/>
                  </a:cubicBezTo>
                  <a:cubicBezTo>
                    <a:pt x="2313" y="2030"/>
                    <a:pt x="2419" y="1699"/>
                    <a:pt x="2419" y="1286"/>
                  </a:cubicBezTo>
                  <a:cubicBezTo>
                    <a:pt x="2419" y="1062"/>
                    <a:pt x="2372" y="850"/>
                    <a:pt x="2277" y="649"/>
                  </a:cubicBezTo>
                  <a:cubicBezTo>
                    <a:pt x="2183" y="449"/>
                    <a:pt x="2041" y="295"/>
                    <a:pt x="1852" y="177"/>
                  </a:cubicBezTo>
                  <a:cubicBezTo>
                    <a:pt x="1664" y="59"/>
                    <a:pt x="1451" y="0"/>
                    <a:pt x="1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7"/>
            <p:cNvSpPr/>
            <p:nvPr/>
          </p:nvSpPr>
          <p:spPr>
            <a:xfrm>
              <a:off x="3658225" y="2501950"/>
              <a:ext cx="60800" cy="65500"/>
            </a:xfrm>
            <a:custGeom>
              <a:avLst/>
              <a:gdLst/>
              <a:ahLst/>
              <a:cxnLst/>
              <a:rect l="l" t="t" r="r" b="b"/>
              <a:pathLst>
                <a:path w="2432" h="2620" extrusionOk="0">
                  <a:moveTo>
                    <a:pt x="1216" y="296"/>
                  </a:moveTo>
                  <a:cubicBezTo>
                    <a:pt x="1464" y="296"/>
                    <a:pt x="1664" y="378"/>
                    <a:pt x="1829" y="555"/>
                  </a:cubicBezTo>
                  <a:cubicBezTo>
                    <a:pt x="1995" y="732"/>
                    <a:pt x="2077" y="968"/>
                    <a:pt x="2077" y="1275"/>
                  </a:cubicBezTo>
                  <a:cubicBezTo>
                    <a:pt x="2077" y="1652"/>
                    <a:pt x="1995" y="1924"/>
                    <a:pt x="1829" y="2089"/>
                  </a:cubicBezTo>
                  <a:cubicBezTo>
                    <a:pt x="1653" y="2254"/>
                    <a:pt x="1452" y="2337"/>
                    <a:pt x="1216" y="2337"/>
                  </a:cubicBezTo>
                  <a:cubicBezTo>
                    <a:pt x="1039" y="2337"/>
                    <a:pt x="898" y="2289"/>
                    <a:pt x="756" y="2207"/>
                  </a:cubicBezTo>
                  <a:cubicBezTo>
                    <a:pt x="626" y="2124"/>
                    <a:pt x="520" y="2006"/>
                    <a:pt x="449" y="1853"/>
                  </a:cubicBezTo>
                  <a:cubicBezTo>
                    <a:pt x="378" y="1699"/>
                    <a:pt x="343" y="1523"/>
                    <a:pt x="343" y="1310"/>
                  </a:cubicBezTo>
                  <a:cubicBezTo>
                    <a:pt x="343" y="980"/>
                    <a:pt x="426" y="732"/>
                    <a:pt x="591" y="555"/>
                  </a:cubicBezTo>
                  <a:cubicBezTo>
                    <a:pt x="756" y="378"/>
                    <a:pt x="968" y="296"/>
                    <a:pt x="1216" y="296"/>
                  </a:cubicBezTo>
                  <a:close/>
                  <a:moveTo>
                    <a:pt x="1216" y="1"/>
                  </a:moveTo>
                  <a:cubicBezTo>
                    <a:pt x="992" y="1"/>
                    <a:pt x="791" y="60"/>
                    <a:pt x="603" y="154"/>
                  </a:cubicBezTo>
                  <a:cubicBezTo>
                    <a:pt x="414" y="260"/>
                    <a:pt x="260" y="414"/>
                    <a:pt x="154" y="626"/>
                  </a:cubicBezTo>
                  <a:cubicBezTo>
                    <a:pt x="60" y="827"/>
                    <a:pt x="1" y="1051"/>
                    <a:pt x="1" y="1310"/>
                  </a:cubicBezTo>
                  <a:cubicBezTo>
                    <a:pt x="1" y="1558"/>
                    <a:pt x="48" y="1794"/>
                    <a:pt x="154" y="1994"/>
                  </a:cubicBezTo>
                  <a:cubicBezTo>
                    <a:pt x="249" y="2195"/>
                    <a:pt x="390" y="2348"/>
                    <a:pt x="579" y="2455"/>
                  </a:cubicBezTo>
                  <a:cubicBezTo>
                    <a:pt x="768" y="2572"/>
                    <a:pt x="980" y="2620"/>
                    <a:pt x="1216" y="2620"/>
                  </a:cubicBezTo>
                  <a:cubicBezTo>
                    <a:pt x="1570" y="2620"/>
                    <a:pt x="1865" y="2502"/>
                    <a:pt x="2089" y="2266"/>
                  </a:cubicBezTo>
                  <a:cubicBezTo>
                    <a:pt x="2313" y="2030"/>
                    <a:pt x="2431" y="1699"/>
                    <a:pt x="2431" y="1275"/>
                  </a:cubicBezTo>
                  <a:cubicBezTo>
                    <a:pt x="2431" y="1062"/>
                    <a:pt x="2372" y="850"/>
                    <a:pt x="2278" y="650"/>
                  </a:cubicBezTo>
                  <a:cubicBezTo>
                    <a:pt x="2183" y="449"/>
                    <a:pt x="2042" y="296"/>
                    <a:pt x="1853" y="178"/>
                  </a:cubicBezTo>
                  <a:cubicBezTo>
                    <a:pt x="1664" y="60"/>
                    <a:pt x="1452" y="1"/>
                    <a:pt x="1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7"/>
            <p:cNvSpPr/>
            <p:nvPr/>
          </p:nvSpPr>
          <p:spPr>
            <a:xfrm>
              <a:off x="3516975" y="2502250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204" y="1"/>
                  </a:moveTo>
                  <a:cubicBezTo>
                    <a:pt x="979" y="1"/>
                    <a:pt x="767" y="48"/>
                    <a:pt x="590" y="154"/>
                  </a:cubicBezTo>
                  <a:cubicBezTo>
                    <a:pt x="401" y="248"/>
                    <a:pt x="260" y="402"/>
                    <a:pt x="154" y="602"/>
                  </a:cubicBezTo>
                  <a:cubicBezTo>
                    <a:pt x="59" y="791"/>
                    <a:pt x="0" y="1027"/>
                    <a:pt x="0" y="1286"/>
                  </a:cubicBezTo>
                  <a:cubicBezTo>
                    <a:pt x="0" y="1534"/>
                    <a:pt x="47" y="1758"/>
                    <a:pt x="142" y="1971"/>
                  </a:cubicBezTo>
                  <a:cubicBezTo>
                    <a:pt x="224" y="2171"/>
                    <a:pt x="354" y="2336"/>
                    <a:pt x="531" y="2454"/>
                  </a:cubicBezTo>
                  <a:cubicBezTo>
                    <a:pt x="696" y="2560"/>
                    <a:pt x="920" y="2619"/>
                    <a:pt x="1192" y="2619"/>
                  </a:cubicBezTo>
                  <a:cubicBezTo>
                    <a:pt x="1463" y="2619"/>
                    <a:pt x="1687" y="2549"/>
                    <a:pt x="1864" y="2395"/>
                  </a:cubicBezTo>
                  <a:cubicBezTo>
                    <a:pt x="2053" y="2254"/>
                    <a:pt x="2171" y="2041"/>
                    <a:pt x="2242" y="1770"/>
                  </a:cubicBezTo>
                  <a:lnTo>
                    <a:pt x="1911" y="1687"/>
                  </a:lnTo>
                  <a:cubicBezTo>
                    <a:pt x="1864" y="1900"/>
                    <a:pt x="1770" y="2053"/>
                    <a:pt x="1640" y="2171"/>
                  </a:cubicBezTo>
                  <a:cubicBezTo>
                    <a:pt x="1510" y="2277"/>
                    <a:pt x="1357" y="2325"/>
                    <a:pt x="1168" y="2325"/>
                  </a:cubicBezTo>
                  <a:cubicBezTo>
                    <a:pt x="1015" y="2325"/>
                    <a:pt x="873" y="2289"/>
                    <a:pt x="732" y="2207"/>
                  </a:cubicBezTo>
                  <a:cubicBezTo>
                    <a:pt x="602" y="2136"/>
                    <a:pt x="507" y="2006"/>
                    <a:pt x="448" y="1853"/>
                  </a:cubicBezTo>
                  <a:cubicBezTo>
                    <a:pt x="378" y="1687"/>
                    <a:pt x="354" y="1499"/>
                    <a:pt x="354" y="1286"/>
                  </a:cubicBezTo>
                  <a:cubicBezTo>
                    <a:pt x="354" y="1121"/>
                    <a:pt x="378" y="956"/>
                    <a:pt x="425" y="803"/>
                  </a:cubicBezTo>
                  <a:cubicBezTo>
                    <a:pt x="484" y="638"/>
                    <a:pt x="578" y="520"/>
                    <a:pt x="708" y="425"/>
                  </a:cubicBezTo>
                  <a:cubicBezTo>
                    <a:pt x="838" y="331"/>
                    <a:pt x="1003" y="284"/>
                    <a:pt x="1192" y="284"/>
                  </a:cubicBezTo>
                  <a:cubicBezTo>
                    <a:pt x="1357" y="284"/>
                    <a:pt x="1498" y="319"/>
                    <a:pt x="1616" y="413"/>
                  </a:cubicBezTo>
                  <a:cubicBezTo>
                    <a:pt x="1723" y="496"/>
                    <a:pt x="1817" y="626"/>
                    <a:pt x="1876" y="815"/>
                  </a:cubicBezTo>
                  <a:lnTo>
                    <a:pt x="2206" y="732"/>
                  </a:lnTo>
                  <a:cubicBezTo>
                    <a:pt x="2135" y="496"/>
                    <a:pt x="2017" y="319"/>
                    <a:pt x="1841" y="189"/>
                  </a:cubicBezTo>
                  <a:cubicBezTo>
                    <a:pt x="1664" y="60"/>
                    <a:pt x="1451" y="1"/>
                    <a:pt x="12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7"/>
            <p:cNvSpPr/>
            <p:nvPr/>
          </p:nvSpPr>
          <p:spPr>
            <a:xfrm>
              <a:off x="3578600" y="2504325"/>
              <a:ext cx="49875" cy="63425"/>
            </a:xfrm>
            <a:custGeom>
              <a:avLst/>
              <a:gdLst/>
              <a:ahLst/>
              <a:cxnLst/>
              <a:rect l="l" t="t" r="r" b="b"/>
              <a:pathLst>
                <a:path w="1995" h="2537" extrusionOk="0">
                  <a:moveTo>
                    <a:pt x="1" y="0"/>
                  </a:moveTo>
                  <a:lnTo>
                    <a:pt x="1" y="2536"/>
                  </a:lnTo>
                  <a:lnTo>
                    <a:pt x="343" y="2536"/>
                  </a:lnTo>
                  <a:lnTo>
                    <a:pt x="343" y="1333"/>
                  </a:lnTo>
                  <a:lnTo>
                    <a:pt x="1652" y="1333"/>
                  </a:lnTo>
                  <a:lnTo>
                    <a:pt x="1652" y="2536"/>
                  </a:lnTo>
                  <a:lnTo>
                    <a:pt x="1994" y="2536"/>
                  </a:lnTo>
                  <a:lnTo>
                    <a:pt x="1994" y="0"/>
                  </a:lnTo>
                  <a:lnTo>
                    <a:pt x="1652" y="0"/>
                  </a:lnTo>
                  <a:lnTo>
                    <a:pt x="1652" y="1038"/>
                  </a:lnTo>
                  <a:lnTo>
                    <a:pt x="343" y="1038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7"/>
            <p:cNvSpPr/>
            <p:nvPr/>
          </p:nvSpPr>
          <p:spPr>
            <a:xfrm>
              <a:off x="3632875" y="2549150"/>
              <a:ext cx="24200" cy="37775"/>
            </a:xfrm>
            <a:custGeom>
              <a:avLst/>
              <a:gdLst/>
              <a:ahLst/>
              <a:cxnLst/>
              <a:rect l="l" t="t" r="r" b="b"/>
              <a:pathLst>
                <a:path w="968" h="1511" extrusionOk="0">
                  <a:moveTo>
                    <a:pt x="472" y="0"/>
                  </a:moveTo>
                  <a:cubicBezTo>
                    <a:pt x="354" y="0"/>
                    <a:pt x="248" y="36"/>
                    <a:pt x="177" y="106"/>
                  </a:cubicBezTo>
                  <a:cubicBezTo>
                    <a:pt x="95" y="165"/>
                    <a:pt x="48" y="260"/>
                    <a:pt x="24" y="390"/>
                  </a:cubicBezTo>
                  <a:lnTo>
                    <a:pt x="201" y="413"/>
                  </a:lnTo>
                  <a:cubicBezTo>
                    <a:pt x="213" y="331"/>
                    <a:pt x="248" y="260"/>
                    <a:pt x="295" y="213"/>
                  </a:cubicBezTo>
                  <a:cubicBezTo>
                    <a:pt x="343" y="177"/>
                    <a:pt x="402" y="154"/>
                    <a:pt x="472" y="154"/>
                  </a:cubicBezTo>
                  <a:cubicBezTo>
                    <a:pt x="543" y="154"/>
                    <a:pt x="602" y="177"/>
                    <a:pt x="649" y="213"/>
                  </a:cubicBezTo>
                  <a:cubicBezTo>
                    <a:pt x="685" y="260"/>
                    <a:pt x="708" y="319"/>
                    <a:pt x="708" y="378"/>
                  </a:cubicBezTo>
                  <a:cubicBezTo>
                    <a:pt x="708" y="472"/>
                    <a:pt x="685" y="531"/>
                    <a:pt x="626" y="567"/>
                  </a:cubicBezTo>
                  <a:cubicBezTo>
                    <a:pt x="555" y="614"/>
                    <a:pt x="484" y="625"/>
                    <a:pt x="413" y="625"/>
                  </a:cubicBezTo>
                  <a:lnTo>
                    <a:pt x="378" y="625"/>
                  </a:lnTo>
                  <a:lnTo>
                    <a:pt x="366" y="791"/>
                  </a:lnTo>
                  <a:cubicBezTo>
                    <a:pt x="413" y="779"/>
                    <a:pt x="461" y="767"/>
                    <a:pt x="484" y="767"/>
                  </a:cubicBezTo>
                  <a:cubicBezTo>
                    <a:pt x="578" y="767"/>
                    <a:pt x="637" y="791"/>
                    <a:pt x="696" y="850"/>
                  </a:cubicBezTo>
                  <a:cubicBezTo>
                    <a:pt x="755" y="897"/>
                    <a:pt x="779" y="968"/>
                    <a:pt x="779" y="1050"/>
                  </a:cubicBezTo>
                  <a:cubicBezTo>
                    <a:pt x="779" y="1145"/>
                    <a:pt x="755" y="1215"/>
                    <a:pt x="696" y="1274"/>
                  </a:cubicBezTo>
                  <a:cubicBezTo>
                    <a:pt x="637" y="1333"/>
                    <a:pt x="555" y="1357"/>
                    <a:pt x="472" y="1357"/>
                  </a:cubicBezTo>
                  <a:cubicBezTo>
                    <a:pt x="402" y="1357"/>
                    <a:pt x="343" y="1345"/>
                    <a:pt x="295" y="1298"/>
                  </a:cubicBezTo>
                  <a:cubicBezTo>
                    <a:pt x="236" y="1251"/>
                    <a:pt x="201" y="1180"/>
                    <a:pt x="189" y="1074"/>
                  </a:cubicBezTo>
                  <a:lnTo>
                    <a:pt x="0" y="1097"/>
                  </a:lnTo>
                  <a:cubicBezTo>
                    <a:pt x="12" y="1215"/>
                    <a:pt x="59" y="1322"/>
                    <a:pt x="154" y="1392"/>
                  </a:cubicBezTo>
                  <a:cubicBezTo>
                    <a:pt x="236" y="1475"/>
                    <a:pt x="343" y="1510"/>
                    <a:pt x="472" y="1510"/>
                  </a:cubicBezTo>
                  <a:cubicBezTo>
                    <a:pt x="614" y="1510"/>
                    <a:pt x="732" y="1463"/>
                    <a:pt x="826" y="1380"/>
                  </a:cubicBezTo>
                  <a:cubicBezTo>
                    <a:pt x="921" y="1286"/>
                    <a:pt x="968" y="1180"/>
                    <a:pt x="968" y="1050"/>
                  </a:cubicBezTo>
                  <a:cubicBezTo>
                    <a:pt x="968" y="956"/>
                    <a:pt x="944" y="873"/>
                    <a:pt x="897" y="814"/>
                  </a:cubicBezTo>
                  <a:cubicBezTo>
                    <a:pt x="850" y="743"/>
                    <a:pt x="779" y="708"/>
                    <a:pt x="696" y="684"/>
                  </a:cubicBezTo>
                  <a:cubicBezTo>
                    <a:pt x="767" y="649"/>
                    <a:pt x="814" y="614"/>
                    <a:pt x="850" y="567"/>
                  </a:cubicBezTo>
                  <a:cubicBezTo>
                    <a:pt x="885" y="508"/>
                    <a:pt x="897" y="449"/>
                    <a:pt x="897" y="390"/>
                  </a:cubicBezTo>
                  <a:cubicBezTo>
                    <a:pt x="897" y="319"/>
                    <a:pt x="885" y="260"/>
                    <a:pt x="850" y="201"/>
                  </a:cubicBezTo>
                  <a:cubicBezTo>
                    <a:pt x="814" y="142"/>
                    <a:pt x="755" y="95"/>
                    <a:pt x="685" y="59"/>
                  </a:cubicBezTo>
                  <a:cubicBezTo>
                    <a:pt x="626" y="24"/>
                    <a:pt x="543" y="0"/>
                    <a:pt x="4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7"/>
            <p:cNvSpPr/>
            <p:nvPr/>
          </p:nvSpPr>
          <p:spPr>
            <a:xfrm>
              <a:off x="3920125" y="2652075"/>
              <a:ext cx="60500" cy="65500"/>
            </a:xfrm>
            <a:custGeom>
              <a:avLst/>
              <a:gdLst/>
              <a:ahLst/>
              <a:cxnLst/>
              <a:rect l="l" t="t" r="r" b="b"/>
              <a:pathLst>
                <a:path w="2420" h="2620" extrusionOk="0">
                  <a:moveTo>
                    <a:pt x="1216" y="284"/>
                  </a:moveTo>
                  <a:cubicBezTo>
                    <a:pt x="1464" y="284"/>
                    <a:pt x="1664" y="366"/>
                    <a:pt x="1829" y="543"/>
                  </a:cubicBezTo>
                  <a:cubicBezTo>
                    <a:pt x="1994" y="720"/>
                    <a:pt x="2077" y="956"/>
                    <a:pt x="2077" y="1263"/>
                  </a:cubicBezTo>
                  <a:cubicBezTo>
                    <a:pt x="2077" y="1652"/>
                    <a:pt x="1994" y="1923"/>
                    <a:pt x="1817" y="2088"/>
                  </a:cubicBezTo>
                  <a:cubicBezTo>
                    <a:pt x="1652" y="2242"/>
                    <a:pt x="1440" y="2324"/>
                    <a:pt x="1204" y="2324"/>
                  </a:cubicBezTo>
                  <a:cubicBezTo>
                    <a:pt x="1039" y="2324"/>
                    <a:pt x="885" y="2289"/>
                    <a:pt x="756" y="2206"/>
                  </a:cubicBezTo>
                  <a:cubicBezTo>
                    <a:pt x="614" y="2112"/>
                    <a:pt x="520" y="1994"/>
                    <a:pt x="449" y="1841"/>
                  </a:cubicBezTo>
                  <a:cubicBezTo>
                    <a:pt x="378" y="1687"/>
                    <a:pt x="343" y="1510"/>
                    <a:pt x="343" y="1298"/>
                  </a:cubicBezTo>
                  <a:cubicBezTo>
                    <a:pt x="343" y="980"/>
                    <a:pt x="425" y="720"/>
                    <a:pt x="591" y="543"/>
                  </a:cubicBezTo>
                  <a:cubicBezTo>
                    <a:pt x="756" y="366"/>
                    <a:pt x="956" y="284"/>
                    <a:pt x="1216" y="284"/>
                  </a:cubicBezTo>
                  <a:close/>
                  <a:moveTo>
                    <a:pt x="1204" y="0"/>
                  </a:moveTo>
                  <a:cubicBezTo>
                    <a:pt x="992" y="0"/>
                    <a:pt x="779" y="48"/>
                    <a:pt x="591" y="154"/>
                  </a:cubicBezTo>
                  <a:cubicBezTo>
                    <a:pt x="402" y="260"/>
                    <a:pt x="260" y="413"/>
                    <a:pt x="154" y="614"/>
                  </a:cubicBezTo>
                  <a:cubicBezTo>
                    <a:pt x="48" y="814"/>
                    <a:pt x="1" y="1039"/>
                    <a:pt x="1" y="1298"/>
                  </a:cubicBezTo>
                  <a:cubicBezTo>
                    <a:pt x="1" y="1558"/>
                    <a:pt x="48" y="1782"/>
                    <a:pt x="142" y="1982"/>
                  </a:cubicBezTo>
                  <a:cubicBezTo>
                    <a:pt x="248" y="2183"/>
                    <a:pt x="390" y="2336"/>
                    <a:pt x="579" y="2454"/>
                  </a:cubicBezTo>
                  <a:cubicBezTo>
                    <a:pt x="767" y="2560"/>
                    <a:pt x="968" y="2619"/>
                    <a:pt x="1204" y="2619"/>
                  </a:cubicBezTo>
                  <a:cubicBezTo>
                    <a:pt x="1570" y="2619"/>
                    <a:pt x="1853" y="2501"/>
                    <a:pt x="2077" y="2254"/>
                  </a:cubicBezTo>
                  <a:cubicBezTo>
                    <a:pt x="2313" y="2018"/>
                    <a:pt x="2419" y="1687"/>
                    <a:pt x="2419" y="1274"/>
                  </a:cubicBezTo>
                  <a:cubicBezTo>
                    <a:pt x="2419" y="1050"/>
                    <a:pt x="2372" y="838"/>
                    <a:pt x="2277" y="637"/>
                  </a:cubicBezTo>
                  <a:cubicBezTo>
                    <a:pt x="2183" y="437"/>
                    <a:pt x="2042" y="284"/>
                    <a:pt x="1853" y="166"/>
                  </a:cubicBezTo>
                  <a:cubicBezTo>
                    <a:pt x="1664" y="48"/>
                    <a:pt x="1452" y="0"/>
                    <a:pt x="1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7"/>
            <p:cNvSpPr/>
            <p:nvPr/>
          </p:nvSpPr>
          <p:spPr>
            <a:xfrm>
              <a:off x="3950500" y="2534100"/>
              <a:ext cx="25" cy="112100"/>
            </a:xfrm>
            <a:custGeom>
              <a:avLst/>
              <a:gdLst/>
              <a:ahLst/>
              <a:cxnLst/>
              <a:rect l="l" t="t" r="r" b="b"/>
              <a:pathLst>
                <a:path w="1" h="4484" fill="none" extrusionOk="0">
                  <a:moveTo>
                    <a:pt x="1" y="1"/>
                  </a:moveTo>
                  <a:lnTo>
                    <a:pt x="1" y="4483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7"/>
            <p:cNvSpPr/>
            <p:nvPr/>
          </p:nvSpPr>
          <p:spPr>
            <a:xfrm>
              <a:off x="3821325" y="2237125"/>
              <a:ext cx="258100" cy="294950"/>
            </a:xfrm>
            <a:custGeom>
              <a:avLst/>
              <a:gdLst/>
              <a:ahLst/>
              <a:cxnLst/>
              <a:rect l="l" t="t" r="r" b="b"/>
              <a:pathLst>
                <a:path w="10324" h="11798" fill="none" extrusionOk="0">
                  <a:moveTo>
                    <a:pt x="1" y="2949"/>
                  </a:moveTo>
                  <a:lnTo>
                    <a:pt x="5168" y="0"/>
                  </a:lnTo>
                  <a:lnTo>
                    <a:pt x="10323" y="2949"/>
                  </a:lnTo>
                  <a:lnTo>
                    <a:pt x="10323" y="8848"/>
                  </a:lnTo>
                  <a:lnTo>
                    <a:pt x="5168" y="11797"/>
                  </a:lnTo>
                  <a:lnTo>
                    <a:pt x="1" y="8848"/>
                  </a:lnTo>
                  <a:close/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7"/>
            <p:cNvSpPr/>
            <p:nvPr/>
          </p:nvSpPr>
          <p:spPr>
            <a:xfrm>
              <a:off x="3843750" y="2290075"/>
              <a:ext cx="215025" cy="188925"/>
            </a:xfrm>
            <a:custGeom>
              <a:avLst/>
              <a:gdLst/>
              <a:ahLst/>
              <a:cxnLst/>
              <a:rect l="l" t="t" r="r" b="b"/>
              <a:pathLst>
                <a:path w="8601" h="7557" extrusionOk="0">
                  <a:moveTo>
                    <a:pt x="4308" y="252"/>
                  </a:moveTo>
                  <a:cubicBezTo>
                    <a:pt x="5466" y="252"/>
                    <a:pt x="6597" y="823"/>
                    <a:pt x="7267" y="1869"/>
                  </a:cubicBezTo>
                  <a:cubicBezTo>
                    <a:pt x="8317" y="3509"/>
                    <a:pt x="7845" y="5692"/>
                    <a:pt x="6205" y="6742"/>
                  </a:cubicBezTo>
                  <a:cubicBezTo>
                    <a:pt x="5611" y="7119"/>
                    <a:pt x="4939" y="7297"/>
                    <a:pt x="4287" y="7297"/>
                  </a:cubicBezTo>
                  <a:cubicBezTo>
                    <a:pt x="4266" y="7297"/>
                    <a:pt x="4245" y="7296"/>
                    <a:pt x="4224" y="7296"/>
                  </a:cubicBezTo>
                  <a:cubicBezTo>
                    <a:pt x="3091" y="7272"/>
                    <a:pt x="1994" y="6706"/>
                    <a:pt x="1345" y="5680"/>
                  </a:cubicBezTo>
                  <a:cubicBezTo>
                    <a:pt x="283" y="4040"/>
                    <a:pt x="755" y="1869"/>
                    <a:pt x="2395" y="819"/>
                  </a:cubicBezTo>
                  <a:cubicBezTo>
                    <a:pt x="2988" y="435"/>
                    <a:pt x="3652" y="252"/>
                    <a:pt x="4308" y="252"/>
                  </a:cubicBezTo>
                  <a:close/>
                  <a:moveTo>
                    <a:pt x="4289" y="0"/>
                  </a:moveTo>
                  <a:cubicBezTo>
                    <a:pt x="3591" y="0"/>
                    <a:pt x="2885" y="193"/>
                    <a:pt x="2253" y="595"/>
                  </a:cubicBezTo>
                  <a:cubicBezTo>
                    <a:pt x="508" y="1728"/>
                    <a:pt x="0" y="4064"/>
                    <a:pt x="1121" y="5821"/>
                  </a:cubicBezTo>
                  <a:cubicBezTo>
                    <a:pt x="1829" y="6907"/>
                    <a:pt x="3008" y="7520"/>
                    <a:pt x="4224" y="7556"/>
                  </a:cubicBezTo>
                  <a:cubicBezTo>
                    <a:pt x="4245" y="7556"/>
                    <a:pt x="4266" y="7556"/>
                    <a:pt x="4287" y="7556"/>
                  </a:cubicBezTo>
                  <a:cubicBezTo>
                    <a:pt x="4987" y="7556"/>
                    <a:pt x="5705" y="7366"/>
                    <a:pt x="6335" y="6954"/>
                  </a:cubicBezTo>
                  <a:cubicBezTo>
                    <a:pt x="8093" y="5821"/>
                    <a:pt x="8600" y="3486"/>
                    <a:pt x="7480" y="1740"/>
                  </a:cubicBezTo>
                  <a:cubicBezTo>
                    <a:pt x="6754" y="613"/>
                    <a:pt x="5534" y="0"/>
                    <a:pt x="42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7"/>
            <p:cNvSpPr/>
            <p:nvPr/>
          </p:nvSpPr>
          <p:spPr>
            <a:xfrm>
              <a:off x="3722225" y="2459475"/>
              <a:ext cx="97350" cy="56075"/>
            </a:xfrm>
            <a:custGeom>
              <a:avLst/>
              <a:gdLst/>
              <a:ahLst/>
              <a:cxnLst/>
              <a:rect l="l" t="t" r="r" b="b"/>
              <a:pathLst>
                <a:path w="3894" h="2243" fill="none" extrusionOk="0">
                  <a:moveTo>
                    <a:pt x="1" y="2242"/>
                  </a:moveTo>
                  <a:lnTo>
                    <a:pt x="3894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7"/>
            <p:cNvSpPr/>
            <p:nvPr/>
          </p:nvSpPr>
          <p:spPr>
            <a:xfrm>
              <a:off x="3950500" y="2122975"/>
              <a:ext cx="25" cy="112100"/>
            </a:xfrm>
            <a:custGeom>
              <a:avLst/>
              <a:gdLst/>
              <a:ahLst/>
              <a:cxnLst/>
              <a:rect l="l" t="t" r="r" b="b"/>
              <a:pathLst>
                <a:path w="1" h="4484" fill="none" extrusionOk="0">
                  <a:moveTo>
                    <a:pt x="1" y="1"/>
                  </a:moveTo>
                  <a:lnTo>
                    <a:pt x="1" y="4483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7"/>
            <p:cNvSpPr/>
            <p:nvPr/>
          </p:nvSpPr>
          <p:spPr>
            <a:xfrm>
              <a:off x="3950500" y="1930400"/>
              <a:ext cx="25" cy="112375"/>
            </a:xfrm>
            <a:custGeom>
              <a:avLst/>
              <a:gdLst/>
              <a:ahLst/>
              <a:cxnLst/>
              <a:rect l="l" t="t" r="r" b="b"/>
              <a:pathLst>
                <a:path w="1" h="4495" fill="none" extrusionOk="0">
                  <a:moveTo>
                    <a:pt x="1" y="0"/>
                  </a:moveTo>
                  <a:lnTo>
                    <a:pt x="1" y="4495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7"/>
            <p:cNvSpPr/>
            <p:nvPr/>
          </p:nvSpPr>
          <p:spPr>
            <a:xfrm>
              <a:off x="3923975" y="1857550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192" y="0"/>
                  </a:moveTo>
                  <a:cubicBezTo>
                    <a:pt x="967" y="0"/>
                    <a:pt x="767" y="59"/>
                    <a:pt x="578" y="154"/>
                  </a:cubicBezTo>
                  <a:cubicBezTo>
                    <a:pt x="389" y="260"/>
                    <a:pt x="248" y="413"/>
                    <a:pt x="153" y="602"/>
                  </a:cubicBezTo>
                  <a:cubicBezTo>
                    <a:pt x="47" y="802"/>
                    <a:pt x="0" y="1027"/>
                    <a:pt x="0" y="1298"/>
                  </a:cubicBezTo>
                  <a:cubicBezTo>
                    <a:pt x="0" y="1534"/>
                    <a:pt x="47" y="1758"/>
                    <a:pt x="130" y="1970"/>
                  </a:cubicBezTo>
                  <a:cubicBezTo>
                    <a:pt x="224" y="2183"/>
                    <a:pt x="354" y="2348"/>
                    <a:pt x="519" y="2454"/>
                  </a:cubicBezTo>
                  <a:cubicBezTo>
                    <a:pt x="696" y="2572"/>
                    <a:pt x="920" y="2619"/>
                    <a:pt x="1192" y="2619"/>
                  </a:cubicBezTo>
                  <a:cubicBezTo>
                    <a:pt x="1451" y="2619"/>
                    <a:pt x="1675" y="2548"/>
                    <a:pt x="1852" y="2407"/>
                  </a:cubicBezTo>
                  <a:cubicBezTo>
                    <a:pt x="2041" y="2265"/>
                    <a:pt x="2171" y="2053"/>
                    <a:pt x="2241" y="1782"/>
                  </a:cubicBezTo>
                  <a:lnTo>
                    <a:pt x="1899" y="1687"/>
                  </a:lnTo>
                  <a:cubicBezTo>
                    <a:pt x="1852" y="1900"/>
                    <a:pt x="1770" y="2065"/>
                    <a:pt x="1640" y="2171"/>
                  </a:cubicBezTo>
                  <a:cubicBezTo>
                    <a:pt x="1510" y="2277"/>
                    <a:pt x="1345" y="2336"/>
                    <a:pt x="1156" y="2336"/>
                  </a:cubicBezTo>
                  <a:cubicBezTo>
                    <a:pt x="1003" y="2336"/>
                    <a:pt x="861" y="2301"/>
                    <a:pt x="731" y="2218"/>
                  </a:cubicBezTo>
                  <a:cubicBezTo>
                    <a:pt x="602" y="2136"/>
                    <a:pt x="496" y="2018"/>
                    <a:pt x="437" y="1852"/>
                  </a:cubicBezTo>
                  <a:cubicBezTo>
                    <a:pt x="378" y="1699"/>
                    <a:pt x="342" y="1510"/>
                    <a:pt x="342" y="1298"/>
                  </a:cubicBezTo>
                  <a:cubicBezTo>
                    <a:pt x="342" y="1121"/>
                    <a:pt x="366" y="968"/>
                    <a:pt x="425" y="802"/>
                  </a:cubicBezTo>
                  <a:cubicBezTo>
                    <a:pt x="472" y="649"/>
                    <a:pt x="566" y="519"/>
                    <a:pt x="696" y="425"/>
                  </a:cubicBezTo>
                  <a:cubicBezTo>
                    <a:pt x="826" y="342"/>
                    <a:pt x="991" y="295"/>
                    <a:pt x="1192" y="295"/>
                  </a:cubicBezTo>
                  <a:cubicBezTo>
                    <a:pt x="1357" y="295"/>
                    <a:pt x="1498" y="331"/>
                    <a:pt x="1604" y="413"/>
                  </a:cubicBezTo>
                  <a:cubicBezTo>
                    <a:pt x="1722" y="496"/>
                    <a:pt x="1805" y="637"/>
                    <a:pt x="1864" y="814"/>
                  </a:cubicBezTo>
                  <a:lnTo>
                    <a:pt x="2194" y="744"/>
                  </a:lnTo>
                  <a:cubicBezTo>
                    <a:pt x="2123" y="508"/>
                    <a:pt x="2006" y="331"/>
                    <a:pt x="1829" y="201"/>
                  </a:cubicBezTo>
                  <a:cubicBezTo>
                    <a:pt x="1663" y="71"/>
                    <a:pt x="1451" y="0"/>
                    <a:pt x="11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7"/>
            <p:cNvSpPr/>
            <p:nvPr/>
          </p:nvSpPr>
          <p:spPr>
            <a:xfrm>
              <a:off x="3866450" y="1857550"/>
              <a:ext cx="49875" cy="63425"/>
            </a:xfrm>
            <a:custGeom>
              <a:avLst/>
              <a:gdLst/>
              <a:ahLst/>
              <a:cxnLst/>
              <a:rect l="l" t="t" r="r" b="b"/>
              <a:pathLst>
                <a:path w="1995" h="2537" extrusionOk="0">
                  <a:moveTo>
                    <a:pt x="1" y="0"/>
                  </a:moveTo>
                  <a:lnTo>
                    <a:pt x="1" y="2537"/>
                  </a:lnTo>
                  <a:lnTo>
                    <a:pt x="343" y="2537"/>
                  </a:lnTo>
                  <a:lnTo>
                    <a:pt x="343" y="1345"/>
                  </a:lnTo>
                  <a:lnTo>
                    <a:pt x="1652" y="1345"/>
                  </a:lnTo>
                  <a:lnTo>
                    <a:pt x="1652" y="2537"/>
                  </a:lnTo>
                  <a:lnTo>
                    <a:pt x="1994" y="2537"/>
                  </a:lnTo>
                  <a:lnTo>
                    <a:pt x="1994" y="0"/>
                  </a:lnTo>
                  <a:lnTo>
                    <a:pt x="1652" y="0"/>
                  </a:lnTo>
                  <a:lnTo>
                    <a:pt x="1652" y="1038"/>
                  </a:lnTo>
                  <a:lnTo>
                    <a:pt x="343" y="1038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7"/>
            <p:cNvSpPr/>
            <p:nvPr/>
          </p:nvSpPr>
          <p:spPr>
            <a:xfrm>
              <a:off x="3950500" y="1734275"/>
              <a:ext cx="25" cy="112375"/>
            </a:xfrm>
            <a:custGeom>
              <a:avLst/>
              <a:gdLst/>
              <a:ahLst/>
              <a:cxnLst/>
              <a:rect l="l" t="t" r="r" b="b"/>
              <a:pathLst>
                <a:path w="1" h="4495" fill="none" extrusionOk="0">
                  <a:moveTo>
                    <a:pt x="1" y="0"/>
                  </a:moveTo>
                  <a:lnTo>
                    <a:pt x="1" y="4495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7"/>
            <p:cNvSpPr/>
            <p:nvPr/>
          </p:nvSpPr>
          <p:spPr>
            <a:xfrm>
              <a:off x="3923975" y="1661425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203" y="0"/>
                  </a:moveTo>
                  <a:cubicBezTo>
                    <a:pt x="979" y="0"/>
                    <a:pt x="767" y="59"/>
                    <a:pt x="578" y="154"/>
                  </a:cubicBezTo>
                  <a:cubicBezTo>
                    <a:pt x="401" y="260"/>
                    <a:pt x="260" y="401"/>
                    <a:pt x="153" y="602"/>
                  </a:cubicBezTo>
                  <a:cubicBezTo>
                    <a:pt x="47" y="802"/>
                    <a:pt x="0" y="1027"/>
                    <a:pt x="0" y="1298"/>
                  </a:cubicBezTo>
                  <a:cubicBezTo>
                    <a:pt x="0" y="1534"/>
                    <a:pt x="47" y="1758"/>
                    <a:pt x="142" y="1970"/>
                  </a:cubicBezTo>
                  <a:cubicBezTo>
                    <a:pt x="224" y="2183"/>
                    <a:pt x="354" y="2348"/>
                    <a:pt x="531" y="2454"/>
                  </a:cubicBezTo>
                  <a:cubicBezTo>
                    <a:pt x="696" y="2572"/>
                    <a:pt x="920" y="2619"/>
                    <a:pt x="1192" y="2619"/>
                  </a:cubicBezTo>
                  <a:cubicBezTo>
                    <a:pt x="1451" y="2619"/>
                    <a:pt x="1675" y="2548"/>
                    <a:pt x="1864" y="2407"/>
                  </a:cubicBezTo>
                  <a:cubicBezTo>
                    <a:pt x="2041" y="2265"/>
                    <a:pt x="2171" y="2053"/>
                    <a:pt x="2241" y="1770"/>
                  </a:cubicBezTo>
                  <a:lnTo>
                    <a:pt x="1911" y="1687"/>
                  </a:lnTo>
                  <a:cubicBezTo>
                    <a:pt x="1864" y="1900"/>
                    <a:pt x="1770" y="2065"/>
                    <a:pt x="1640" y="2171"/>
                  </a:cubicBezTo>
                  <a:cubicBezTo>
                    <a:pt x="1510" y="2277"/>
                    <a:pt x="1357" y="2336"/>
                    <a:pt x="1168" y="2336"/>
                  </a:cubicBezTo>
                  <a:cubicBezTo>
                    <a:pt x="1015" y="2336"/>
                    <a:pt x="873" y="2301"/>
                    <a:pt x="731" y="2218"/>
                  </a:cubicBezTo>
                  <a:cubicBezTo>
                    <a:pt x="602" y="2136"/>
                    <a:pt x="507" y="2018"/>
                    <a:pt x="437" y="1852"/>
                  </a:cubicBezTo>
                  <a:cubicBezTo>
                    <a:pt x="378" y="1699"/>
                    <a:pt x="342" y="1510"/>
                    <a:pt x="342" y="1286"/>
                  </a:cubicBezTo>
                  <a:cubicBezTo>
                    <a:pt x="342" y="1121"/>
                    <a:pt x="378" y="968"/>
                    <a:pt x="425" y="802"/>
                  </a:cubicBezTo>
                  <a:cubicBezTo>
                    <a:pt x="484" y="649"/>
                    <a:pt x="578" y="519"/>
                    <a:pt x="708" y="425"/>
                  </a:cubicBezTo>
                  <a:cubicBezTo>
                    <a:pt x="838" y="331"/>
                    <a:pt x="991" y="295"/>
                    <a:pt x="1192" y="295"/>
                  </a:cubicBezTo>
                  <a:cubicBezTo>
                    <a:pt x="1357" y="295"/>
                    <a:pt x="1498" y="331"/>
                    <a:pt x="1616" y="413"/>
                  </a:cubicBezTo>
                  <a:cubicBezTo>
                    <a:pt x="1722" y="496"/>
                    <a:pt x="1805" y="637"/>
                    <a:pt x="1864" y="814"/>
                  </a:cubicBezTo>
                  <a:lnTo>
                    <a:pt x="2194" y="744"/>
                  </a:lnTo>
                  <a:cubicBezTo>
                    <a:pt x="2135" y="508"/>
                    <a:pt x="2006" y="331"/>
                    <a:pt x="1840" y="201"/>
                  </a:cubicBezTo>
                  <a:cubicBezTo>
                    <a:pt x="1663" y="71"/>
                    <a:pt x="1451" y="0"/>
                    <a:pt x="1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7"/>
            <p:cNvSpPr/>
            <p:nvPr/>
          </p:nvSpPr>
          <p:spPr>
            <a:xfrm>
              <a:off x="4051675" y="1663200"/>
              <a:ext cx="49575" cy="63425"/>
            </a:xfrm>
            <a:custGeom>
              <a:avLst/>
              <a:gdLst/>
              <a:ahLst/>
              <a:cxnLst/>
              <a:rect l="l" t="t" r="r" b="b"/>
              <a:pathLst>
                <a:path w="1983" h="2537" extrusionOk="0">
                  <a:moveTo>
                    <a:pt x="0" y="0"/>
                  </a:moveTo>
                  <a:lnTo>
                    <a:pt x="0" y="2536"/>
                  </a:lnTo>
                  <a:lnTo>
                    <a:pt x="330" y="2536"/>
                  </a:lnTo>
                  <a:lnTo>
                    <a:pt x="330" y="1345"/>
                  </a:lnTo>
                  <a:lnTo>
                    <a:pt x="1652" y="1345"/>
                  </a:lnTo>
                  <a:lnTo>
                    <a:pt x="1652" y="2536"/>
                  </a:lnTo>
                  <a:lnTo>
                    <a:pt x="1982" y="2536"/>
                  </a:lnTo>
                  <a:lnTo>
                    <a:pt x="1982" y="0"/>
                  </a:lnTo>
                  <a:lnTo>
                    <a:pt x="1652" y="0"/>
                  </a:lnTo>
                  <a:lnTo>
                    <a:pt x="1652" y="1050"/>
                  </a:lnTo>
                  <a:lnTo>
                    <a:pt x="330" y="1050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7"/>
            <p:cNvSpPr/>
            <p:nvPr/>
          </p:nvSpPr>
          <p:spPr>
            <a:xfrm>
              <a:off x="3986775" y="1661725"/>
              <a:ext cx="60500" cy="65500"/>
            </a:xfrm>
            <a:custGeom>
              <a:avLst/>
              <a:gdLst/>
              <a:ahLst/>
              <a:cxnLst/>
              <a:rect l="l" t="t" r="r" b="b"/>
              <a:pathLst>
                <a:path w="2420" h="2620" extrusionOk="0">
                  <a:moveTo>
                    <a:pt x="1216" y="283"/>
                  </a:moveTo>
                  <a:cubicBezTo>
                    <a:pt x="1464" y="283"/>
                    <a:pt x="1664" y="366"/>
                    <a:pt x="1829" y="543"/>
                  </a:cubicBezTo>
                  <a:cubicBezTo>
                    <a:pt x="1994" y="720"/>
                    <a:pt x="2077" y="956"/>
                    <a:pt x="2077" y="1262"/>
                  </a:cubicBezTo>
                  <a:cubicBezTo>
                    <a:pt x="2077" y="1652"/>
                    <a:pt x="1994" y="1923"/>
                    <a:pt x="1818" y="2088"/>
                  </a:cubicBezTo>
                  <a:cubicBezTo>
                    <a:pt x="1652" y="2242"/>
                    <a:pt x="1440" y="2324"/>
                    <a:pt x="1204" y="2324"/>
                  </a:cubicBezTo>
                  <a:cubicBezTo>
                    <a:pt x="1039" y="2324"/>
                    <a:pt x="886" y="2289"/>
                    <a:pt x="756" y="2206"/>
                  </a:cubicBezTo>
                  <a:cubicBezTo>
                    <a:pt x="614" y="2112"/>
                    <a:pt x="520" y="1994"/>
                    <a:pt x="449" y="1840"/>
                  </a:cubicBezTo>
                  <a:cubicBezTo>
                    <a:pt x="378" y="1687"/>
                    <a:pt x="343" y="1510"/>
                    <a:pt x="343" y="1298"/>
                  </a:cubicBezTo>
                  <a:cubicBezTo>
                    <a:pt x="343" y="979"/>
                    <a:pt x="425" y="720"/>
                    <a:pt x="591" y="543"/>
                  </a:cubicBezTo>
                  <a:cubicBezTo>
                    <a:pt x="756" y="366"/>
                    <a:pt x="956" y="283"/>
                    <a:pt x="1216" y="283"/>
                  </a:cubicBezTo>
                  <a:close/>
                  <a:moveTo>
                    <a:pt x="1204" y="0"/>
                  </a:moveTo>
                  <a:cubicBezTo>
                    <a:pt x="992" y="0"/>
                    <a:pt x="779" y="47"/>
                    <a:pt x="591" y="153"/>
                  </a:cubicBezTo>
                  <a:cubicBezTo>
                    <a:pt x="402" y="260"/>
                    <a:pt x="260" y="413"/>
                    <a:pt x="154" y="614"/>
                  </a:cubicBezTo>
                  <a:cubicBezTo>
                    <a:pt x="48" y="814"/>
                    <a:pt x="1" y="1050"/>
                    <a:pt x="1" y="1298"/>
                  </a:cubicBezTo>
                  <a:cubicBezTo>
                    <a:pt x="1" y="1557"/>
                    <a:pt x="48" y="1781"/>
                    <a:pt x="142" y="1982"/>
                  </a:cubicBezTo>
                  <a:cubicBezTo>
                    <a:pt x="249" y="2183"/>
                    <a:pt x="390" y="2336"/>
                    <a:pt x="579" y="2454"/>
                  </a:cubicBezTo>
                  <a:cubicBezTo>
                    <a:pt x="768" y="2560"/>
                    <a:pt x="968" y="2619"/>
                    <a:pt x="1204" y="2619"/>
                  </a:cubicBezTo>
                  <a:cubicBezTo>
                    <a:pt x="1558" y="2619"/>
                    <a:pt x="1853" y="2501"/>
                    <a:pt x="2077" y="2265"/>
                  </a:cubicBezTo>
                  <a:cubicBezTo>
                    <a:pt x="2301" y="2017"/>
                    <a:pt x="2419" y="1687"/>
                    <a:pt x="2419" y="1274"/>
                  </a:cubicBezTo>
                  <a:cubicBezTo>
                    <a:pt x="2419" y="1050"/>
                    <a:pt x="2372" y="838"/>
                    <a:pt x="2278" y="637"/>
                  </a:cubicBezTo>
                  <a:cubicBezTo>
                    <a:pt x="2183" y="437"/>
                    <a:pt x="2030" y="283"/>
                    <a:pt x="1853" y="165"/>
                  </a:cubicBezTo>
                  <a:cubicBezTo>
                    <a:pt x="1664" y="47"/>
                    <a:pt x="1452" y="0"/>
                    <a:pt x="1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7"/>
            <p:cNvSpPr/>
            <p:nvPr/>
          </p:nvSpPr>
          <p:spPr>
            <a:xfrm>
              <a:off x="3844625" y="1663475"/>
              <a:ext cx="49875" cy="63150"/>
            </a:xfrm>
            <a:custGeom>
              <a:avLst/>
              <a:gdLst/>
              <a:ahLst/>
              <a:cxnLst/>
              <a:rect l="l" t="t" r="r" b="b"/>
              <a:pathLst>
                <a:path w="1995" h="2526" extrusionOk="0">
                  <a:moveTo>
                    <a:pt x="1" y="1"/>
                  </a:moveTo>
                  <a:lnTo>
                    <a:pt x="1" y="2525"/>
                  </a:lnTo>
                  <a:lnTo>
                    <a:pt x="343" y="2525"/>
                  </a:lnTo>
                  <a:lnTo>
                    <a:pt x="343" y="1487"/>
                  </a:lnTo>
                  <a:lnTo>
                    <a:pt x="1652" y="1487"/>
                  </a:lnTo>
                  <a:lnTo>
                    <a:pt x="1652" y="2525"/>
                  </a:lnTo>
                  <a:lnTo>
                    <a:pt x="1994" y="2525"/>
                  </a:lnTo>
                  <a:lnTo>
                    <a:pt x="1994" y="1"/>
                  </a:lnTo>
                  <a:lnTo>
                    <a:pt x="1652" y="1"/>
                  </a:lnTo>
                  <a:lnTo>
                    <a:pt x="1652" y="1192"/>
                  </a:lnTo>
                  <a:lnTo>
                    <a:pt x="343" y="1192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7"/>
            <p:cNvSpPr/>
            <p:nvPr/>
          </p:nvSpPr>
          <p:spPr>
            <a:xfrm>
              <a:off x="3899475" y="1708325"/>
              <a:ext cx="24525" cy="37175"/>
            </a:xfrm>
            <a:custGeom>
              <a:avLst/>
              <a:gdLst/>
              <a:ahLst/>
              <a:cxnLst/>
              <a:rect l="l" t="t" r="r" b="b"/>
              <a:pathLst>
                <a:path w="981" h="1487" extrusionOk="0">
                  <a:moveTo>
                    <a:pt x="520" y="0"/>
                  </a:moveTo>
                  <a:cubicBezTo>
                    <a:pt x="378" y="0"/>
                    <a:pt x="272" y="35"/>
                    <a:pt x="190" y="106"/>
                  </a:cubicBezTo>
                  <a:cubicBezTo>
                    <a:pt x="95" y="177"/>
                    <a:pt x="48" y="283"/>
                    <a:pt x="36" y="425"/>
                  </a:cubicBezTo>
                  <a:lnTo>
                    <a:pt x="225" y="448"/>
                  </a:lnTo>
                  <a:cubicBezTo>
                    <a:pt x="225" y="354"/>
                    <a:pt x="249" y="283"/>
                    <a:pt x="308" y="224"/>
                  </a:cubicBezTo>
                  <a:cubicBezTo>
                    <a:pt x="355" y="177"/>
                    <a:pt x="426" y="153"/>
                    <a:pt x="520" y="153"/>
                  </a:cubicBezTo>
                  <a:cubicBezTo>
                    <a:pt x="603" y="153"/>
                    <a:pt x="662" y="177"/>
                    <a:pt x="721" y="224"/>
                  </a:cubicBezTo>
                  <a:cubicBezTo>
                    <a:pt x="768" y="271"/>
                    <a:pt x="791" y="330"/>
                    <a:pt x="791" y="401"/>
                  </a:cubicBezTo>
                  <a:cubicBezTo>
                    <a:pt x="791" y="472"/>
                    <a:pt x="768" y="543"/>
                    <a:pt x="709" y="625"/>
                  </a:cubicBezTo>
                  <a:cubicBezTo>
                    <a:pt x="650" y="696"/>
                    <a:pt x="544" y="802"/>
                    <a:pt x="378" y="932"/>
                  </a:cubicBezTo>
                  <a:cubicBezTo>
                    <a:pt x="284" y="1026"/>
                    <a:pt x="201" y="1097"/>
                    <a:pt x="142" y="1156"/>
                  </a:cubicBezTo>
                  <a:cubicBezTo>
                    <a:pt x="95" y="1227"/>
                    <a:pt x="48" y="1286"/>
                    <a:pt x="24" y="1357"/>
                  </a:cubicBezTo>
                  <a:cubicBezTo>
                    <a:pt x="13" y="1404"/>
                    <a:pt x="1" y="1439"/>
                    <a:pt x="1" y="1486"/>
                  </a:cubicBezTo>
                  <a:lnTo>
                    <a:pt x="980" y="1486"/>
                  </a:lnTo>
                  <a:lnTo>
                    <a:pt x="980" y="1309"/>
                  </a:lnTo>
                  <a:lnTo>
                    <a:pt x="260" y="1309"/>
                  </a:lnTo>
                  <a:cubicBezTo>
                    <a:pt x="272" y="1274"/>
                    <a:pt x="308" y="1239"/>
                    <a:pt x="331" y="1215"/>
                  </a:cubicBezTo>
                  <a:cubicBezTo>
                    <a:pt x="367" y="1180"/>
                    <a:pt x="437" y="1121"/>
                    <a:pt x="544" y="1026"/>
                  </a:cubicBezTo>
                  <a:cubicBezTo>
                    <a:pt x="673" y="920"/>
                    <a:pt x="768" y="826"/>
                    <a:pt x="827" y="767"/>
                  </a:cubicBezTo>
                  <a:cubicBezTo>
                    <a:pt x="874" y="708"/>
                    <a:pt x="921" y="637"/>
                    <a:pt x="945" y="590"/>
                  </a:cubicBezTo>
                  <a:cubicBezTo>
                    <a:pt x="968" y="531"/>
                    <a:pt x="980" y="472"/>
                    <a:pt x="980" y="413"/>
                  </a:cubicBezTo>
                  <a:cubicBezTo>
                    <a:pt x="980" y="295"/>
                    <a:pt x="945" y="201"/>
                    <a:pt x="862" y="118"/>
                  </a:cubicBezTo>
                  <a:cubicBezTo>
                    <a:pt x="768" y="35"/>
                    <a:pt x="662" y="0"/>
                    <a:pt x="5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7"/>
            <p:cNvSpPr/>
            <p:nvPr/>
          </p:nvSpPr>
          <p:spPr>
            <a:xfrm>
              <a:off x="3923975" y="2050125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192" y="1"/>
                  </a:moveTo>
                  <a:cubicBezTo>
                    <a:pt x="967" y="1"/>
                    <a:pt x="767" y="48"/>
                    <a:pt x="578" y="154"/>
                  </a:cubicBezTo>
                  <a:cubicBezTo>
                    <a:pt x="389" y="248"/>
                    <a:pt x="248" y="402"/>
                    <a:pt x="153" y="602"/>
                  </a:cubicBezTo>
                  <a:cubicBezTo>
                    <a:pt x="47" y="791"/>
                    <a:pt x="0" y="1027"/>
                    <a:pt x="0" y="1287"/>
                  </a:cubicBezTo>
                  <a:cubicBezTo>
                    <a:pt x="0" y="1534"/>
                    <a:pt x="47" y="1758"/>
                    <a:pt x="130" y="1971"/>
                  </a:cubicBezTo>
                  <a:cubicBezTo>
                    <a:pt x="224" y="2183"/>
                    <a:pt x="354" y="2337"/>
                    <a:pt x="519" y="2455"/>
                  </a:cubicBezTo>
                  <a:cubicBezTo>
                    <a:pt x="696" y="2561"/>
                    <a:pt x="920" y="2620"/>
                    <a:pt x="1192" y="2620"/>
                  </a:cubicBezTo>
                  <a:cubicBezTo>
                    <a:pt x="1451" y="2620"/>
                    <a:pt x="1675" y="2549"/>
                    <a:pt x="1852" y="2396"/>
                  </a:cubicBezTo>
                  <a:cubicBezTo>
                    <a:pt x="2041" y="2254"/>
                    <a:pt x="2171" y="2042"/>
                    <a:pt x="2241" y="1770"/>
                  </a:cubicBezTo>
                  <a:lnTo>
                    <a:pt x="1899" y="1688"/>
                  </a:lnTo>
                  <a:cubicBezTo>
                    <a:pt x="1852" y="1900"/>
                    <a:pt x="1770" y="2065"/>
                    <a:pt x="1640" y="2171"/>
                  </a:cubicBezTo>
                  <a:cubicBezTo>
                    <a:pt x="1510" y="2278"/>
                    <a:pt x="1345" y="2337"/>
                    <a:pt x="1156" y="2337"/>
                  </a:cubicBezTo>
                  <a:cubicBezTo>
                    <a:pt x="1003" y="2337"/>
                    <a:pt x="861" y="2289"/>
                    <a:pt x="731" y="2207"/>
                  </a:cubicBezTo>
                  <a:cubicBezTo>
                    <a:pt x="602" y="2136"/>
                    <a:pt x="496" y="2018"/>
                    <a:pt x="437" y="1853"/>
                  </a:cubicBezTo>
                  <a:cubicBezTo>
                    <a:pt x="378" y="1688"/>
                    <a:pt x="342" y="1499"/>
                    <a:pt x="342" y="1287"/>
                  </a:cubicBezTo>
                  <a:cubicBezTo>
                    <a:pt x="342" y="1121"/>
                    <a:pt x="366" y="956"/>
                    <a:pt x="425" y="803"/>
                  </a:cubicBezTo>
                  <a:cubicBezTo>
                    <a:pt x="472" y="638"/>
                    <a:pt x="566" y="520"/>
                    <a:pt x="696" y="425"/>
                  </a:cubicBezTo>
                  <a:cubicBezTo>
                    <a:pt x="826" y="331"/>
                    <a:pt x="991" y="284"/>
                    <a:pt x="1192" y="284"/>
                  </a:cubicBezTo>
                  <a:cubicBezTo>
                    <a:pt x="1357" y="284"/>
                    <a:pt x="1498" y="331"/>
                    <a:pt x="1604" y="414"/>
                  </a:cubicBezTo>
                  <a:cubicBezTo>
                    <a:pt x="1722" y="496"/>
                    <a:pt x="1805" y="626"/>
                    <a:pt x="1864" y="815"/>
                  </a:cubicBezTo>
                  <a:lnTo>
                    <a:pt x="2194" y="732"/>
                  </a:lnTo>
                  <a:cubicBezTo>
                    <a:pt x="2123" y="508"/>
                    <a:pt x="2006" y="319"/>
                    <a:pt x="1829" y="189"/>
                  </a:cubicBezTo>
                  <a:cubicBezTo>
                    <a:pt x="1663" y="60"/>
                    <a:pt x="1451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7"/>
            <p:cNvSpPr/>
            <p:nvPr/>
          </p:nvSpPr>
          <p:spPr>
            <a:xfrm>
              <a:off x="3985900" y="2050125"/>
              <a:ext cx="49875" cy="63450"/>
            </a:xfrm>
            <a:custGeom>
              <a:avLst/>
              <a:gdLst/>
              <a:ahLst/>
              <a:cxnLst/>
              <a:rect l="l" t="t" r="r" b="b"/>
              <a:pathLst>
                <a:path w="1995" h="2538" extrusionOk="0">
                  <a:moveTo>
                    <a:pt x="0" y="1"/>
                  </a:moveTo>
                  <a:lnTo>
                    <a:pt x="0" y="2537"/>
                  </a:lnTo>
                  <a:lnTo>
                    <a:pt x="343" y="2537"/>
                  </a:lnTo>
                  <a:lnTo>
                    <a:pt x="343" y="1334"/>
                  </a:lnTo>
                  <a:lnTo>
                    <a:pt x="1652" y="1334"/>
                  </a:lnTo>
                  <a:lnTo>
                    <a:pt x="1652" y="2537"/>
                  </a:lnTo>
                  <a:lnTo>
                    <a:pt x="1994" y="2537"/>
                  </a:lnTo>
                  <a:lnTo>
                    <a:pt x="1994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43" y="103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7"/>
            <p:cNvSpPr/>
            <p:nvPr/>
          </p:nvSpPr>
          <p:spPr>
            <a:xfrm>
              <a:off x="4099450" y="1761100"/>
              <a:ext cx="294950" cy="258100"/>
            </a:xfrm>
            <a:custGeom>
              <a:avLst/>
              <a:gdLst/>
              <a:ahLst/>
              <a:cxnLst/>
              <a:rect l="l" t="t" r="r" b="b"/>
              <a:pathLst>
                <a:path w="11798" h="10324" fill="none" extrusionOk="0">
                  <a:moveTo>
                    <a:pt x="2949" y="10323"/>
                  </a:moveTo>
                  <a:lnTo>
                    <a:pt x="0" y="5156"/>
                  </a:lnTo>
                  <a:lnTo>
                    <a:pt x="2949" y="1"/>
                  </a:lnTo>
                  <a:lnTo>
                    <a:pt x="8848" y="1"/>
                  </a:lnTo>
                  <a:lnTo>
                    <a:pt x="11797" y="5156"/>
                  </a:lnTo>
                  <a:lnTo>
                    <a:pt x="8848" y="10323"/>
                  </a:lnTo>
                  <a:close/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7"/>
            <p:cNvSpPr/>
            <p:nvPr/>
          </p:nvSpPr>
          <p:spPr>
            <a:xfrm>
              <a:off x="4138975" y="1794875"/>
              <a:ext cx="202625" cy="188750"/>
            </a:xfrm>
            <a:custGeom>
              <a:avLst/>
              <a:gdLst/>
              <a:ahLst/>
              <a:cxnLst/>
              <a:rect l="l" t="t" r="r" b="b"/>
              <a:pathLst>
                <a:path w="8105" h="7550" extrusionOk="0">
                  <a:moveTo>
                    <a:pt x="4302" y="250"/>
                  </a:moveTo>
                  <a:cubicBezTo>
                    <a:pt x="5459" y="250"/>
                    <a:pt x="6595" y="821"/>
                    <a:pt x="7267" y="1870"/>
                  </a:cubicBezTo>
                  <a:cubicBezTo>
                    <a:pt x="7668" y="2484"/>
                    <a:pt x="7845" y="3168"/>
                    <a:pt x="7833" y="3852"/>
                  </a:cubicBezTo>
                  <a:cubicBezTo>
                    <a:pt x="7798" y="4985"/>
                    <a:pt x="7232" y="6082"/>
                    <a:pt x="6205" y="6731"/>
                  </a:cubicBezTo>
                  <a:cubicBezTo>
                    <a:pt x="5618" y="7109"/>
                    <a:pt x="4959" y="7290"/>
                    <a:pt x="4307" y="7290"/>
                  </a:cubicBezTo>
                  <a:cubicBezTo>
                    <a:pt x="3151" y="7290"/>
                    <a:pt x="2016" y="6722"/>
                    <a:pt x="1345" y="5681"/>
                  </a:cubicBezTo>
                  <a:cubicBezTo>
                    <a:pt x="295" y="4041"/>
                    <a:pt x="767" y="1858"/>
                    <a:pt x="2407" y="809"/>
                  </a:cubicBezTo>
                  <a:cubicBezTo>
                    <a:pt x="2993" y="431"/>
                    <a:pt x="3651" y="250"/>
                    <a:pt x="4302" y="250"/>
                  </a:cubicBezTo>
                  <a:close/>
                  <a:moveTo>
                    <a:pt x="4303" y="1"/>
                  </a:moveTo>
                  <a:cubicBezTo>
                    <a:pt x="3604" y="1"/>
                    <a:pt x="2897" y="193"/>
                    <a:pt x="2265" y="596"/>
                  </a:cubicBezTo>
                  <a:cubicBezTo>
                    <a:pt x="519" y="1717"/>
                    <a:pt x="0" y="4064"/>
                    <a:pt x="1133" y="5810"/>
                  </a:cubicBezTo>
                  <a:cubicBezTo>
                    <a:pt x="1851" y="6937"/>
                    <a:pt x="3073" y="7550"/>
                    <a:pt x="4317" y="7550"/>
                  </a:cubicBezTo>
                  <a:cubicBezTo>
                    <a:pt x="5015" y="7550"/>
                    <a:pt x="5720" y="7357"/>
                    <a:pt x="6347" y="6955"/>
                  </a:cubicBezTo>
                  <a:cubicBezTo>
                    <a:pt x="7444" y="6247"/>
                    <a:pt x="8057" y="5067"/>
                    <a:pt x="8081" y="3852"/>
                  </a:cubicBezTo>
                  <a:cubicBezTo>
                    <a:pt x="8105" y="3133"/>
                    <a:pt x="7904" y="2389"/>
                    <a:pt x="7479" y="1729"/>
                  </a:cubicBezTo>
                  <a:cubicBezTo>
                    <a:pt x="6762" y="611"/>
                    <a:pt x="5546" y="1"/>
                    <a:pt x="43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7"/>
            <p:cNvSpPr/>
            <p:nvPr/>
          </p:nvSpPr>
          <p:spPr>
            <a:xfrm>
              <a:off x="4580750" y="1859325"/>
              <a:ext cx="49875" cy="63425"/>
            </a:xfrm>
            <a:custGeom>
              <a:avLst/>
              <a:gdLst/>
              <a:ahLst/>
              <a:cxnLst/>
              <a:rect l="l" t="t" r="r" b="b"/>
              <a:pathLst>
                <a:path w="1995" h="2537" extrusionOk="0">
                  <a:moveTo>
                    <a:pt x="1" y="0"/>
                  </a:moveTo>
                  <a:lnTo>
                    <a:pt x="1" y="2536"/>
                  </a:lnTo>
                  <a:lnTo>
                    <a:pt x="343" y="2536"/>
                  </a:lnTo>
                  <a:lnTo>
                    <a:pt x="343" y="1345"/>
                  </a:lnTo>
                  <a:lnTo>
                    <a:pt x="1652" y="1345"/>
                  </a:lnTo>
                  <a:lnTo>
                    <a:pt x="1652" y="2536"/>
                  </a:lnTo>
                  <a:lnTo>
                    <a:pt x="1995" y="2536"/>
                  </a:lnTo>
                  <a:lnTo>
                    <a:pt x="1995" y="0"/>
                  </a:lnTo>
                  <a:lnTo>
                    <a:pt x="1652" y="0"/>
                  </a:lnTo>
                  <a:lnTo>
                    <a:pt x="1652" y="1050"/>
                  </a:lnTo>
                  <a:lnTo>
                    <a:pt x="343" y="1050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7"/>
            <p:cNvSpPr/>
            <p:nvPr/>
          </p:nvSpPr>
          <p:spPr>
            <a:xfrm>
              <a:off x="4515875" y="1857550"/>
              <a:ext cx="60775" cy="65800"/>
            </a:xfrm>
            <a:custGeom>
              <a:avLst/>
              <a:gdLst/>
              <a:ahLst/>
              <a:cxnLst/>
              <a:rect l="l" t="t" r="r" b="b"/>
              <a:pathLst>
                <a:path w="2431" h="2632" extrusionOk="0">
                  <a:moveTo>
                    <a:pt x="1216" y="295"/>
                  </a:moveTo>
                  <a:cubicBezTo>
                    <a:pt x="1463" y="295"/>
                    <a:pt x="1676" y="378"/>
                    <a:pt x="1829" y="555"/>
                  </a:cubicBezTo>
                  <a:cubicBezTo>
                    <a:pt x="1994" y="732"/>
                    <a:pt x="2077" y="968"/>
                    <a:pt x="2077" y="1274"/>
                  </a:cubicBezTo>
                  <a:cubicBezTo>
                    <a:pt x="2077" y="1664"/>
                    <a:pt x="1994" y="1935"/>
                    <a:pt x="1829" y="2100"/>
                  </a:cubicBezTo>
                  <a:cubicBezTo>
                    <a:pt x="1652" y="2254"/>
                    <a:pt x="1452" y="2336"/>
                    <a:pt x="1216" y="2336"/>
                  </a:cubicBezTo>
                  <a:cubicBezTo>
                    <a:pt x="1050" y="2336"/>
                    <a:pt x="897" y="2301"/>
                    <a:pt x="756" y="2206"/>
                  </a:cubicBezTo>
                  <a:cubicBezTo>
                    <a:pt x="626" y="2124"/>
                    <a:pt x="520" y="2006"/>
                    <a:pt x="449" y="1852"/>
                  </a:cubicBezTo>
                  <a:cubicBezTo>
                    <a:pt x="390" y="1699"/>
                    <a:pt x="354" y="1522"/>
                    <a:pt x="354" y="1310"/>
                  </a:cubicBezTo>
                  <a:cubicBezTo>
                    <a:pt x="354" y="991"/>
                    <a:pt x="437" y="732"/>
                    <a:pt x="590" y="555"/>
                  </a:cubicBezTo>
                  <a:cubicBezTo>
                    <a:pt x="756" y="378"/>
                    <a:pt x="968" y="295"/>
                    <a:pt x="1216" y="295"/>
                  </a:cubicBezTo>
                  <a:close/>
                  <a:moveTo>
                    <a:pt x="1216" y="0"/>
                  </a:moveTo>
                  <a:cubicBezTo>
                    <a:pt x="992" y="0"/>
                    <a:pt x="791" y="59"/>
                    <a:pt x="602" y="165"/>
                  </a:cubicBezTo>
                  <a:cubicBezTo>
                    <a:pt x="413" y="272"/>
                    <a:pt x="260" y="425"/>
                    <a:pt x="154" y="626"/>
                  </a:cubicBezTo>
                  <a:cubicBezTo>
                    <a:pt x="60" y="826"/>
                    <a:pt x="1" y="1050"/>
                    <a:pt x="1" y="1310"/>
                  </a:cubicBezTo>
                  <a:cubicBezTo>
                    <a:pt x="1" y="1569"/>
                    <a:pt x="48" y="1793"/>
                    <a:pt x="154" y="1994"/>
                  </a:cubicBezTo>
                  <a:cubicBezTo>
                    <a:pt x="248" y="2195"/>
                    <a:pt x="390" y="2348"/>
                    <a:pt x="579" y="2454"/>
                  </a:cubicBezTo>
                  <a:cubicBezTo>
                    <a:pt x="767" y="2572"/>
                    <a:pt x="980" y="2631"/>
                    <a:pt x="1216" y="2631"/>
                  </a:cubicBezTo>
                  <a:cubicBezTo>
                    <a:pt x="1570" y="2631"/>
                    <a:pt x="1864" y="2513"/>
                    <a:pt x="2089" y="2265"/>
                  </a:cubicBezTo>
                  <a:cubicBezTo>
                    <a:pt x="2313" y="2029"/>
                    <a:pt x="2431" y="1699"/>
                    <a:pt x="2431" y="1286"/>
                  </a:cubicBezTo>
                  <a:cubicBezTo>
                    <a:pt x="2431" y="1062"/>
                    <a:pt x="2384" y="850"/>
                    <a:pt x="2277" y="649"/>
                  </a:cubicBezTo>
                  <a:cubicBezTo>
                    <a:pt x="2183" y="449"/>
                    <a:pt x="2041" y="295"/>
                    <a:pt x="1853" y="177"/>
                  </a:cubicBezTo>
                  <a:cubicBezTo>
                    <a:pt x="1664" y="59"/>
                    <a:pt x="1452" y="0"/>
                    <a:pt x="1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7"/>
            <p:cNvSpPr/>
            <p:nvPr/>
          </p:nvSpPr>
          <p:spPr>
            <a:xfrm>
              <a:off x="4396125" y="1889975"/>
              <a:ext cx="112400" cy="25"/>
            </a:xfrm>
            <a:custGeom>
              <a:avLst/>
              <a:gdLst/>
              <a:ahLst/>
              <a:cxnLst/>
              <a:rect l="l" t="t" r="r" b="b"/>
              <a:pathLst>
                <a:path w="4496" h="1" fill="none" extrusionOk="0">
                  <a:moveTo>
                    <a:pt x="1" y="1"/>
                  </a:moveTo>
                  <a:lnTo>
                    <a:pt x="4496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7"/>
            <p:cNvSpPr/>
            <p:nvPr/>
          </p:nvSpPr>
          <p:spPr>
            <a:xfrm>
              <a:off x="4366950" y="1595050"/>
              <a:ext cx="60475" cy="65500"/>
            </a:xfrm>
            <a:custGeom>
              <a:avLst/>
              <a:gdLst/>
              <a:ahLst/>
              <a:cxnLst/>
              <a:rect l="l" t="t" r="r" b="b"/>
              <a:pathLst>
                <a:path w="2419" h="2620" extrusionOk="0">
                  <a:moveTo>
                    <a:pt x="1215" y="296"/>
                  </a:moveTo>
                  <a:cubicBezTo>
                    <a:pt x="1463" y="296"/>
                    <a:pt x="1663" y="378"/>
                    <a:pt x="1829" y="555"/>
                  </a:cubicBezTo>
                  <a:cubicBezTo>
                    <a:pt x="1994" y="732"/>
                    <a:pt x="2076" y="968"/>
                    <a:pt x="2076" y="1275"/>
                  </a:cubicBezTo>
                  <a:cubicBezTo>
                    <a:pt x="2076" y="1653"/>
                    <a:pt x="1994" y="1924"/>
                    <a:pt x="1817" y="2089"/>
                  </a:cubicBezTo>
                  <a:cubicBezTo>
                    <a:pt x="1652" y="2254"/>
                    <a:pt x="1439" y="2337"/>
                    <a:pt x="1203" y="2337"/>
                  </a:cubicBezTo>
                  <a:cubicBezTo>
                    <a:pt x="1038" y="2337"/>
                    <a:pt x="885" y="2290"/>
                    <a:pt x="755" y="2207"/>
                  </a:cubicBezTo>
                  <a:cubicBezTo>
                    <a:pt x="625" y="2124"/>
                    <a:pt x="519" y="2006"/>
                    <a:pt x="448" y="1853"/>
                  </a:cubicBezTo>
                  <a:cubicBezTo>
                    <a:pt x="378" y="1700"/>
                    <a:pt x="342" y="1523"/>
                    <a:pt x="342" y="1310"/>
                  </a:cubicBezTo>
                  <a:cubicBezTo>
                    <a:pt x="342" y="980"/>
                    <a:pt x="425" y="732"/>
                    <a:pt x="590" y="555"/>
                  </a:cubicBezTo>
                  <a:cubicBezTo>
                    <a:pt x="755" y="378"/>
                    <a:pt x="956" y="296"/>
                    <a:pt x="1215" y="296"/>
                  </a:cubicBezTo>
                  <a:close/>
                  <a:moveTo>
                    <a:pt x="1215" y="1"/>
                  </a:moveTo>
                  <a:cubicBezTo>
                    <a:pt x="991" y="1"/>
                    <a:pt x="790" y="60"/>
                    <a:pt x="590" y="154"/>
                  </a:cubicBezTo>
                  <a:cubicBezTo>
                    <a:pt x="401" y="261"/>
                    <a:pt x="260" y="414"/>
                    <a:pt x="153" y="614"/>
                  </a:cubicBezTo>
                  <a:cubicBezTo>
                    <a:pt x="47" y="827"/>
                    <a:pt x="0" y="1051"/>
                    <a:pt x="0" y="1310"/>
                  </a:cubicBezTo>
                  <a:cubicBezTo>
                    <a:pt x="0" y="1558"/>
                    <a:pt x="47" y="1794"/>
                    <a:pt x="142" y="1995"/>
                  </a:cubicBezTo>
                  <a:cubicBezTo>
                    <a:pt x="248" y="2195"/>
                    <a:pt x="389" y="2349"/>
                    <a:pt x="578" y="2455"/>
                  </a:cubicBezTo>
                  <a:cubicBezTo>
                    <a:pt x="767" y="2573"/>
                    <a:pt x="979" y="2620"/>
                    <a:pt x="1203" y="2620"/>
                  </a:cubicBezTo>
                  <a:cubicBezTo>
                    <a:pt x="1569" y="2620"/>
                    <a:pt x="1852" y="2502"/>
                    <a:pt x="2088" y="2266"/>
                  </a:cubicBezTo>
                  <a:cubicBezTo>
                    <a:pt x="2312" y="2030"/>
                    <a:pt x="2418" y="1700"/>
                    <a:pt x="2418" y="1275"/>
                  </a:cubicBezTo>
                  <a:cubicBezTo>
                    <a:pt x="2418" y="1063"/>
                    <a:pt x="2371" y="850"/>
                    <a:pt x="2277" y="650"/>
                  </a:cubicBezTo>
                  <a:cubicBezTo>
                    <a:pt x="2183" y="449"/>
                    <a:pt x="2041" y="296"/>
                    <a:pt x="1852" y="178"/>
                  </a:cubicBezTo>
                  <a:cubicBezTo>
                    <a:pt x="1663" y="60"/>
                    <a:pt x="1451" y="1"/>
                    <a:pt x="1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7"/>
            <p:cNvSpPr/>
            <p:nvPr/>
          </p:nvSpPr>
          <p:spPr>
            <a:xfrm>
              <a:off x="4434775" y="1596525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204" y="1"/>
                  </a:moveTo>
                  <a:cubicBezTo>
                    <a:pt x="980" y="1"/>
                    <a:pt x="767" y="60"/>
                    <a:pt x="590" y="154"/>
                  </a:cubicBezTo>
                  <a:cubicBezTo>
                    <a:pt x="401" y="260"/>
                    <a:pt x="260" y="414"/>
                    <a:pt x="154" y="603"/>
                  </a:cubicBezTo>
                  <a:cubicBezTo>
                    <a:pt x="59" y="803"/>
                    <a:pt x="0" y="1027"/>
                    <a:pt x="0" y="1299"/>
                  </a:cubicBezTo>
                  <a:cubicBezTo>
                    <a:pt x="0" y="1535"/>
                    <a:pt x="48" y="1771"/>
                    <a:pt x="142" y="1971"/>
                  </a:cubicBezTo>
                  <a:cubicBezTo>
                    <a:pt x="225" y="2183"/>
                    <a:pt x="354" y="2349"/>
                    <a:pt x="531" y="2455"/>
                  </a:cubicBezTo>
                  <a:cubicBezTo>
                    <a:pt x="696" y="2573"/>
                    <a:pt x="921" y="2620"/>
                    <a:pt x="1192" y="2620"/>
                  </a:cubicBezTo>
                  <a:cubicBezTo>
                    <a:pt x="1463" y="2620"/>
                    <a:pt x="1687" y="2549"/>
                    <a:pt x="1864" y="2408"/>
                  </a:cubicBezTo>
                  <a:cubicBezTo>
                    <a:pt x="2041" y="2266"/>
                    <a:pt x="2171" y="2054"/>
                    <a:pt x="2242" y="1782"/>
                  </a:cubicBezTo>
                  <a:lnTo>
                    <a:pt x="1912" y="1700"/>
                  </a:lnTo>
                  <a:cubicBezTo>
                    <a:pt x="1864" y="1912"/>
                    <a:pt x="1770" y="2065"/>
                    <a:pt x="1640" y="2172"/>
                  </a:cubicBezTo>
                  <a:cubicBezTo>
                    <a:pt x="1510" y="2290"/>
                    <a:pt x="1357" y="2337"/>
                    <a:pt x="1168" y="2337"/>
                  </a:cubicBezTo>
                  <a:cubicBezTo>
                    <a:pt x="1015" y="2337"/>
                    <a:pt x="873" y="2301"/>
                    <a:pt x="732" y="2219"/>
                  </a:cubicBezTo>
                  <a:cubicBezTo>
                    <a:pt x="602" y="2136"/>
                    <a:pt x="508" y="2018"/>
                    <a:pt x="449" y="1853"/>
                  </a:cubicBezTo>
                  <a:cubicBezTo>
                    <a:pt x="378" y="1700"/>
                    <a:pt x="354" y="1511"/>
                    <a:pt x="354" y="1299"/>
                  </a:cubicBezTo>
                  <a:cubicBezTo>
                    <a:pt x="354" y="1133"/>
                    <a:pt x="378" y="968"/>
                    <a:pt x="425" y="803"/>
                  </a:cubicBezTo>
                  <a:cubicBezTo>
                    <a:pt x="484" y="650"/>
                    <a:pt x="578" y="520"/>
                    <a:pt x="708" y="437"/>
                  </a:cubicBezTo>
                  <a:cubicBezTo>
                    <a:pt x="838" y="343"/>
                    <a:pt x="1003" y="296"/>
                    <a:pt x="1192" y="296"/>
                  </a:cubicBezTo>
                  <a:cubicBezTo>
                    <a:pt x="1357" y="296"/>
                    <a:pt x="1499" y="331"/>
                    <a:pt x="1617" y="414"/>
                  </a:cubicBezTo>
                  <a:cubicBezTo>
                    <a:pt x="1723" y="508"/>
                    <a:pt x="1817" y="638"/>
                    <a:pt x="1864" y="827"/>
                  </a:cubicBezTo>
                  <a:lnTo>
                    <a:pt x="2195" y="744"/>
                  </a:lnTo>
                  <a:cubicBezTo>
                    <a:pt x="2136" y="508"/>
                    <a:pt x="2018" y="331"/>
                    <a:pt x="1841" y="202"/>
                  </a:cubicBezTo>
                  <a:cubicBezTo>
                    <a:pt x="1664" y="72"/>
                    <a:pt x="1451" y="1"/>
                    <a:pt x="12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7"/>
            <p:cNvSpPr/>
            <p:nvPr/>
          </p:nvSpPr>
          <p:spPr>
            <a:xfrm>
              <a:off x="4496400" y="1598900"/>
              <a:ext cx="49875" cy="63125"/>
            </a:xfrm>
            <a:custGeom>
              <a:avLst/>
              <a:gdLst/>
              <a:ahLst/>
              <a:cxnLst/>
              <a:rect l="l" t="t" r="r" b="b"/>
              <a:pathLst>
                <a:path w="1995" h="2525" extrusionOk="0">
                  <a:moveTo>
                    <a:pt x="1" y="0"/>
                  </a:moveTo>
                  <a:lnTo>
                    <a:pt x="1" y="2525"/>
                  </a:lnTo>
                  <a:lnTo>
                    <a:pt x="331" y="2525"/>
                  </a:lnTo>
                  <a:lnTo>
                    <a:pt x="331" y="1333"/>
                  </a:lnTo>
                  <a:lnTo>
                    <a:pt x="1653" y="1333"/>
                  </a:lnTo>
                  <a:lnTo>
                    <a:pt x="1653" y="2525"/>
                  </a:lnTo>
                  <a:lnTo>
                    <a:pt x="1995" y="2525"/>
                  </a:lnTo>
                  <a:lnTo>
                    <a:pt x="1995" y="0"/>
                  </a:lnTo>
                  <a:lnTo>
                    <a:pt x="1653" y="0"/>
                  </a:lnTo>
                  <a:lnTo>
                    <a:pt x="1653" y="1038"/>
                  </a:lnTo>
                  <a:lnTo>
                    <a:pt x="331" y="1038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7"/>
            <p:cNvSpPr/>
            <p:nvPr/>
          </p:nvSpPr>
          <p:spPr>
            <a:xfrm>
              <a:off x="4550675" y="1643725"/>
              <a:ext cx="24200" cy="37775"/>
            </a:xfrm>
            <a:custGeom>
              <a:avLst/>
              <a:gdLst/>
              <a:ahLst/>
              <a:cxnLst/>
              <a:rect l="l" t="t" r="r" b="b"/>
              <a:pathLst>
                <a:path w="968" h="1511" extrusionOk="0">
                  <a:moveTo>
                    <a:pt x="461" y="0"/>
                  </a:moveTo>
                  <a:cubicBezTo>
                    <a:pt x="355" y="0"/>
                    <a:pt x="248" y="36"/>
                    <a:pt x="178" y="95"/>
                  </a:cubicBezTo>
                  <a:cubicBezTo>
                    <a:pt x="95" y="166"/>
                    <a:pt x="48" y="260"/>
                    <a:pt x="24" y="378"/>
                  </a:cubicBezTo>
                  <a:lnTo>
                    <a:pt x="201" y="413"/>
                  </a:lnTo>
                  <a:cubicBezTo>
                    <a:pt x="213" y="331"/>
                    <a:pt x="248" y="260"/>
                    <a:pt x="296" y="213"/>
                  </a:cubicBezTo>
                  <a:cubicBezTo>
                    <a:pt x="343" y="166"/>
                    <a:pt x="402" y="154"/>
                    <a:pt x="472" y="154"/>
                  </a:cubicBezTo>
                  <a:cubicBezTo>
                    <a:pt x="543" y="154"/>
                    <a:pt x="602" y="166"/>
                    <a:pt x="649" y="213"/>
                  </a:cubicBezTo>
                  <a:cubicBezTo>
                    <a:pt x="685" y="260"/>
                    <a:pt x="708" y="319"/>
                    <a:pt x="708" y="378"/>
                  </a:cubicBezTo>
                  <a:cubicBezTo>
                    <a:pt x="708" y="461"/>
                    <a:pt x="685" y="531"/>
                    <a:pt x="614" y="567"/>
                  </a:cubicBezTo>
                  <a:cubicBezTo>
                    <a:pt x="555" y="602"/>
                    <a:pt x="484" y="626"/>
                    <a:pt x="414" y="626"/>
                  </a:cubicBezTo>
                  <a:lnTo>
                    <a:pt x="378" y="626"/>
                  </a:lnTo>
                  <a:lnTo>
                    <a:pt x="366" y="779"/>
                  </a:lnTo>
                  <a:cubicBezTo>
                    <a:pt x="414" y="767"/>
                    <a:pt x="461" y="767"/>
                    <a:pt x="484" y="767"/>
                  </a:cubicBezTo>
                  <a:cubicBezTo>
                    <a:pt x="579" y="767"/>
                    <a:pt x="638" y="791"/>
                    <a:pt x="697" y="850"/>
                  </a:cubicBezTo>
                  <a:cubicBezTo>
                    <a:pt x="756" y="897"/>
                    <a:pt x="779" y="968"/>
                    <a:pt x="779" y="1050"/>
                  </a:cubicBezTo>
                  <a:cubicBezTo>
                    <a:pt x="779" y="1133"/>
                    <a:pt x="744" y="1216"/>
                    <a:pt x="685" y="1275"/>
                  </a:cubicBezTo>
                  <a:cubicBezTo>
                    <a:pt x="638" y="1334"/>
                    <a:pt x="555" y="1357"/>
                    <a:pt x="472" y="1357"/>
                  </a:cubicBezTo>
                  <a:cubicBezTo>
                    <a:pt x="402" y="1357"/>
                    <a:pt x="343" y="1334"/>
                    <a:pt x="296" y="1286"/>
                  </a:cubicBezTo>
                  <a:cubicBezTo>
                    <a:pt x="237" y="1251"/>
                    <a:pt x="201" y="1168"/>
                    <a:pt x="189" y="1074"/>
                  </a:cubicBezTo>
                  <a:lnTo>
                    <a:pt x="1" y="1098"/>
                  </a:lnTo>
                  <a:cubicBezTo>
                    <a:pt x="12" y="1216"/>
                    <a:pt x="60" y="1322"/>
                    <a:pt x="154" y="1393"/>
                  </a:cubicBezTo>
                  <a:cubicBezTo>
                    <a:pt x="237" y="1475"/>
                    <a:pt x="343" y="1510"/>
                    <a:pt x="472" y="1510"/>
                  </a:cubicBezTo>
                  <a:cubicBezTo>
                    <a:pt x="614" y="1510"/>
                    <a:pt x="732" y="1463"/>
                    <a:pt x="826" y="1381"/>
                  </a:cubicBezTo>
                  <a:cubicBezTo>
                    <a:pt x="921" y="1286"/>
                    <a:pt x="968" y="1180"/>
                    <a:pt x="968" y="1050"/>
                  </a:cubicBezTo>
                  <a:cubicBezTo>
                    <a:pt x="968" y="956"/>
                    <a:pt x="944" y="873"/>
                    <a:pt x="897" y="814"/>
                  </a:cubicBezTo>
                  <a:cubicBezTo>
                    <a:pt x="850" y="744"/>
                    <a:pt x="779" y="708"/>
                    <a:pt x="697" y="685"/>
                  </a:cubicBezTo>
                  <a:cubicBezTo>
                    <a:pt x="767" y="649"/>
                    <a:pt x="815" y="614"/>
                    <a:pt x="850" y="555"/>
                  </a:cubicBezTo>
                  <a:cubicBezTo>
                    <a:pt x="885" y="508"/>
                    <a:pt x="897" y="449"/>
                    <a:pt x="897" y="390"/>
                  </a:cubicBezTo>
                  <a:cubicBezTo>
                    <a:pt x="897" y="319"/>
                    <a:pt x="885" y="248"/>
                    <a:pt x="850" y="189"/>
                  </a:cubicBezTo>
                  <a:cubicBezTo>
                    <a:pt x="815" y="130"/>
                    <a:pt x="756" y="83"/>
                    <a:pt x="685" y="48"/>
                  </a:cubicBezTo>
                  <a:cubicBezTo>
                    <a:pt x="626" y="12"/>
                    <a:pt x="543" y="0"/>
                    <a:pt x="4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7"/>
            <p:cNvSpPr/>
            <p:nvPr/>
          </p:nvSpPr>
          <p:spPr>
            <a:xfrm>
              <a:off x="4321525" y="1662000"/>
              <a:ext cx="56350" cy="97075"/>
            </a:xfrm>
            <a:custGeom>
              <a:avLst/>
              <a:gdLst/>
              <a:ahLst/>
              <a:cxnLst/>
              <a:rect l="l" t="t" r="r" b="b"/>
              <a:pathLst>
                <a:path w="2254" h="3883" fill="none" extrusionOk="0">
                  <a:moveTo>
                    <a:pt x="0" y="3882"/>
                  </a:moveTo>
                  <a:lnTo>
                    <a:pt x="2254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7"/>
            <p:cNvSpPr/>
            <p:nvPr/>
          </p:nvSpPr>
          <p:spPr>
            <a:xfrm>
              <a:off x="3985300" y="1889975"/>
              <a:ext cx="112400" cy="25"/>
            </a:xfrm>
            <a:custGeom>
              <a:avLst/>
              <a:gdLst/>
              <a:ahLst/>
              <a:cxnLst/>
              <a:rect l="l" t="t" r="r" b="b"/>
              <a:pathLst>
                <a:path w="4496" h="1" fill="none" extrusionOk="0">
                  <a:moveTo>
                    <a:pt x="1" y="1"/>
                  </a:moveTo>
                  <a:lnTo>
                    <a:pt x="4495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7"/>
            <p:cNvSpPr/>
            <p:nvPr/>
          </p:nvSpPr>
          <p:spPr>
            <a:xfrm>
              <a:off x="3811300" y="1441700"/>
              <a:ext cx="586925" cy="82900"/>
            </a:xfrm>
            <a:custGeom>
              <a:avLst/>
              <a:gdLst/>
              <a:ahLst/>
              <a:cxnLst/>
              <a:rect l="l" t="t" r="r" b="b"/>
              <a:pathLst>
                <a:path w="23477" h="3316" extrusionOk="0">
                  <a:moveTo>
                    <a:pt x="21447" y="956"/>
                  </a:moveTo>
                  <a:cubicBezTo>
                    <a:pt x="21601" y="956"/>
                    <a:pt x="21731" y="1015"/>
                    <a:pt x="21825" y="1133"/>
                  </a:cubicBezTo>
                  <a:cubicBezTo>
                    <a:pt x="21896" y="1216"/>
                    <a:pt x="21931" y="1322"/>
                    <a:pt x="21943" y="1475"/>
                  </a:cubicBezTo>
                  <a:lnTo>
                    <a:pt x="20928" y="1475"/>
                  </a:lnTo>
                  <a:cubicBezTo>
                    <a:pt x="20928" y="1322"/>
                    <a:pt x="20987" y="1192"/>
                    <a:pt x="21082" y="1098"/>
                  </a:cubicBezTo>
                  <a:cubicBezTo>
                    <a:pt x="21188" y="1003"/>
                    <a:pt x="21306" y="956"/>
                    <a:pt x="21447" y="956"/>
                  </a:cubicBezTo>
                  <a:close/>
                  <a:moveTo>
                    <a:pt x="7692" y="956"/>
                  </a:moveTo>
                  <a:cubicBezTo>
                    <a:pt x="7822" y="956"/>
                    <a:pt x="7940" y="1015"/>
                    <a:pt x="8034" y="1121"/>
                  </a:cubicBezTo>
                  <a:cubicBezTo>
                    <a:pt x="8129" y="1239"/>
                    <a:pt x="8176" y="1416"/>
                    <a:pt x="8176" y="1652"/>
                  </a:cubicBezTo>
                  <a:cubicBezTo>
                    <a:pt x="8176" y="1888"/>
                    <a:pt x="8129" y="2065"/>
                    <a:pt x="8034" y="2183"/>
                  </a:cubicBezTo>
                  <a:cubicBezTo>
                    <a:pt x="7928" y="2301"/>
                    <a:pt x="7810" y="2360"/>
                    <a:pt x="7680" y="2360"/>
                  </a:cubicBezTo>
                  <a:cubicBezTo>
                    <a:pt x="7503" y="2360"/>
                    <a:pt x="7374" y="2277"/>
                    <a:pt x="7279" y="2124"/>
                  </a:cubicBezTo>
                  <a:cubicBezTo>
                    <a:pt x="7220" y="2018"/>
                    <a:pt x="7185" y="1864"/>
                    <a:pt x="7185" y="1640"/>
                  </a:cubicBezTo>
                  <a:cubicBezTo>
                    <a:pt x="7185" y="1416"/>
                    <a:pt x="7244" y="1251"/>
                    <a:pt x="7338" y="1133"/>
                  </a:cubicBezTo>
                  <a:cubicBezTo>
                    <a:pt x="7433" y="1015"/>
                    <a:pt x="7551" y="956"/>
                    <a:pt x="7692" y="956"/>
                  </a:cubicBezTo>
                  <a:close/>
                  <a:moveTo>
                    <a:pt x="9615" y="956"/>
                  </a:moveTo>
                  <a:cubicBezTo>
                    <a:pt x="9768" y="956"/>
                    <a:pt x="9898" y="1015"/>
                    <a:pt x="10004" y="1133"/>
                  </a:cubicBezTo>
                  <a:cubicBezTo>
                    <a:pt x="10111" y="1251"/>
                    <a:pt x="10158" y="1416"/>
                    <a:pt x="10158" y="1652"/>
                  </a:cubicBezTo>
                  <a:cubicBezTo>
                    <a:pt x="10158" y="1888"/>
                    <a:pt x="10111" y="2065"/>
                    <a:pt x="10004" y="2183"/>
                  </a:cubicBezTo>
                  <a:cubicBezTo>
                    <a:pt x="9898" y="2301"/>
                    <a:pt x="9780" y="2360"/>
                    <a:pt x="9615" y="2360"/>
                  </a:cubicBezTo>
                  <a:cubicBezTo>
                    <a:pt x="9462" y="2360"/>
                    <a:pt x="9332" y="2301"/>
                    <a:pt x="9238" y="2183"/>
                  </a:cubicBezTo>
                  <a:cubicBezTo>
                    <a:pt x="9131" y="2065"/>
                    <a:pt x="9084" y="1888"/>
                    <a:pt x="9084" y="1652"/>
                  </a:cubicBezTo>
                  <a:cubicBezTo>
                    <a:pt x="9084" y="1416"/>
                    <a:pt x="9131" y="1251"/>
                    <a:pt x="9238" y="1133"/>
                  </a:cubicBezTo>
                  <a:cubicBezTo>
                    <a:pt x="9332" y="1015"/>
                    <a:pt x="9462" y="956"/>
                    <a:pt x="9615" y="956"/>
                  </a:cubicBezTo>
                  <a:close/>
                  <a:moveTo>
                    <a:pt x="15278" y="956"/>
                  </a:moveTo>
                  <a:cubicBezTo>
                    <a:pt x="15419" y="956"/>
                    <a:pt x="15537" y="1015"/>
                    <a:pt x="15632" y="1133"/>
                  </a:cubicBezTo>
                  <a:cubicBezTo>
                    <a:pt x="15738" y="1251"/>
                    <a:pt x="15785" y="1428"/>
                    <a:pt x="15785" y="1688"/>
                  </a:cubicBezTo>
                  <a:cubicBezTo>
                    <a:pt x="15785" y="1912"/>
                    <a:pt x="15738" y="2077"/>
                    <a:pt x="15643" y="2195"/>
                  </a:cubicBezTo>
                  <a:cubicBezTo>
                    <a:pt x="15549" y="2301"/>
                    <a:pt x="15431" y="2360"/>
                    <a:pt x="15289" y="2360"/>
                  </a:cubicBezTo>
                  <a:cubicBezTo>
                    <a:pt x="15160" y="2360"/>
                    <a:pt x="15042" y="2301"/>
                    <a:pt x="14936" y="2183"/>
                  </a:cubicBezTo>
                  <a:cubicBezTo>
                    <a:pt x="14841" y="2065"/>
                    <a:pt x="14794" y="1888"/>
                    <a:pt x="14794" y="1664"/>
                  </a:cubicBezTo>
                  <a:cubicBezTo>
                    <a:pt x="14794" y="1416"/>
                    <a:pt x="14841" y="1239"/>
                    <a:pt x="14936" y="1121"/>
                  </a:cubicBezTo>
                  <a:cubicBezTo>
                    <a:pt x="15030" y="1015"/>
                    <a:pt x="15136" y="956"/>
                    <a:pt x="15278" y="956"/>
                  </a:cubicBezTo>
                  <a:close/>
                  <a:moveTo>
                    <a:pt x="4920" y="1652"/>
                  </a:moveTo>
                  <a:lnTo>
                    <a:pt x="4920" y="1770"/>
                  </a:lnTo>
                  <a:cubicBezTo>
                    <a:pt x="4920" y="1900"/>
                    <a:pt x="4908" y="2006"/>
                    <a:pt x="4873" y="2077"/>
                  </a:cubicBezTo>
                  <a:cubicBezTo>
                    <a:pt x="4826" y="2171"/>
                    <a:pt x="4767" y="2242"/>
                    <a:pt x="4672" y="2289"/>
                  </a:cubicBezTo>
                  <a:cubicBezTo>
                    <a:pt x="4578" y="2348"/>
                    <a:pt x="4472" y="2372"/>
                    <a:pt x="4354" y="2372"/>
                  </a:cubicBezTo>
                  <a:cubicBezTo>
                    <a:pt x="4224" y="2372"/>
                    <a:pt x="4141" y="2348"/>
                    <a:pt x="4071" y="2289"/>
                  </a:cubicBezTo>
                  <a:cubicBezTo>
                    <a:pt x="4012" y="2230"/>
                    <a:pt x="3976" y="2159"/>
                    <a:pt x="3976" y="2077"/>
                  </a:cubicBezTo>
                  <a:cubicBezTo>
                    <a:pt x="3976" y="2030"/>
                    <a:pt x="4000" y="1982"/>
                    <a:pt x="4023" y="1935"/>
                  </a:cubicBezTo>
                  <a:cubicBezTo>
                    <a:pt x="4047" y="1888"/>
                    <a:pt x="4094" y="1853"/>
                    <a:pt x="4141" y="1829"/>
                  </a:cubicBezTo>
                  <a:cubicBezTo>
                    <a:pt x="4200" y="1805"/>
                    <a:pt x="4295" y="1794"/>
                    <a:pt x="4413" y="1770"/>
                  </a:cubicBezTo>
                  <a:cubicBezTo>
                    <a:pt x="4649" y="1735"/>
                    <a:pt x="4814" y="1699"/>
                    <a:pt x="4920" y="1652"/>
                  </a:cubicBezTo>
                  <a:close/>
                  <a:moveTo>
                    <a:pt x="18911" y="1652"/>
                  </a:moveTo>
                  <a:lnTo>
                    <a:pt x="18911" y="1770"/>
                  </a:lnTo>
                  <a:cubicBezTo>
                    <a:pt x="18911" y="1900"/>
                    <a:pt x="18888" y="2006"/>
                    <a:pt x="18864" y="2077"/>
                  </a:cubicBezTo>
                  <a:cubicBezTo>
                    <a:pt x="18817" y="2171"/>
                    <a:pt x="18746" y="2242"/>
                    <a:pt x="18652" y="2289"/>
                  </a:cubicBezTo>
                  <a:cubicBezTo>
                    <a:pt x="18557" y="2348"/>
                    <a:pt x="18451" y="2372"/>
                    <a:pt x="18333" y="2372"/>
                  </a:cubicBezTo>
                  <a:cubicBezTo>
                    <a:pt x="18215" y="2372"/>
                    <a:pt x="18121" y="2348"/>
                    <a:pt x="18062" y="2289"/>
                  </a:cubicBezTo>
                  <a:cubicBezTo>
                    <a:pt x="17991" y="2230"/>
                    <a:pt x="17967" y="2159"/>
                    <a:pt x="17967" y="2077"/>
                  </a:cubicBezTo>
                  <a:cubicBezTo>
                    <a:pt x="17967" y="2030"/>
                    <a:pt x="17979" y="1982"/>
                    <a:pt x="18003" y="1935"/>
                  </a:cubicBezTo>
                  <a:cubicBezTo>
                    <a:pt x="18038" y="1888"/>
                    <a:pt x="18074" y="1853"/>
                    <a:pt x="18133" y="1829"/>
                  </a:cubicBezTo>
                  <a:cubicBezTo>
                    <a:pt x="18180" y="1805"/>
                    <a:pt x="18274" y="1794"/>
                    <a:pt x="18404" y="1770"/>
                  </a:cubicBezTo>
                  <a:cubicBezTo>
                    <a:pt x="18628" y="1735"/>
                    <a:pt x="18793" y="1699"/>
                    <a:pt x="18911" y="1652"/>
                  </a:cubicBezTo>
                  <a:close/>
                  <a:moveTo>
                    <a:pt x="6395" y="697"/>
                  </a:moveTo>
                  <a:cubicBezTo>
                    <a:pt x="6324" y="697"/>
                    <a:pt x="6253" y="720"/>
                    <a:pt x="6194" y="756"/>
                  </a:cubicBezTo>
                  <a:cubicBezTo>
                    <a:pt x="6135" y="803"/>
                    <a:pt x="6076" y="885"/>
                    <a:pt x="6005" y="1015"/>
                  </a:cubicBezTo>
                  <a:lnTo>
                    <a:pt x="6005" y="744"/>
                  </a:lnTo>
                  <a:lnTo>
                    <a:pt x="5722" y="744"/>
                  </a:lnTo>
                  <a:lnTo>
                    <a:pt x="5722" y="2572"/>
                  </a:lnTo>
                  <a:lnTo>
                    <a:pt x="6029" y="2572"/>
                  </a:lnTo>
                  <a:lnTo>
                    <a:pt x="6029" y="1617"/>
                  </a:lnTo>
                  <a:cubicBezTo>
                    <a:pt x="6029" y="1487"/>
                    <a:pt x="6052" y="1357"/>
                    <a:pt x="6088" y="1251"/>
                  </a:cubicBezTo>
                  <a:cubicBezTo>
                    <a:pt x="6111" y="1180"/>
                    <a:pt x="6147" y="1121"/>
                    <a:pt x="6194" y="1086"/>
                  </a:cubicBezTo>
                  <a:cubicBezTo>
                    <a:pt x="6253" y="1039"/>
                    <a:pt x="6312" y="1015"/>
                    <a:pt x="6383" y="1015"/>
                  </a:cubicBezTo>
                  <a:cubicBezTo>
                    <a:pt x="6454" y="1015"/>
                    <a:pt x="6536" y="1039"/>
                    <a:pt x="6607" y="1086"/>
                  </a:cubicBezTo>
                  <a:lnTo>
                    <a:pt x="6713" y="803"/>
                  </a:lnTo>
                  <a:cubicBezTo>
                    <a:pt x="6607" y="732"/>
                    <a:pt x="6501" y="697"/>
                    <a:pt x="6395" y="697"/>
                  </a:cubicBezTo>
                  <a:close/>
                  <a:moveTo>
                    <a:pt x="10842" y="36"/>
                  </a:moveTo>
                  <a:lnTo>
                    <a:pt x="10842" y="2572"/>
                  </a:lnTo>
                  <a:lnTo>
                    <a:pt x="11161" y="2572"/>
                  </a:lnTo>
                  <a:lnTo>
                    <a:pt x="11161" y="1570"/>
                  </a:lnTo>
                  <a:cubicBezTo>
                    <a:pt x="11161" y="1428"/>
                    <a:pt x="11172" y="1310"/>
                    <a:pt x="11208" y="1227"/>
                  </a:cubicBezTo>
                  <a:cubicBezTo>
                    <a:pt x="11243" y="1145"/>
                    <a:pt x="11302" y="1086"/>
                    <a:pt x="11385" y="1039"/>
                  </a:cubicBezTo>
                  <a:cubicBezTo>
                    <a:pt x="11467" y="991"/>
                    <a:pt x="11550" y="968"/>
                    <a:pt x="11644" y="968"/>
                  </a:cubicBezTo>
                  <a:cubicBezTo>
                    <a:pt x="11762" y="968"/>
                    <a:pt x="11857" y="1003"/>
                    <a:pt x="11927" y="1074"/>
                  </a:cubicBezTo>
                  <a:cubicBezTo>
                    <a:pt x="11998" y="1145"/>
                    <a:pt x="12034" y="1251"/>
                    <a:pt x="12034" y="1416"/>
                  </a:cubicBezTo>
                  <a:lnTo>
                    <a:pt x="12034" y="2572"/>
                  </a:lnTo>
                  <a:lnTo>
                    <a:pt x="12340" y="2572"/>
                  </a:lnTo>
                  <a:lnTo>
                    <a:pt x="12340" y="1416"/>
                  </a:lnTo>
                  <a:cubicBezTo>
                    <a:pt x="12340" y="1227"/>
                    <a:pt x="12317" y="1098"/>
                    <a:pt x="12281" y="1003"/>
                  </a:cubicBezTo>
                  <a:cubicBezTo>
                    <a:pt x="12234" y="909"/>
                    <a:pt x="12163" y="826"/>
                    <a:pt x="12057" y="779"/>
                  </a:cubicBezTo>
                  <a:cubicBezTo>
                    <a:pt x="11963" y="720"/>
                    <a:pt x="11845" y="697"/>
                    <a:pt x="11703" y="697"/>
                  </a:cubicBezTo>
                  <a:cubicBezTo>
                    <a:pt x="11479" y="697"/>
                    <a:pt x="11302" y="779"/>
                    <a:pt x="11161" y="944"/>
                  </a:cubicBezTo>
                  <a:lnTo>
                    <a:pt x="11161" y="36"/>
                  </a:lnTo>
                  <a:close/>
                  <a:moveTo>
                    <a:pt x="17224" y="697"/>
                  </a:moveTo>
                  <a:cubicBezTo>
                    <a:pt x="17153" y="697"/>
                    <a:pt x="17094" y="720"/>
                    <a:pt x="17024" y="756"/>
                  </a:cubicBezTo>
                  <a:cubicBezTo>
                    <a:pt x="16965" y="803"/>
                    <a:pt x="16906" y="885"/>
                    <a:pt x="16835" y="1015"/>
                  </a:cubicBezTo>
                  <a:lnTo>
                    <a:pt x="16835" y="744"/>
                  </a:lnTo>
                  <a:lnTo>
                    <a:pt x="16552" y="744"/>
                  </a:lnTo>
                  <a:lnTo>
                    <a:pt x="16552" y="2572"/>
                  </a:lnTo>
                  <a:lnTo>
                    <a:pt x="16858" y="2572"/>
                  </a:lnTo>
                  <a:lnTo>
                    <a:pt x="16858" y="1617"/>
                  </a:lnTo>
                  <a:cubicBezTo>
                    <a:pt x="16858" y="1487"/>
                    <a:pt x="16882" y="1357"/>
                    <a:pt x="16917" y="1251"/>
                  </a:cubicBezTo>
                  <a:cubicBezTo>
                    <a:pt x="16941" y="1180"/>
                    <a:pt x="16976" y="1121"/>
                    <a:pt x="17035" y="1086"/>
                  </a:cubicBezTo>
                  <a:cubicBezTo>
                    <a:pt x="17083" y="1039"/>
                    <a:pt x="17142" y="1015"/>
                    <a:pt x="17212" y="1015"/>
                  </a:cubicBezTo>
                  <a:cubicBezTo>
                    <a:pt x="17295" y="1015"/>
                    <a:pt x="17366" y="1039"/>
                    <a:pt x="17437" y="1086"/>
                  </a:cubicBezTo>
                  <a:lnTo>
                    <a:pt x="17554" y="803"/>
                  </a:lnTo>
                  <a:cubicBezTo>
                    <a:pt x="17437" y="732"/>
                    <a:pt x="17330" y="697"/>
                    <a:pt x="17224" y="697"/>
                  </a:cubicBezTo>
                  <a:close/>
                  <a:moveTo>
                    <a:pt x="20079" y="95"/>
                  </a:moveTo>
                  <a:lnTo>
                    <a:pt x="19761" y="284"/>
                  </a:lnTo>
                  <a:lnTo>
                    <a:pt x="19761" y="744"/>
                  </a:lnTo>
                  <a:lnTo>
                    <a:pt x="19536" y="744"/>
                  </a:lnTo>
                  <a:lnTo>
                    <a:pt x="19536" y="980"/>
                  </a:lnTo>
                  <a:lnTo>
                    <a:pt x="19761" y="980"/>
                  </a:lnTo>
                  <a:lnTo>
                    <a:pt x="19761" y="2041"/>
                  </a:lnTo>
                  <a:cubicBezTo>
                    <a:pt x="19761" y="2218"/>
                    <a:pt x="19772" y="2348"/>
                    <a:pt x="19808" y="2407"/>
                  </a:cubicBezTo>
                  <a:cubicBezTo>
                    <a:pt x="19831" y="2466"/>
                    <a:pt x="19867" y="2513"/>
                    <a:pt x="19937" y="2549"/>
                  </a:cubicBezTo>
                  <a:cubicBezTo>
                    <a:pt x="19996" y="2584"/>
                    <a:pt x="20079" y="2596"/>
                    <a:pt x="20197" y="2596"/>
                  </a:cubicBezTo>
                  <a:cubicBezTo>
                    <a:pt x="20268" y="2596"/>
                    <a:pt x="20339" y="2584"/>
                    <a:pt x="20433" y="2572"/>
                  </a:cubicBezTo>
                  <a:lnTo>
                    <a:pt x="20386" y="2301"/>
                  </a:lnTo>
                  <a:cubicBezTo>
                    <a:pt x="20327" y="2301"/>
                    <a:pt x="20280" y="2313"/>
                    <a:pt x="20244" y="2313"/>
                  </a:cubicBezTo>
                  <a:cubicBezTo>
                    <a:pt x="20209" y="2313"/>
                    <a:pt x="20173" y="2301"/>
                    <a:pt x="20138" y="2289"/>
                  </a:cubicBezTo>
                  <a:cubicBezTo>
                    <a:pt x="20114" y="2266"/>
                    <a:pt x="20103" y="2254"/>
                    <a:pt x="20091" y="2230"/>
                  </a:cubicBezTo>
                  <a:cubicBezTo>
                    <a:pt x="20079" y="2195"/>
                    <a:pt x="20079" y="2148"/>
                    <a:pt x="20079" y="2053"/>
                  </a:cubicBezTo>
                  <a:lnTo>
                    <a:pt x="20079" y="980"/>
                  </a:lnTo>
                  <a:lnTo>
                    <a:pt x="20386" y="980"/>
                  </a:lnTo>
                  <a:lnTo>
                    <a:pt x="20386" y="744"/>
                  </a:lnTo>
                  <a:lnTo>
                    <a:pt x="20079" y="744"/>
                  </a:lnTo>
                  <a:lnTo>
                    <a:pt x="20079" y="95"/>
                  </a:lnTo>
                  <a:close/>
                  <a:moveTo>
                    <a:pt x="2336" y="1"/>
                  </a:moveTo>
                  <a:cubicBezTo>
                    <a:pt x="2112" y="1"/>
                    <a:pt x="1912" y="48"/>
                    <a:pt x="1723" y="154"/>
                  </a:cubicBezTo>
                  <a:cubicBezTo>
                    <a:pt x="1534" y="248"/>
                    <a:pt x="1393" y="402"/>
                    <a:pt x="1286" y="602"/>
                  </a:cubicBezTo>
                  <a:cubicBezTo>
                    <a:pt x="1192" y="791"/>
                    <a:pt x="1133" y="1027"/>
                    <a:pt x="1133" y="1286"/>
                  </a:cubicBezTo>
                  <a:cubicBezTo>
                    <a:pt x="1133" y="1534"/>
                    <a:pt x="1180" y="1758"/>
                    <a:pt x="1275" y="1971"/>
                  </a:cubicBezTo>
                  <a:cubicBezTo>
                    <a:pt x="1357" y="2183"/>
                    <a:pt x="1487" y="2336"/>
                    <a:pt x="1664" y="2454"/>
                  </a:cubicBezTo>
                  <a:cubicBezTo>
                    <a:pt x="1829" y="2560"/>
                    <a:pt x="2053" y="2619"/>
                    <a:pt x="2325" y="2619"/>
                  </a:cubicBezTo>
                  <a:cubicBezTo>
                    <a:pt x="2596" y="2619"/>
                    <a:pt x="2820" y="2549"/>
                    <a:pt x="2997" y="2395"/>
                  </a:cubicBezTo>
                  <a:cubicBezTo>
                    <a:pt x="3186" y="2254"/>
                    <a:pt x="3304" y="2041"/>
                    <a:pt x="3375" y="1770"/>
                  </a:cubicBezTo>
                  <a:lnTo>
                    <a:pt x="3044" y="1688"/>
                  </a:lnTo>
                  <a:cubicBezTo>
                    <a:pt x="2997" y="1900"/>
                    <a:pt x="2914" y="2065"/>
                    <a:pt x="2785" y="2171"/>
                  </a:cubicBezTo>
                  <a:cubicBezTo>
                    <a:pt x="2643" y="2277"/>
                    <a:pt x="2490" y="2336"/>
                    <a:pt x="2301" y="2336"/>
                  </a:cubicBezTo>
                  <a:cubicBezTo>
                    <a:pt x="2148" y="2336"/>
                    <a:pt x="2006" y="2289"/>
                    <a:pt x="1876" y="2207"/>
                  </a:cubicBezTo>
                  <a:cubicBezTo>
                    <a:pt x="1735" y="2136"/>
                    <a:pt x="1640" y="2018"/>
                    <a:pt x="1581" y="1853"/>
                  </a:cubicBezTo>
                  <a:cubicBezTo>
                    <a:pt x="1511" y="1688"/>
                    <a:pt x="1487" y="1499"/>
                    <a:pt x="1487" y="1286"/>
                  </a:cubicBezTo>
                  <a:cubicBezTo>
                    <a:pt x="1487" y="1121"/>
                    <a:pt x="1511" y="956"/>
                    <a:pt x="1570" y="803"/>
                  </a:cubicBezTo>
                  <a:cubicBezTo>
                    <a:pt x="1617" y="638"/>
                    <a:pt x="1711" y="520"/>
                    <a:pt x="1841" y="425"/>
                  </a:cubicBezTo>
                  <a:cubicBezTo>
                    <a:pt x="1971" y="331"/>
                    <a:pt x="2136" y="284"/>
                    <a:pt x="2325" y="284"/>
                  </a:cubicBezTo>
                  <a:cubicBezTo>
                    <a:pt x="2502" y="284"/>
                    <a:pt x="2643" y="331"/>
                    <a:pt x="2749" y="413"/>
                  </a:cubicBezTo>
                  <a:cubicBezTo>
                    <a:pt x="2855" y="496"/>
                    <a:pt x="2950" y="626"/>
                    <a:pt x="3009" y="815"/>
                  </a:cubicBezTo>
                  <a:lnTo>
                    <a:pt x="3339" y="732"/>
                  </a:lnTo>
                  <a:cubicBezTo>
                    <a:pt x="3268" y="508"/>
                    <a:pt x="3150" y="319"/>
                    <a:pt x="2973" y="189"/>
                  </a:cubicBezTo>
                  <a:cubicBezTo>
                    <a:pt x="2796" y="60"/>
                    <a:pt x="2584" y="1"/>
                    <a:pt x="2336" y="1"/>
                  </a:cubicBezTo>
                  <a:close/>
                  <a:moveTo>
                    <a:pt x="4531" y="697"/>
                  </a:moveTo>
                  <a:cubicBezTo>
                    <a:pt x="4377" y="697"/>
                    <a:pt x="4236" y="720"/>
                    <a:pt x="4118" y="767"/>
                  </a:cubicBezTo>
                  <a:cubicBezTo>
                    <a:pt x="3988" y="803"/>
                    <a:pt x="3905" y="862"/>
                    <a:pt x="3835" y="944"/>
                  </a:cubicBezTo>
                  <a:cubicBezTo>
                    <a:pt x="3776" y="1027"/>
                    <a:pt x="3728" y="1133"/>
                    <a:pt x="3705" y="1263"/>
                  </a:cubicBezTo>
                  <a:lnTo>
                    <a:pt x="4012" y="1310"/>
                  </a:lnTo>
                  <a:cubicBezTo>
                    <a:pt x="4035" y="1168"/>
                    <a:pt x="4094" y="1086"/>
                    <a:pt x="4165" y="1027"/>
                  </a:cubicBezTo>
                  <a:cubicBezTo>
                    <a:pt x="4236" y="980"/>
                    <a:pt x="4342" y="956"/>
                    <a:pt x="4483" y="956"/>
                  </a:cubicBezTo>
                  <a:cubicBezTo>
                    <a:pt x="4637" y="956"/>
                    <a:pt x="4755" y="991"/>
                    <a:pt x="4837" y="1062"/>
                  </a:cubicBezTo>
                  <a:cubicBezTo>
                    <a:pt x="4896" y="1109"/>
                    <a:pt x="4932" y="1204"/>
                    <a:pt x="4932" y="1334"/>
                  </a:cubicBezTo>
                  <a:cubicBezTo>
                    <a:pt x="4932" y="1345"/>
                    <a:pt x="4932" y="1369"/>
                    <a:pt x="4920" y="1404"/>
                  </a:cubicBezTo>
                  <a:cubicBezTo>
                    <a:pt x="4802" y="1452"/>
                    <a:pt x="4625" y="1487"/>
                    <a:pt x="4365" y="1522"/>
                  </a:cubicBezTo>
                  <a:cubicBezTo>
                    <a:pt x="4248" y="1534"/>
                    <a:pt x="4153" y="1546"/>
                    <a:pt x="4094" y="1558"/>
                  </a:cubicBezTo>
                  <a:cubicBezTo>
                    <a:pt x="4012" y="1581"/>
                    <a:pt x="3941" y="1617"/>
                    <a:pt x="3870" y="1664"/>
                  </a:cubicBezTo>
                  <a:cubicBezTo>
                    <a:pt x="3799" y="1711"/>
                    <a:pt x="3752" y="1770"/>
                    <a:pt x="3705" y="1841"/>
                  </a:cubicBezTo>
                  <a:cubicBezTo>
                    <a:pt x="3669" y="1923"/>
                    <a:pt x="3646" y="2006"/>
                    <a:pt x="3646" y="2089"/>
                  </a:cubicBezTo>
                  <a:cubicBezTo>
                    <a:pt x="3646" y="2242"/>
                    <a:pt x="3705" y="2372"/>
                    <a:pt x="3811" y="2466"/>
                  </a:cubicBezTo>
                  <a:cubicBezTo>
                    <a:pt x="3917" y="2572"/>
                    <a:pt x="4071" y="2619"/>
                    <a:pt x="4271" y="2619"/>
                  </a:cubicBezTo>
                  <a:cubicBezTo>
                    <a:pt x="4401" y="2619"/>
                    <a:pt x="4507" y="2596"/>
                    <a:pt x="4613" y="2560"/>
                  </a:cubicBezTo>
                  <a:cubicBezTo>
                    <a:pt x="4719" y="2513"/>
                    <a:pt x="4837" y="2443"/>
                    <a:pt x="4955" y="2348"/>
                  </a:cubicBezTo>
                  <a:cubicBezTo>
                    <a:pt x="4955" y="2431"/>
                    <a:pt x="4979" y="2513"/>
                    <a:pt x="5014" y="2572"/>
                  </a:cubicBezTo>
                  <a:lnTo>
                    <a:pt x="5333" y="2572"/>
                  </a:lnTo>
                  <a:cubicBezTo>
                    <a:pt x="5297" y="2501"/>
                    <a:pt x="5274" y="2431"/>
                    <a:pt x="5262" y="2360"/>
                  </a:cubicBezTo>
                  <a:cubicBezTo>
                    <a:pt x="5250" y="2277"/>
                    <a:pt x="5238" y="2100"/>
                    <a:pt x="5238" y="1805"/>
                  </a:cubicBezTo>
                  <a:lnTo>
                    <a:pt x="5238" y="1393"/>
                  </a:lnTo>
                  <a:cubicBezTo>
                    <a:pt x="5238" y="1251"/>
                    <a:pt x="5238" y="1157"/>
                    <a:pt x="5227" y="1109"/>
                  </a:cubicBezTo>
                  <a:cubicBezTo>
                    <a:pt x="5203" y="1015"/>
                    <a:pt x="5168" y="944"/>
                    <a:pt x="5132" y="897"/>
                  </a:cubicBezTo>
                  <a:cubicBezTo>
                    <a:pt x="5085" y="838"/>
                    <a:pt x="5014" y="791"/>
                    <a:pt x="4908" y="756"/>
                  </a:cubicBezTo>
                  <a:cubicBezTo>
                    <a:pt x="4814" y="720"/>
                    <a:pt x="4684" y="697"/>
                    <a:pt x="4531" y="697"/>
                  </a:cubicBezTo>
                  <a:close/>
                  <a:moveTo>
                    <a:pt x="6902" y="36"/>
                  </a:moveTo>
                  <a:lnTo>
                    <a:pt x="6902" y="2572"/>
                  </a:lnTo>
                  <a:lnTo>
                    <a:pt x="7197" y="2572"/>
                  </a:lnTo>
                  <a:lnTo>
                    <a:pt x="7197" y="2348"/>
                  </a:lnTo>
                  <a:cubicBezTo>
                    <a:pt x="7315" y="2525"/>
                    <a:pt x="7480" y="2619"/>
                    <a:pt x="7704" y="2619"/>
                  </a:cubicBezTo>
                  <a:cubicBezTo>
                    <a:pt x="7916" y="2619"/>
                    <a:pt x="8105" y="2525"/>
                    <a:pt x="8258" y="2360"/>
                  </a:cubicBezTo>
                  <a:cubicBezTo>
                    <a:pt x="8412" y="2183"/>
                    <a:pt x="8494" y="1947"/>
                    <a:pt x="8494" y="1629"/>
                  </a:cubicBezTo>
                  <a:cubicBezTo>
                    <a:pt x="8494" y="1499"/>
                    <a:pt x="8483" y="1369"/>
                    <a:pt x="8435" y="1251"/>
                  </a:cubicBezTo>
                  <a:cubicBezTo>
                    <a:pt x="8400" y="1145"/>
                    <a:pt x="8353" y="1039"/>
                    <a:pt x="8282" y="956"/>
                  </a:cubicBezTo>
                  <a:cubicBezTo>
                    <a:pt x="8223" y="874"/>
                    <a:pt x="8141" y="815"/>
                    <a:pt x="8034" y="767"/>
                  </a:cubicBezTo>
                  <a:cubicBezTo>
                    <a:pt x="7940" y="720"/>
                    <a:pt x="7834" y="697"/>
                    <a:pt x="7716" y="697"/>
                  </a:cubicBezTo>
                  <a:cubicBezTo>
                    <a:pt x="7515" y="697"/>
                    <a:pt x="7350" y="779"/>
                    <a:pt x="7220" y="944"/>
                  </a:cubicBezTo>
                  <a:lnTo>
                    <a:pt x="7220" y="36"/>
                  </a:lnTo>
                  <a:close/>
                  <a:moveTo>
                    <a:pt x="9615" y="697"/>
                  </a:moveTo>
                  <a:cubicBezTo>
                    <a:pt x="9391" y="697"/>
                    <a:pt x="9202" y="767"/>
                    <a:pt x="9049" y="897"/>
                  </a:cubicBezTo>
                  <a:cubicBezTo>
                    <a:pt x="8848" y="1062"/>
                    <a:pt x="8754" y="1322"/>
                    <a:pt x="8754" y="1652"/>
                  </a:cubicBezTo>
                  <a:cubicBezTo>
                    <a:pt x="8754" y="1971"/>
                    <a:pt x="8837" y="2207"/>
                    <a:pt x="9002" y="2372"/>
                  </a:cubicBezTo>
                  <a:cubicBezTo>
                    <a:pt x="9155" y="2537"/>
                    <a:pt x="9367" y="2619"/>
                    <a:pt x="9615" y="2619"/>
                  </a:cubicBezTo>
                  <a:cubicBezTo>
                    <a:pt x="9780" y="2619"/>
                    <a:pt x="9934" y="2584"/>
                    <a:pt x="10063" y="2501"/>
                  </a:cubicBezTo>
                  <a:cubicBezTo>
                    <a:pt x="10193" y="2431"/>
                    <a:pt x="10299" y="2325"/>
                    <a:pt x="10370" y="2183"/>
                  </a:cubicBezTo>
                  <a:cubicBezTo>
                    <a:pt x="10441" y="2053"/>
                    <a:pt x="10476" y="1864"/>
                    <a:pt x="10476" y="1629"/>
                  </a:cubicBezTo>
                  <a:cubicBezTo>
                    <a:pt x="10476" y="1345"/>
                    <a:pt x="10394" y="1109"/>
                    <a:pt x="10240" y="944"/>
                  </a:cubicBezTo>
                  <a:cubicBezTo>
                    <a:pt x="10075" y="779"/>
                    <a:pt x="9875" y="697"/>
                    <a:pt x="9615" y="697"/>
                  </a:cubicBezTo>
                  <a:close/>
                  <a:moveTo>
                    <a:pt x="15750" y="36"/>
                  </a:moveTo>
                  <a:lnTo>
                    <a:pt x="15750" y="944"/>
                  </a:lnTo>
                  <a:cubicBezTo>
                    <a:pt x="15702" y="874"/>
                    <a:pt x="15632" y="815"/>
                    <a:pt x="15549" y="767"/>
                  </a:cubicBezTo>
                  <a:cubicBezTo>
                    <a:pt x="15455" y="720"/>
                    <a:pt x="15360" y="697"/>
                    <a:pt x="15254" y="697"/>
                  </a:cubicBezTo>
                  <a:cubicBezTo>
                    <a:pt x="15101" y="697"/>
                    <a:pt x="14959" y="732"/>
                    <a:pt x="14841" y="815"/>
                  </a:cubicBezTo>
                  <a:cubicBezTo>
                    <a:pt x="14711" y="897"/>
                    <a:pt x="14629" y="1015"/>
                    <a:pt x="14570" y="1157"/>
                  </a:cubicBezTo>
                  <a:cubicBezTo>
                    <a:pt x="14499" y="1310"/>
                    <a:pt x="14475" y="1475"/>
                    <a:pt x="14475" y="1664"/>
                  </a:cubicBezTo>
                  <a:cubicBezTo>
                    <a:pt x="14475" y="1841"/>
                    <a:pt x="14511" y="2018"/>
                    <a:pt x="14570" y="2159"/>
                  </a:cubicBezTo>
                  <a:cubicBezTo>
                    <a:pt x="14641" y="2301"/>
                    <a:pt x="14735" y="2419"/>
                    <a:pt x="14865" y="2490"/>
                  </a:cubicBezTo>
                  <a:cubicBezTo>
                    <a:pt x="14983" y="2572"/>
                    <a:pt x="15113" y="2619"/>
                    <a:pt x="15266" y="2619"/>
                  </a:cubicBezTo>
                  <a:cubicBezTo>
                    <a:pt x="15490" y="2619"/>
                    <a:pt x="15655" y="2525"/>
                    <a:pt x="15773" y="2348"/>
                  </a:cubicBezTo>
                  <a:lnTo>
                    <a:pt x="15773" y="2572"/>
                  </a:lnTo>
                  <a:lnTo>
                    <a:pt x="16068" y="2572"/>
                  </a:lnTo>
                  <a:lnTo>
                    <a:pt x="16068" y="36"/>
                  </a:lnTo>
                  <a:close/>
                  <a:moveTo>
                    <a:pt x="18510" y="697"/>
                  </a:moveTo>
                  <a:cubicBezTo>
                    <a:pt x="18357" y="697"/>
                    <a:pt x="18215" y="720"/>
                    <a:pt x="18097" y="767"/>
                  </a:cubicBezTo>
                  <a:cubicBezTo>
                    <a:pt x="17979" y="803"/>
                    <a:pt x="17885" y="862"/>
                    <a:pt x="17826" y="944"/>
                  </a:cubicBezTo>
                  <a:cubicBezTo>
                    <a:pt x="17755" y="1027"/>
                    <a:pt x="17708" y="1133"/>
                    <a:pt x="17684" y="1263"/>
                  </a:cubicBezTo>
                  <a:lnTo>
                    <a:pt x="17991" y="1310"/>
                  </a:lnTo>
                  <a:cubicBezTo>
                    <a:pt x="18026" y="1168"/>
                    <a:pt x="18074" y="1086"/>
                    <a:pt x="18144" y="1027"/>
                  </a:cubicBezTo>
                  <a:cubicBezTo>
                    <a:pt x="18215" y="980"/>
                    <a:pt x="18321" y="956"/>
                    <a:pt x="18463" y="956"/>
                  </a:cubicBezTo>
                  <a:cubicBezTo>
                    <a:pt x="18628" y="956"/>
                    <a:pt x="18746" y="991"/>
                    <a:pt x="18817" y="1062"/>
                  </a:cubicBezTo>
                  <a:cubicBezTo>
                    <a:pt x="18876" y="1109"/>
                    <a:pt x="18911" y="1204"/>
                    <a:pt x="18911" y="1334"/>
                  </a:cubicBezTo>
                  <a:cubicBezTo>
                    <a:pt x="18911" y="1345"/>
                    <a:pt x="18911" y="1369"/>
                    <a:pt x="18911" y="1404"/>
                  </a:cubicBezTo>
                  <a:cubicBezTo>
                    <a:pt x="18793" y="1452"/>
                    <a:pt x="18604" y="1487"/>
                    <a:pt x="18357" y="1522"/>
                  </a:cubicBezTo>
                  <a:cubicBezTo>
                    <a:pt x="18227" y="1534"/>
                    <a:pt x="18144" y="1546"/>
                    <a:pt x="18074" y="1558"/>
                  </a:cubicBezTo>
                  <a:cubicBezTo>
                    <a:pt x="17991" y="1581"/>
                    <a:pt x="17920" y="1617"/>
                    <a:pt x="17849" y="1664"/>
                  </a:cubicBezTo>
                  <a:cubicBezTo>
                    <a:pt x="17790" y="1711"/>
                    <a:pt x="17731" y="1770"/>
                    <a:pt x="17696" y="1841"/>
                  </a:cubicBezTo>
                  <a:cubicBezTo>
                    <a:pt x="17649" y="1923"/>
                    <a:pt x="17637" y="2006"/>
                    <a:pt x="17637" y="2089"/>
                  </a:cubicBezTo>
                  <a:cubicBezTo>
                    <a:pt x="17637" y="2242"/>
                    <a:pt x="17684" y="2372"/>
                    <a:pt x="17790" y="2466"/>
                  </a:cubicBezTo>
                  <a:cubicBezTo>
                    <a:pt x="17897" y="2572"/>
                    <a:pt x="18062" y="2619"/>
                    <a:pt x="18262" y="2619"/>
                  </a:cubicBezTo>
                  <a:cubicBezTo>
                    <a:pt x="18380" y="2619"/>
                    <a:pt x="18498" y="2596"/>
                    <a:pt x="18604" y="2560"/>
                  </a:cubicBezTo>
                  <a:cubicBezTo>
                    <a:pt x="18711" y="2513"/>
                    <a:pt x="18817" y="2443"/>
                    <a:pt x="18935" y="2348"/>
                  </a:cubicBezTo>
                  <a:cubicBezTo>
                    <a:pt x="18947" y="2431"/>
                    <a:pt x="18970" y="2513"/>
                    <a:pt x="18994" y="2572"/>
                  </a:cubicBezTo>
                  <a:lnTo>
                    <a:pt x="19324" y="2572"/>
                  </a:lnTo>
                  <a:cubicBezTo>
                    <a:pt x="19277" y="2501"/>
                    <a:pt x="19253" y="2431"/>
                    <a:pt x="19241" y="2360"/>
                  </a:cubicBezTo>
                  <a:cubicBezTo>
                    <a:pt x="19230" y="2277"/>
                    <a:pt x="19218" y="2100"/>
                    <a:pt x="19218" y="1805"/>
                  </a:cubicBezTo>
                  <a:lnTo>
                    <a:pt x="19218" y="1393"/>
                  </a:lnTo>
                  <a:cubicBezTo>
                    <a:pt x="19218" y="1251"/>
                    <a:pt x="19218" y="1157"/>
                    <a:pt x="19206" y="1109"/>
                  </a:cubicBezTo>
                  <a:cubicBezTo>
                    <a:pt x="19194" y="1015"/>
                    <a:pt x="19159" y="944"/>
                    <a:pt x="19112" y="897"/>
                  </a:cubicBezTo>
                  <a:cubicBezTo>
                    <a:pt x="19065" y="838"/>
                    <a:pt x="18994" y="791"/>
                    <a:pt x="18899" y="756"/>
                  </a:cubicBezTo>
                  <a:cubicBezTo>
                    <a:pt x="18793" y="720"/>
                    <a:pt x="18675" y="697"/>
                    <a:pt x="18510" y="697"/>
                  </a:cubicBezTo>
                  <a:close/>
                  <a:moveTo>
                    <a:pt x="21447" y="697"/>
                  </a:moveTo>
                  <a:cubicBezTo>
                    <a:pt x="21188" y="697"/>
                    <a:pt x="20987" y="779"/>
                    <a:pt x="20822" y="956"/>
                  </a:cubicBezTo>
                  <a:cubicBezTo>
                    <a:pt x="20669" y="1121"/>
                    <a:pt x="20586" y="1369"/>
                    <a:pt x="20586" y="1676"/>
                  </a:cubicBezTo>
                  <a:cubicBezTo>
                    <a:pt x="20586" y="1971"/>
                    <a:pt x="20669" y="2207"/>
                    <a:pt x="20822" y="2372"/>
                  </a:cubicBezTo>
                  <a:cubicBezTo>
                    <a:pt x="20976" y="2537"/>
                    <a:pt x="21188" y="2619"/>
                    <a:pt x="21459" y="2619"/>
                  </a:cubicBezTo>
                  <a:cubicBezTo>
                    <a:pt x="21672" y="2619"/>
                    <a:pt x="21849" y="2560"/>
                    <a:pt x="21990" y="2466"/>
                  </a:cubicBezTo>
                  <a:cubicBezTo>
                    <a:pt x="22120" y="2360"/>
                    <a:pt x="22214" y="2207"/>
                    <a:pt x="22261" y="2018"/>
                  </a:cubicBezTo>
                  <a:lnTo>
                    <a:pt x="21943" y="1982"/>
                  </a:lnTo>
                  <a:cubicBezTo>
                    <a:pt x="21896" y="2112"/>
                    <a:pt x="21837" y="2207"/>
                    <a:pt x="21754" y="2266"/>
                  </a:cubicBezTo>
                  <a:cubicBezTo>
                    <a:pt x="21672" y="2325"/>
                    <a:pt x="21577" y="2360"/>
                    <a:pt x="21459" y="2360"/>
                  </a:cubicBezTo>
                  <a:cubicBezTo>
                    <a:pt x="21306" y="2360"/>
                    <a:pt x="21176" y="2301"/>
                    <a:pt x="21082" y="2195"/>
                  </a:cubicBezTo>
                  <a:cubicBezTo>
                    <a:pt x="20976" y="2089"/>
                    <a:pt x="20917" y="1935"/>
                    <a:pt x="20905" y="1735"/>
                  </a:cubicBezTo>
                  <a:lnTo>
                    <a:pt x="22273" y="1735"/>
                  </a:lnTo>
                  <a:cubicBezTo>
                    <a:pt x="22273" y="1699"/>
                    <a:pt x="22273" y="1676"/>
                    <a:pt x="22273" y="1652"/>
                  </a:cubicBezTo>
                  <a:cubicBezTo>
                    <a:pt x="22273" y="1345"/>
                    <a:pt x="22203" y="1121"/>
                    <a:pt x="22049" y="944"/>
                  </a:cubicBezTo>
                  <a:cubicBezTo>
                    <a:pt x="21884" y="779"/>
                    <a:pt x="21683" y="697"/>
                    <a:pt x="21447" y="697"/>
                  </a:cubicBezTo>
                  <a:close/>
                  <a:moveTo>
                    <a:pt x="614" y="1"/>
                  </a:moveTo>
                  <a:cubicBezTo>
                    <a:pt x="390" y="284"/>
                    <a:pt x="237" y="579"/>
                    <a:pt x="130" y="874"/>
                  </a:cubicBezTo>
                  <a:cubicBezTo>
                    <a:pt x="36" y="1121"/>
                    <a:pt x="1" y="1381"/>
                    <a:pt x="1" y="1652"/>
                  </a:cubicBezTo>
                  <a:cubicBezTo>
                    <a:pt x="1" y="1971"/>
                    <a:pt x="60" y="2266"/>
                    <a:pt x="178" y="2560"/>
                  </a:cubicBezTo>
                  <a:cubicBezTo>
                    <a:pt x="296" y="2844"/>
                    <a:pt x="437" y="3103"/>
                    <a:pt x="614" y="3315"/>
                  </a:cubicBezTo>
                  <a:lnTo>
                    <a:pt x="826" y="3315"/>
                  </a:lnTo>
                  <a:cubicBezTo>
                    <a:pt x="484" y="2761"/>
                    <a:pt x="319" y="2218"/>
                    <a:pt x="319" y="1664"/>
                  </a:cubicBezTo>
                  <a:cubicBezTo>
                    <a:pt x="319" y="1440"/>
                    <a:pt x="343" y="1227"/>
                    <a:pt x="390" y="1003"/>
                  </a:cubicBezTo>
                  <a:cubicBezTo>
                    <a:pt x="425" y="838"/>
                    <a:pt x="484" y="673"/>
                    <a:pt x="555" y="508"/>
                  </a:cubicBezTo>
                  <a:cubicBezTo>
                    <a:pt x="602" y="413"/>
                    <a:pt x="697" y="236"/>
                    <a:pt x="826" y="1"/>
                  </a:cubicBezTo>
                  <a:close/>
                  <a:moveTo>
                    <a:pt x="12635" y="744"/>
                  </a:moveTo>
                  <a:lnTo>
                    <a:pt x="13331" y="2572"/>
                  </a:lnTo>
                  <a:cubicBezTo>
                    <a:pt x="13319" y="2608"/>
                    <a:pt x="13319" y="2631"/>
                    <a:pt x="13308" y="2655"/>
                  </a:cubicBezTo>
                  <a:cubicBezTo>
                    <a:pt x="13260" y="2773"/>
                    <a:pt x="13237" y="2855"/>
                    <a:pt x="13213" y="2891"/>
                  </a:cubicBezTo>
                  <a:cubicBezTo>
                    <a:pt x="13190" y="2926"/>
                    <a:pt x="13154" y="2962"/>
                    <a:pt x="13107" y="2985"/>
                  </a:cubicBezTo>
                  <a:cubicBezTo>
                    <a:pt x="13072" y="3009"/>
                    <a:pt x="13013" y="3021"/>
                    <a:pt x="12942" y="3021"/>
                  </a:cubicBezTo>
                  <a:cubicBezTo>
                    <a:pt x="12895" y="3021"/>
                    <a:pt x="12836" y="3009"/>
                    <a:pt x="12765" y="2985"/>
                  </a:cubicBezTo>
                  <a:lnTo>
                    <a:pt x="12765" y="2985"/>
                  </a:lnTo>
                  <a:lnTo>
                    <a:pt x="12800" y="3280"/>
                  </a:lnTo>
                  <a:cubicBezTo>
                    <a:pt x="12871" y="3304"/>
                    <a:pt x="12942" y="3315"/>
                    <a:pt x="13001" y="3315"/>
                  </a:cubicBezTo>
                  <a:cubicBezTo>
                    <a:pt x="13107" y="3315"/>
                    <a:pt x="13190" y="3292"/>
                    <a:pt x="13260" y="3245"/>
                  </a:cubicBezTo>
                  <a:cubicBezTo>
                    <a:pt x="13331" y="3198"/>
                    <a:pt x="13390" y="3127"/>
                    <a:pt x="13449" y="3021"/>
                  </a:cubicBezTo>
                  <a:cubicBezTo>
                    <a:pt x="13485" y="2950"/>
                    <a:pt x="13544" y="2808"/>
                    <a:pt x="13626" y="2608"/>
                  </a:cubicBezTo>
                  <a:lnTo>
                    <a:pt x="14322" y="744"/>
                  </a:lnTo>
                  <a:lnTo>
                    <a:pt x="14015" y="744"/>
                  </a:lnTo>
                  <a:lnTo>
                    <a:pt x="13614" y="1805"/>
                  </a:lnTo>
                  <a:cubicBezTo>
                    <a:pt x="13567" y="1947"/>
                    <a:pt x="13520" y="2089"/>
                    <a:pt x="13485" y="2230"/>
                  </a:cubicBezTo>
                  <a:cubicBezTo>
                    <a:pt x="13449" y="2077"/>
                    <a:pt x="13402" y="1935"/>
                    <a:pt x="13355" y="1805"/>
                  </a:cubicBezTo>
                  <a:lnTo>
                    <a:pt x="12977" y="744"/>
                  </a:lnTo>
                  <a:close/>
                  <a:moveTo>
                    <a:pt x="22639" y="1"/>
                  </a:moveTo>
                  <a:cubicBezTo>
                    <a:pt x="22781" y="236"/>
                    <a:pt x="22875" y="413"/>
                    <a:pt x="22922" y="520"/>
                  </a:cubicBezTo>
                  <a:cubicBezTo>
                    <a:pt x="22993" y="673"/>
                    <a:pt x="23040" y="838"/>
                    <a:pt x="23087" y="1015"/>
                  </a:cubicBezTo>
                  <a:cubicBezTo>
                    <a:pt x="23134" y="1227"/>
                    <a:pt x="23158" y="1440"/>
                    <a:pt x="23158" y="1664"/>
                  </a:cubicBezTo>
                  <a:cubicBezTo>
                    <a:pt x="23158" y="2218"/>
                    <a:pt x="22981" y="2761"/>
                    <a:pt x="22639" y="3315"/>
                  </a:cubicBezTo>
                  <a:lnTo>
                    <a:pt x="22863" y="3315"/>
                  </a:lnTo>
                  <a:cubicBezTo>
                    <a:pt x="23028" y="3103"/>
                    <a:pt x="23182" y="2844"/>
                    <a:pt x="23300" y="2560"/>
                  </a:cubicBezTo>
                  <a:cubicBezTo>
                    <a:pt x="23418" y="2266"/>
                    <a:pt x="23477" y="1971"/>
                    <a:pt x="23477" y="1652"/>
                  </a:cubicBezTo>
                  <a:cubicBezTo>
                    <a:pt x="23477" y="1381"/>
                    <a:pt x="23429" y="1121"/>
                    <a:pt x="23347" y="874"/>
                  </a:cubicBezTo>
                  <a:cubicBezTo>
                    <a:pt x="23241" y="579"/>
                    <a:pt x="23075" y="284"/>
                    <a:pt x="228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7"/>
            <p:cNvSpPr/>
            <p:nvPr/>
          </p:nvSpPr>
          <p:spPr>
            <a:xfrm>
              <a:off x="3366250" y="1902675"/>
              <a:ext cx="60500" cy="65500"/>
            </a:xfrm>
            <a:custGeom>
              <a:avLst/>
              <a:gdLst/>
              <a:ahLst/>
              <a:cxnLst/>
              <a:rect l="l" t="t" r="r" b="b"/>
              <a:pathLst>
                <a:path w="2420" h="2620" extrusionOk="0">
                  <a:moveTo>
                    <a:pt x="1216" y="295"/>
                  </a:moveTo>
                  <a:cubicBezTo>
                    <a:pt x="1464" y="295"/>
                    <a:pt x="1664" y="378"/>
                    <a:pt x="1829" y="555"/>
                  </a:cubicBezTo>
                  <a:cubicBezTo>
                    <a:pt x="1995" y="732"/>
                    <a:pt x="2077" y="968"/>
                    <a:pt x="2077" y="1274"/>
                  </a:cubicBezTo>
                  <a:cubicBezTo>
                    <a:pt x="2077" y="1652"/>
                    <a:pt x="1995" y="1923"/>
                    <a:pt x="1818" y="2088"/>
                  </a:cubicBezTo>
                  <a:cubicBezTo>
                    <a:pt x="1653" y="2253"/>
                    <a:pt x="1440" y="2336"/>
                    <a:pt x="1204" y="2336"/>
                  </a:cubicBezTo>
                  <a:cubicBezTo>
                    <a:pt x="1039" y="2336"/>
                    <a:pt x="886" y="2289"/>
                    <a:pt x="756" y="2206"/>
                  </a:cubicBezTo>
                  <a:cubicBezTo>
                    <a:pt x="626" y="2124"/>
                    <a:pt x="520" y="2006"/>
                    <a:pt x="449" y="1852"/>
                  </a:cubicBezTo>
                  <a:cubicBezTo>
                    <a:pt x="378" y="1699"/>
                    <a:pt x="343" y="1522"/>
                    <a:pt x="343" y="1310"/>
                  </a:cubicBezTo>
                  <a:cubicBezTo>
                    <a:pt x="343" y="979"/>
                    <a:pt x="426" y="732"/>
                    <a:pt x="591" y="555"/>
                  </a:cubicBezTo>
                  <a:cubicBezTo>
                    <a:pt x="756" y="378"/>
                    <a:pt x="957" y="295"/>
                    <a:pt x="1216" y="295"/>
                  </a:cubicBezTo>
                  <a:close/>
                  <a:moveTo>
                    <a:pt x="1216" y="0"/>
                  </a:moveTo>
                  <a:cubicBezTo>
                    <a:pt x="992" y="0"/>
                    <a:pt x="791" y="59"/>
                    <a:pt x="603" y="154"/>
                  </a:cubicBezTo>
                  <a:cubicBezTo>
                    <a:pt x="402" y="260"/>
                    <a:pt x="260" y="413"/>
                    <a:pt x="154" y="625"/>
                  </a:cubicBezTo>
                  <a:cubicBezTo>
                    <a:pt x="48" y="826"/>
                    <a:pt x="1" y="1050"/>
                    <a:pt x="1" y="1310"/>
                  </a:cubicBezTo>
                  <a:cubicBezTo>
                    <a:pt x="1" y="1557"/>
                    <a:pt x="48" y="1793"/>
                    <a:pt x="143" y="1994"/>
                  </a:cubicBezTo>
                  <a:cubicBezTo>
                    <a:pt x="249" y="2194"/>
                    <a:pt x="390" y="2348"/>
                    <a:pt x="579" y="2454"/>
                  </a:cubicBezTo>
                  <a:cubicBezTo>
                    <a:pt x="768" y="2572"/>
                    <a:pt x="980" y="2619"/>
                    <a:pt x="1216" y="2619"/>
                  </a:cubicBezTo>
                  <a:cubicBezTo>
                    <a:pt x="1570" y="2619"/>
                    <a:pt x="1853" y="2501"/>
                    <a:pt x="2089" y="2265"/>
                  </a:cubicBezTo>
                  <a:cubicBezTo>
                    <a:pt x="2313" y="2029"/>
                    <a:pt x="2419" y="1699"/>
                    <a:pt x="2419" y="1274"/>
                  </a:cubicBezTo>
                  <a:cubicBezTo>
                    <a:pt x="2419" y="1062"/>
                    <a:pt x="2372" y="850"/>
                    <a:pt x="2278" y="649"/>
                  </a:cubicBezTo>
                  <a:cubicBezTo>
                    <a:pt x="2183" y="449"/>
                    <a:pt x="2042" y="295"/>
                    <a:pt x="1853" y="177"/>
                  </a:cubicBezTo>
                  <a:cubicBezTo>
                    <a:pt x="1664" y="59"/>
                    <a:pt x="1452" y="0"/>
                    <a:pt x="1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7"/>
            <p:cNvSpPr/>
            <p:nvPr/>
          </p:nvSpPr>
          <p:spPr>
            <a:xfrm>
              <a:off x="3225000" y="1902975"/>
              <a:ext cx="56050" cy="65475"/>
            </a:xfrm>
            <a:custGeom>
              <a:avLst/>
              <a:gdLst/>
              <a:ahLst/>
              <a:cxnLst/>
              <a:rect l="l" t="t" r="r" b="b"/>
              <a:pathLst>
                <a:path w="2242" h="2619" extrusionOk="0">
                  <a:moveTo>
                    <a:pt x="1192" y="0"/>
                  </a:moveTo>
                  <a:cubicBezTo>
                    <a:pt x="979" y="0"/>
                    <a:pt x="767" y="47"/>
                    <a:pt x="578" y="153"/>
                  </a:cubicBezTo>
                  <a:cubicBezTo>
                    <a:pt x="401" y="248"/>
                    <a:pt x="248" y="401"/>
                    <a:pt x="154" y="602"/>
                  </a:cubicBezTo>
                  <a:cubicBezTo>
                    <a:pt x="47" y="790"/>
                    <a:pt x="0" y="1026"/>
                    <a:pt x="0" y="1286"/>
                  </a:cubicBezTo>
                  <a:cubicBezTo>
                    <a:pt x="0" y="1534"/>
                    <a:pt x="47" y="1758"/>
                    <a:pt x="130" y="1970"/>
                  </a:cubicBezTo>
                  <a:cubicBezTo>
                    <a:pt x="224" y="2171"/>
                    <a:pt x="354" y="2336"/>
                    <a:pt x="531" y="2454"/>
                  </a:cubicBezTo>
                  <a:cubicBezTo>
                    <a:pt x="696" y="2560"/>
                    <a:pt x="920" y="2619"/>
                    <a:pt x="1192" y="2619"/>
                  </a:cubicBezTo>
                  <a:cubicBezTo>
                    <a:pt x="1451" y="2619"/>
                    <a:pt x="1675" y="2548"/>
                    <a:pt x="1864" y="2395"/>
                  </a:cubicBezTo>
                  <a:cubicBezTo>
                    <a:pt x="2041" y="2253"/>
                    <a:pt x="2171" y="2041"/>
                    <a:pt x="2242" y="1770"/>
                  </a:cubicBezTo>
                  <a:lnTo>
                    <a:pt x="1911" y="1687"/>
                  </a:lnTo>
                  <a:cubicBezTo>
                    <a:pt x="1864" y="1899"/>
                    <a:pt x="1770" y="2053"/>
                    <a:pt x="1640" y="2171"/>
                  </a:cubicBezTo>
                  <a:cubicBezTo>
                    <a:pt x="1510" y="2277"/>
                    <a:pt x="1357" y="2324"/>
                    <a:pt x="1168" y="2324"/>
                  </a:cubicBezTo>
                  <a:cubicBezTo>
                    <a:pt x="1015" y="2324"/>
                    <a:pt x="861" y="2289"/>
                    <a:pt x="732" y="2206"/>
                  </a:cubicBezTo>
                  <a:cubicBezTo>
                    <a:pt x="602" y="2135"/>
                    <a:pt x="507" y="2006"/>
                    <a:pt x="437" y="1852"/>
                  </a:cubicBezTo>
                  <a:cubicBezTo>
                    <a:pt x="378" y="1687"/>
                    <a:pt x="342" y="1498"/>
                    <a:pt x="342" y="1286"/>
                  </a:cubicBezTo>
                  <a:cubicBezTo>
                    <a:pt x="342" y="1121"/>
                    <a:pt x="378" y="956"/>
                    <a:pt x="425" y="802"/>
                  </a:cubicBezTo>
                  <a:cubicBezTo>
                    <a:pt x="484" y="637"/>
                    <a:pt x="566" y="519"/>
                    <a:pt x="708" y="425"/>
                  </a:cubicBezTo>
                  <a:cubicBezTo>
                    <a:pt x="838" y="330"/>
                    <a:pt x="991" y="283"/>
                    <a:pt x="1192" y="283"/>
                  </a:cubicBezTo>
                  <a:cubicBezTo>
                    <a:pt x="1357" y="283"/>
                    <a:pt x="1498" y="319"/>
                    <a:pt x="1616" y="413"/>
                  </a:cubicBezTo>
                  <a:cubicBezTo>
                    <a:pt x="1723" y="496"/>
                    <a:pt x="1805" y="625"/>
                    <a:pt x="1864" y="814"/>
                  </a:cubicBezTo>
                  <a:lnTo>
                    <a:pt x="2194" y="731"/>
                  </a:lnTo>
                  <a:cubicBezTo>
                    <a:pt x="2135" y="496"/>
                    <a:pt x="2006" y="319"/>
                    <a:pt x="1841" y="189"/>
                  </a:cubicBezTo>
                  <a:cubicBezTo>
                    <a:pt x="1664" y="59"/>
                    <a:pt x="1451" y="0"/>
                    <a:pt x="11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7"/>
            <p:cNvSpPr/>
            <p:nvPr/>
          </p:nvSpPr>
          <p:spPr>
            <a:xfrm>
              <a:off x="3286625" y="1905025"/>
              <a:ext cx="49575" cy="63425"/>
            </a:xfrm>
            <a:custGeom>
              <a:avLst/>
              <a:gdLst/>
              <a:ahLst/>
              <a:cxnLst/>
              <a:rect l="l" t="t" r="r" b="b"/>
              <a:pathLst>
                <a:path w="1983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331" y="2537"/>
                  </a:lnTo>
                  <a:lnTo>
                    <a:pt x="331" y="1334"/>
                  </a:lnTo>
                  <a:lnTo>
                    <a:pt x="1652" y="1334"/>
                  </a:lnTo>
                  <a:lnTo>
                    <a:pt x="1652" y="2537"/>
                  </a:lnTo>
                  <a:lnTo>
                    <a:pt x="1983" y="2537"/>
                  </a:lnTo>
                  <a:lnTo>
                    <a:pt x="1983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31" y="1039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7"/>
            <p:cNvSpPr/>
            <p:nvPr/>
          </p:nvSpPr>
          <p:spPr>
            <a:xfrm>
              <a:off x="3340900" y="1949850"/>
              <a:ext cx="24200" cy="37775"/>
            </a:xfrm>
            <a:custGeom>
              <a:avLst/>
              <a:gdLst/>
              <a:ahLst/>
              <a:cxnLst/>
              <a:rect l="l" t="t" r="r" b="b"/>
              <a:pathLst>
                <a:path w="968" h="1511" extrusionOk="0">
                  <a:moveTo>
                    <a:pt x="461" y="1"/>
                  </a:moveTo>
                  <a:cubicBezTo>
                    <a:pt x="343" y="1"/>
                    <a:pt x="248" y="36"/>
                    <a:pt x="166" y="107"/>
                  </a:cubicBezTo>
                  <a:cubicBezTo>
                    <a:pt x="95" y="166"/>
                    <a:pt x="36" y="260"/>
                    <a:pt x="24" y="390"/>
                  </a:cubicBezTo>
                  <a:lnTo>
                    <a:pt x="201" y="414"/>
                  </a:lnTo>
                  <a:cubicBezTo>
                    <a:pt x="213" y="331"/>
                    <a:pt x="248" y="260"/>
                    <a:pt x="295" y="213"/>
                  </a:cubicBezTo>
                  <a:cubicBezTo>
                    <a:pt x="343" y="178"/>
                    <a:pt x="402" y="154"/>
                    <a:pt x="472" y="154"/>
                  </a:cubicBezTo>
                  <a:cubicBezTo>
                    <a:pt x="543" y="154"/>
                    <a:pt x="602" y="178"/>
                    <a:pt x="637" y="213"/>
                  </a:cubicBezTo>
                  <a:cubicBezTo>
                    <a:pt x="685" y="260"/>
                    <a:pt x="708" y="319"/>
                    <a:pt x="708" y="378"/>
                  </a:cubicBezTo>
                  <a:cubicBezTo>
                    <a:pt x="708" y="473"/>
                    <a:pt x="685" y="532"/>
                    <a:pt x="614" y="567"/>
                  </a:cubicBezTo>
                  <a:cubicBezTo>
                    <a:pt x="555" y="614"/>
                    <a:pt x="484" y="626"/>
                    <a:pt x="413" y="626"/>
                  </a:cubicBezTo>
                  <a:lnTo>
                    <a:pt x="378" y="626"/>
                  </a:lnTo>
                  <a:lnTo>
                    <a:pt x="354" y="791"/>
                  </a:lnTo>
                  <a:cubicBezTo>
                    <a:pt x="413" y="779"/>
                    <a:pt x="449" y="768"/>
                    <a:pt x="484" y="768"/>
                  </a:cubicBezTo>
                  <a:cubicBezTo>
                    <a:pt x="567" y="768"/>
                    <a:pt x="637" y="791"/>
                    <a:pt x="696" y="850"/>
                  </a:cubicBezTo>
                  <a:cubicBezTo>
                    <a:pt x="744" y="897"/>
                    <a:pt x="779" y="968"/>
                    <a:pt x="779" y="1051"/>
                  </a:cubicBezTo>
                  <a:cubicBezTo>
                    <a:pt x="779" y="1145"/>
                    <a:pt x="744" y="1216"/>
                    <a:pt x="685" y="1275"/>
                  </a:cubicBezTo>
                  <a:cubicBezTo>
                    <a:pt x="626" y="1334"/>
                    <a:pt x="555" y="1357"/>
                    <a:pt x="472" y="1357"/>
                  </a:cubicBezTo>
                  <a:cubicBezTo>
                    <a:pt x="402" y="1357"/>
                    <a:pt x="343" y="1346"/>
                    <a:pt x="284" y="1298"/>
                  </a:cubicBezTo>
                  <a:cubicBezTo>
                    <a:pt x="236" y="1251"/>
                    <a:pt x="201" y="1180"/>
                    <a:pt x="177" y="1074"/>
                  </a:cubicBezTo>
                  <a:lnTo>
                    <a:pt x="0" y="1098"/>
                  </a:lnTo>
                  <a:cubicBezTo>
                    <a:pt x="12" y="1216"/>
                    <a:pt x="59" y="1322"/>
                    <a:pt x="154" y="1393"/>
                  </a:cubicBezTo>
                  <a:cubicBezTo>
                    <a:pt x="236" y="1475"/>
                    <a:pt x="343" y="1511"/>
                    <a:pt x="472" y="1511"/>
                  </a:cubicBezTo>
                  <a:cubicBezTo>
                    <a:pt x="614" y="1511"/>
                    <a:pt x="732" y="1464"/>
                    <a:pt x="826" y="1381"/>
                  </a:cubicBezTo>
                  <a:cubicBezTo>
                    <a:pt x="921" y="1287"/>
                    <a:pt x="968" y="1180"/>
                    <a:pt x="968" y="1051"/>
                  </a:cubicBezTo>
                  <a:cubicBezTo>
                    <a:pt x="968" y="956"/>
                    <a:pt x="944" y="874"/>
                    <a:pt x="897" y="815"/>
                  </a:cubicBezTo>
                  <a:cubicBezTo>
                    <a:pt x="850" y="744"/>
                    <a:pt x="779" y="709"/>
                    <a:pt x="696" y="685"/>
                  </a:cubicBezTo>
                  <a:cubicBezTo>
                    <a:pt x="755" y="650"/>
                    <a:pt x="814" y="614"/>
                    <a:pt x="850" y="567"/>
                  </a:cubicBezTo>
                  <a:cubicBezTo>
                    <a:pt x="873" y="508"/>
                    <a:pt x="897" y="449"/>
                    <a:pt x="897" y="390"/>
                  </a:cubicBezTo>
                  <a:cubicBezTo>
                    <a:pt x="897" y="319"/>
                    <a:pt x="873" y="260"/>
                    <a:pt x="838" y="201"/>
                  </a:cubicBezTo>
                  <a:cubicBezTo>
                    <a:pt x="803" y="142"/>
                    <a:pt x="755" y="95"/>
                    <a:pt x="685" y="60"/>
                  </a:cubicBezTo>
                  <a:cubicBezTo>
                    <a:pt x="614" y="24"/>
                    <a:pt x="543" y="1"/>
                    <a:pt x="4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7"/>
            <p:cNvSpPr/>
            <p:nvPr/>
          </p:nvSpPr>
          <p:spPr>
            <a:xfrm>
              <a:off x="3529350" y="1637825"/>
              <a:ext cx="258100" cy="294950"/>
            </a:xfrm>
            <a:custGeom>
              <a:avLst/>
              <a:gdLst/>
              <a:ahLst/>
              <a:cxnLst/>
              <a:rect l="l" t="t" r="r" b="b"/>
              <a:pathLst>
                <a:path w="10324" h="11798" fill="none" extrusionOk="0">
                  <a:moveTo>
                    <a:pt x="1" y="2950"/>
                  </a:moveTo>
                  <a:lnTo>
                    <a:pt x="5156" y="1"/>
                  </a:lnTo>
                  <a:lnTo>
                    <a:pt x="10323" y="2950"/>
                  </a:lnTo>
                  <a:lnTo>
                    <a:pt x="10323" y="8848"/>
                  </a:lnTo>
                  <a:lnTo>
                    <a:pt x="5156" y="11798"/>
                  </a:lnTo>
                  <a:lnTo>
                    <a:pt x="1" y="8848"/>
                  </a:lnTo>
                  <a:close/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7"/>
            <p:cNvSpPr/>
            <p:nvPr/>
          </p:nvSpPr>
          <p:spPr>
            <a:xfrm>
              <a:off x="3551775" y="1690775"/>
              <a:ext cx="215025" cy="188925"/>
            </a:xfrm>
            <a:custGeom>
              <a:avLst/>
              <a:gdLst/>
              <a:ahLst/>
              <a:cxnLst/>
              <a:rect l="l" t="t" r="r" b="b"/>
              <a:pathLst>
                <a:path w="8601" h="7557" extrusionOk="0">
                  <a:moveTo>
                    <a:pt x="4305" y="253"/>
                  </a:moveTo>
                  <a:cubicBezTo>
                    <a:pt x="5460" y="253"/>
                    <a:pt x="6590" y="823"/>
                    <a:pt x="7267" y="1870"/>
                  </a:cubicBezTo>
                  <a:cubicBezTo>
                    <a:pt x="8317" y="3510"/>
                    <a:pt x="7833" y="5692"/>
                    <a:pt x="6205" y="6742"/>
                  </a:cubicBezTo>
                  <a:cubicBezTo>
                    <a:pt x="5611" y="7119"/>
                    <a:pt x="4939" y="7297"/>
                    <a:pt x="4287" y="7297"/>
                  </a:cubicBezTo>
                  <a:cubicBezTo>
                    <a:pt x="4266" y="7297"/>
                    <a:pt x="4245" y="7297"/>
                    <a:pt x="4224" y="7297"/>
                  </a:cubicBezTo>
                  <a:cubicBezTo>
                    <a:pt x="3091" y="7273"/>
                    <a:pt x="1994" y="6707"/>
                    <a:pt x="1333" y="5680"/>
                  </a:cubicBezTo>
                  <a:cubicBezTo>
                    <a:pt x="283" y="4041"/>
                    <a:pt x="755" y="1870"/>
                    <a:pt x="2395" y="820"/>
                  </a:cubicBezTo>
                  <a:cubicBezTo>
                    <a:pt x="2988" y="436"/>
                    <a:pt x="3651" y="253"/>
                    <a:pt x="4305" y="253"/>
                  </a:cubicBezTo>
                  <a:close/>
                  <a:moveTo>
                    <a:pt x="4289" y="1"/>
                  </a:moveTo>
                  <a:cubicBezTo>
                    <a:pt x="3591" y="1"/>
                    <a:pt x="2885" y="193"/>
                    <a:pt x="2253" y="596"/>
                  </a:cubicBezTo>
                  <a:cubicBezTo>
                    <a:pt x="508" y="1728"/>
                    <a:pt x="0" y="4064"/>
                    <a:pt x="1121" y="5822"/>
                  </a:cubicBezTo>
                  <a:cubicBezTo>
                    <a:pt x="1829" y="6907"/>
                    <a:pt x="3008" y="7521"/>
                    <a:pt x="4212" y="7556"/>
                  </a:cubicBezTo>
                  <a:cubicBezTo>
                    <a:pt x="4233" y="7556"/>
                    <a:pt x="4255" y="7557"/>
                    <a:pt x="4276" y="7557"/>
                  </a:cubicBezTo>
                  <a:cubicBezTo>
                    <a:pt x="4987" y="7557"/>
                    <a:pt x="5705" y="7367"/>
                    <a:pt x="6335" y="6954"/>
                  </a:cubicBezTo>
                  <a:cubicBezTo>
                    <a:pt x="8093" y="5822"/>
                    <a:pt x="8600" y="3486"/>
                    <a:pt x="7480" y="1740"/>
                  </a:cubicBezTo>
                  <a:cubicBezTo>
                    <a:pt x="6754" y="614"/>
                    <a:pt x="5534" y="1"/>
                    <a:pt x="42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7"/>
            <p:cNvSpPr/>
            <p:nvPr/>
          </p:nvSpPr>
          <p:spPr>
            <a:xfrm>
              <a:off x="3430250" y="1860200"/>
              <a:ext cx="97350" cy="56050"/>
            </a:xfrm>
            <a:custGeom>
              <a:avLst/>
              <a:gdLst/>
              <a:ahLst/>
              <a:cxnLst/>
              <a:rect l="l" t="t" r="r" b="b"/>
              <a:pathLst>
                <a:path w="3894" h="2242" fill="none" extrusionOk="0">
                  <a:moveTo>
                    <a:pt x="1" y="2242"/>
                  </a:moveTo>
                  <a:lnTo>
                    <a:pt x="3894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7"/>
            <p:cNvSpPr/>
            <p:nvPr/>
          </p:nvSpPr>
          <p:spPr>
            <a:xfrm>
              <a:off x="3658225" y="1934825"/>
              <a:ext cx="25" cy="112075"/>
            </a:xfrm>
            <a:custGeom>
              <a:avLst/>
              <a:gdLst/>
              <a:ahLst/>
              <a:cxnLst/>
              <a:rect l="l" t="t" r="r" b="b"/>
              <a:pathLst>
                <a:path w="1" h="4483" fill="none" extrusionOk="0">
                  <a:moveTo>
                    <a:pt x="1" y="0"/>
                  </a:moveTo>
                  <a:lnTo>
                    <a:pt x="1" y="4483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7"/>
            <p:cNvSpPr/>
            <p:nvPr/>
          </p:nvSpPr>
          <p:spPr>
            <a:xfrm>
              <a:off x="3627850" y="2052775"/>
              <a:ext cx="60800" cy="65500"/>
            </a:xfrm>
            <a:custGeom>
              <a:avLst/>
              <a:gdLst/>
              <a:ahLst/>
              <a:cxnLst/>
              <a:rect l="l" t="t" r="r" b="b"/>
              <a:pathLst>
                <a:path w="2432" h="2620" extrusionOk="0">
                  <a:moveTo>
                    <a:pt x="1216" y="284"/>
                  </a:moveTo>
                  <a:cubicBezTo>
                    <a:pt x="1464" y="284"/>
                    <a:pt x="1676" y="367"/>
                    <a:pt x="1841" y="544"/>
                  </a:cubicBezTo>
                  <a:cubicBezTo>
                    <a:pt x="2006" y="721"/>
                    <a:pt x="2089" y="956"/>
                    <a:pt x="2089" y="1263"/>
                  </a:cubicBezTo>
                  <a:cubicBezTo>
                    <a:pt x="2089" y="1652"/>
                    <a:pt x="1995" y="1924"/>
                    <a:pt x="1829" y="2089"/>
                  </a:cubicBezTo>
                  <a:cubicBezTo>
                    <a:pt x="1652" y="2242"/>
                    <a:pt x="1452" y="2325"/>
                    <a:pt x="1216" y="2325"/>
                  </a:cubicBezTo>
                  <a:cubicBezTo>
                    <a:pt x="1051" y="2325"/>
                    <a:pt x="897" y="2290"/>
                    <a:pt x="768" y="2207"/>
                  </a:cubicBezTo>
                  <a:cubicBezTo>
                    <a:pt x="626" y="2113"/>
                    <a:pt x="532" y="1995"/>
                    <a:pt x="461" y="1841"/>
                  </a:cubicBezTo>
                  <a:cubicBezTo>
                    <a:pt x="390" y="1688"/>
                    <a:pt x="355" y="1511"/>
                    <a:pt x="355" y="1299"/>
                  </a:cubicBezTo>
                  <a:cubicBezTo>
                    <a:pt x="355" y="980"/>
                    <a:pt x="437" y="721"/>
                    <a:pt x="591" y="544"/>
                  </a:cubicBezTo>
                  <a:cubicBezTo>
                    <a:pt x="756" y="367"/>
                    <a:pt x="968" y="284"/>
                    <a:pt x="1216" y="284"/>
                  </a:cubicBezTo>
                  <a:close/>
                  <a:moveTo>
                    <a:pt x="1216" y="1"/>
                  </a:moveTo>
                  <a:cubicBezTo>
                    <a:pt x="992" y="1"/>
                    <a:pt x="791" y="48"/>
                    <a:pt x="603" y="154"/>
                  </a:cubicBezTo>
                  <a:cubicBezTo>
                    <a:pt x="414" y="260"/>
                    <a:pt x="260" y="414"/>
                    <a:pt x="166" y="614"/>
                  </a:cubicBezTo>
                  <a:cubicBezTo>
                    <a:pt x="60" y="815"/>
                    <a:pt x="1" y="1039"/>
                    <a:pt x="1" y="1299"/>
                  </a:cubicBezTo>
                  <a:cubicBezTo>
                    <a:pt x="1" y="1558"/>
                    <a:pt x="60" y="1782"/>
                    <a:pt x="154" y="1983"/>
                  </a:cubicBezTo>
                  <a:cubicBezTo>
                    <a:pt x="249" y="2183"/>
                    <a:pt x="390" y="2337"/>
                    <a:pt x="579" y="2455"/>
                  </a:cubicBezTo>
                  <a:cubicBezTo>
                    <a:pt x="768" y="2561"/>
                    <a:pt x="980" y="2620"/>
                    <a:pt x="1216" y="2620"/>
                  </a:cubicBezTo>
                  <a:cubicBezTo>
                    <a:pt x="1570" y="2620"/>
                    <a:pt x="1865" y="2502"/>
                    <a:pt x="2089" y="2254"/>
                  </a:cubicBezTo>
                  <a:cubicBezTo>
                    <a:pt x="2313" y="2018"/>
                    <a:pt x="2431" y="1688"/>
                    <a:pt x="2431" y="1275"/>
                  </a:cubicBezTo>
                  <a:cubicBezTo>
                    <a:pt x="2431" y="1051"/>
                    <a:pt x="2384" y="838"/>
                    <a:pt x="2289" y="638"/>
                  </a:cubicBezTo>
                  <a:cubicBezTo>
                    <a:pt x="2183" y="437"/>
                    <a:pt x="2042" y="284"/>
                    <a:pt x="1853" y="166"/>
                  </a:cubicBezTo>
                  <a:cubicBezTo>
                    <a:pt x="1664" y="48"/>
                    <a:pt x="1452" y="1"/>
                    <a:pt x="1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7"/>
            <p:cNvSpPr/>
            <p:nvPr/>
          </p:nvSpPr>
          <p:spPr>
            <a:xfrm>
              <a:off x="3658225" y="1523700"/>
              <a:ext cx="25" cy="112075"/>
            </a:xfrm>
            <a:custGeom>
              <a:avLst/>
              <a:gdLst/>
              <a:ahLst/>
              <a:cxnLst/>
              <a:rect l="l" t="t" r="r" b="b"/>
              <a:pathLst>
                <a:path w="1" h="4483" fill="none" extrusionOk="0">
                  <a:moveTo>
                    <a:pt x="1" y="0"/>
                  </a:moveTo>
                  <a:lnTo>
                    <a:pt x="1" y="4483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7"/>
            <p:cNvSpPr/>
            <p:nvPr/>
          </p:nvSpPr>
          <p:spPr>
            <a:xfrm>
              <a:off x="3658225" y="1331100"/>
              <a:ext cx="25" cy="112400"/>
            </a:xfrm>
            <a:custGeom>
              <a:avLst/>
              <a:gdLst/>
              <a:ahLst/>
              <a:cxnLst/>
              <a:rect l="l" t="t" r="r" b="b"/>
              <a:pathLst>
                <a:path w="1" h="4496" fill="none" extrusionOk="0">
                  <a:moveTo>
                    <a:pt x="1" y="1"/>
                  </a:moveTo>
                  <a:lnTo>
                    <a:pt x="1" y="4495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7"/>
            <p:cNvSpPr/>
            <p:nvPr/>
          </p:nvSpPr>
          <p:spPr>
            <a:xfrm>
              <a:off x="3631700" y="1258250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204" y="1"/>
                  </a:moveTo>
                  <a:cubicBezTo>
                    <a:pt x="979" y="1"/>
                    <a:pt x="779" y="60"/>
                    <a:pt x="590" y="154"/>
                  </a:cubicBezTo>
                  <a:cubicBezTo>
                    <a:pt x="401" y="260"/>
                    <a:pt x="260" y="414"/>
                    <a:pt x="154" y="602"/>
                  </a:cubicBezTo>
                  <a:cubicBezTo>
                    <a:pt x="59" y="803"/>
                    <a:pt x="0" y="1027"/>
                    <a:pt x="0" y="1298"/>
                  </a:cubicBezTo>
                  <a:cubicBezTo>
                    <a:pt x="0" y="1534"/>
                    <a:pt x="47" y="1759"/>
                    <a:pt x="142" y="1971"/>
                  </a:cubicBezTo>
                  <a:cubicBezTo>
                    <a:pt x="224" y="2183"/>
                    <a:pt x="354" y="2348"/>
                    <a:pt x="531" y="2455"/>
                  </a:cubicBezTo>
                  <a:cubicBezTo>
                    <a:pt x="696" y="2573"/>
                    <a:pt x="920" y="2620"/>
                    <a:pt x="1192" y="2620"/>
                  </a:cubicBezTo>
                  <a:cubicBezTo>
                    <a:pt x="1463" y="2620"/>
                    <a:pt x="1687" y="2549"/>
                    <a:pt x="1864" y="2407"/>
                  </a:cubicBezTo>
                  <a:cubicBezTo>
                    <a:pt x="2053" y="2266"/>
                    <a:pt x="2171" y="2053"/>
                    <a:pt x="2242" y="1782"/>
                  </a:cubicBezTo>
                  <a:lnTo>
                    <a:pt x="1911" y="1688"/>
                  </a:lnTo>
                  <a:cubicBezTo>
                    <a:pt x="1864" y="1900"/>
                    <a:pt x="1782" y="2065"/>
                    <a:pt x="1652" y="2171"/>
                  </a:cubicBezTo>
                  <a:cubicBezTo>
                    <a:pt x="1510" y="2278"/>
                    <a:pt x="1357" y="2337"/>
                    <a:pt x="1168" y="2337"/>
                  </a:cubicBezTo>
                  <a:cubicBezTo>
                    <a:pt x="1015" y="2337"/>
                    <a:pt x="873" y="2301"/>
                    <a:pt x="743" y="2219"/>
                  </a:cubicBezTo>
                  <a:cubicBezTo>
                    <a:pt x="602" y="2136"/>
                    <a:pt x="508" y="2018"/>
                    <a:pt x="449" y="1853"/>
                  </a:cubicBezTo>
                  <a:cubicBezTo>
                    <a:pt x="378" y="1700"/>
                    <a:pt x="354" y="1511"/>
                    <a:pt x="354" y="1298"/>
                  </a:cubicBezTo>
                  <a:cubicBezTo>
                    <a:pt x="354" y="1122"/>
                    <a:pt x="378" y="968"/>
                    <a:pt x="437" y="803"/>
                  </a:cubicBezTo>
                  <a:cubicBezTo>
                    <a:pt x="484" y="650"/>
                    <a:pt x="578" y="520"/>
                    <a:pt x="708" y="425"/>
                  </a:cubicBezTo>
                  <a:cubicBezTo>
                    <a:pt x="838" y="343"/>
                    <a:pt x="1003" y="296"/>
                    <a:pt x="1192" y="296"/>
                  </a:cubicBezTo>
                  <a:cubicBezTo>
                    <a:pt x="1369" y="296"/>
                    <a:pt x="1510" y="331"/>
                    <a:pt x="1616" y="414"/>
                  </a:cubicBezTo>
                  <a:cubicBezTo>
                    <a:pt x="1723" y="496"/>
                    <a:pt x="1817" y="638"/>
                    <a:pt x="1876" y="815"/>
                  </a:cubicBezTo>
                  <a:lnTo>
                    <a:pt x="2206" y="744"/>
                  </a:lnTo>
                  <a:cubicBezTo>
                    <a:pt x="2135" y="508"/>
                    <a:pt x="2018" y="331"/>
                    <a:pt x="1841" y="201"/>
                  </a:cubicBezTo>
                  <a:cubicBezTo>
                    <a:pt x="1664" y="72"/>
                    <a:pt x="1451" y="1"/>
                    <a:pt x="12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7"/>
            <p:cNvSpPr/>
            <p:nvPr/>
          </p:nvSpPr>
          <p:spPr>
            <a:xfrm>
              <a:off x="3695400" y="1258250"/>
              <a:ext cx="49575" cy="63450"/>
            </a:xfrm>
            <a:custGeom>
              <a:avLst/>
              <a:gdLst/>
              <a:ahLst/>
              <a:cxnLst/>
              <a:rect l="l" t="t" r="r" b="b"/>
              <a:pathLst>
                <a:path w="1983" h="2538" extrusionOk="0">
                  <a:moveTo>
                    <a:pt x="0" y="1"/>
                  </a:moveTo>
                  <a:lnTo>
                    <a:pt x="0" y="2537"/>
                  </a:lnTo>
                  <a:lnTo>
                    <a:pt x="331" y="2537"/>
                  </a:lnTo>
                  <a:lnTo>
                    <a:pt x="331" y="1346"/>
                  </a:lnTo>
                  <a:lnTo>
                    <a:pt x="1652" y="1346"/>
                  </a:lnTo>
                  <a:lnTo>
                    <a:pt x="1652" y="2537"/>
                  </a:lnTo>
                  <a:lnTo>
                    <a:pt x="1982" y="2537"/>
                  </a:lnTo>
                  <a:lnTo>
                    <a:pt x="1982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31" y="1039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7"/>
            <p:cNvSpPr/>
            <p:nvPr/>
          </p:nvSpPr>
          <p:spPr>
            <a:xfrm>
              <a:off x="3658225" y="1134975"/>
              <a:ext cx="25" cy="112400"/>
            </a:xfrm>
            <a:custGeom>
              <a:avLst/>
              <a:gdLst/>
              <a:ahLst/>
              <a:cxnLst/>
              <a:rect l="l" t="t" r="r" b="b"/>
              <a:pathLst>
                <a:path w="1" h="4496" fill="none" extrusionOk="0">
                  <a:moveTo>
                    <a:pt x="1" y="1"/>
                  </a:moveTo>
                  <a:lnTo>
                    <a:pt x="1" y="4495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7"/>
            <p:cNvSpPr/>
            <p:nvPr/>
          </p:nvSpPr>
          <p:spPr>
            <a:xfrm>
              <a:off x="3629325" y="1062425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204" y="1"/>
                  </a:moveTo>
                  <a:cubicBezTo>
                    <a:pt x="980" y="1"/>
                    <a:pt x="768" y="48"/>
                    <a:pt x="591" y="154"/>
                  </a:cubicBezTo>
                  <a:cubicBezTo>
                    <a:pt x="402" y="260"/>
                    <a:pt x="260" y="402"/>
                    <a:pt x="154" y="602"/>
                  </a:cubicBezTo>
                  <a:cubicBezTo>
                    <a:pt x="60" y="803"/>
                    <a:pt x="1" y="1027"/>
                    <a:pt x="1" y="1298"/>
                  </a:cubicBezTo>
                  <a:cubicBezTo>
                    <a:pt x="1" y="1534"/>
                    <a:pt x="48" y="1758"/>
                    <a:pt x="142" y="1971"/>
                  </a:cubicBezTo>
                  <a:cubicBezTo>
                    <a:pt x="225" y="2183"/>
                    <a:pt x="355" y="2348"/>
                    <a:pt x="532" y="2454"/>
                  </a:cubicBezTo>
                  <a:cubicBezTo>
                    <a:pt x="697" y="2561"/>
                    <a:pt x="921" y="2620"/>
                    <a:pt x="1192" y="2620"/>
                  </a:cubicBezTo>
                  <a:cubicBezTo>
                    <a:pt x="1464" y="2620"/>
                    <a:pt x="1676" y="2549"/>
                    <a:pt x="1865" y="2407"/>
                  </a:cubicBezTo>
                  <a:cubicBezTo>
                    <a:pt x="2042" y="2266"/>
                    <a:pt x="2172" y="2053"/>
                    <a:pt x="2242" y="1770"/>
                  </a:cubicBezTo>
                  <a:lnTo>
                    <a:pt x="1912" y="1688"/>
                  </a:lnTo>
                  <a:cubicBezTo>
                    <a:pt x="1865" y="1900"/>
                    <a:pt x="1770" y="2065"/>
                    <a:pt x="1641" y="2171"/>
                  </a:cubicBezTo>
                  <a:cubicBezTo>
                    <a:pt x="1511" y="2277"/>
                    <a:pt x="1358" y="2336"/>
                    <a:pt x="1169" y="2336"/>
                  </a:cubicBezTo>
                  <a:cubicBezTo>
                    <a:pt x="1015" y="2336"/>
                    <a:pt x="874" y="2289"/>
                    <a:pt x="732" y="2218"/>
                  </a:cubicBezTo>
                  <a:cubicBezTo>
                    <a:pt x="603" y="2136"/>
                    <a:pt x="508" y="2018"/>
                    <a:pt x="449" y="1853"/>
                  </a:cubicBezTo>
                  <a:cubicBezTo>
                    <a:pt x="378" y="1699"/>
                    <a:pt x="355" y="1511"/>
                    <a:pt x="355" y="1286"/>
                  </a:cubicBezTo>
                  <a:cubicBezTo>
                    <a:pt x="355" y="1121"/>
                    <a:pt x="378" y="956"/>
                    <a:pt x="426" y="803"/>
                  </a:cubicBezTo>
                  <a:cubicBezTo>
                    <a:pt x="485" y="649"/>
                    <a:pt x="579" y="520"/>
                    <a:pt x="709" y="425"/>
                  </a:cubicBezTo>
                  <a:cubicBezTo>
                    <a:pt x="838" y="331"/>
                    <a:pt x="1004" y="284"/>
                    <a:pt x="1192" y="284"/>
                  </a:cubicBezTo>
                  <a:cubicBezTo>
                    <a:pt x="1358" y="284"/>
                    <a:pt x="1499" y="331"/>
                    <a:pt x="1617" y="413"/>
                  </a:cubicBezTo>
                  <a:cubicBezTo>
                    <a:pt x="1723" y="496"/>
                    <a:pt x="1806" y="638"/>
                    <a:pt x="1865" y="815"/>
                  </a:cubicBezTo>
                  <a:lnTo>
                    <a:pt x="2195" y="744"/>
                  </a:lnTo>
                  <a:cubicBezTo>
                    <a:pt x="2136" y="508"/>
                    <a:pt x="2006" y="319"/>
                    <a:pt x="1841" y="201"/>
                  </a:cubicBezTo>
                  <a:cubicBezTo>
                    <a:pt x="1664" y="71"/>
                    <a:pt x="1452" y="1"/>
                    <a:pt x="12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7"/>
            <p:cNvSpPr/>
            <p:nvPr/>
          </p:nvSpPr>
          <p:spPr>
            <a:xfrm>
              <a:off x="3690975" y="1064500"/>
              <a:ext cx="49575" cy="63425"/>
            </a:xfrm>
            <a:custGeom>
              <a:avLst/>
              <a:gdLst/>
              <a:ahLst/>
              <a:cxnLst/>
              <a:rect l="l" t="t" r="r" b="b"/>
              <a:pathLst>
                <a:path w="1983" h="2537" extrusionOk="0">
                  <a:moveTo>
                    <a:pt x="0" y="0"/>
                  </a:moveTo>
                  <a:lnTo>
                    <a:pt x="0" y="2537"/>
                  </a:lnTo>
                  <a:lnTo>
                    <a:pt x="331" y="2537"/>
                  </a:lnTo>
                  <a:lnTo>
                    <a:pt x="331" y="1345"/>
                  </a:lnTo>
                  <a:lnTo>
                    <a:pt x="1652" y="1345"/>
                  </a:lnTo>
                  <a:lnTo>
                    <a:pt x="1652" y="2537"/>
                  </a:lnTo>
                  <a:lnTo>
                    <a:pt x="1982" y="2537"/>
                  </a:lnTo>
                  <a:lnTo>
                    <a:pt x="1982" y="0"/>
                  </a:lnTo>
                  <a:lnTo>
                    <a:pt x="1652" y="0"/>
                  </a:lnTo>
                  <a:lnTo>
                    <a:pt x="1652" y="1050"/>
                  </a:lnTo>
                  <a:lnTo>
                    <a:pt x="331" y="1050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7"/>
            <p:cNvSpPr/>
            <p:nvPr/>
          </p:nvSpPr>
          <p:spPr>
            <a:xfrm>
              <a:off x="3745250" y="1109625"/>
              <a:ext cx="24200" cy="37775"/>
            </a:xfrm>
            <a:custGeom>
              <a:avLst/>
              <a:gdLst/>
              <a:ahLst/>
              <a:cxnLst/>
              <a:rect l="l" t="t" r="r" b="b"/>
              <a:pathLst>
                <a:path w="968" h="1511" extrusionOk="0">
                  <a:moveTo>
                    <a:pt x="460" y="0"/>
                  </a:moveTo>
                  <a:cubicBezTo>
                    <a:pt x="354" y="0"/>
                    <a:pt x="248" y="36"/>
                    <a:pt x="177" y="94"/>
                  </a:cubicBezTo>
                  <a:cubicBezTo>
                    <a:pt x="94" y="165"/>
                    <a:pt x="47" y="260"/>
                    <a:pt x="24" y="378"/>
                  </a:cubicBezTo>
                  <a:lnTo>
                    <a:pt x="201" y="413"/>
                  </a:lnTo>
                  <a:cubicBezTo>
                    <a:pt x="212" y="319"/>
                    <a:pt x="248" y="260"/>
                    <a:pt x="295" y="212"/>
                  </a:cubicBezTo>
                  <a:cubicBezTo>
                    <a:pt x="342" y="165"/>
                    <a:pt x="401" y="142"/>
                    <a:pt x="472" y="142"/>
                  </a:cubicBezTo>
                  <a:cubicBezTo>
                    <a:pt x="543" y="142"/>
                    <a:pt x="602" y="165"/>
                    <a:pt x="649" y="212"/>
                  </a:cubicBezTo>
                  <a:cubicBezTo>
                    <a:pt x="684" y="260"/>
                    <a:pt x="708" y="307"/>
                    <a:pt x="708" y="378"/>
                  </a:cubicBezTo>
                  <a:cubicBezTo>
                    <a:pt x="708" y="460"/>
                    <a:pt x="684" y="519"/>
                    <a:pt x="614" y="566"/>
                  </a:cubicBezTo>
                  <a:cubicBezTo>
                    <a:pt x="555" y="602"/>
                    <a:pt x="484" y="625"/>
                    <a:pt x="413" y="625"/>
                  </a:cubicBezTo>
                  <a:lnTo>
                    <a:pt x="378" y="625"/>
                  </a:lnTo>
                  <a:lnTo>
                    <a:pt x="366" y="779"/>
                  </a:lnTo>
                  <a:cubicBezTo>
                    <a:pt x="413" y="767"/>
                    <a:pt x="460" y="755"/>
                    <a:pt x="484" y="755"/>
                  </a:cubicBezTo>
                  <a:cubicBezTo>
                    <a:pt x="578" y="755"/>
                    <a:pt x="637" y="791"/>
                    <a:pt x="696" y="838"/>
                  </a:cubicBezTo>
                  <a:cubicBezTo>
                    <a:pt x="755" y="897"/>
                    <a:pt x="779" y="967"/>
                    <a:pt x="779" y="1050"/>
                  </a:cubicBezTo>
                  <a:cubicBezTo>
                    <a:pt x="779" y="1133"/>
                    <a:pt x="743" y="1203"/>
                    <a:pt x="684" y="1262"/>
                  </a:cubicBezTo>
                  <a:cubicBezTo>
                    <a:pt x="625" y="1321"/>
                    <a:pt x="555" y="1357"/>
                    <a:pt x="472" y="1357"/>
                  </a:cubicBezTo>
                  <a:cubicBezTo>
                    <a:pt x="401" y="1357"/>
                    <a:pt x="342" y="1333"/>
                    <a:pt x="295" y="1286"/>
                  </a:cubicBezTo>
                  <a:cubicBezTo>
                    <a:pt x="236" y="1239"/>
                    <a:pt x="201" y="1168"/>
                    <a:pt x="189" y="1062"/>
                  </a:cubicBezTo>
                  <a:lnTo>
                    <a:pt x="0" y="1085"/>
                  </a:lnTo>
                  <a:cubicBezTo>
                    <a:pt x="12" y="1215"/>
                    <a:pt x="59" y="1310"/>
                    <a:pt x="153" y="1392"/>
                  </a:cubicBezTo>
                  <a:cubicBezTo>
                    <a:pt x="236" y="1463"/>
                    <a:pt x="342" y="1510"/>
                    <a:pt x="472" y="1510"/>
                  </a:cubicBezTo>
                  <a:cubicBezTo>
                    <a:pt x="614" y="1510"/>
                    <a:pt x="731" y="1463"/>
                    <a:pt x="826" y="1369"/>
                  </a:cubicBezTo>
                  <a:cubicBezTo>
                    <a:pt x="920" y="1286"/>
                    <a:pt x="967" y="1168"/>
                    <a:pt x="967" y="1038"/>
                  </a:cubicBezTo>
                  <a:cubicBezTo>
                    <a:pt x="967" y="944"/>
                    <a:pt x="944" y="873"/>
                    <a:pt x="897" y="802"/>
                  </a:cubicBezTo>
                  <a:cubicBezTo>
                    <a:pt x="849" y="743"/>
                    <a:pt x="779" y="696"/>
                    <a:pt x="696" y="684"/>
                  </a:cubicBezTo>
                  <a:cubicBezTo>
                    <a:pt x="767" y="649"/>
                    <a:pt x="814" y="602"/>
                    <a:pt x="849" y="555"/>
                  </a:cubicBezTo>
                  <a:cubicBezTo>
                    <a:pt x="885" y="507"/>
                    <a:pt x="897" y="448"/>
                    <a:pt x="897" y="378"/>
                  </a:cubicBezTo>
                  <a:cubicBezTo>
                    <a:pt x="897" y="319"/>
                    <a:pt x="885" y="248"/>
                    <a:pt x="849" y="189"/>
                  </a:cubicBezTo>
                  <a:cubicBezTo>
                    <a:pt x="802" y="130"/>
                    <a:pt x="755" y="83"/>
                    <a:pt x="684" y="47"/>
                  </a:cubicBezTo>
                  <a:cubicBezTo>
                    <a:pt x="625" y="12"/>
                    <a:pt x="543" y="0"/>
                    <a:pt x="4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7"/>
            <p:cNvSpPr/>
            <p:nvPr/>
          </p:nvSpPr>
          <p:spPr>
            <a:xfrm>
              <a:off x="3631700" y="1450850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204" y="0"/>
                  </a:moveTo>
                  <a:cubicBezTo>
                    <a:pt x="979" y="0"/>
                    <a:pt x="779" y="47"/>
                    <a:pt x="590" y="154"/>
                  </a:cubicBezTo>
                  <a:cubicBezTo>
                    <a:pt x="401" y="248"/>
                    <a:pt x="260" y="401"/>
                    <a:pt x="154" y="602"/>
                  </a:cubicBezTo>
                  <a:cubicBezTo>
                    <a:pt x="59" y="791"/>
                    <a:pt x="0" y="1027"/>
                    <a:pt x="0" y="1286"/>
                  </a:cubicBezTo>
                  <a:cubicBezTo>
                    <a:pt x="0" y="1534"/>
                    <a:pt x="47" y="1758"/>
                    <a:pt x="142" y="1970"/>
                  </a:cubicBezTo>
                  <a:cubicBezTo>
                    <a:pt x="224" y="2183"/>
                    <a:pt x="354" y="2336"/>
                    <a:pt x="531" y="2454"/>
                  </a:cubicBezTo>
                  <a:cubicBezTo>
                    <a:pt x="696" y="2560"/>
                    <a:pt x="920" y="2619"/>
                    <a:pt x="1192" y="2619"/>
                  </a:cubicBezTo>
                  <a:cubicBezTo>
                    <a:pt x="1463" y="2619"/>
                    <a:pt x="1687" y="2548"/>
                    <a:pt x="1864" y="2395"/>
                  </a:cubicBezTo>
                  <a:cubicBezTo>
                    <a:pt x="2053" y="2253"/>
                    <a:pt x="2171" y="2041"/>
                    <a:pt x="2242" y="1770"/>
                  </a:cubicBezTo>
                  <a:lnTo>
                    <a:pt x="1911" y="1687"/>
                  </a:lnTo>
                  <a:cubicBezTo>
                    <a:pt x="1864" y="1900"/>
                    <a:pt x="1782" y="2065"/>
                    <a:pt x="1652" y="2171"/>
                  </a:cubicBezTo>
                  <a:cubicBezTo>
                    <a:pt x="1510" y="2277"/>
                    <a:pt x="1357" y="2336"/>
                    <a:pt x="1168" y="2336"/>
                  </a:cubicBezTo>
                  <a:cubicBezTo>
                    <a:pt x="1015" y="2336"/>
                    <a:pt x="873" y="2289"/>
                    <a:pt x="743" y="2206"/>
                  </a:cubicBezTo>
                  <a:cubicBezTo>
                    <a:pt x="602" y="2135"/>
                    <a:pt x="508" y="2006"/>
                    <a:pt x="449" y="1852"/>
                  </a:cubicBezTo>
                  <a:cubicBezTo>
                    <a:pt x="378" y="1687"/>
                    <a:pt x="354" y="1498"/>
                    <a:pt x="354" y="1286"/>
                  </a:cubicBezTo>
                  <a:cubicBezTo>
                    <a:pt x="354" y="1121"/>
                    <a:pt x="378" y="956"/>
                    <a:pt x="437" y="802"/>
                  </a:cubicBezTo>
                  <a:cubicBezTo>
                    <a:pt x="484" y="637"/>
                    <a:pt x="578" y="519"/>
                    <a:pt x="708" y="425"/>
                  </a:cubicBezTo>
                  <a:cubicBezTo>
                    <a:pt x="838" y="331"/>
                    <a:pt x="1003" y="283"/>
                    <a:pt x="1192" y="283"/>
                  </a:cubicBezTo>
                  <a:cubicBezTo>
                    <a:pt x="1369" y="283"/>
                    <a:pt x="1510" y="331"/>
                    <a:pt x="1616" y="413"/>
                  </a:cubicBezTo>
                  <a:cubicBezTo>
                    <a:pt x="1723" y="496"/>
                    <a:pt x="1817" y="625"/>
                    <a:pt x="1876" y="814"/>
                  </a:cubicBezTo>
                  <a:lnTo>
                    <a:pt x="2206" y="732"/>
                  </a:lnTo>
                  <a:cubicBezTo>
                    <a:pt x="2135" y="496"/>
                    <a:pt x="2018" y="319"/>
                    <a:pt x="1841" y="189"/>
                  </a:cubicBezTo>
                  <a:cubicBezTo>
                    <a:pt x="1664" y="59"/>
                    <a:pt x="1451" y="0"/>
                    <a:pt x="1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7"/>
            <p:cNvSpPr/>
            <p:nvPr/>
          </p:nvSpPr>
          <p:spPr>
            <a:xfrm>
              <a:off x="3574475" y="1450850"/>
              <a:ext cx="49575" cy="63425"/>
            </a:xfrm>
            <a:custGeom>
              <a:avLst/>
              <a:gdLst/>
              <a:ahLst/>
              <a:cxnLst/>
              <a:rect l="l" t="t" r="r" b="b"/>
              <a:pathLst>
                <a:path w="1983" h="2537" extrusionOk="0">
                  <a:moveTo>
                    <a:pt x="1" y="0"/>
                  </a:moveTo>
                  <a:lnTo>
                    <a:pt x="1" y="2537"/>
                  </a:lnTo>
                  <a:lnTo>
                    <a:pt x="331" y="2537"/>
                  </a:lnTo>
                  <a:lnTo>
                    <a:pt x="331" y="1333"/>
                  </a:lnTo>
                  <a:lnTo>
                    <a:pt x="1652" y="1333"/>
                  </a:lnTo>
                  <a:lnTo>
                    <a:pt x="1652" y="2537"/>
                  </a:lnTo>
                  <a:lnTo>
                    <a:pt x="1983" y="2537"/>
                  </a:lnTo>
                  <a:lnTo>
                    <a:pt x="1983" y="0"/>
                  </a:lnTo>
                  <a:lnTo>
                    <a:pt x="1652" y="0"/>
                  </a:lnTo>
                  <a:lnTo>
                    <a:pt x="1652" y="1038"/>
                  </a:lnTo>
                  <a:lnTo>
                    <a:pt x="331" y="1038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7"/>
            <p:cNvSpPr/>
            <p:nvPr/>
          </p:nvSpPr>
          <p:spPr>
            <a:xfrm>
              <a:off x="3693325" y="1482100"/>
              <a:ext cx="112100" cy="25"/>
            </a:xfrm>
            <a:custGeom>
              <a:avLst/>
              <a:gdLst/>
              <a:ahLst/>
              <a:cxnLst/>
              <a:rect l="l" t="t" r="r" b="b"/>
              <a:pathLst>
                <a:path w="4484" h="1" fill="none" extrusionOk="0">
                  <a:moveTo>
                    <a:pt x="1" y="1"/>
                  </a:moveTo>
                  <a:lnTo>
                    <a:pt x="4484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7"/>
            <p:cNvSpPr/>
            <p:nvPr/>
          </p:nvSpPr>
          <p:spPr>
            <a:xfrm>
              <a:off x="3277500" y="954200"/>
              <a:ext cx="25" cy="112375"/>
            </a:xfrm>
            <a:custGeom>
              <a:avLst/>
              <a:gdLst/>
              <a:ahLst/>
              <a:cxnLst/>
              <a:rect l="l" t="t" r="r" b="b"/>
              <a:pathLst>
                <a:path w="1" h="4495" fill="none" extrusionOk="0">
                  <a:moveTo>
                    <a:pt x="0" y="0"/>
                  </a:moveTo>
                  <a:lnTo>
                    <a:pt x="0" y="4495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7"/>
            <p:cNvSpPr/>
            <p:nvPr/>
          </p:nvSpPr>
          <p:spPr>
            <a:xfrm>
              <a:off x="3277500" y="761900"/>
              <a:ext cx="25" cy="112100"/>
            </a:xfrm>
            <a:custGeom>
              <a:avLst/>
              <a:gdLst/>
              <a:ahLst/>
              <a:cxnLst/>
              <a:rect l="l" t="t" r="r" b="b"/>
              <a:pathLst>
                <a:path w="1" h="4484" fill="none" extrusionOk="0">
                  <a:moveTo>
                    <a:pt x="0" y="0"/>
                  </a:moveTo>
                  <a:lnTo>
                    <a:pt x="0" y="4483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7"/>
            <p:cNvSpPr/>
            <p:nvPr/>
          </p:nvSpPr>
          <p:spPr>
            <a:xfrm>
              <a:off x="3277500" y="565775"/>
              <a:ext cx="25" cy="112100"/>
            </a:xfrm>
            <a:custGeom>
              <a:avLst/>
              <a:gdLst/>
              <a:ahLst/>
              <a:cxnLst/>
              <a:rect l="l" t="t" r="r" b="b"/>
              <a:pathLst>
                <a:path w="1" h="4484" fill="none" extrusionOk="0">
                  <a:moveTo>
                    <a:pt x="0" y="0"/>
                  </a:moveTo>
                  <a:lnTo>
                    <a:pt x="0" y="4483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7"/>
            <p:cNvSpPr/>
            <p:nvPr/>
          </p:nvSpPr>
          <p:spPr>
            <a:xfrm>
              <a:off x="3248875" y="492925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192" y="1"/>
                  </a:moveTo>
                  <a:cubicBezTo>
                    <a:pt x="968" y="1"/>
                    <a:pt x="768" y="48"/>
                    <a:pt x="579" y="154"/>
                  </a:cubicBezTo>
                  <a:cubicBezTo>
                    <a:pt x="390" y="248"/>
                    <a:pt x="248" y="402"/>
                    <a:pt x="154" y="602"/>
                  </a:cubicBezTo>
                  <a:cubicBezTo>
                    <a:pt x="48" y="791"/>
                    <a:pt x="1" y="1027"/>
                    <a:pt x="1" y="1286"/>
                  </a:cubicBezTo>
                  <a:cubicBezTo>
                    <a:pt x="1" y="1534"/>
                    <a:pt x="48" y="1758"/>
                    <a:pt x="131" y="1971"/>
                  </a:cubicBezTo>
                  <a:cubicBezTo>
                    <a:pt x="225" y="2183"/>
                    <a:pt x="355" y="2336"/>
                    <a:pt x="520" y="2454"/>
                  </a:cubicBezTo>
                  <a:cubicBezTo>
                    <a:pt x="697" y="2561"/>
                    <a:pt x="921" y="2620"/>
                    <a:pt x="1192" y="2620"/>
                  </a:cubicBezTo>
                  <a:cubicBezTo>
                    <a:pt x="1452" y="2620"/>
                    <a:pt x="1676" y="2549"/>
                    <a:pt x="1865" y="2395"/>
                  </a:cubicBezTo>
                  <a:cubicBezTo>
                    <a:pt x="2042" y="2254"/>
                    <a:pt x="2171" y="2041"/>
                    <a:pt x="2242" y="1770"/>
                  </a:cubicBezTo>
                  <a:lnTo>
                    <a:pt x="1900" y="1688"/>
                  </a:lnTo>
                  <a:cubicBezTo>
                    <a:pt x="1853" y="1900"/>
                    <a:pt x="1770" y="2065"/>
                    <a:pt x="1641" y="2171"/>
                  </a:cubicBezTo>
                  <a:cubicBezTo>
                    <a:pt x="1511" y="2277"/>
                    <a:pt x="1346" y="2325"/>
                    <a:pt x="1157" y="2325"/>
                  </a:cubicBezTo>
                  <a:cubicBezTo>
                    <a:pt x="1004" y="2325"/>
                    <a:pt x="862" y="2289"/>
                    <a:pt x="732" y="2207"/>
                  </a:cubicBezTo>
                  <a:cubicBezTo>
                    <a:pt x="602" y="2136"/>
                    <a:pt x="496" y="2006"/>
                    <a:pt x="437" y="1853"/>
                  </a:cubicBezTo>
                  <a:cubicBezTo>
                    <a:pt x="378" y="1688"/>
                    <a:pt x="343" y="1499"/>
                    <a:pt x="343" y="1286"/>
                  </a:cubicBezTo>
                  <a:cubicBezTo>
                    <a:pt x="343" y="1121"/>
                    <a:pt x="366" y="956"/>
                    <a:pt x="425" y="803"/>
                  </a:cubicBezTo>
                  <a:cubicBezTo>
                    <a:pt x="473" y="638"/>
                    <a:pt x="567" y="520"/>
                    <a:pt x="697" y="425"/>
                  </a:cubicBezTo>
                  <a:cubicBezTo>
                    <a:pt x="827" y="331"/>
                    <a:pt x="992" y="284"/>
                    <a:pt x="1192" y="284"/>
                  </a:cubicBezTo>
                  <a:cubicBezTo>
                    <a:pt x="1357" y="284"/>
                    <a:pt x="1499" y="331"/>
                    <a:pt x="1605" y="413"/>
                  </a:cubicBezTo>
                  <a:cubicBezTo>
                    <a:pt x="1723" y="496"/>
                    <a:pt x="1806" y="626"/>
                    <a:pt x="1865" y="815"/>
                  </a:cubicBezTo>
                  <a:lnTo>
                    <a:pt x="2195" y="732"/>
                  </a:lnTo>
                  <a:cubicBezTo>
                    <a:pt x="2124" y="496"/>
                    <a:pt x="2006" y="319"/>
                    <a:pt x="1829" y="189"/>
                  </a:cubicBezTo>
                  <a:cubicBezTo>
                    <a:pt x="1664" y="60"/>
                    <a:pt x="1452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7"/>
            <p:cNvSpPr/>
            <p:nvPr/>
          </p:nvSpPr>
          <p:spPr>
            <a:xfrm>
              <a:off x="3376300" y="494700"/>
              <a:ext cx="49850" cy="63425"/>
            </a:xfrm>
            <a:custGeom>
              <a:avLst/>
              <a:gdLst/>
              <a:ahLst/>
              <a:cxnLst/>
              <a:rect l="l" t="t" r="r" b="b"/>
              <a:pathLst>
                <a:path w="1994" h="2537" extrusionOk="0">
                  <a:moveTo>
                    <a:pt x="0" y="0"/>
                  </a:moveTo>
                  <a:lnTo>
                    <a:pt x="0" y="2537"/>
                  </a:lnTo>
                  <a:lnTo>
                    <a:pt x="342" y="2537"/>
                  </a:lnTo>
                  <a:lnTo>
                    <a:pt x="342" y="1333"/>
                  </a:lnTo>
                  <a:lnTo>
                    <a:pt x="1652" y="1333"/>
                  </a:lnTo>
                  <a:lnTo>
                    <a:pt x="1652" y="2537"/>
                  </a:lnTo>
                  <a:lnTo>
                    <a:pt x="1994" y="2537"/>
                  </a:lnTo>
                  <a:lnTo>
                    <a:pt x="1994" y="0"/>
                  </a:lnTo>
                  <a:lnTo>
                    <a:pt x="1652" y="0"/>
                  </a:lnTo>
                  <a:lnTo>
                    <a:pt x="1652" y="1039"/>
                  </a:lnTo>
                  <a:lnTo>
                    <a:pt x="342" y="1039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7"/>
            <p:cNvSpPr/>
            <p:nvPr/>
          </p:nvSpPr>
          <p:spPr>
            <a:xfrm>
              <a:off x="3311400" y="492925"/>
              <a:ext cx="60775" cy="65500"/>
            </a:xfrm>
            <a:custGeom>
              <a:avLst/>
              <a:gdLst/>
              <a:ahLst/>
              <a:cxnLst/>
              <a:rect l="l" t="t" r="r" b="b"/>
              <a:pathLst>
                <a:path w="2431" h="2620" extrusionOk="0">
                  <a:moveTo>
                    <a:pt x="1216" y="284"/>
                  </a:moveTo>
                  <a:cubicBezTo>
                    <a:pt x="1464" y="284"/>
                    <a:pt x="1676" y="378"/>
                    <a:pt x="1841" y="555"/>
                  </a:cubicBezTo>
                  <a:cubicBezTo>
                    <a:pt x="1994" y="732"/>
                    <a:pt x="2077" y="968"/>
                    <a:pt x="2077" y="1275"/>
                  </a:cubicBezTo>
                  <a:cubicBezTo>
                    <a:pt x="2077" y="1652"/>
                    <a:pt x="1994" y="1924"/>
                    <a:pt x="1829" y="2089"/>
                  </a:cubicBezTo>
                  <a:cubicBezTo>
                    <a:pt x="1652" y="2254"/>
                    <a:pt x="1452" y="2336"/>
                    <a:pt x="1216" y="2336"/>
                  </a:cubicBezTo>
                  <a:cubicBezTo>
                    <a:pt x="1051" y="2336"/>
                    <a:pt x="897" y="2289"/>
                    <a:pt x="756" y="2207"/>
                  </a:cubicBezTo>
                  <a:cubicBezTo>
                    <a:pt x="626" y="2124"/>
                    <a:pt x="520" y="2006"/>
                    <a:pt x="461" y="1853"/>
                  </a:cubicBezTo>
                  <a:cubicBezTo>
                    <a:pt x="390" y="1699"/>
                    <a:pt x="355" y="1511"/>
                    <a:pt x="355" y="1310"/>
                  </a:cubicBezTo>
                  <a:cubicBezTo>
                    <a:pt x="355" y="980"/>
                    <a:pt x="437" y="732"/>
                    <a:pt x="591" y="555"/>
                  </a:cubicBezTo>
                  <a:cubicBezTo>
                    <a:pt x="756" y="378"/>
                    <a:pt x="968" y="284"/>
                    <a:pt x="1216" y="284"/>
                  </a:cubicBezTo>
                  <a:close/>
                  <a:moveTo>
                    <a:pt x="1216" y="1"/>
                  </a:moveTo>
                  <a:cubicBezTo>
                    <a:pt x="992" y="1"/>
                    <a:pt x="791" y="48"/>
                    <a:pt x="602" y="154"/>
                  </a:cubicBezTo>
                  <a:cubicBezTo>
                    <a:pt x="414" y="260"/>
                    <a:pt x="260" y="413"/>
                    <a:pt x="166" y="614"/>
                  </a:cubicBezTo>
                  <a:cubicBezTo>
                    <a:pt x="60" y="826"/>
                    <a:pt x="1" y="1051"/>
                    <a:pt x="1" y="1310"/>
                  </a:cubicBezTo>
                  <a:cubicBezTo>
                    <a:pt x="1" y="1558"/>
                    <a:pt x="60" y="1782"/>
                    <a:pt x="154" y="1982"/>
                  </a:cubicBezTo>
                  <a:cubicBezTo>
                    <a:pt x="248" y="2183"/>
                    <a:pt x="390" y="2348"/>
                    <a:pt x="579" y="2454"/>
                  </a:cubicBezTo>
                  <a:cubicBezTo>
                    <a:pt x="768" y="2572"/>
                    <a:pt x="980" y="2620"/>
                    <a:pt x="1216" y="2620"/>
                  </a:cubicBezTo>
                  <a:cubicBezTo>
                    <a:pt x="1570" y="2620"/>
                    <a:pt x="1865" y="2502"/>
                    <a:pt x="2089" y="2266"/>
                  </a:cubicBezTo>
                  <a:cubicBezTo>
                    <a:pt x="2313" y="2030"/>
                    <a:pt x="2431" y="1699"/>
                    <a:pt x="2431" y="1275"/>
                  </a:cubicBezTo>
                  <a:cubicBezTo>
                    <a:pt x="2431" y="1051"/>
                    <a:pt x="2384" y="850"/>
                    <a:pt x="2278" y="649"/>
                  </a:cubicBezTo>
                  <a:cubicBezTo>
                    <a:pt x="2183" y="449"/>
                    <a:pt x="2042" y="284"/>
                    <a:pt x="1853" y="178"/>
                  </a:cubicBezTo>
                  <a:cubicBezTo>
                    <a:pt x="1664" y="60"/>
                    <a:pt x="1452" y="1"/>
                    <a:pt x="1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7"/>
            <p:cNvSpPr/>
            <p:nvPr/>
          </p:nvSpPr>
          <p:spPr>
            <a:xfrm>
              <a:off x="3169550" y="494700"/>
              <a:ext cx="49875" cy="63425"/>
            </a:xfrm>
            <a:custGeom>
              <a:avLst/>
              <a:gdLst/>
              <a:ahLst/>
              <a:cxnLst/>
              <a:rect l="l" t="t" r="r" b="b"/>
              <a:pathLst>
                <a:path w="1995" h="2537" extrusionOk="0">
                  <a:moveTo>
                    <a:pt x="0" y="0"/>
                  </a:moveTo>
                  <a:lnTo>
                    <a:pt x="0" y="2537"/>
                  </a:lnTo>
                  <a:lnTo>
                    <a:pt x="342" y="2537"/>
                  </a:lnTo>
                  <a:lnTo>
                    <a:pt x="342" y="1499"/>
                  </a:lnTo>
                  <a:lnTo>
                    <a:pt x="1652" y="1499"/>
                  </a:lnTo>
                  <a:lnTo>
                    <a:pt x="1652" y="2537"/>
                  </a:lnTo>
                  <a:lnTo>
                    <a:pt x="1994" y="2537"/>
                  </a:lnTo>
                  <a:lnTo>
                    <a:pt x="1994" y="0"/>
                  </a:lnTo>
                  <a:lnTo>
                    <a:pt x="1652" y="0"/>
                  </a:lnTo>
                  <a:lnTo>
                    <a:pt x="1652" y="1192"/>
                  </a:lnTo>
                  <a:lnTo>
                    <a:pt x="342" y="1192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7"/>
            <p:cNvSpPr/>
            <p:nvPr/>
          </p:nvSpPr>
          <p:spPr>
            <a:xfrm>
              <a:off x="3224400" y="539825"/>
              <a:ext cx="24500" cy="36875"/>
            </a:xfrm>
            <a:custGeom>
              <a:avLst/>
              <a:gdLst/>
              <a:ahLst/>
              <a:cxnLst/>
              <a:rect l="l" t="t" r="r" b="b"/>
              <a:pathLst>
                <a:path w="980" h="1475" extrusionOk="0">
                  <a:moveTo>
                    <a:pt x="520" y="0"/>
                  </a:moveTo>
                  <a:cubicBezTo>
                    <a:pt x="378" y="0"/>
                    <a:pt x="260" y="36"/>
                    <a:pt x="178" y="106"/>
                  </a:cubicBezTo>
                  <a:cubicBezTo>
                    <a:pt x="95" y="177"/>
                    <a:pt x="48" y="283"/>
                    <a:pt x="36" y="425"/>
                  </a:cubicBezTo>
                  <a:lnTo>
                    <a:pt x="225" y="437"/>
                  </a:lnTo>
                  <a:cubicBezTo>
                    <a:pt x="225" y="354"/>
                    <a:pt x="248" y="272"/>
                    <a:pt x="307" y="224"/>
                  </a:cubicBezTo>
                  <a:cubicBezTo>
                    <a:pt x="355" y="165"/>
                    <a:pt x="425" y="142"/>
                    <a:pt x="508" y="142"/>
                  </a:cubicBezTo>
                  <a:cubicBezTo>
                    <a:pt x="590" y="142"/>
                    <a:pt x="661" y="165"/>
                    <a:pt x="708" y="224"/>
                  </a:cubicBezTo>
                  <a:cubicBezTo>
                    <a:pt x="767" y="272"/>
                    <a:pt x="791" y="331"/>
                    <a:pt x="791" y="401"/>
                  </a:cubicBezTo>
                  <a:cubicBezTo>
                    <a:pt x="791" y="472"/>
                    <a:pt x="756" y="543"/>
                    <a:pt x="708" y="614"/>
                  </a:cubicBezTo>
                  <a:cubicBezTo>
                    <a:pt x="649" y="696"/>
                    <a:pt x="543" y="803"/>
                    <a:pt x="378" y="932"/>
                  </a:cubicBezTo>
                  <a:cubicBezTo>
                    <a:pt x="272" y="1015"/>
                    <a:pt x="201" y="1086"/>
                    <a:pt x="142" y="1156"/>
                  </a:cubicBezTo>
                  <a:cubicBezTo>
                    <a:pt x="83" y="1215"/>
                    <a:pt x="48" y="1286"/>
                    <a:pt x="24" y="1357"/>
                  </a:cubicBezTo>
                  <a:cubicBezTo>
                    <a:pt x="12" y="1392"/>
                    <a:pt x="1" y="1440"/>
                    <a:pt x="1" y="1475"/>
                  </a:cubicBezTo>
                  <a:lnTo>
                    <a:pt x="980" y="1475"/>
                  </a:lnTo>
                  <a:lnTo>
                    <a:pt x="980" y="1310"/>
                  </a:lnTo>
                  <a:lnTo>
                    <a:pt x="248" y="1310"/>
                  </a:lnTo>
                  <a:cubicBezTo>
                    <a:pt x="272" y="1274"/>
                    <a:pt x="296" y="1239"/>
                    <a:pt x="331" y="1204"/>
                  </a:cubicBezTo>
                  <a:cubicBezTo>
                    <a:pt x="366" y="1168"/>
                    <a:pt x="425" y="1109"/>
                    <a:pt x="543" y="1015"/>
                  </a:cubicBezTo>
                  <a:cubicBezTo>
                    <a:pt x="673" y="909"/>
                    <a:pt x="767" y="826"/>
                    <a:pt x="815" y="755"/>
                  </a:cubicBezTo>
                  <a:cubicBezTo>
                    <a:pt x="874" y="696"/>
                    <a:pt x="921" y="637"/>
                    <a:pt x="944" y="578"/>
                  </a:cubicBezTo>
                  <a:cubicBezTo>
                    <a:pt x="968" y="519"/>
                    <a:pt x="980" y="460"/>
                    <a:pt x="980" y="401"/>
                  </a:cubicBezTo>
                  <a:cubicBezTo>
                    <a:pt x="980" y="283"/>
                    <a:pt x="933" y="189"/>
                    <a:pt x="850" y="118"/>
                  </a:cubicBezTo>
                  <a:cubicBezTo>
                    <a:pt x="767" y="36"/>
                    <a:pt x="661" y="0"/>
                    <a:pt x="5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7"/>
            <p:cNvSpPr/>
            <p:nvPr/>
          </p:nvSpPr>
          <p:spPr>
            <a:xfrm>
              <a:off x="3250950" y="689050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204" y="1"/>
                  </a:moveTo>
                  <a:cubicBezTo>
                    <a:pt x="979" y="1"/>
                    <a:pt x="767" y="48"/>
                    <a:pt x="590" y="154"/>
                  </a:cubicBezTo>
                  <a:cubicBezTo>
                    <a:pt x="401" y="248"/>
                    <a:pt x="260" y="402"/>
                    <a:pt x="154" y="602"/>
                  </a:cubicBezTo>
                  <a:cubicBezTo>
                    <a:pt x="59" y="791"/>
                    <a:pt x="0" y="1027"/>
                    <a:pt x="0" y="1286"/>
                  </a:cubicBezTo>
                  <a:cubicBezTo>
                    <a:pt x="0" y="1534"/>
                    <a:pt x="48" y="1758"/>
                    <a:pt x="142" y="1971"/>
                  </a:cubicBezTo>
                  <a:cubicBezTo>
                    <a:pt x="224" y="2183"/>
                    <a:pt x="354" y="2336"/>
                    <a:pt x="531" y="2454"/>
                  </a:cubicBezTo>
                  <a:cubicBezTo>
                    <a:pt x="696" y="2561"/>
                    <a:pt x="921" y="2620"/>
                    <a:pt x="1192" y="2620"/>
                  </a:cubicBezTo>
                  <a:cubicBezTo>
                    <a:pt x="1463" y="2620"/>
                    <a:pt x="1676" y="2549"/>
                    <a:pt x="1864" y="2395"/>
                  </a:cubicBezTo>
                  <a:cubicBezTo>
                    <a:pt x="2041" y="2254"/>
                    <a:pt x="2171" y="2041"/>
                    <a:pt x="2242" y="1770"/>
                  </a:cubicBezTo>
                  <a:lnTo>
                    <a:pt x="1911" y="1688"/>
                  </a:lnTo>
                  <a:cubicBezTo>
                    <a:pt x="1864" y="1900"/>
                    <a:pt x="1770" y="2065"/>
                    <a:pt x="1640" y="2171"/>
                  </a:cubicBezTo>
                  <a:cubicBezTo>
                    <a:pt x="1510" y="2277"/>
                    <a:pt x="1357" y="2325"/>
                    <a:pt x="1168" y="2325"/>
                  </a:cubicBezTo>
                  <a:cubicBezTo>
                    <a:pt x="1015" y="2325"/>
                    <a:pt x="873" y="2289"/>
                    <a:pt x="732" y="2207"/>
                  </a:cubicBezTo>
                  <a:cubicBezTo>
                    <a:pt x="602" y="2136"/>
                    <a:pt x="508" y="2006"/>
                    <a:pt x="449" y="1853"/>
                  </a:cubicBezTo>
                  <a:cubicBezTo>
                    <a:pt x="378" y="1688"/>
                    <a:pt x="354" y="1499"/>
                    <a:pt x="354" y="1286"/>
                  </a:cubicBezTo>
                  <a:cubicBezTo>
                    <a:pt x="354" y="1121"/>
                    <a:pt x="378" y="956"/>
                    <a:pt x="425" y="803"/>
                  </a:cubicBezTo>
                  <a:cubicBezTo>
                    <a:pt x="484" y="638"/>
                    <a:pt x="578" y="520"/>
                    <a:pt x="708" y="425"/>
                  </a:cubicBezTo>
                  <a:cubicBezTo>
                    <a:pt x="838" y="331"/>
                    <a:pt x="1003" y="284"/>
                    <a:pt x="1192" y="284"/>
                  </a:cubicBezTo>
                  <a:cubicBezTo>
                    <a:pt x="1357" y="284"/>
                    <a:pt x="1499" y="331"/>
                    <a:pt x="1617" y="413"/>
                  </a:cubicBezTo>
                  <a:cubicBezTo>
                    <a:pt x="1723" y="496"/>
                    <a:pt x="1805" y="626"/>
                    <a:pt x="1864" y="815"/>
                  </a:cubicBezTo>
                  <a:lnTo>
                    <a:pt x="2195" y="732"/>
                  </a:lnTo>
                  <a:cubicBezTo>
                    <a:pt x="2136" y="496"/>
                    <a:pt x="2006" y="319"/>
                    <a:pt x="1841" y="189"/>
                  </a:cubicBezTo>
                  <a:cubicBezTo>
                    <a:pt x="1664" y="60"/>
                    <a:pt x="1451" y="1"/>
                    <a:pt x="12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7"/>
            <p:cNvSpPr/>
            <p:nvPr/>
          </p:nvSpPr>
          <p:spPr>
            <a:xfrm>
              <a:off x="3314350" y="689050"/>
              <a:ext cx="49875" cy="63150"/>
            </a:xfrm>
            <a:custGeom>
              <a:avLst/>
              <a:gdLst/>
              <a:ahLst/>
              <a:cxnLst/>
              <a:rect l="l" t="t" r="r" b="b"/>
              <a:pathLst>
                <a:path w="1995" h="2526" extrusionOk="0">
                  <a:moveTo>
                    <a:pt x="1" y="1"/>
                  </a:moveTo>
                  <a:lnTo>
                    <a:pt x="1" y="2525"/>
                  </a:lnTo>
                  <a:lnTo>
                    <a:pt x="343" y="2525"/>
                  </a:lnTo>
                  <a:lnTo>
                    <a:pt x="343" y="1334"/>
                  </a:lnTo>
                  <a:lnTo>
                    <a:pt x="1652" y="1334"/>
                  </a:lnTo>
                  <a:lnTo>
                    <a:pt x="1652" y="2525"/>
                  </a:lnTo>
                  <a:lnTo>
                    <a:pt x="1994" y="2525"/>
                  </a:lnTo>
                  <a:lnTo>
                    <a:pt x="1994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43" y="103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7"/>
            <p:cNvSpPr/>
            <p:nvPr/>
          </p:nvSpPr>
          <p:spPr>
            <a:xfrm>
              <a:off x="3367150" y="735350"/>
              <a:ext cx="24500" cy="37200"/>
            </a:xfrm>
            <a:custGeom>
              <a:avLst/>
              <a:gdLst/>
              <a:ahLst/>
              <a:cxnLst/>
              <a:rect l="l" t="t" r="r" b="b"/>
              <a:pathLst>
                <a:path w="980" h="1488" extrusionOk="0">
                  <a:moveTo>
                    <a:pt x="508" y="1"/>
                  </a:moveTo>
                  <a:cubicBezTo>
                    <a:pt x="378" y="1"/>
                    <a:pt x="260" y="36"/>
                    <a:pt x="177" y="107"/>
                  </a:cubicBezTo>
                  <a:cubicBezTo>
                    <a:pt x="95" y="189"/>
                    <a:pt x="48" y="296"/>
                    <a:pt x="36" y="425"/>
                  </a:cubicBezTo>
                  <a:lnTo>
                    <a:pt x="224" y="449"/>
                  </a:lnTo>
                  <a:cubicBezTo>
                    <a:pt x="224" y="355"/>
                    <a:pt x="248" y="284"/>
                    <a:pt x="295" y="225"/>
                  </a:cubicBezTo>
                  <a:cubicBezTo>
                    <a:pt x="354" y="178"/>
                    <a:pt x="425" y="154"/>
                    <a:pt x="508" y="154"/>
                  </a:cubicBezTo>
                  <a:cubicBezTo>
                    <a:pt x="590" y="154"/>
                    <a:pt x="661" y="178"/>
                    <a:pt x="708" y="225"/>
                  </a:cubicBezTo>
                  <a:cubicBezTo>
                    <a:pt x="755" y="272"/>
                    <a:pt x="791" y="331"/>
                    <a:pt x="791" y="414"/>
                  </a:cubicBezTo>
                  <a:cubicBezTo>
                    <a:pt x="791" y="473"/>
                    <a:pt x="755" y="543"/>
                    <a:pt x="696" y="626"/>
                  </a:cubicBezTo>
                  <a:cubicBezTo>
                    <a:pt x="649" y="709"/>
                    <a:pt x="531" y="803"/>
                    <a:pt x="378" y="944"/>
                  </a:cubicBezTo>
                  <a:cubicBezTo>
                    <a:pt x="272" y="1027"/>
                    <a:pt x="189" y="1098"/>
                    <a:pt x="142" y="1169"/>
                  </a:cubicBezTo>
                  <a:cubicBezTo>
                    <a:pt x="83" y="1228"/>
                    <a:pt x="48" y="1298"/>
                    <a:pt x="24" y="1357"/>
                  </a:cubicBezTo>
                  <a:cubicBezTo>
                    <a:pt x="0" y="1405"/>
                    <a:pt x="0" y="1440"/>
                    <a:pt x="0" y="1487"/>
                  </a:cubicBezTo>
                  <a:lnTo>
                    <a:pt x="979" y="1487"/>
                  </a:lnTo>
                  <a:lnTo>
                    <a:pt x="979" y="1310"/>
                  </a:lnTo>
                  <a:lnTo>
                    <a:pt x="248" y="1310"/>
                  </a:lnTo>
                  <a:cubicBezTo>
                    <a:pt x="272" y="1275"/>
                    <a:pt x="295" y="1251"/>
                    <a:pt x="331" y="1216"/>
                  </a:cubicBezTo>
                  <a:cubicBezTo>
                    <a:pt x="354" y="1180"/>
                    <a:pt x="425" y="1121"/>
                    <a:pt x="531" y="1027"/>
                  </a:cubicBezTo>
                  <a:cubicBezTo>
                    <a:pt x="673" y="921"/>
                    <a:pt x="755" y="827"/>
                    <a:pt x="814" y="768"/>
                  </a:cubicBezTo>
                  <a:cubicBezTo>
                    <a:pt x="873" y="709"/>
                    <a:pt x="909" y="638"/>
                    <a:pt x="932" y="591"/>
                  </a:cubicBezTo>
                  <a:cubicBezTo>
                    <a:pt x="956" y="532"/>
                    <a:pt x="968" y="473"/>
                    <a:pt x="968" y="414"/>
                  </a:cubicBezTo>
                  <a:cubicBezTo>
                    <a:pt x="968" y="296"/>
                    <a:pt x="932" y="201"/>
                    <a:pt x="850" y="119"/>
                  </a:cubicBezTo>
                  <a:cubicBezTo>
                    <a:pt x="767" y="36"/>
                    <a:pt x="649" y="1"/>
                    <a:pt x="5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7"/>
            <p:cNvSpPr/>
            <p:nvPr/>
          </p:nvSpPr>
          <p:spPr>
            <a:xfrm>
              <a:off x="3250950" y="881350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204" y="0"/>
                  </a:moveTo>
                  <a:cubicBezTo>
                    <a:pt x="979" y="0"/>
                    <a:pt x="767" y="59"/>
                    <a:pt x="590" y="154"/>
                  </a:cubicBezTo>
                  <a:cubicBezTo>
                    <a:pt x="401" y="260"/>
                    <a:pt x="260" y="401"/>
                    <a:pt x="154" y="602"/>
                  </a:cubicBezTo>
                  <a:cubicBezTo>
                    <a:pt x="59" y="802"/>
                    <a:pt x="0" y="1027"/>
                    <a:pt x="0" y="1298"/>
                  </a:cubicBezTo>
                  <a:cubicBezTo>
                    <a:pt x="0" y="1534"/>
                    <a:pt x="48" y="1758"/>
                    <a:pt x="142" y="1970"/>
                  </a:cubicBezTo>
                  <a:cubicBezTo>
                    <a:pt x="224" y="2183"/>
                    <a:pt x="354" y="2348"/>
                    <a:pt x="531" y="2454"/>
                  </a:cubicBezTo>
                  <a:cubicBezTo>
                    <a:pt x="696" y="2572"/>
                    <a:pt x="921" y="2619"/>
                    <a:pt x="1192" y="2619"/>
                  </a:cubicBezTo>
                  <a:cubicBezTo>
                    <a:pt x="1463" y="2619"/>
                    <a:pt x="1676" y="2548"/>
                    <a:pt x="1864" y="2407"/>
                  </a:cubicBezTo>
                  <a:cubicBezTo>
                    <a:pt x="2041" y="2265"/>
                    <a:pt x="2171" y="2053"/>
                    <a:pt x="2242" y="1770"/>
                  </a:cubicBezTo>
                  <a:lnTo>
                    <a:pt x="1911" y="1687"/>
                  </a:lnTo>
                  <a:cubicBezTo>
                    <a:pt x="1864" y="1900"/>
                    <a:pt x="1770" y="2065"/>
                    <a:pt x="1640" y="2171"/>
                  </a:cubicBezTo>
                  <a:cubicBezTo>
                    <a:pt x="1510" y="2277"/>
                    <a:pt x="1357" y="2336"/>
                    <a:pt x="1168" y="2336"/>
                  </a:cubicBezTo>
                  <a:cubicBezTo>
                    <a:pt x="1015" y="2336"/>
                    <a:pt x="873" y="2301"/>
                    <a:pt x="732" y="2218"/>
                  </a:cubicBezTo>
                  <a:cubicBezTo>
                    <a:pt x="602" y="2136"/>
                    <a:pt x="508" y="2018"/>
                    <a:pt x="449" y="1852"/>
                  </a:cubicBezTo>
                  <a:cubicBezTo>
                    <a:pt x="378" y="1699"/>
                    <a:pt x="354" y="1510"/>
                    <a:pt x="354" y="1286"/>
                  </a:cubicBezTo>
                  <a:cubicBezTo>
                    <a:pt x="354" y="1121"/>
                    <a:pt x="378" y="968"/>
                    <a:pt x="425" y="802"/>
                  </a:cubicBezTo>
                  <a:cubicBezTo>
                    <a:pt x="484" y="649"/>
                    <a:pt x="578" y="519"/>
                    <a:pt x="708" y="425"/>
                  </a:cubicBezTo>
                  <a:cubicBezTo>
                    <a:pt x="838" y="331"/>
                    <a:pt x="1003" y="295"/>
                    <a:pt x="1192" y="295"/>
                  </a:cubicBezTo>
                  <a:cubicBezTo>
                    <a:pt x="1357" y="295"/>
                    <a:pt x="1499" y="331"/>
                    <a:pt x="1617" y="413"/>
                  </a:cubicBezTo>
                  <a:cubicBezTo>
                    <a:pt x="1723" y="496"/>
                    <a:pt x="1805" y="637"/>
                    <a:pt x="1864" y="814"/>
                  </a:cubicBezTo>
                  <a:lnTo>
                    <a:pt x="2195" y="743"/>
                  </a:lnTo>
                  <a:cubicBezTo>
                    <a:pt x="2136" y="508"/>
                    <a:pt x="2006" y="331"/>
                    <a:pt x="1841" y="201"/>
                  </a:cubicBezTo>
                  <a:cubicBezTo>
                    <a:pt x="1664" y="71"/>
                    <a:pt x="1451" y="0"/>
                    <a:pt x="1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7"/>
            <p:cNvSpPr/>
            <p:nvPr/>
          </p:nvSpPr>
          <p:spPr>
            <a:xfrm>
              <a:off x="3314350" y="881350"/>
              <a:ext cx="49875" cy="63425"/>
            </a:xfrm>
            <a:custGeom>
              <a:avLst/>
              <a:gdLst/>
              <a:ahLst/>
              <a:cxnLst/>
              <a:rect l="l" t="t" r="r" b="b"/>
              <a:pathLst>
                <a:path w="1995" h="2537" extrusionOk="0">
                  <a:moveTo>
                    <a:pt x="1" y="0"/>
                  </a:moveTo>
                  <a:lnTo>
                    <a:pt x="1" y="2537"/>
                  </a:lnTo>
                  <a:lnTo>
                    <a:pt x="343" y="2537"/>
                  </a:lnTo>
                  <a:lnTo>
                    <a:pt x="343" y="1345"/>
                  </a:lnTo>
                  <a:lnTo>
                    <a:pt x="1652" y="1345"/>
                  </a:lnTo>
                  <a:lnTo>
                    <a:pt x="1652" y="2537"/>
                  </a:lnTo>
                  <a:lnTo>
                    <a:pt x="1994" y="2537"/>
                  </a:lnTo>
                  <a:lnTo>
                    <a:pt x="1994" y="0"/>
                  </a:lnTo>
                  <a:lnTo>
                    <a:pt x="1652" y="0"/>
                  </a:lnTo>
                  <a:lnTo>
                    <a:pt x="1652" y="1038"/>
                  </a:lnTo>
                  <a:lnTo>
                    <a:pt x="343" y="1038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7"/>
            <p:cNvSpPr/>
            <p:nvPr/>
          </p:nvSpPr>
          <p:spPr>
            <a:xfrm>
              <a:off x="3367150" y="927050"/>
              <a:ext cx="24500" cy="37200"/>
            </a:xfrm>
            <a:custGeom>
              <a:avLst/>
              <a:gdLst/>
              <a:ahLst/>
              <a:cxnLst/>
              <a:rect l="l" t="t" r="r" b="b"/>
              <a:pathLst>
                <a:path w="980" h="1488" extrusionOk="0">
                  <a:moveTo>
                    <a:pt x="508" y="1"/>
                  </a:moveTo>
                  <a:cubicBezTo>
                    <a:pt x="378" y="1"/>
                    <a:pt x="260" y="36"/>
                    <a:pt x="177" y="107"/>
                  </a:cubicBezTo>
                  <a:cubicBezTo>
                    <a:pt x="95" y="190"/>
                    <a:pt x="48" y="296"/>
                    <a:pt x="36" y="425"/>
                  </a:cubicBezTo>
                  <a:lnTo>
                    <a:pt x="224" y="449"/>
                  </a:lnTo>
                  <a:cubicBezTo>
                    <a:pt x="224" y="355"/>
                    <a:pt x="248" y="284"/>
                    <a:pt x="295" y="225"/>
                  </a:cubicBezTo>
                  <a:cubicBezTo>
                    <a:pt x="354" y="178"/>
                    <a:pt x="425" y="154"/>
                    <a:pt x="508" y="154"/>
                  </a:cubicBezTo>
                  <a:cubicBezTo>
                    <a:pt x="590" y="154"/>
                    <a:pt x="661" y="178"/>
                    <a:pt x="708" y="225"/>
                  </a:cubicBezTo>
                  <a:cubicBezTo>
                    <a:pt x="755" y="272"/>
                    <a:pt x="791" y="331"/>
                    <a:pt x="791" y="414"/>
                  </a:cubicBezTo>
                  <a:cubicBezTo>
                    <a:pt x="791" y="473"/>
                    <a:pt x="755" y="543"/>
                    <a:pt x="696" y="626"/>
                  </a:cubicBezTo>
                  <a:cubicBezTo>
                    <a:pt x="649" y="709"/>
                    <a:pt x="531" y="803"/>
                    <a:pt x="378" y="945"/>
                  </a:cubicBezTo>
                  <a:cubicBezTo>
                    <a:pt x="272" y="1027"/>
                    <a:pt x="189" y="1098"/>
                    <a:pt x="142" y="1169"/>
                  </a:cubicBezTo>
                  <a:cubicBezTo>
                    <a:pt x="83" y="1228"/>
                    <a:pt x="48" y="1298"/>
                    <a:pt x="24" y="1357"/>
                  </a:cubicBezTo>
                  <a:cubicBezTo>
                    <a:pt x="0" y="1405"/>
                    <a:pt x="0" y="1440"/>
                    <a:pt x="0" y="1487"/>
                  </a:cubicBezTo>
                  <a:lnTo>
                    <a:pt x="979" y="1487"/>
                  </a:lnTo>
                  <a:lnTo>
                    <a:pt x="979" y="1310"/>
                  </a:lnTo>
                  <a:lnTo>
                    <a:pt x="248" y="1310"/>
                  </a:lnTo>
                  <a:cubicBezTo>
                    <a:pt x="272" y="1275"/>
                    <a:pt x="295" y="1251"/>
                    <a:pt x="331" y="1216"/>
                  </a:cubicBezTo>
                  <a:cubicBezTo>
                    <a:pt x="354" y="1180"/>
                    <a:pt x="425" y="1121"/>
                    <a:pt x="531" y="1027"/>
                  </a:cubicBezTo>
                  <a:cubicBezTo>
                    <a:pt x="673" y="921"/>
                    <a:pt x="755" y="827"/>
                    <a:pt x="814" y="768"/>
                  </a:cubicBezTo>
                  <a:cubicBezTo>
                    <a:pt x="873" y="709"/>
                    <a:pt x="909" y="638"/>
                    <a:pt x="932" y="591"/>
                  </a:cubicBezTo>
                  <a:cubicBezTo>
                    <a:pt x="956" y="532"/>
                    <a:pt x="968" y="473"/>
                    <a:pt x="968" y="414"/>
                  </a:cubicBezTo>
                  <a:cubicBezTo>
                    <a:pt x="968" y="296"/>
                    <a:pt x="932" y="201"/>
                    <a:pt x="850" y="119"/>
                  </a:cubicBezTo>
                  <a:cubicBezTo>
                    <a:pt x="767" y="36"/>
                    <a:pt x="649" y="1"/>
                    <a:pt x="5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7"/>
            <p:cNvSpPr/>
            <p:nvPr/>
          </p:nvSpPr>
          <p:spPr>
            <a:xfrm>
              <a:off x="2985525" y="1333475"/>
              <a:ext cx="60475" cy="65475"/>
            </a:xfrm>
            <a:custGeom>
              <a:avLst/>
              <a:gdLst/>
              <a:ahLst/>
              <a:cxnLst/>
              <a:rect l="l" t="t" r="r" b="b"/>
              <a:pathLst>
                <a:path w="2419" h="2619" extrusionOk="0">
                  <a:moveTo>
                    <a:pt x="1215" y="283"/>
                  </a:moveTo>
                  <a:cubicBezTo>
                    <a:pt x="1463" y="283"/>
                    <a:pt x="1663" y="366"/>
                    <a:pt x="1829" y="543"/>
                  </a:cubicBezTo>
                  <a:cubicBezTo>
                    <a:pt x="1994" y="720"/>
                    <a:pt x="2076" y="967"/>
                    <a:pt x="2076" y="1262"/>
                  </a:cubicBezTo>
                  <a:cubicBezTo>
                    <a:pt x="2076" y="1652"/>
                    <a:pt x="1994" y="1923"/>
                    <a:pt x="1817" y="2088"/>
                  </a:cubicBezTo>
                  <a:cubicBezTo>
                    <a:pt x="1652" y="2241"/>
                    <a:pt x="1439" y="2324"/>
                    <a:pt x="1203" y="2324"/>
                  </a:cubicBezTo>
                  <a:cubicBezTo>
                    <a:pt x="1038" y="2324"/>
                    <a:pt x="885" y="2289"/>
                    <a:pt x="755" y="2206"/>
                  </a:cubicBezTo>
                  <a:cubicBezTo>
                    <a:pt x="614" y="2112"/>
                    <a:pt x="519" y="1994"/>
                    <a:pt x="448" y="1840"/>
                  </a:cubicBezTo>
                  <a:cubicBezTo>
                    <a:pt x="378" y="1687"/>
                    <a:pt x="342" y="1510"/>
                    <a:pt x="342" y="1310"/>
                  </a:cubicBezTo>
                  <a:cubicBezTo>
                    <a:pt x="342" y="979"/>
                    <a:pt x="425" y="731"/>
                    <a:pt x="590" y="554"/>
                  </a:cubicBezTo>
                  <a:cubicBezTo>
                    <a:pt x="755" y="366"/>
                    <a:pt x="956" y="283"/>
                    <a:pt x="1215" y="283"/>
                  </a:cubicBezTo>
                  <a:close/>
                  <a:moveTo>
                    <a:pt x="1203" y="0"/>
                  </a:moveTo>
                  <a:cubicBezTo>
                    <a:pt x="991" y="0"/>
                    <a:pt x="779" y="47"/>
                    <a:pt x="590" y="153"/>
                  </a:cubicBezTo>
                  <a:cubicBezTo>
                    <a:pt x="401" y="260"/>
                    <a:pt x="260" y="413"/>
                    <a:pt x="153" y="613"/>
                  </a:cubicBezTo>
                  <a:cubicBezTo>
                    <a:pt x="47" y="814"/>
                    <a:pt x="0" y="1050"/>
                    <a:pt x="0" y="1298"/>
                  </a:cubicBezTo>
                  <a:cubicBezTo>
                    <a:pt x="0" y="1557"/>
                    <a:pt x="47" y="1781"/>
                    <a:pt x="142" y="1982"/>
                  </a:cubicBezTo>
                  <a:cubicBezTo>
                    <a:pt x="248" y="2182"/>
                    <a:pt x="389" y="2336"/>
                    <a:pt x="578" y="2454"/>
                  </a:cubicBezTo>
                  <a:cubicBezTo>
                    <a:pt x="767" y="2560"/>
                    <a:pt x="967" y="2619"/>
                    <a:pt x="1203" y="2619"/>
                  </a:cubicBezTo>
                  <a:cubicBezTo>
                    <a:pt x="1569" y="2619"/>
                    <a:pt x="1852" y="2501"/>
                    <a:pt x="2076" y="2265"/>
                  </a:cubicBezTo>
                  <a:cubicBezTo>
                    <a:pt x="2312" y="2017"/>
                    <a:pt x="2418" y="1699"/>
                    <a:pt x="2418" y="1274"/>
                  </a:cubicBezTo>
                  <a:cubicBezTo>
                    <a:pt x="2418" y="1050"/>
                    <a:pt x="2371" y="838"/>
                    <a:pt x="2277" y="637"/>
                  </a:cubicBezTo>
                  <a:cubicBezTo>
                    <a:pt x="2183" y="437"/>
                    <a:pt x="2041" y="283"/>
                    <a:pt x="1852" y="165"/>
                  </a:cubicBezTo>
                  <a:cubicBezTo>
                    <a:pt x="1663" y="59"/>
                    <a:pt x="1451" y="0"/>
                    <a:pt x="1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7"/>
            <p:cNvSpPr/>
            <p:nvPr/>
          </p:nvSpPr>
          <p:spPr>
            <a:xfrm>
              <a:off x="2844250" y="1333475"/>
              <a:ext cx="56050" cy="65475"/>
            </a:xfrm>
            <a:custGeom>
              <a:avLst/>
              <a:gdLst/>
              <a:ahLst/>
              <a:cxnLst/>
              <a:rect l="l" t="t" r="r" b="b"/>
              <a:pathLst>
                <a:path w="2242" h="2619" extrusionOk="0">
                  <a:moveTo>
                    <a:pt x="1192" y="0"/>
                  </a:moveTo>
                  <a:cubicBezTo>
                    <a:pt x="968" y="0"/>
                    <a:pt x="767" y="47"/>
                    <a:pt x="578" y="153"/>
                  </a:cubicBezTo>
                  <a:cubicBezTo>
                    <a:pt x="390" y="260"/>
                    <a:pt x="248" y="401"/>
                    <a:pt x="154" y="602"/>
                  </a:cubicBezTo>
                  <a:cubicBezTo>
                    <a:pt x="47" y="802"/>
                    <a:pt x="0" y="1026"/>
                    <a:pt x="0" y="1286"/>
                  </a:cubicBezTo>
                  <a:cubicBezTo>
                    <a:pt x="0" y="1534"/>
                    <a:pt x="47" y="1758"/>
                    <a:pt x="130" y="1970"/>
                  </a:cubicBezTo>
                  <a:cubicBezTo>
                    <a:pt x="224" y="2182"/>
                    <a:pt x="354" y="2348"/>
                    <a:pt x="519" y="2454"/>
                  </a:cubicBezTo>
                  <a:cubicBezTo>
                    <a:pt x="696" y="2560"/>
                    <a:pt x="920" y="2619"/>
                    <a:pt x="1192" y="2619"/>
                  </a:cubicBezTo>
                  <a:cubicBezTo>
                    <a:pt x="1451" y="2619"/>
                    <a:pt x="1675" y="2548"/>
                    <a:pt x="1864" y="2407"/>
                  </a:cubicBezTo>
                  <a:cubicBezTo>
                    <a:pt x="2041" y="2253"/>
                    <a:pt x="2171" y="2053"/>
                    <a:pt x="2242" y="1770"/>
                  </a:cubicBezTo>
                  <a:lnTo>
                    <a:pt x="1900" y="1687"/>
                  </a:lnTo>
                  <a:cubicBezTo>
                    <a:pt x="1852" y="1899"/>
                    <a:pt x="1770" y="2065"/>
                    <a:pt x="1640" y="2171"/>
                  </a:cubicBezTo>
                  <a:cubicBezTo>
                    <a:pt x="1510" y="2277"/>
                    <a:pt x="1345" y="2336"/>
                    <a:pt x="1156" y="2336"/>
                  </a:cubicBezTo>
                  <a:cubicBezTo>
                    <a:pt x="1003" y="2336"/>
                    <a:pt x="861" y="2289"/>
                    <a:pt x="732" y="2218"/>
                  </a:cubicBezTo>
                  <a:cubicBezTo>
                    <a:pt x="602" y="2135"/>
                    <a:pt x="496" y="2017"/>
                    <a:pt x="437" y="1852"/>
                  </a:cubicBezTo>
                  <a:cubicBezTo>
                    <a:pt x="378" y="1699"/>
                    <a:pt x="342" y="1510"/>
                    <a:pt x="342" y="1286"/>
                  </a:cubicBezTo>
                  <a:cubicBezTo>
                    <a:pt x="342" y="1121"/>
                    <a:pt x="366" y="956"/>
                    <a:pt x="425" y="802"/>
                  </a:cubicBezTo>
                  <a:cubicBezTo>
                    <a:pt x="472" y="649"/>
                    <a:pt x="567" y="519"/>
                    <a:pt x="696" y="425"/>
                  </a:cubicBezTo>
                  <a:cubicBezTo>
                    <a:pt x="826" y="330"/>
                    <a:pt x="991" y="283"/>
                    <a:pt x="1192" y="283"/>
                  </a:cubicBezTo>
                  <a:cubicBezTo>
                    <a:pt x="1357" y="283"/>
                    <a:pt x="1499" y="330"/>
                    <a:pt x="1605" y="413"/>
                  </a:cubicBezTo>
                  <a:cubicBezTo>
                    <a:pt x="1723" y="496"/>
                    <a:pt x="1805" y="637"/>
                    <a:pt x="1864" y="814"/>
                  </a:cubicBezTo>
                  <a:lnTo>
                    <a:pt x="2195" y="743"/>
                  </a:lnTo>
                  <a:cubicBezTo>
                    <a:pt x="2124" y="507"/>
                    <a:pt x="2006" y="319"/>
                    <a:pt x="1829" y="189"/>
                  </a:cubicBezTo>
                  <a:cubicBezTo>
                    <a:pt x="1664" y="59"/>
                    <a:pt x="1451" y="0"/>
                    <a:pt x="11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7"/>
            <p:cNvSpPr/>
            <p:nvPr/>
          </p:nvSpPr>
          <p:spPr>
            <a:xfrm>
              <a:off x="2905875" y="1335525"/>
              <a:ext cx="49575" cy="63425"/>
            </a:xfrm>
            <a:custGeom>
              <a:avLst/>
              <a:gdLst/>
              <a:ahLst/>
              <a:cxnLst/>
              <a:rect l="l" t="t" r="r" b="b"/>
              <a:pathLst>
                <a:path w="1983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331" y="2537"/>
                  </a:lnTo>
                  <a:lnTo>
                    <a:pt x="331" y="1345"/>
                  </a:lnTo>
                  <a:lnTo>
                    <a:pt x="1652" y="1345"/>
                  </a:lnTo>
                  <a:lnTo>
                    <a:pt x="1652" y="2537"/>
                  </a:lnTo>
                  <a:lnTo>
                    <a:pt x="1983" y="2537"/>
                  </a:lnTo>
                  <a:lnTo>
                    <a:pt x="1983" y="1"/>
                  </a:lnTo>
                  <a:lnTo>
                    <a:pt x="1652" y="1"/>
                  </a:lnTo>
                  <a:lnTo>
                    <a:pt x="1652" y="1051"/>
                  </a:lnTo>
                  <a:lnTo>
                    <a:pt x="331" y="1051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7"/>
            <p:cNvSpPr/>
            <p:nvPr/>
          </p:nvSpPr>
          <p:spPr>
            <a:xfrm>
              <a:off x="2960150" y="1380650"/>
              <a:ext cx="24200" cy="37775"/>
            </a:xfrm>
            <a:custGeom>
              <a:avLst/>
              <a:gdLst/>
              <a:ahLst/>
              <a:cxnLst/>
              <a:rect l="l" t="t" r="r" b="b"/>
              <a:pathLst>
                <a:path w="968" h="1511" extrusionOk="0">
                  <a:moveTo>
                    <a:pt x="461" y="1"/>
                  </a:moveTo>
                  <a:cubicBezTo>
                    <a:pt x="343" y="1"/>
                    <a:pt x="248" y="24"/>
                    <a:pt x="166" y="95"/>
                  </a:cubicBezTo>
                  <a:cubicBezTo>
                    <a:pt x="95" y="166"/>
                    <a:pt x="36" y="260"/>
                    <a:pt x="12" y="378"/>
                  </a:cubicBezTo>
                  <a:lnTo>
                    <a:pt x="201" y="413"/>
                  </a:lnTo>
                  <a:cubicBezTo>
                    <a:pt x="213" y="319"/>
                    <a:pt x="236" y="260"/>
                    <a:pt x="284" y="213"/>
                  </a:cubicBezTo>
                  <a:cubicBezTo>
                    <a:pt x="331" y="166"/>
                    <a:pt x="390" y="142"/>
                    <a:pt x="461" y="142"/>
                  </a:cubicBezTo>
                  <a:cubicBezTo>
                    <a:pt x="531" y="142"/>
                    <a:pt x="590" y="166"/>
                    <a:pt x="638" y="213"/>
                  </a:cubicBezTo>
                  <a:cubicBezTo>
                    <a:pt x="685" y="248"/>
                    <a:pt x="708" y="307"/>
                    <a:pt x="708" y="378"/>
                  </a:cubicBezTo>
                  <a:cubicBezTo>
                    <a:pt x="708" y="461"/>
                    <a:pt x="673" y="520"/>
                    <a:pt x="614" y="567"/>
                  </a:cubicBezTo>
                  <a:cubicBezTo>
                    <a:pt x="555" y="602"/>
                    <a:pt x="484" y="626"/>
                    <a:pt x="402" y="626"/>
                  </a:cubicBezTo>
                  <a:lnTo>
                    <a:pt x="378" y="626"/>
                  </a:lnTo>
                  <a:lnTo>
                    <a:pt x="354" y="779"/>
                  </a:lnTo>
                  <a:cubicBezTo>
                    <a:pt x="402" y="767"/>
                    <a:pt x="449" y="756"/>
                    <a:pt x="484" y="756"/>
                  </a:cubicBezTo>
                  <a:cubicBezTo>
                    <a:pt x="567" y="756"/>
                    <a:pt x="638" y="791"/>
                    <a:pt x="697" y="838"/>
                  </a:cubicBezTo>
                  <a:cubicBezTo>
                    <a:pt x="744" y="897"/>
                    <a:pt x="779" y="968"/>
                    <a:pt x="779" y="1050"/>
                  </a:cubicBezTo>
                  <a:cubicBezTo>
                    <a:pt x="779" y="1133"/>
                    <a:pt x="744" y="1204"/>
                    <a:pt x="685" y="1263"/>
                  </a:cubicBezTo>
                  <a:cubicBezTo>
                    <a:pt x="626" y="1322"/>
                    <a:pt x="555" y="1357"/>
                    <a:pt x="472" y="1357"/>
                  </a:cubicBezTo>
                  <a:cubicBezTo>
                    <a:pt x="402" y="1357"/>
                    <a:pt x="331" y="1334"/>
                    <a:pt x="284" y="1286"/>
                  </a:cubicBezTo>
                  <a:cubicBezTo>
                    <a:pt x="236" y="1239"/>
                    <a:pt x="201" y="1168"/>
                    <a:pt x="177" y="1062"/>
                  </a:cubicBezTo>
                  <a:lnTo>
                    <a:pt x="1" y="1086"/>
                  </a:lnTo>
                  <a:cubicBezTo>
                    <a:pt x="12" y="1216"/>
                    <a:pt x="60" y="1310"/>
                    <a:pt x="142" y="1393"/>
                  </a:cubicBezTo>
                  <a:cubicBezTo>
                    <a:pt x="236" y="1463"/>
                    <a:pt x="343" y="1511"/>
                    <a:pt x="472" y="1511"/>
                  </a:cubicBezTo>
                  <a:cubicBezTo>
                    <a:pt x="614" y="1511"/>
                    <a:pt x="732" y="1463"/>
                    <a:pt x="826" y="1369"/>
                  </a:cubicBezTo>
                  <a:cubicBezTo>
                    <a:pt x="921" y="1286"/>
                    <a:pt x="968" y="1168"/>
                    <a:pt x="968" y="1039"/>
                  </a:cubicBezTo>
                  <a:cubicBezTo>
                    <a:pt x="968" y="944"/>
                    <a:pt x="944" y="874"/>
                    <a:pt x="897" y="803"/>
                  </a:cubicBezTo>
                  <a:cubicBezTo>
                    <a:pt x="850" y="744"/>
                    <a:pt x="779" y="697"/>
                    <a:pt x="685" y="685"/>
                  </a:cubicBezTo>
                  <a:cubicBezTo>
                    <a:pt x="756" y="649"/>
                    <a:pt x="803" y="602"/>
                    <a:pt x="838" y="555"/>
                  </a:cubicBezTo>
                  <a:cubicBezTo>
                    <a:pt x="873" y="496"/>
                    <a:pt x="897" y="449"/>
                    <a:pt x="897" y="378"/>
                  </a:cubicBezTo>
                  <a:cubicBezTo>
                    <a:pt x="897" y="307"/>
                    <a:pt x="873" y="248"/>
                    <a:pt x="838" y="189"/>
                  </a:cubicBezTo>
                  <a:cubicBezTo>
                    <a:pt x="803" y="130"/>
                    <a:pt x="756" y="83"/>
                    <a:pt x="685" y="48"/>
                  </a:cubicBezTo>
                  <a:cubicBezTo>
                    <a:pt x="614" y="12"/>
                    <a:pt x="543" y="1"/>
                    <a:pt x="4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7"/>
            <p:cNvSpPr/>
            <p:nvPr/>
          </p:nvSpPr>
          <p:spPr>
            <a:xfrm>
              <a:off x="3148600" y="1068625"/>
              <a:ext cx="258100" cy="294950"/>
            </a:xfrm>
            <a:custGeom>
              <a:avLst/>
              <a:gdLst/>
              <a:ahLst/>
              <a:cxnLst/>
              <a:rect l="l" t="t" r="r" b="b"/>
              <a:pathLst>
                <a:path w="10324" h="11798" fill="none" extrusionOk="0">
                  <a:moveTo>
                    <a:pt x="1" y="2950"/>
                  </a:moveTo>
                  <a:lnTo>
                    <a:pt x="5156" y="0"/>
                  </a:lnTo>
                  <a:lnTo>
                    <a:pt x="10323" y="2950"/>
                  </a:lnTo>
                  <a:lnTo>
                    <a:pt x="10323" y="8848"/>
                  </a:lnTo>
                  <a:lnTo>
                    <a:pt x="5156" y="11797"/>
                  </a:lnTo>
                  <a:lnTo>
                    <a:pt x="1" y="8848"/>
                  </a:lnTo>
                  <a:close/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7"/>
            <p:cNvSpPr/>
            <p:nvPr/>
          </p:nvSpPr>
          <p:spPr>
            <a:xfrm>
              <a:off x="3170725" y="1121350"/>
              <a:ext cx="215325" cy="188850"/>
            </a:xfrm>
            <a:custGeom>
              <a:avLst/>
              <a:gdLst/>
              <a:ahLst/>
              <a:cxnLst/>
              <a:rect l="l" t="t" r="r" b="b"/>
              <a:pathLst>
                <a:path w="8613" h="7554" extrusionOk="0">
                  <a:moveTo>
                    <a:pt x="4302" y="258"/>
                  </a:moveTo>
                  <a:cubicBezTo>
                    <a:pt x="5460" y="258"/>
                    <a:pt x="6596" y="829"/>
                    <a:pt x="7268" y="1879"/>
                  </a:cubicBezTo>
                  <a:cubicBezTo>
                    <a:pt x="8317" y="3507"/>
                    <a:pt x="7846" y="5689"/>
                    <a:pt x="6206" y="6739"/>
                  </a:cubicBezTo>
                  <a:cubicBezTo>
                    <a:pt x="5611" y="7128"/>
                    <a:pt x="4951" y="7306"/>
                    <a:pt x="4288" y="7306"/>
                  </a:cubicBezTo>
                  <a:cubicBezTo>
                    <a:pt x="4267" y="7306"/>
                    <a:pt x="4245" y="7306"/>
                    <a:pt x="4224" y="7305"/>
                  </a:cubicBezTo>
                  <a:cubicBezTo>
                    <a:pt x="3103" y="7270"/>
                    <a:pt x="2006" y="6704"/>
                    <a:pt x="1345" y="5677"/>
                  </a:cubicBezTo>
                  <a:cubicBezTo>
                    <a:pt x="295" y="4049"/>
                    <a:pt x="767" y="1867"/>
                    <a:pt x="2407" y="817"/>
                  </a:cubicBezTo>
                  <a:cubicBezTo>
                    <a:pt x="2993" y="439"/>
                    <a:pt x="3651" y="258"/>
                    <a:pt x="4302" y="258"/>
                  </a:cubicBezTo>
                  <a:close/>
                  <a:moveTo>
                    <a:pt x="4310" y="1"/>
                  </a:moveTo>
                  <a:cubicBezTo>
                    <a:pt x="3609" y="1"/>
                    <a:pt x="2900" y="196"/>
                    <a:pt x="2266" y="605"/>
                  </a:cubicBezTo>
                  <a:cubicBezTo>
                    <a:pt x="508" y="1725"/>
                    <a:pt x="1" y="4061"/>
                    <a:pt x="1133" y="5819"/>
                  </a:cubicBezTo>
                  <a:cubicBezTo>
                    <a:pt x="1829" y="6916"/>
                    <a:pt x="3009" y="7529"/>
                    <a:pt x="4224" y="7553"/>
                  </a:cubicBezTo>
                  <a:cubicBezTo>
                    <a:pt x="4245" y="7553"/>
                    <a:pt x="4267" y="7554"/>
                    <a:pt x="4288" y="7554"/>
                  </a:cubicBezTo>
                  <a:cubicBezTo>
                    <a:pt x="4998" y="7554"/>
                    <a:pt x="5706" y="7364"/>
                    <a:pt x="6347" y="6951"/>
                  </a:cubicBezTo>
                  <a:cubicBezTo>
                    <a:pt x="8093" y="5831"/>
                    <a:pt x="8612" y="3483"/>
                    <a:pt x="7480" y="1737"/>
                  </a:cubicBezTo>
                  <a:cubicBezTo>
                    <a:pt x="6763" y="614"/>
                    <a:pt x="5551" y="1"/>
                    <a:pt x="43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7"/>
            <p:cNvSpPr/>
            <p:nvPr/>
          </p:nvSpPr>
          <p:spPr>
            <a:xfrm>
              <a:off x="3049525" y="1290700"/>
              <a:ext cx="97050" cy="56050"/>
            </a:xfrm>
            <a:custGeom>
              <a:avLst/>
              <a:gdLst/>
              <a:ahLst/>
              <a:cxnLst/>
              <a:rect l="l" t="t" r="r" b="b"/>
              <a:pathLst>
                <a:path w="3882" h="2242" fill="none" extrusionOk="0">
                  <a:moveTo>
                    <a:pt x="0" y="2242"/>
                  </a:moveTo>
                  <a:lnTo>
                    <a:pt x="3881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7"/>
            <p:cNvSpPr/>
            <p:nvPr/>
          </p:nvSpPr>
          <p:spPr>
            <a:xfrm>
              <a:off x="3277500" y="1365325"/>
              <a:ext cx="25" cy="112375"/>
            </a:xfrm>
            <a:custGeom>
              <a:avLst/>
              <a:gdLst/>
              <a:ahLst/>
              <a:cxnLst/>
              <a:rect l="l" t="t" r="r" b="b"/>
              <a:pathLst>
                <a:path w="1" h="4495" fill="none" extrusionOk="0">
                  <a:moveTo>
                    <a:pt x="0" y="0"/>
                  </a:moveTo>
                  <a:lnTo>
                    <a:pt x="0" y="4495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7"/>
            <p:cNvSpPr/>
            <p:nvPr/>
          </p:nvSpPr>
          <p:spPr>
            <a:xfrm>
              <a:off x="3247100" y="1483000"/>
              <a:ext cx="60800" cy="65775"/>
            </a:xfrm>
            <a:custGeom>
              <a:avLst/>
              <a:gdLst/>
              <a:ahLst/>
              <a:cxnLst/>
              <a:rect l="l" t="t" r="r" b="b"/>
              <a:pathLst>
                <a:path w="2432" h="2631" extrusionOk="0">
                  <a:moveTo>
                    <a:pt x="1216" y="295"/>
                  </a:moveTo>
                  <a:cubicBezTo>
                    <a:pt x="1464" y="295"/>
                    <a:pt x="1676" y="378"/>
                    <a:pt x="1841" y="555"/>
                  </a:cubicBezTo>
                  <a:cubicBezTo>
                    <a:pt x="2006" y="732"/>
                    <a:pt x="2077" y="967"/>
                    <a:pt x="2077" y="1274"/>
                  </a:cubicBezTo>
                  <a:cubicBezTo>
                    <a:pt x="2077" y="1663"/>
                    <a:pt x="1995" y="1935"/>
                    <a:pt x="1830" y="2088"/>
                  </a:cubicBezTo>
                  <a:cubicBezTo>
                    <a:pt x="1653" y="2253"/>
                    <a:pt x="1452" y="2336"/>
                    <a:pt x="1216" y="2336"/>
                  </a:cubicBezTo>
                  <a:cubicBezTo>
                    <a:pt x="1051" y="2336"/>
                    <a:pt x="898" y="2301"/>
                    <a:pt x="756" y="2206"/>
                  </a:cubicBezTo>
                  <a:cubicBezTo>
                    <a:pt x="626" y="2124"/>
                    <a:pt x="520" y="2006"/>
                    <a:pt x="461" y="1852"/>
                  </a:cubicBezTo>
                  <a:cubicBezTo>
                    <a:pt x="390" y="1699"/>
                    <a:pt x="355" y="1522"/>
                    <a:pt x="355" y="1310"/>
                  </a:cubicBezTo>
                  <a:cubicBezTo>
                    <a:pt x="355" y="991"/>
                    <a:pt x="437" y="732"/>
                    <a:pt x="591" y="555"/>
                  </a:cubicBezTo>
                  <a:cubicBezTo>
                    <a:pt x="756" y="378"/>
                    <a:pt x="968" y="295"/>
                    <a:pt x="1216" y="295"/>
                  </a:cubicBezTo>
                  <a:close/>
                  <a:moveTo>
                    <a:pt x="1216" y="0"/>
                  </a:moveTo>
                  <a:cubicBezTo>
                    <a:pt x="992" y="0"/>
                    <a:pt x="791" y="59"/>
                    <a:pt x="603" y="165"/>
                  </a:cubicBezTo>
                  <a:cubicBezTo>
                    <a:pt x="414" y="260"/>
                    <a:pt x="261" y="425"/>
                    <a:pt x="166" y="625"/>
                  </a:cubicBezTo>
                  <a:cubicBezTo>
                    <a:pt x="60" y="826"/>
                    <a:pt x="1" y="1050"/>
                    <a:pt x="1" y="1310"/>
                  </a:cubicBezTo>
                  <a:cubicBezTo>
                    <a:pt x="1" y="1569"/>
                    <a:pt x="60" y="1793"/>
                    <a:pt x="154" y="1994"/>
                  </a:cubicBezTo>
                  <a:cubicBezTo>
                    <a:pt x="249" y="2194"/>
                    <a:pt x="390" y="2348"/>
                    <a:pt x="579" y="2454"/>
                  </a:cubicBezTo>
                  <a:cubicBezTo>
                    <a:pt x="768" y="2572"/>
                    <a:pt x="980" y="2631"/>
                    <a:pt x="1216" y="2631"/>
                  </a:cubicBezTo>
                  <a:cubicBezTo>
                    <a:pt x="1570" y="2631"/>
                    <a:pt x="1865" y="2513"/>
                    <a:pt x="2089" y="2265"/>
                  </a:cubicBezTo>
                  <a:cubicBezTo>
                    <a:pt x="2313" y="2029"/>
                    <a:pt x="2431" y="1699"/>
                    <a:pt x="2431" y="1286"/>
                  </a:cubicBezTo>
                  <a:cubicBezTo>
                    <a:pt x="2431" y="1062"/>
                    <a:pt x="2384" y="849"/>
                    <a:pt x="2278" y="649"/>
                  </a:cubicBezTo>
                  <a:cubicBezTo>
                    <a:pt x="2183" y="448"/>
                    <a:pt x="2042" y="295"/>
                    <a:pt x="1853" y="177"/>
                  </a:cubicBezTo>
                  <a:cubicBezTo>
                    <a:pt x="1664" y="59"/>
                    <a:pt x="1452" y="0"/>
                    <a:pt x="1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7"/>
            <p:cNvSpPr/>
            <p:nvPr/>
          </p:nvSpPr>
          <p:spPr>
            <a:xfrm>
              <a:off x="3315250" y="1484475"/>
              <a:ext cx="49850" cy="63425"/>
            </a:xfrm>
            <a:custGeom>
              <a:avLst/>
              <a:gdLst/>
              <a:ahLst/>
              <a:cxnLst/>
              <a:rect l="l" t="t" r="r" b="b"/>
              <a:pathLst>
                <a:path w="1994" h="2537" extrusionOk="0">
                  <a:moveTo>
                    <a:pt x="0" y="0"/>
                  </a:moveTo>
                  <a:lnTo>
                    <a:pt x="0" y="2536"/>
                  </a:lnTo>
                  <a:lnTo>
                    <a:pt x="342" y="2536"/>
                  </a:lnTo>
                  <a:lnTo>
                    <a:pt x="342" y="1345"/>
                  </a:lnTo>
                  <a:lnTo>
                    <a:pt x="1652" y="1345"/>
                  </a:lnTo>
                  <a:lnTo>
                    <a:pt x="1652" y="2536"/>
                  </a:lnTo>
                  <a:lnTo>
                    <a:pt x="1994" y="2536"/>
                  </a:lnTo>
                  <a:lnTo>
                    <a:pt x="1994" y="0"/>
                  </a:lnTo>
                  <a:lnTo>
                    <a:pt x="1652" y="0"/>
                  </a:lnTo>
                  <a:lnTo>
                    <a:pt x="1652" y="1050"/>
                  </a:lnTo>
                  <a:lnTo>
                    <a:pt x="342" y="1050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7"/>
            <p:cNvSpPr/>
            <p:nvPr/>
          </p:nvSpPr>
          <p:spPr>
            <a:xfrm>
              <a:off x="3404300" y="1291575"/>
              <a:ext cx="221225" cy="25"/>
            </a:xfrm>
            <a:custGeom>
              <a:avLst/>
              <a:gdLst/>
              <a:ahLst/>
              <a:cxnLst/>
              <a:rect l="l" t="t" r="r" b="b"/>
              <a:pathLst>
                <a:path w="8849" h="1" fill="none" extrusionOk="0">
                  <a:moveTo>
                    <a:pt x="1" y="1"/>
                  </a:moveTo>
                  <a:lnTo>
                    <a:pt x="8849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7"/>
            <p:cNvSpPr/>
            <p:nvPr/>
          </p:nvSpPr>
          <p:spPr>
            <a:xfrm>
              <a:off x="3695400" y="2085525"/>
              <a:ext cx="221225" cy="25"/>
            </a:xfrm>
            <a:custGeom>
              <a:avLst/>
              <a:gdLst/>
              <a:ahLst/>
              <a:cxnLst/>
              <a:rect l="l" t="t" r="r" b="b"/>
              <a:pathLst>
                <a:path w="8849" h="1" fill="none" extrusionOk="0">
                  <a:moveTo>
                    <a:pt x="8848" y="0"/>
                  </a:moveTo>
                  <a:lnTo>
                    <a:pt x="0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7"/>
            <p:cNvSpPr/>
            <p:nvPr/>
          </p:nvSpPr>
          <p:spPr>
            <a:xfrm>
              <a:off x="3986775" y="2686275"/>
              <a:ext cx="221225" cy="25"/>
            </a:xfrm>
            <a:custGeom>
              <a:avLst/>
              <a:gdLst/>
              <a:ahLst/>
              <a:cxnLst/>
              <a:rect l="l" t="t" r="r" b="b"/>
              <a:pathLst>
                <a:path w="8849" h="1" fill="none" extrusionOk="0">
                  <a:moveTo>
                    <a:pt x="8849" y="1"/>
                  </a:moveTo>
                  <a:lnTo>
                    <a:pt x="1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7"/>
            <p:cNvSpPr/>
            <p:nvPr/>
          </p:nvSpPr>
          <p:spPr>
            <a:xfrm>
              <a:off x="3540275" y="3480800"/>
              <a:ext cx="663600" cy="25"/>
            </a:xfrm>
            <a:custGeom>
              <a:avLst/>
              <a:gdLst/>
              <a:ahLst/>
              <a:cxnLst/>
              <a:rect l="l" t="t" r="r" b="b"/>
              <a:pathLst>
                <a:path w="26544" h="1" fill="none" extrusionOk="0">
                  <a:moveTo>
                    <a:pt x="26543" y="1"/>
                  </a:moveTo>
                  <a:lnTo>
                    <a:pt x="0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7"/>
            <p:cNvSpPr/>
            <p:nvPr/>
          </p:nvSpPr>
          <p:spPr>
            <a:xfrm>
              <a:off x="5643375" y="3797850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192" y="1"/>
                  </a:moveTo>
                  <a:cubicBezTo>
                    <a:pt x="968" y="1"/>
                    <a:pt x="767" y="48"/>
                    <a:pt x="578" y="154"/>
                  </a:cubicBezTo>
                  <a:cubicBezTo>
                    <a:pt x="390" y="260"/>
                    <a:pt x="248" y="402"/>
                    <a:pt x="154" y="602"/>
                  </a:cubicBezTo>
                  <a:cubicBezTo>
                    <a:pt x="48" y="803"/>
                    <a:pt x="0" y="1027"/>
                    <a:pt x="0" y="1287"/>
                  </a:cubicBezTo>
                  <a:cubicBezTo>
                    <a:pt x="0" y="1534"/>
                    <a:pt x="48" y="1758"/>
                    <a:pt x="130" y="1971"/>
                  </a:cubicBezTo>
                  <a:cubicBezTo>
                    <a:pt x="225" y="2183"/>
                    <a:pt x="354" y="2348"/>
                    <a:pt x="519" y="2454"/>
                  </a:cubicBezTo>
                  <a:cubicBezTo>
                    <a:pt x="696" y="2561"/>
                    <a:pt x="921" y="2620"/>
                    <a:pt x="1192" y="2620"/>
                  </a:cubicBezTo>
                  <a:cubicBezTo>
                    <a:pt x="1451" y="2620"/>
                    <a:pt x="1676" y="2549"/>
                    <a:pt x="1864" y="2407"/>
                  </a:cubicBezTo>
                  <a:cubicBezTo>
                    <a:pt x="2041" y="2266"/>
                    <a:pt x="2171" y="2053"/>
                    <a:pt x="2242" y="1770"/>
                  </a:cubicBezTo>
                  <a:lnTo>
                    <a:pt x="1900" y="1688"/>
                  </a:lnTo>
                  <a:cubicBezTo>
                    <a:pt x="1853" y="1900"/>
                    <a:pt x="1770" y="2065"/>
                    <a:pt x="1640" y="2171"/>
                  </a:cubicBezTo>
                  <a:cubicBezTo>
                    <a:pt x="1510" y="2278"/>
                    <a:pt x="1345" y="2337"/>
                    <a:pt x="1157" y="2337"/>
                  </a:cubicBezTo>
                  <a:cubicBezTo>
                    <a:pt x="1003" y="2337"/>
                    <a:pt x="862" y="2289"/>
                    <a:pt x="732" y="2219"/>
                  </a:cubicBezTo>
                  <a:cubicBezTo>
                    <a:pt x="602" y="2136"/>
                    <a:pt x="496" y="2018"/>
                    <a:pt x="437" y="1853"/>
                  </a:cubicBezTo>
                  <a:cubicBezTo>
                    <a:pt x="378" y="1699"/>
                    <a:pt x="343" y="1511"/>
                    <a:pt x="343" y="1287"/>
                  </a:cubicBezTo>
                  <a:cubicBezTo>
                    <a:pt x="343" y="1121"/>
                    <a:pt x="366" y="956"/>
                    <a:pt x="425" y="803"/>
                  </a:cubicBezTo>
                  <a:cubicBezTo>
                    <a:pt x="472" y="650"/>
                    <a:pt x="567" y="520"/>
                    <a:pt x="696" y="425"/>
                  </a:cubicBezTo>
                  <a:cubicBezTo>
                    <a:pt x="826" y="331"/>
                    <a:pt x="991" y="284"/>
                    <a:pt x="1192" y="284"/>
                  </a:cubicBezTo>
                  <a:cubicBezTo>
                    <a:pt x="1357" y="284"/>
                    <a:pt x="1499" y="331"/>
                    <a:pt x="1605" y="414"/>
                  </a:cubicBezTo>
                  <a:cubicBezTo>
                    <a:pt x="1723" y="496"/>
                    <a:pt x="1805" y="638"/>
                    <a:pt x="1864" y="815"/>
                  </a:cubicBezTo>
                  <a:lnTo>
                    <a:pt x="2195" y="744"/>
                  </a:lnTo>
                  <a:cubicBezTo>
                    <a:pt x="2124" y="508"/>
                    <a:pt x="2006" y="319"/>
                    <a:pt x="1829" y="189"/>
                  </a:cubicBezTo>
                  <a:cubicBezTo>
                    <a:pt x="1664" y="72"/>
                    <a:pt x="1451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7"/>
            <p:cNvSpPr/>
            <p:nvPr/>
          </p:nvSpPr>
          <p:spPr>
            <a:xfrm>
              <a:off x="5586150" y="3797850"/>
              <a:ext cx="49575" cy="63450"/>
            </a:xfrm>
            <a:custGeom>
              <a:avLst/>
              <a:gdLst/>
              <a:ahLst/>
              <a:cxnLst/>
              <a:rect l="l" t="t" r="r" b="b"/>
              <a:pathLst>
                <a:path w="1983" h="2538" extrusionOk="0">
                  <a:moveTo>
                    <a:pt x="1" y="1"/>
                  </a:moveTo>
                  <a:lnTo>
                    <a:pt x="1" y="2537"/>
                  </a:lnTo>
                  <a:lnTo>
                    <a:pt x="331" y="2537"/>
                  </a:lnTo>
                  <a:lnTo>
                    <a:pt x="331" y="1346"/>
                  </a:lnTo>
                  <a:lnTo>
                    <a:pt x="1652" y="1346"/>
                  </a:lnTo>
                  <a:lnTo>
                    <a:pt x="1652" y="2537"/>
                  </a:lnTo>
                  <a:lnTo>
                    <a:pt x="1983" y="2537"/>
                  </a:lnTo>
                  <a:lnTo>
                    <a:pt x="1983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31" y="1039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7"/>
            <p:cNvSpPr/>
            <p:nvPr/>
          </p:nvSpPr>
          <p:spPr>
            <a:xfrm>
              <a:off x="5900850" y="4442275"/>
              <a:ext cx="60475" cy="65500"/>
            </a:xfrm>
            <a:custGeom>
              <a:avLst/>
              <a:gdLst/>
              <a:ahLst/>
              <a:cxnLst/>
              <a:rect l="l" t="t" r="r" b="b"/>
              <a:pathLst>
                <a:path w="2419" h="2620" extrusionOk="0">
                  <a:moveTo>
                    <a:pt x="1215" y="283"/>
                  </a:moveTo>
                  <a:cubicBezTo>
                    <a:pt x="1463" y="283"/>
                    <a:pt x="1664" y="378"/>
                    <a:pt x="1829" y="555"/>
                  </a:cubicBezTo>
                  <a:cubicBezTo>
                    <a:pt x="1994" y="732"/>
                    <a:pt x="2076" y="968"/>
                    <a:pt x="2076" y="1274"/>
                  </a:cubicBezTo>
                  <a:cubicBezTo>
                    <a:pt x="2076" y="1652"/>
                    <a:pt x="1994" y="1923"/>
                    <a:pt x="1817" y="2088"/>
                  </a:cubicBezTo>
                  <a:cubicBezTo>
                    <a:pt x="1652" y="2253"/>
                    <a:pt x="1451" y="2336"/>
                    <a:pt x="1203" y="2336"/>
                  </a:cubicBezTo>
                  <a:cubicBezTo>
                    <a:pt x="1038" y="2336"/>
                    <a:pt x="897" y="2289"/>
                    <a:pt x="755" y="2206"/>
                  </a:cubicBezTo>
                  <a:cubicBezTo>
                    <a:pt x="625" y="2124"/>
                    <a:pt x="519" y="2006"/>
                    <a:pt x="448" y="1852"/>
                  </a:cubicBezTo>
                  <a:cubicBezTo>
                    <a:pt x="378" y="1699"/>
                    <a:pt x="342" y="1510"/>
                    <a:pt x="342" y="1310"/>
                  </a:cubicBezTo>
                  <a:cubicBezTo>
                    <a:pt x="342" y="979"/>
                    <a:pt x="425" y="732"/>
                    <a:pt x="590" y="555"/>
                  </a:cubicBezTo>
                  <a:cubicBezTo>
                    <a:pt x="755" y="378"/>
                    <a:pt x="968" y="283"/>
                    <a:pt x="1215" y="283"/>
                  </a:cubicBezTo>
                  <a:close/>
                  <a:moveTo>
                    <a:pt x="1215" y="0"/>
                  </a:moveTo>
                  <a:cubicBezTo>
                    <a:pt x="991" y="0"/>
                    <a:pt x="791" y="47"/>
                    <a:pt x="602" y="154"/>
                  </a:cubicBezTo>
                  <a:cubicBezTo>
                    <a:pt x="401" y="260"/>
                    <a:pt x="260" y="413"/>
                    <a:pt x="154" y="614"/>
                  </a:cubicBezTo>
                  <a:cubicBezTo>
                    <a:pt x="47" y="826"/>
                    <a:pt x="0" y="1050"/>
                    <a:pt x="0" y="1310"/>
                  </a:cubicBezTo>
                  <a:cubicBezTo>
                    <a:pt x="0" y="1557"/>
                    <a:pt x="47" y="1781"/>
                    <a:pt x="154" y="1982"/>
                  </a:cubicBezTo>
                  <a:cubicBezTo>
                    <a:pt x="248" y="2183"/>
                    <a:pt x="389" y="2348"/>
                    <a:pt x="578" y="2454"/>
                  </a:cubicBezTo>
                  <a:cubicBezTo>
                    <a:pt x="767" y="2572"/>
                    <a:pt x="979" y="2619"/>
                    <a:pt x="1215" y="2619"/>
                  </a:cubicBezTo>
                  <a:cubicBezTo>
                    <a:pt x="1569" y="2619"/>
                    <a:pt x="1864" y="2501"/>
                    <a:pt x="2088" y="2265"/>
                  </a:cubicBezTo>
                  <a:cubicBezTo>
                    <a:pt x="2312" y="2029"/>
                    <a:pt x="2419" y="1699"/>
                    <a:pt x="2419" y="1274"/>
                  </a:cubicBezTo>
                  <a:cubicBezTo>
                    <a:pt x="2419" y="1050"/>
                    <a:pt x="2371" y="850"/>
                    <a:pt x="2277" y="649"/>
                  </a:cubicBezTo>
                  <a:cubicBezTo>
                    <a:pt x="2183" y="448"/>
                    <a:pt x="2041" y="283"/>
                    <a:pt x="1852" y="177"/>
                  </a:cubicBezTo>
                  <a:cubicBezTo>
                    <a:pt x="1664" y="59"/>
                    <a:pt x="1451" y="0"/>
                    <a:pt x="12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5968675" y="4442275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192" y="0"/>
                  </a:moveTo>
                  <a:cubicBezTo>
                    <a:pt x="968" y="0"/>
                    <a:pt x="767" y="59"/>
                    <a:pt x="579" y="154"/>
                  </a:cubicBezTo>
                  <a:cubicBezTo>
                    <a:pt x="390" y="260"/>
                    <a:pt x="248" y="413"/>
                    <a:pt x="154" y="602"/>
                  </a:cubicBezTo>
                  <a:cubicBezTo>
                    <a:pt x="48" y="802"/>
                    <a:pt x="0" y="1026"/>
                    <a:pt x="0" y="1298"/>
                  </a:cubicBezTo>
                  <a:cubicBezTo>
                    <a:pt x="0" y="1534"/>
                    <a:pt x="48" y="1770"/>
                    <a:pt x="130" y="1970"/>
                  </a:cubicBezTo>
                  <a:cubicBezTo>
                    <a:pt x="225" y="2183"/>
                    <a:pt x="354" y="2348"/>
                    <a:pt x="520" y="2454"/>
                  </a:cubicBezTo>
                  <a:cubicBezTo>
                    <a:pt x="696" y="2572"/>
                    <a:pt x="921" y="2619"/>
                    <a:pt x="1192" y="2619"/>
                  </a:cubicBezTo>
                  <a:cubicBezTo>
                    <a:pt x="1451" y="2619"/>
                    <a:pt x="1676" y="2548"/>
                    <a:pt x="1864" y="2407"/>
                  </a:cubicBezTo>
                  <a:cubicBezTo>
                    <a:pt x="2041" y="2265"/>
                    <a:pt x="2171" y="2053"/>
                    <a:pt x="2242" y="1781"/>
                  </a:cubicBezTo>
                  <a:lnTo>
                    <a:pt x="1900" y="1699"/>
                  </a:lnTo>
                  <a:cubicBezTo>
                    <a:pt x="1853" y="1911"/>
                    <a:pt x="1770" y="2065"/>
                    <a:pt x="1640" y="2171"/>
                  </a:cubicBezTo>
                  <a:cubicBezTo>
                    <a:pt x="1510" y="2289"/>
                    <a:pt x="1345" y="2336"/>
                    <a:pt x="1168" y="2336"/>
                  </a:cubicBezTo>
                  <a:cubicBezTo>
                    <a:pt x="1003" y="2336"/>
                    <a:pt x="862" y="2301"/>
                    <a:pt x="732" y="2218"/>
                  </a:cubicBezTo>
                  <a:cubicBezTo>
                    <a:pt x="602" y="2135"/>
                    <a:pt x="508" y="2017"/>
                    <a:pt x="437" y="1864"/>
                  </a:cubicBezTo>
                  <a:cubicBezTo>
                    <a:pt x="378" y="1699"/>
                    <a:pt x="343" y="1510"/>
                    <a:pt x="343" y="1298"/>
                  </a:cubicBezTo>
                  <a:cubicBezTo>
                    <a:pt x="343" y="1133"/>
                    <a:pt x="378" y="968"/>
                    <a:pt x="425" y="802"/>
                  </a:cubicBezTo>
                  <a:cubicBezTo>
                    <a:pt x="472" y="649"/>
                    <a:pt x="567" y="519"/>
                    <a:pt x="696" y="437"/>
                  </a:cubicBezTo>
                  <a:cubicBezTo>
                    <a:pt x="826" y="342"/>
                    <a:pt x="991" y="295"/>
                    <a:pt x="1192" y="295"/>
                  </a:cubicBezTo>
                  <a:cubicBezTo>
                    <a:pt x="1357" y="295"/>
                    <a:pt x="1499" y="330"/>
                    <a:pt x="1605" y="413"/>
                  </a:cubicBezTo>
                  <a:cubicBezTo>
                    <a:pt x="1723" y="507"/>
                    <a:pt x="1805" y="637"/>
                    <a:pt x="1864" y="826"/>
                  </a:cubicBezTo>
                  <a:lnTo>
                    <a:pt x="2195" y="743"/>
                  </a:lnTo>
                  <a:cubicBezTo>
                    <a:pt x="2124" y="507"/>
                    <a:pt x="2006" y="330"/>
                    <a:pt x="1841" y="201"/>
                  </a:cubicBezTo>
                  <a:cubicBezTo>
                    <a:pt x="1664" y="71"/>
                    <a:pt x="1451" y="0"/>
                    <a:pt x="11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6030325" y="4444625"/>
              <a:ext cx="49550" cy="63150"/>
            </a:xfrm>
            <a:custGeom>
              <a:avLst/>
              <a:gdLst/>
              <a:ahLst/>
              <a:cxnLst/>
              <a:rect l="l" t="t" r="r" b="b"/>
              <a:pathLst>
                <a:path w="1982" h="2526" extrusionOk="0">
                  <a:moveTo>
                    <a:pt x="0" y="1"/>
                  </a:moveTo>
                  <a:lnTo>
                    <a:pt x="0" y="2525"/>
                  </a:lnTo>
                  <a:lnTo>
                    <a:pt x="330" y="2525"/>
                  </a:lnTo>
                  <a:lnTo>
                    <a:pt x="330" y="1334"/>
                  </a:lnTo>
                  <a:lnTo>
                    <a:pt x="1652" y="1334"/>
                  </a:lnTo>
                  <a:lnTo>
                    <a:pt x="1652" y="2525"/>
                  </a:lnTo>
                  <a:lnTo>
                    <a:pt x="1982" y="2525"/>
                  </a:lnTo>
                  <a:lnTo>
                    <a:pt x="1982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30" y="1039"/>
                  </a:lnTo>
                  <a:lnTo>
                    <a:pt x="33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6084575" y="4489450"/>
              <a:ext cx="24225" cy="37775"/>
            </a:xfrm>
            <a:custGeom>
              <a:avLst/>
              <a:gdLst/>
              <a:ahLst/>
              <a:cxnLst/>
              <a:rect l="l" t="t" r="r" b="b"/>
              <a:pathLst>
                <a:path w="969" h="1511" extrusionOk="0">
                  <a:moveTo>
                    <a:pt x="461" y="1"/>
                  </a:moveTo>
                  <a:cubicBezTo>
                    <a:pt x="343" y="1"/>
                    <a:pt x="248" y="36"/>
                    <a:pt x="166" y="95"/>
                  </a:cubicBezTo>
                  <a:cubicBezTo>
                    <a:pt x="95" y="166"/>
                    <a:pt x="36" y="260"/>
                    <a:pt x="12" y="378"/>
                  </a:cubicBezTo>
                  <a:lnTo>
                    <a:pt x="201" y="414"/>
                  </a:lnTo>
                  <a:cubicBezTo>
                    <a:pt x="213" y="331"/>
                    <a:pt x="248" y="260"/>
                    <a:pt x="296" y="213"/>
                  </a:cubicBezTo>
                  <a:cubicBezTo>
                    <a:pt x="343" y="178"/>
                    <a:pt x="402" y="154"/>
                    <a:pt x="461" y="154"/>
                  </a:cubicBezTo>
                  <a:cubicBezTo>
                    <a:pt x="543" y="154"/>
                    <a:pt x="591" y="166"/>
                    <a:pt x="638" y="213"/>
                  </a:cubicBezTo>
                  <a:cubicBezTo>
                    <a:pt x="685" y="260"/>
                    <a:pt x="708" y="319"/>
                    <a:pt x="708" y="378"/>
                  </a:cubicBezTo>
                  <a:cubicBezTo>
                    <a:pt x="708" y="461"/>
                    <a:pt x="673" y="532"/>
                    <a:pt x="614" y="567"/>
                  </a:cubicBezTo>
                  <a:cubicBezTo>
                    <a:pt x="555" y="602"/>
                    <a:pt x="484" y="626"/>
                    <a:pt x="402" y="626"/>
                  </a:cubicBezTo>
                  <a:lnTo>
                    <a:pt x="378" y="626"/>
                  </a:lnTo>
                  <a:lnTo>
                    <a:pt x="355" y="779"/>
                  </a:lnTo>
                  <a:cubicBezTo>
                    <a:pt x="414" y="767"/>
                    <a:pt x="449" y="767"/>
                    <a:pt x="484" y="767"/>
                  </a:cubicBezTo>
                  <a:cubicBezTo>
                    <a:pt x="567" y="767"/>
                    <a:pt x="638" y="791"/>
                    <a:pt x="697" y="850"/>
                  </a:cubicBezTo>
                  <a:cubicBezTo>
                    <a:pt x="744" y="897"/>
                    <a:pt x="779" y="968"/>
                    <a:pt x="779" y="1051"/>
                  </a:cubicBezTo>
                  <a:cubicBezTo>
                    <a:pt x="779" y="1145"/>
                    <a:pt x="744" y="1216"/>
                    <a:pt x="685" y="1275"/>
                  </a:cubicBezTo>
                  <a:cubicBezTo>
                    <a:pt x="626" y="1334"/>
                    <a:pt x="555" y="1357"/>
                    <a:pt x="473" y="1357"/>
                  </a:cubicBezTo>
                  <a:cubicBezTo>
                    <a:pt x="402" y="1357"/>
                    <a:pt x="343" y="1334"/>
                    <a:pt x="284" y="1287"/>
                  </a:cubicBezTo>
                  <a:cubicBezTo>
                    <a:pt x="237" y="1251"/>
                    <a:pt x="201" y="1169"/>
                    <a:pt x="178" y="1074"/>
                  </a:cubicBezTo>
                  <a:lnTo>
                    <a:pt x="1" y="1098"/>
                  </a:lnTo>
                  <a:cubicBezTo>
                    <a:pt x="12" y="1216"/>
                    <a:pt x="60" y="1322"/>
                    <a:pt x="142" y="1393"/>
                  </a:cubicBezTo>
                  <a:cubicBezTo>
                    <a:pt x="237" y="1475"/>
                    <a:pt x="343" y="1511"/>
                    <a:pt x="473" y="1511"/>
                  </a:cubicBezTo>
                  <a:cubicBezTo>
                    <a:pt x="614" y="1511"/>
                    <a:pt x="732" y="1463"/>
                    <a:pt x="826" y="1381"/>
                  </a:cubicBezTo>
                  <a:cubicBezTo>
                    <a:pt x="921" y="1287"/>
                    <a:pt x="968" y="1180"/>
                    <a:pt x="968" y="1051"/>
                  </a:cubicBezTo>
                  <a:cubicBezTo>
                    <a:pt x="968" y="956"/>
                    <a:pt x="944" y="874"/>
                    <a:pt x="897" y="815"/>
                  </a:cubicBezTo>
                  <a:cubicBezTo>
                    <a:pt x="850" y="744"/>
                    <a:pt x="779" y="708"/>
                    <a:pt x="697" y="685"/>
                  </a:cubicBezTo>
                  <a:cubicBezTo>
                    <a:pt x="756" y="650"/>
                    <a:pt x="815" y="614"/>
                    <a:pt x="838" y="555"/>
                  </a:cubicBezTo>
                  <a:cubicBezTo>
                    <a:pt x="874" y="508"/>
                    <a:pt x="897" y="449"/>
                    <a:pt x="897" y="390"/>
                  </a:cubicBezTo>
                  <a:cubicBezTo>
                    <a:pt x="897" y="319"/>
                    <a:pt x="874" y="248"/>
                    <a:pt x="838" y="189"/>
                  </a:cubicBezTo>
                  <a:cubicBezTo>
                    <a:pt x="803" y="130"/>
                    <a:pt x="756" y="83"/>
                    <a:pt x="685" y="48"/>
                  </a:cubicBezTo>
                  <a:cubicBezTo>
                    <a:pt x="614" y="12"/>
                    <a:pt x="543" y="1"/>
                    <a:pt x="4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5540750" y="4177425"/>
              <a:ext cx="258075" cy="294950"/>
            </a:xfrm>
            <a:custGeom>
              <a:avLst/>
              <a:gdLst/>
              <a:ahLst/>
              <a:cxnLst/>
              <a:rect l="l" t="t" r="r" b="b"/>
              <a:pathLst>
                <a:path w="10323" h="11798" fill="none" extrusionOk="0">
                  <a:moveTo>
                    <a:pt x="0" y="2950"/>
                  </a:moveTo>
                  <a:lnTo>
                    <a:pt x="5167" y="0"/>
                  </a:lnTo>
                  <a:lnTo>
                    <a:pt x="10322" y="2950"/>
                  </a:lnTo>
                  <a:lnTo>
                    <a:pt x="10322" y="8848"/>
                  </a:lnTo>
                  <a:lnTo>
                    <a:pt x="5167" y="11797"/>
                  </a:lnTo>
                  <a:lnTo>
                    <a:pt x="0" y="8848"/>
                  </a:lnTo>
                  <a:close/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5563150" y="4230375"/>
              <a:ext cx="215025" cy="188675"/>
            </a:xfrm>
            <a:custGeom>
              <a:avLst/>
              <a:gdLst/>
              <a:ahLst/>
              <a:cxnLst/>
              <a:rect l="l" t="t" r="r" b="b"/>
              <a:pathLst>
                <a:path w="8601" h="7547" extrusionOk="0">
                  <a:moveTo>
                    <a:pt x="4299" y="249"/>
                  </a:moveTo>
                  <a:cubicBezTo>
                    <a:pt x="5460" y="249"/>
                    <a:pt x="6596" y="820"/>
                    <a:pt x="7268" y="1870"/>
                  </a:cubicBezTo>
                  <a:cubicBezTo>
                    <a:pt x="8317" y="3510"/>
                    <a:pt x="7846" y="5692"/>
                    <a:pt x="6206" y="6742"/>
                  </a:cubicBezTo>
                  <a:cubicBezTo>
                    <a:pt x="5612" y="7119"/>
                    <a:pt x="4951" y="7297"/>
                    <a:pt x="4288" y="7297"/>
                  </a:cubicBezTo>
                  <a:cubicBezTo>
                    <a:pt x="4267" y="7297"/>
                    <a:pt x="4245" y="7297"/>
                    <a:pt x="4224" y="7296"/>
                  </a:cubicBezTo>
                  <a:cubicBezTo>
                    <a:pt x="3091" y="7273"/>
                    <a:pt x="1994" y="6695"/>
                    <a:pt x="1345" y="5680"/>
                  </a:cubicBezTo>
                  <a:cubicBezTo>
                    <a:pt x="296" y="4040"/>
                    <a:pt x="767" y="1870"/>
                    <a:pt x="2395" y="808"/>
                  </a:cubicBezTo>
                  <a:cubicBezTo>
                    <a:pt x="2986" y="430"/>
                    <a:pt x="3647" y="249"/>
                    <a:pt x="4299" y="249"/>
                  </a:cubicBezTo>
                  <a:close/>
                  <a:moveTo>
                    <a:pt x="4295" y="0"/>
                  </a:moveTo>
                  <a:cubicBezTo>
                    <a:pt x="3598" y="0"/>
                    <a:pt x="2894" y="193"/>
                    <a:pt x="2266" y="596"/>
                  </a:cubicBezTo>
                  <a:cubicBezTo>
                    <a:pt x="508" y="1716"/>
                    <a:pt x="1" y="4064"/>
                    <a:pt x="1121" y="5810"/>
                  </a:cubicBezTo>
                  <a:cubicBezTo>
                    <a:pt x="1829" y="6907"/>
                    <a:pt x="3009" y="7521"/>
                    <a:pt x="4224" y="7544"/>
                  </a:cubicBezTo>
                  <a:cubicBezTo>
                    <a:pt x="4262" y="7545"/>
                    <a:pt x="4300" y="7546"/>
                    <a:pt x="4338" y="7546"/>
                  </a:cubicBezTo>
                  <a:cubicBezTo>
                    <a:pt x="5022" y="7546"/>
                    <a:pt x="5722" y="7345"/>
                    <a:pt x="6347" y="6954"/>
                  </a:cubicBezTo>
                  <a:cubicBezTo>
                    <a:pt x="8093" y="5822"/>
                    <a:pt x="8601" y="3486"/>
                    <a:pt x="7480" y="1728"/>
                  </a:cubicBezTo>
                  <a:cubicBezTo>
                    <a:pt x="6755" y="610"/>
                    <a:pt x="5536" y="0"/>
                    <a:pt x="42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5800575" y="4399800"/>
              <a:ext cx="97350" cy="56050"/>
            </a:xfrm>
            <a:custGeom>
              <a:avLst/>
              <a:gdLst/>
              <a:ahLst/>
              <a:cxnLst/>
              <a:rect l="l" t="t" r="r" b="b"/>
              <a:pathLst>
                <a:path w="3894" h="2242" fill="none" extrusionOk="0">
                  <a:moveTo>
                    <a:pt x="3893" y="2242"/>
                  </a:moveTo>
                  <a:lnTo>
                    <a:pt x="0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5639550" y="4592100"/>
              <a:ext cx="60475" cy="65775"/>
            </a:xfrm>
            <a:custGeom>
              <a:avLst/>
              <a:gdLst/>
              <a:ahLst/>
              <a:cxnLst/>
              <a:rect l="l" t="t" r="r" b="b"/>
              <a:pathLst>
                <a:path w="2419" h="2631" extrusionOk="0">
                  <a:moveTo>
                    <a:pt x="1215" y="295"/>
                  </a:moveTo>
                  <a:cubicBezTo>
                    <a:pt x="1463" y="295"/>
                    <a:pt x="1663" y="378"/>
                    <a:pt x="1829" y="554"/>
                  </a:cubicBezTo>
                  <a:cubicBezTo>
                    <a:pt x="1994" y="731"/>
                    <a:pt x="2076" y="967"/>
                    <a:pt x="2076" y="1274"/>
                  </a:cubicBezTo>
                  <a:cubicBezTo>
                    <a:pt x="2076" y="1652"/>
                    <a:pt x="1994" y="1935"/>
                    <a:pt x="1817" y="2088"/>
                  </a:cubicBezTo>
                  <a:cubicBezTo>
                    <a:pt x="1652" y="2253"/>
                    <a:pt x="1439" y="2336"/>
                    <a:pt x="1203" y="2336"/>
                  </a:cubicBezTo>
                  <a:cubicBezTo>
                    <a:pt x="1038" y="2336"/>
                    <a:pt x="885" y="2289"/>
                    <a:pt x="755" y="2206"/>
                  </a:cubicBezTo>
                  <a:cubicBezTo>
                    <a:pt x="625" y="2123"/>
                    <a:pt x="519" y="2006"/>
                    <a:pt x="448" y="1852"/>
                  </a:cubicBezTo>
                  <a:cubicBezTo>
                    <a:pt x="378" y="1699"/>
                    <a:pt x="342" y="1522"/>
                    <a:pt x="342" y="1309"/>
                  </a:cubicBezTo>
                  <a:cubicBezTo>
                    <a:pt x="342" y="991"/>
                    <a:pt x="425" y="731"/>
                    <a:pt x="590" y="554"/>
                  </a:cubicBezTo>
                  <a:cubicBezTo>
                    <a:pt x="755" y="378"/>
                    <a:pt x="956" y="295"/>
                    <a:pt x="1215" y="295"/>
                  </a:cubicBezTo>
                  <a:close/>
                  <a:moveTo>
                    <a:pt x="1215" y="0"/>
                  </a:moveTo>
                  <a:cubicBezTo>
                    <a:pt x="991" y="0"/>
                    <a:pt x="779" y="59"/>
                    <a:pt x="590" y="165"/>
                  </a:cubicBezTo>
                  <a:cubicBezTo>
                    <a:pt x="401" y="260"/>
                    <a:pt x="260" y="413"/>
                    <a:pt x="153" y="625"/>
                  </a:cubicBezTo>
                  <a:cubicBezTo>
                    <a:pt x="47" y="826"/>
                    <a:pt x="0" y="1050"/>
                    <a:pt x="0" y="1309"/>
                  </a:cubicBezTo>
                  <a:cubicBezTo>
                    <a:pt x="0" y="1569"/>
                    <a:pt x="47" y="1793"/>
                    <a:pt x="142" y="1994"/>
                  </a:cubicBezTo>
                  <a:cubicBezTo>
                    <a:pt x="248" y="2194"/>
                    <a:pt x="389" y="2348"/>
                    <a:pt x="578" y="2454"/>
                  </a:cubicBezTo>
                  <a:cubicBezTo>
                    <a:pt x="767" y="2572"/>
                    <a:pt x="979" y="2631"/>
                    <a:pt x="1203" y="2631"/>
                  </a:cubicBezTo>
                  <a:cubicBezTo>
                    <a:pt x="1569" y="2631"/>
                    <a:pt x="1852" y="2501"/>
                    <a:pt x="2076" y="2265"/>
                  </a:cubicBezTo>
                  <a:cubicBezTo>
                    <a:pt x="2312" y="2029"/>
                    <a:pt x="2418" y="1699"/>
                    <a:pt x="2418" y="1286"/>
                  </a:cubicBezTo>
                  <a:cubicBezTo>
                    <a:pt x="2418" y="1062"/>
                    <a:pt x="2371" y="849"/>
                    <a:pt x="2277" y="649"/>
                  </a:cubicBezTo>
                  <a:cubicBezTo>
                    <a:pt x="2182" y="448"/>
                    <a:pt x="2041" y="295"/>
                    <a:pt x="1852" y="177"/>
                  </a:cubicBezTo>
                  <a:cubicBezTo>
                    <a:pt x="1663" y="59"/>
                    <a:pt x="1451" y="0"/>
                    <a:pt x="12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5669925" y="4474125"/>
              <a:ext cx="25" cy="112375"/>
            </a:xfrm>
            <a:custGeom>
              <a:avLst/>
              <a:gdLst/>
              <a:ahLst/>
              <a:cxnLst/>
              <a:rect l="l" t="t" r="r" b="b"/>
              <a:pathLst>
                <a:path w="1" h="4495" fill="none" extrusionOk="0">
                  <a:moveTo>
                    <a:pt x="0" y="0"/>
                  </a:moveTo>
                  <a:lnTo>
                    <a:pt x="0" y="4495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7"/>
            <p:cNvSpPr/>
            <p:nvPr/>
          </p:nvSpPr>
          <p:spPr>
            <a:xfrm>
              <a:off x="5669925" y="3870700"/>
              <a:ext cx="25" cy="112400"/>
            </a:xfrm>
            <a:custGeom>
              <a:avLst/>
              <a:gdLst/>
              <a:ahLst/>
              <a:cxnLst/>
              <a:rect l="l" t="t" r="r" b="b"/>
              <a:pathLst>
                <a:path w="1" h="4496" fill="none" extrusionOk="0">
                  <a:moveTo>
                    <a:pt x="0" y="1"/>
                  </a:moveTo>
                  <a:lnTo>
                    <a:pt x="0" y="4495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7"/>
            <p:cNvSpPr/>
            <p:nvPr/>
          </p:nvSpPr>
          <p:spPr>
            <a:xfrm>
              <a:off x="5669925" y="3674575"/>
              <a:ext cx="25" cy="112400"/>
            </a:xfrm>
            <a:custGeom>
              <a:avLst/>
              <a:gdLst/>
              <a:ahLst/>
              <a:cxnLst/>
              <a:rect l="l" t="t" r="r" b="b"/>
              <a:pathLst>
                <a:path w="1" h="4496" fill="none" extrusionOk="0">
                  <a:moveTo>
                    <a:pt x="0" y="1"/>
                  </a:moveTo>
                  <a:lnTo>
                    <a:pt x="0" y="4495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5669925" y="4063300"/>
              <a:ext cx="25" cy="112075"/>
            </a:xfrm>
            <a:custGeom>
              <a:avLst/>
              <a:gdLst/>
              <a:ahLst/>
              <a:cxnLst/>
              <a:rect l="l" t="t" r="r" b="b"/>
              <a:pathLst>
                <a:path w="1" h="4483" fill="none" extrusionOk="0">
                  <a:moveTo>
                    <a:pt x="0" y="0"/>
                  </a:moveTo>
                  <a:lnTo>
                    <a:pt x="0" y="4483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5643075" y="3990150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204" y="0"/>
                  </a:moveTo>
                  <a:cubicBezTo>
                    <a:pt x="980" y="0"/>
                    <a:pt x="767" y="59"/>
                    <a:pt x="590" y="154"/>
                  </a:cubicBezTo>
                  <a:cubicBezTo>
                    <a:pt x="402" y="260"/>
                    <a:pt x="260" y="413"/>
                    <a:pt x="154" y="602"/>
                  </a:cubicBezTo>
                  <a:cubicBezTo>
                    <a:pt x="60" y="803"/>
                    <a:pt x="1" y="1027"/>
                    <a:pt x="1" y="1298"/>
                  </a:cubicBezTo>
                  <a:cubicBezTo>
                    <a:pt x="1" y="1534"/>
                    <a:pt x="48" y="1770"/>
                    <a:pt x="142" y="1970"/>
                  </a:cubicBezTo>
                  <a:cubicBezTo>
                    <a:pt x="225" y="2183"/>
                    <a:pt x="355" y="2348"/>
                    <a:pt x="531" y="2454"/>
                  </a:cubicBezTo>
                  <a:cubicBezTo>
                    <a:pt x="697" y="2572"/>
                    <a:pt x="921" y="2619"/>
                    <a:pt x="1192" y="2619"/>
                  </a:cubicBezTo>
                  <a:cubicBezTo>
                    <a:pt x="1463" y="2619"/>
                    <a:pt x="1688" y="2549"/>
                    <a:pt x="1865" y="2407"/>
                  </a:cubicBezTo>
                  <a:cubicBezTo>
                    <a:pt x="2041" y="2265"/>
                    <a:pt x="2171" y="2053"/>
                    <a:pt x="2242" y="1782"/>
                  </a:cubicBezTo>
                  <a:lnTo>
                    <a:pt x="1912" y="1699"/>
                  </a:lnTo>
                  <a:cubicBezTo>
                    <a:pt x="1865" y="1911"/>
                    <a:pt x="1770" y="2065"/>
                    <a:pt x="1640" y="2171"/>
                  </a:cubicBezTo>
                  <a:cubicBezTo>
                    <a:pt x="1511" y="2289"/>
                    <a:pt x="1357" y="2336"/>
                    <a:pt x="1169" y="2336"/>
                  </a:cubicBezTo>
                  <a:cubicBezTo>
                    <a:pt x="1015" y="2336"/>
                    <a:pt x="874" y="2301"/>
                    <a:pt x="732" y="2218"/>
                  </a:cubicBezTo>
                  <a:cubicBezTo>
                    <a:pt x="602" y="2136"/>
                    <a:pt x="508" y="2018"/>
                    <a:pt x="449" y="1864"/>
                  </a:cubicBezTo>
                  <a:cubicBezTo>
                    <a:pt x="378" y="1699"/>
                    <a:pt x="355" y="1510"/>
                    <a:pt x="355" y="1298"/>
                  </a:cubicBezTo>
                  <a:cubicBezTo>
                    <a:pt x="355" y="1133"/>
                    <a:pt x="378" y="968"/>
                    <a:pt x="425" y="803"/>
                  </a:cubicBezTo>
                  <a:cubicBezTo>
                    <a:pt x="484" y="649"/>
                    <a:pt x="579" y="531"/>
                    <a:pt x="708" y="437"/>
                  </a:cubicBezTo>
                  <a:cubicBezTo>
                    <a:pt x="838" y="342"/>
                    <a:pt x="1003" y="295"/>
                    <a:pt x="1192" y="295"/>
                  </a:cubicBezTo>
                  <a:cubicBezTo>
                    <a:pt x="1357" y="295"/>
                    <a:pt x="1499" y="331"/>
                    <a:pt x="1617" y="413"/>
                  </a:cubicBezTo>
                  <a:cubicBezTo>
                    <a:pt x="1723" y="508"/>
                    <a:pt x="1817" y="637"/>
                    <a:pt x="1876" y="826"/>
                  </a:cubicBezTo>
                  <a:lnTo>
                    <a:pt x="2207" y="744"/>
                  </a:lnTo>
                  <a:cubicBezTo>
                    <a:pt x="2136" y="508"/>
                    <a:pt x="2018" y="331"/>
                    <a:pt x="1841" y="201"/>
                  </a:cubicBezTo>
                  <a:cubicBezTo>
                    <a:pt x="1664" y="71"/>
                    <a:pt x="1452" y="0"/>
                    <a:pt x="1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7"/>
            <p:cNvSpPr/>
            <p:nvPr/>
          </p:nvSpPr>
          <p:spPr>
            <a:xfrm>
              <a:off x="5586150" y="3992500"/>
              <a:ext cx="49575" cy="63150"/>
            </a:xfrm>
            <a:custGeom>
              <a:avLst/>
              <a:gdLst/>
              <a:ahLst/>
              <a:cxnLst/>
              <a:rect l="l" t="t" r="r" b="b"/>
              <a:pathLst>
                <a:path w="1983" h="2526" extrusionOk="0">
                  <a:moveTo>
                    <a:pt x="1" y="1"/>
                  </a:moveTo>
                  <a:lnTo>
                    <a:pt x="1" y="2525"/>
                  </a:lnTo>
                  <a:lnTo>
                    <a:pt x="331" y="2525"/>
                  </a:lnTo>
                  <a:lnTo>
                    <a:pt x="331" y="1334"/>
                  </a:lnTo>
                  <a:lnTo>
                    <a:pt x="1652" y="1334"/>
                  </a:lnTo>
                  <a:lnTo>
                    <a:pt x="1652" y="2525"/>
                  </a:lnTo>
                  <a:lnTo>
                    <a:pt x="1983" y="2525"/>
                  </a:lnTo>
                  <a:lnTo>
                    <a:pt x="1983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31" y="1039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7"/>
            <p:cNvSpPr/>
            <p:nvPr/>
          </p:nvSpPr>
          <p:spPr>
            <a:xfrm>
              <a:off x="5641300" y="3601725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204" y="1"/>
                  </a:moveTo>
                  <a:cubicBezTo>
                    <a:pt x="980" y="1"/>
                    <a:pt x="768" y="48"/>
                    <a:pt x="591" y="154"/>
                  </a:cubicBezTo>
                  <a:cubicBezTo>
                    <a:pt x="402" y="260"/>
                    <a:pt x="260" y="402"/>
                    <a:pt x="154" y="602"/>
                  </a:cubicBezTo>
                  <a:cubicBezTo>
                    <a:pt x="48" y="791"/>
                    <a:pt x="1" y="1027"/>
                    <a:pt x="1" y="1287"/>
                  </a:cubicBezTo>
                  <a:cubicBezTo>
                    <a:pt x="1" y="1534"/>
                    <a:pt x="48" y="1758"/>
                    <a:pt x="142" y="1971"/>
                  </a:cubicBezTo>
                  <a:cubicBezTo>
                    <a:pt x="225" y="2183"/>
                    <a:pt x="355" y="2337"/>
                    <a:pt x="532" y="2454"/>
                  </a:cubicBezTo>
                  <a:cubicBezTo>
                    <a:pt x="697" y="2561"/>
                    <a:pt x="921" y="2620"/>
                    <a:pt x="1192" y="2620"/>
                  </a:cubicBezTo>
                  <a:cubicBezTo>
                    <a:pt x="1464" y="2620"/>
                    <a:pt x="1676" y="2549"/>
                    <a:pt x="1865" y="2407"/>
                  </a:cubicBezTo>
                  <a:cubicBezTo>
                    <a:pt x="2042" y="2254"/>
                    <a:pt x="2171" y="2053"/>
                    <a:pt x="2242" y="1770"/>
                  </a:cubicBezTo>
                  <a:lnTo>
                    <a:pt x="1912" y="1688"/>
                  </a:lnTo>
                  <a:cubicBezTo>
                    <a:pt x="1865" y="1900"/>
                    <a:pt x="1770" y="2065"/>
                    <a:pt x="1641" y="2171"/>
                  </a:cubicBezTo>
                  <a:cubicBezTo>
                    <a:pt x="1511" y="2278"/>
                    <a:pt x="1357" y="2337"/>
                    <a:pt x="1169" y="2337"/>
                  </a:cubicBezTo>
                  <a:cubicBezTo>
                    <a:pt x="1015" y="2337"/>
                    <a:pt x="874" y="2289"/>
                    <a:pt x="732" y="2219"/>
                  </a:cubicBezTo>
                  <a:cubicBezTo>
                    <a:pt x="602" y="2136"/>
                    <a:pt x="508" y="2018"/>
                    <a:pt x="437" y="1853"/>
                  </a:cubicBezTo>
                  <a:cubicBezTo>
                    <a:pt x="378" y="1688"/>
                    <a:pt x="355" y="1499"/>
                    <a:pt x="355" y="1287"/>
                  </a:cubicBezTo>
                  <a:cubicBezTo>
                    <a:pt x="355" y="1121"/>
                    <a:pt x="378" y="956"/>
                    <a:pt x="426" y="803"/>
                  </a:cubicBezTo>
                  <a:cubicBezTo>
                    <a:pt x="484" y="650"/>
                    <a:pt x="579" y="520"/>
                    <a:pt x="709" y="425"/>
                  </a:cubicBezTo>
                  <a:cubicBezTo>
                    <a:pt x="838" y="331"/>
                    <a:pt x="992" y="284"/>
                    <a:pt x="1192" y="284"/>
                  </a:cubicBezTo>
                  <a:cubicBezTo>
                    <a:pt x="1357" y="284"/>
                    <a:pt x="1499" y="331"/>
                    <a:pt x="1617" y="414"/>
                  </a:cubicBezTo>
                  <a:cubicBezTo>
                    <a:pt x="1723" y="496"/>
                    <a:pt x="1806" y="626"/>
                    <a:pt x="1865" y="815"/>
                  </a:cubicBezTo>
                  <a:lnTo>
                    <a:pt x="2195" y="732"/>
                  </a:lnTo>
                  <a:cubicBezTo>
                    <a:pt x="2136" y="508"/>
                    <a:pt x="2006" y="319"/>
                    <a:pt x="1841" y="189"/>
                  </a:cubicBezTo>
                  <a:cubicBezTo>
                    <a:pt x="1664" y="60"/>
                    <a:pt x="1452" y="1"/>
                    <a:pt x="12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7"/>
            <p:cNvSpPr/>
            <p:nvPr/>
          </p:nvSpPr>
          <p:spPr>
            <a:xfrm>
              <a:off x="5769000" y="3603500"/>
              <a:ext cx="49575" cy="63425"/>
            </a:xfrm>
            <a:custGeom>
              <a:avLst/>
              <a:gdLst/>
              <a:ahLst/>
              <a:cxnLst/>
              <a:rect l="l" t="t" r="r" b="b"/>
              <a:pathLst>
                <a:path w="1983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331" y="2537"/>
                  </a:lnTo>
                  <a:lnTo>
                    <a:pt x="331" y="1345"/>
                  </a:lnTo>
                  <a:lnTo>
                    <a:pt x="1652" y="1345"/>
                  </a:lnTo>
                  <a:lnTo>
                    <a:pt x="1652" y="2537"/>
                  </a:lnTo>
                  <a:lnTo>
                    <a:pt x="1983" y="2537"/>
                  </a:lnTo>
                  <a:lnTo>
                    <a:pt x="1983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31" y="1039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7"/>
            <p:cNvSpPr/>
            <p:nvPr/>
          </p:nvSpPr>
          <p:spPr>
            <a:xfrm>
              <a:off x="5704125" y="3601725"/>
              <a:ext cx="60475" cy="65500"/>
            </a:xfrm>
            <a:custGeom>
              <a:avLst/>
              <a:gdLst/>
              <a:ahLst/>
              <a:cxnLst/>
              <a:rect l="l" t="t" r="r" b="b"/>
              <a:pathLst>
                <a:path w="2419" h="2620" extrusionOk="0">
                  <a:moveTo>
                    <a:pt x="1216" y="296"/>
                  </a:moveTo>
                  <a:cubicBezTo>
                    <a:pt x="1463" y="296"/>
                    <a:pt x="1664" y="378"/>
                    <a:pt x="1829" y="555"/>
                  </a:cubicBezTo>
                  <a:cubicBezTo>
                    <a:pt x="1994" y="732"/>
                    <a:pt x="2077" y="968"/>
                    <a:pt x="2077" y="1275"/>
                  </a:cubicBezTo>
                  <a:cubicBezTo>
                    <a:pt x="2077" y="1652"/>
                    <a:pt x="1994" y="1924"/>
                    <a:pt x="1817" y="2089"/>
                  </a:cubicBezTo>
                  <a:cubicBezTo>
                    <a:pt x="1652" y="2254"/>
                    <a:pt x="1440" y="2337"/>
                    <a:pt x="1204" y="2337"/>
                  </a:cubicBezTo>
                  <a:cubicBezTo>
                    <a:pt x="1039" y="2337"/>
                    <a:pt x="885" y="2289"/>
                    <a:pt x="756" y="2207"/>
                  </a:cubicBezTo>
                  <a:cubicBezTo>
                    <a:pt x="614" y="2124"/>
                    <a:pt x="520" y="2006"/>
                    <a:pt x="449" y="1853"/>
                  </a:cubicBezTo>
                  <a:cubicBezTo>
                    <a:pt x="378" y="1699"/>
                    <a:pt x="343" y="1523"/>
                    <a:pt x="343" y="1310"/>
                  </a:cubicBezTo>
                  <a:cubicBezTo>
                    <a:pt x="343" y="992"/>
                    <a:pt x="425" y="732"/>
                    <a:pt x="590" y="555"/>
                  </a:cubicBezTo>
                  <a:cubicBezTo>
                    <a:pt x="756" y="378"/>
                    <a:pt x="956" y="296"/>
                    <a:pt x="1216" y="296"/>
                  </a:cubicBezTo>
                  <a:close/>
                  <a:moveTo>
                    <a:pt x="1204" y="1"/>
                  </a:moveTo>
                  <a:cubicBezTo>
                    <a:pt x="992" y="1"/>
                    <a:pt x="779" y="60"/>
                    <a:pt x="590" y="166"/>
                  </a:cubicBezTo>
                  <a:cubicBezTo>
                    <a:pt x="402" y="260"/>
                    <a:pt x="260" y="414"/>
                    <a:pt x="154" y="626"/>
                  </a:cubicBezTo>
                  <a:cubicBezTo>
                    <a:pt x="48" y="827"/>
                    <a:pt x="1" y="1051"/>
                    <a:pt x="1" y="1310"/>
                  </a:cubicBezTo>
                  <a:cubicBezTo>
                    <a:pt x="1" y="1570"/>
                    <a:pt x="48" y="1794"/>
                    <a:pt x="142" y="1994"/>
                  </a:cubicBezTo>
                  <a:cubicBezTo>
                    <a:pt x="248" y="2195"/>
                    <a:pt x="390" y="2348"/>
                    <a:pt x="579" y="2454"/>
                  </a:cubicBezTo>
                  <a:cubicBezTo>
                    <a:pt x="767" y="2572"/>
                    <a:pt x="968" y="2620"/>
                    <a:pt x="1204" y="2620"/>
                  </a:cubicBezTo>
                  <a:cubicBezTo>
                    <a:pt x="1570" y="2620"/>
                    <a:pt x="1853" y="2502"/>
                    <a:pt x="2077" y="2266"/>
                  </a:cubicBezTo>
                  <a:cubicBezTo>
                    <a:pt x="2313" y="2030"/>
                    <a:pt x="2419" y="1699"/>
                    <a:pt x="2419" y="1287"/>
                  </a:cubicBezTo>
                  <a:cubicBezTo>
                    <a:pt x="2419" y="1062"/>
                    <a:pt x="2372" y="850"/>
                    <a:pt x="2277" y="650"/>
                  </a:cubicBezTo>
                  <a:cubicBezTo>
                    <a:pt x="2183" y="449"/>
                    <a:pt x="2041" y="296"/>
                    <a:pt x="1853" y="178"/>
                  </a:cubicBezTo>
                  <a:cubicBezTo>
                    <a:pt x="1664" y="60"/>
                    <a:pt x="1452" y="1"/>
                    <a:pt x="12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5561975" y="3603500"/>
              <a:ext cx="49875" cy="63425"/>
            </a:xfrm>
            <a:custGeom>
              <a:avLst/>
              <a:gdLst/>
              <a:ahLst/>
              <a:cxnLst/>
              <a:rect l="l" t="t" r="r" b="b"/>
              <a:pathLst>
                <a:path w="1995" h="2537" extrusionOk="0">
                  <a:moveTo>
                    <a:pt x="0" y="1"/>
                  </a:moveTo>
                  <a:lnTo>
                    <a:pt x="0" y="2537"/>
                  </a:lnTo>
                  <a:lnTo>
                    <a:pt x="343" y="2537"/>
                  </a:lnTo>
                  <a:lnTo>
                    <a:pt x="343" y="1499"/>
                  </a:lnTo>
                  <a:lnTo>
                    <a:pt x="1652" y="1499"/>
                  </a:lnTo>
                  <a:lnTo>
                    <a:pt x="1652" y="2537"/>
                  </a:lnTo>
                  <a:lnTo>
                    <a:pt x="1994" y="2537"/>
                  </a:lnTo>
                  <a:lnTo>
                    <a:pt x="1994" y="1"/>
                  </a:lnTo>
                  <a:lnTo>
                    <a:pt x="1652" y="1"/>
                  </a:lnTo>
                  <a:lnTo>
                    <a:pt x="1652" y="1192"/>
                  </a:lnTo>
                  <a:lnTo>
                    <a:pt x="343" y="1192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5616825" y="3648625"/>
              <a:ext cx="24500" cy="37175"/>
            </a:xfrm>
            <a:custGeom>
              <a:avLst/>
              <a:gdLst/>
              <a:ahLst/>
              <a:cxnLst/>
              <a:rect l="l" t="t" r="r" b="b"/>
              <a:pathLst>
                <a:path w="980" h="1487" extrusionOk="0">
                  <a:moveTo>
                    <a:pt x="520" y="0"/>
                  </a:moveTo>
                  <a:cubicBezTo>
                    <a:pt x="378" y="0"/>
                    <a:pt x="272" y="36"/>
                    <a:pt x="189" y="107"/>
                  </a:cubicBezTo>
                  <a:cubicBezTo>
                    <a:pt x="95" y="177"/>
                    <a:pt x="48" y="284"/>
                    <a:pt x="36" y="425"/>
                  </a:cubicBezTo>
                  <a:lnTo>
                    <a:pt x="225" y="449"/>
                  </a:lnTo>
                  <a:cubicBezTo>
                    <a:pt x="225" y="354"/>
                    <a:pt x="248" y="284"/>
                    <a:pt x="307" y="225"/>
                  </a:cubicBezTo>
                  <a:cubicBezTo>
                    <a:pt x="355" y="177"/>
                    <a:pt x="425" y="142"/>
                    <a:pt x="520" y="142"/>
                  </a:cubicBezTo>
                  <a:cubicBezTo>
                    <a:pt x="602" y="142"/>
                    <a:pt x="661" y="177"/>
                    <a:pt x="720" y="225"/>
                  </a:cubicBezTo>
                  <a:cubicBezTo>
                    <a:pt x="767" y="272"/>
                    <a:pt x="791" y="331"/>
                    <a:pt x="791" y="402"/>
                  </a:cubicBezTo>
                  <a:cubicBezTo>
                    <a:pt x="791" y="472"/>
                    <a:pt x="767" y="543"/>
                    <a:pt x="708" y="626"/>
                  </a:cubicBezTo>
                  <a:cubicBezTo>
                    <a:pt x="650" y="696"/>
                    <a:pt x="543" y="803"/>
                    <a:pt x="378" y="932"/>
                  </a:cubicBezTo>
                  <a:cubicBezTo>
                    <a:pt x="284" y="1015"/>
                    <a:pt x="201" y="1098"/>
                    <a:pt x="142" y="1157"/>
                  </a:cubicBezTo>
                  <a:cubicBezTo>
                    <a:pt x="95" y="1227"/>
                    <a:pt x="48" y="1286"/>
                    <a:pt x="24" y="1357"/>
                  </a:cubicBezTo>
                  <a:cubicBezTo>
                    <a:pt x="12" y="1392"/>
                    <a:pt x="1" y="1440"/>
                    <a:pt x="1" y="1487"/>
                  </a:cubicBezTo>
                  <a:lnTo>
                    <a:pt x="980" y="1487"/>
                  </a:lnTo>
                  <a:lnTo>
                    <a:pt x="980" y="1310"/>
                  </a:lnTo>
                  <a:lnTo>
                    <a:pt x="260" y="1310"/>
                  </a:lnTo>
                  <a:cubicBezTo>
                    <a:pt x="272" y="1275"/>
                    <a:pt x="307" y="1239"/>
                    <a:pt x="331" y="1204"/>
                  </a:cubicBezTo>
                  <a:cubicBezTo>
                    <a:pt x="366" y="1180"/>
                    <a:pt x="437" y="1109"/>
                    <a:pt x="543" y="1027"/>
                  </a:cubicBezTo>
                  <a:cubicBezTo>
                    <a:pt x="673" y="909"/>
                    <a:pt x="767" y="826"/>
                    <a:pt x="826" y="767"/>
                  </a:cubicBezTo>
                  <a:cubicBezTo>
                    <a:pt x="885" y="696"/>
                    <a:pt x="921" y="637"/>
                    <a:pt x="944" y="578"/>
                  </a:cubicBezTo>
                  <a:cubicBezTo>
                    <a:pt x="968" y="520"/>
                    <a:pt x="980" y="472"/>
                    <a:pt x="980" y="413"/>
                  </a:cubicBezTo>
                  <a:cubicBezTo>
                    <a:pt x="980" y="295"/>
                    <a:pt x="944" y="189"/>
                    <a:pt x="862" y="118"/>
                  </a:cubicBezTo>
                  <a:cubicBezTo>
                    <a:pt x="779" y="36"/>
                    <a:pt x="661" y="0"/>
                    <a:pt x="5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7"/>
            <p:cNvSpPr/>
            <p:nvPr/>
          </p:nvSpPr>
          <p:spPr>
            <a:xfrm>
              <a:off x="4350125" y="3939425"/>
              <a:ext cx="60500" cy="65500"/>
            </a:xfrm>
            <a:custGeom>
              <a:avLst/>
              <a:gdLst/>
              <a:ahLst/>
              <a:cxnLst/>
              <a:rect l="l" t="t" r="r" b="b"/>
              <a:pathLst>
                <a:path w="2420" h="2620" extrusionOk="0">
                  <a:moveTo>
                    <a:pt x="1216" y="283"/>
                  </a:moveTo>
                  <a:cubicBezTo>
                    <a:pt x="1463" y="283"/>
                    <a:pt x="1664" y="366"/>
                    <a:pt x="1829" y="543"/>
                  </a:cubicBezTo>
                  <a:cubicBezTo>
                    <a:pt x="1994" y="720"/>
                    <a:pt x="2077" y="956"/>
                    <a:pt x="2077" y="1263"/>
                  </a:cubicBezTo>
                  <a:cubicBezTo>
                    <a:pt x="2077" y="1652"/>
                    <a:pt x="1994" y="1923"/>
                    <a:pt x="1817" y="2088"/>
                  </a:cubicBezTo>
                  <a:cubicBezTo>
                    <a:pt x="1652" y="2242"/>
                    <a:pt x="1440" y="2324"/>
                    <a:pt x="1204" y="2324"/>
                  </a:cubicBezTo>
                  <a:cubicBezTo>
                    <a:pt x="1039" y="2324"/>
                    <a:pt x="885" y="2289"/>
                    <a:pt x="756" y="2206"/>
                  </a:cubicBezTo>
                  <a:cubicBezTo>
                    <a:pt x="626" y="2112"/>
                    <a:pt x="520" y="1994"/>
                    <a:pt x="449" y="1841"/>
                  </a:cubicBezTo>
                  <a:cubicBezTo>
                    <a:pt x="378" y="1687"/>
                    <a:pt x="343" y="1510"/>
                    <a:pt x="343" y="1298"/>
                  </a:cubicBezTo>
                  <a:cubicBezTo>
                    <a:pt x="343" y="979"/>
                    <a:pt x="425" y="720"/>
                    <a:pt x="591" y="543"/>
                  </a:cubicBezTo>
                  <a:cubicBezTo>
                    <a:pt x="756" y="366"/>
                    <a:pt x="956" y="283"/>
                    <a:pt x="1216" y="283"/>
                  </a:cubicBezTo>
                  <a:close/>
                  <a:moveTo>
                    <a:pt x="1216" y="0"/>
                  </a:moveTo>
                  <a:cubicBezTo>
                    <a:pt x="992" y="0"/>
                    <a:pt x="791" y="47"/>
                    <a:pt x="591" y="154"/>
                  </a:cubicBezTo>
                  <a:cubicBezTo>
                    <a:pt x="402" y="260"/>
                    <a:pt x="260" y="413"/>
                    <a:pt x="154" y="614"/>
                  </a:cubicBezTo>
                  <a:cubicBezTo>
                    <a:pt x="48" y="814"/>
                    <a:pt x="1" y="1038"/>
                    <a:pt x="1" y="1298"/>
                  </a:cubicBezTo>
                  <a:cubicBezTo>
                    <a:pt x="1" y="1557"/>
                    <a:pt x="48" y="1782"/>
                    <a:pt x="142" y="1982"/>
                  </a:cubicBezTo>
                  <a:cubicBezTo>
                    <a:pt x="248" y="2183"/>
                    <a:pt x="390" y="2336"/>
                    <a:pt x="579" y="2454"/>
                  </a:cubicBezTo>
                  <a:cubicBezTo>
                    <a:pt x="767" y="2560"/>
                    <a:pt x="980" y="2619"/>
                    <a:pt x="1204" y="2619"/>
                  </a:cubicBezTo>
                  <a:cubicBezTo>
                    <a:pt x="1570" y="2619"/>
                    <a:pt x="1853" y="2501"/>
                    <a:pt x="2089" y="2254"/>
                  </a:cubicBezTo>
                  <a:cubicBezTo>
                    <a:pt x="2313" y="2018"/>
                    <a:pt x="2419" y="1687"/>
                    <a:pt x="2419" y="1274"/>
                  </a:cubicBezTo>
                  <a:cubicBezTo>
                    <a:pt x="2419" y="1050"/>
                    <a:pt x="2372" y="838"/>
                    <a:pt x="2277" y="637"/>
                  </a:cubicBezTo>
                  <a:cubicBezTo>
                    <a:pt x="2183" y="437"/>
                    <a:pt x="2042" y="283"/>
                    <a:pt x="1853" y="165"/>
                  </a:cubicBezTo>
                  <a:cubicBezTo>
                    <a:pt x="1664" y="47"/>
                    <a:pt x="1452" y="0"/>
                    <a:pt x="1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7"/>
            <p:cNvSpPr/>
            <p:nvPr/>
          </p:nvSpPr>
          <p:spPr>
            <a:xfrm>
              <a:off x="4208850" y="3939425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192" y="0"/>
                  </a:moveTo>
                  <a:cubicBezTo>
                    <a:pt x="968" y="0"/>
                    <a:pt x="768" y="47"/>
                    <a:pt x="579" y="154"/>
                  </a:cubicBezTo>
                  <a:cubicBezTo>
                    <a:pt x="402" y="260"/>
                    <a:pt x="249" y="401"/>
                    <a:pt x="154" y="602"/>
                  </a:cubicBezTo>
                  <a:cubicBezTo>
                    <a:pt x="48" y="791"/>
                    <a:pt x="1" y="1027"/>
                    <a:pt x="1" y="1286"/>
                  </a:cubicBezTo>
                  <a:cubicBezTo>
                    <a:pt x="1" y="1534"/>
                    <a:pt x="48" y="1758"/>
                    <a:pt x="131" y="1970"/>
                  </a:cubicBezTo>
                  <a:cubicBezTo>
                    <a:pt x="225" y="2183"/>
                    <a:pt x="355" y="2336"/>
                    <a:pt x="520" y="2454"/>
                  </a:cubicBezTo>
                  <a:cubicBezTo>
                    <a:pt x="697" y="2560"/>
                    <a:pt x="921" y="2619"/>
                    <a:pt x="1192" y="2619"/>
                  </a:cubicBezTo>
                  <a:cubicBezTo>
                    <a:pt x="1452" y="2619"/>
                    <a:pt x="1676" y="2548"/>
                    <a:pt x="1865" y="2407"/>
                  </a:cubicBezTo>
                  <a:cubicBezTo>
                    <a:pt x="2042" y="2254"/>
                    <a:pt x="2172" y="2053"/>
                    <a:pt x="2242" y="1770"/>
                  </a:cubicBezTo>
                  <a:lnTo>
                    <a:pt x="1900" y="1687"/>
                  </a:lnTo>
                  <a:cubicBezTo>
                    <a:pt x="1865" y="1900"/>
                    <a:pt x="1770" y="2065"/>
                    <a:pt x="1641" y="2171"/>
                  </a:cubicBezTo>
                  <a:cubicBezTo>
                    <a:pt x="1511" y="2277"/>
                    <a:pt x="1358" y="2336"/>
                    <a:pt x="1169" y="2336"/>
                  </a:cubicBezTo>
                  <a:cubicBezTo>
                    <a:pt x="1015" y="2336"/>
                    <a:pt x="862" y="2289"/>
                    <a:pt x="732" y="2218"/>
                  </a:cubicBezTo>
                  <a:cubicBezTo>
                    <a:pt x="603" y="2136"/>
                    <a:pt x="508" y="2018"/>
                    <a:pt x="437" y="1852"/>
                  </a:cubicBezTo>
                  <a:cubicBezTo>
                    <a:pt x="378" y="1687"/>
                    <a:pt x="343" y="1498"/>
                    <a:pt x="343" y="1286"/>
                  </a:cubicBezTo>
                  <a:cubicBezTo>
                    <a:pt x="343" y="1121"/>
                    <a:pt x="378" y="956"/>
                    <a:pt x="426" y="802"/>
                  </a:cubicBezTo>
                  <a:cubicBezTo>
                    <a:pt x="485" y="649"/>
                    <a:pt x="567" y="519"/>
                    <a:pt x="697" y="425"/>
                  </a:cubicBezTo>
                  <a:cubicBezTo>
                    <a:pt x="839" y="331"/>
                    <a:pt x="992" y="283"/>
                    <a:pt x="1192" y="283"/>
                  </a:cubicBezTo>
                  <a:cubicBezTo>
                    <a:pt x="1358" y="283"/>
                    <a:pt x="1499" y="331"/>
                    <a:pt x="1617" y="413"/>
                  </a:cubicBezTo>
                  <a:cubicBezTo>
                    <a:pt x="1723" y="496"/>
                    <a:pt x="1806" y="626"/>
                    <a:pt x="1865" y="814"/>
                  </a:cubicBezTo>
                  <a:lnTo>
                    <a:pt x="2195" y="732"/>
                  </a:lnTo>
                  <a:cubicBezTo>
                    <a:pt x="2124" y="508"/>
                    <a:pt x="2006" y="319"/>
                    <a:pt x="1841" y="189"/>
                  </a:cubicBezTo>
                  <a:cubicBezTo>
                    <a:pt x="1664" y="59"/>
                    <a:pt x="1452" y="0"/>
                    <a:pt x="11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7"/>
            <p:cNvSpPr/>
            <p:nvPr/>
          </p:nvSpPr>
          <p:spPr>
            <a:xfrm>
              <a:off x="4270500" y="3941475"/>
              <a:ext cx="49575" cy="63450"/>
            </a:xfrm>
            <a:custGeom>
              <a:avLst/>
              <a:gdLst/>
              <a:ahLst/>
              <a:cxnLst/>
              <a:rect l="l" t="t" r="r" b="b"/>
              <a:pathLst>
                <a:path w="1983" h="2538" extrusionOk="0">
                  <a:moveTo>
                    <a:pt x="0" y="1"/>
                  </a:moveTo>
                  <a:lnTo>
                    <a:pt x="0" y="2537"/>
                  </a:lnTo>
                  <a:lnTo>
                    <a:pt x="331" y="2537"/>
                  </a:lnTo>
                  <a:lnTo>
                    <a:pt x="331" y="1346"/>
                  </a:lnTo>
                  <a:lnTo>
                    <a:pt x="1652" y="1346"/>
                  </a:lnTo>
                  <a:lnTo>
                    <a:pt x="1652" y="2537"/>
                  </a:lnTo>
                  <a:lnTo>
                    <a:pt x="1982" y="2537"/>
                  </a:lnTo>
                  <a:lnTo>
                    <a:pt x="1982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31" y="1039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7"/>
            <p:cNvSpPr/>
            <p:nvPr/>
          </p:nvSpPr>
          <p:spPr>
            <a:xfrm>
              <a:off x="4324775" y="3986325"/>
              <a:ext cx="24200" cy="37775"/>
            </a:xfrm>
            <a:custGeom>
              <a:avLst/>
              <a:gdLst/>
              <a:ahLst/>
              <a:cxnLst/>
              <a:rect l="l" t="t" r="r" b="b"/>
              <a:pathLst>
                <a:path w="968" h="1511" extrusionOk="0">
                  <a:moveTo>
                    <a:pt x="460" y="0"/>
                  </a:moveTo>
                  <a:cubicBezTo>
                    <a:pt x="342" y="0"/>
                    <a:pt x="248" y="35"/>
                    <a:pt x="165" y="106"/>
                  </a:cubicBezTo>
                  <a:cubicBezTo>
                    <a:pt x="95" y="177"/>
                    <a:pt x="36" y="271"/>
                    <a:pt x="24" y="389"/>
                  </a:cubicBezTo>
                  <a:lnTo>
                    <a:pt x="201" y="425"/>
                  </a:lnTo>
                  <a:cubicBezTo>
                    <a:pt x="212" y="330"/>
                    <a:pt x="248" y="271"/>
                    <a:pt x="295" y="224"/>
                  </a:cubicBezTo>
                  <a:cubicBezTo>
                    <a:pt x="342" y="177"/>
                    <a:pt x="401" y="153"/>
                    <a:pt x="472" y="153"/>
                  </a:cubicBezTo>
                  <a:cubicBezTo>
                    <a:pt x="543" y="153"/>
                    <a:pt x="602" y="177"/>
                    <a:pt x="637" y="224"/>
                  </a:cubicBezTo>
                  <a:cubicBezTo>
                    <a:pt x="684" y="260"/>
                    <a:pt x="708" y="319"/>
                    <a:pt x="708" y="389"/>
                  </a:cubicBezTo>
                  <a:cubicBezTo>
                    <a:pt x="708" y="472"/>
                    <a:pt x="673" y="531"/>
                    <a:pt x="614" y="566"/>
                  </a:cubicBezTo>
                  <a:cubicBezTo>
                    <a:pt x="555" y="613"/>
                    <a:pt x="484" y="637"/>
                    <a:pt x="413" y="637"/>
                  </a:cubicBezTo>
                  <a:cubicBezTo>
                    <a:pt x="401" y="637"/>
                    <a:pt x="389" y="637"/>
                    <a:pt x="378" y="625"/>
                  </a:cubicBezTo>
                  <a:lnTo>
                    <a:pt x="354" y="790"/>
                  </a:lnTo>
                  <a:cubicBezTo>
                    <a:pt x="413" y="779"/>
                    <a:pt x="448" y="767"/>
                    <a:pt x="484" y="767"/>
                  </a:cubicBezTo>
                  <a:cubicBezTo>
                    <a:pt x="566" y="767"/>
                    <a:pt x="637" y="802"/>
                    <a:pt x="696" y="849"/>
                  </a:cubicBezTo>
                  <a:cubicBezTo>
                    <a:pt x="743" y="908"/>
                    <a:pt x="779" y="979"/>
                    <a:pt x="779" y="1062"/>
                  </a:cubicBezTo>
                  <a:cubicBezTo>
                    <a:pt x="779" y="1144"/>
                    <a:pt x="743" y="1215"/>
                    <a:pt x="684" y="1274"/>
                  </a:cubicBezTo>
                  <a:cubicBezTo>
                    <a:pt x="625" y="1333"/>
                    <a:pt x="555" y="1368"/>
                    <a:pt x="472" y="1368"/>
                  </a:cubicBezTo>
                  <a:cubicBezTo>
                    <a:pt x="401" y="1368"/>
                    <a:pt x="342" y="1345"/>
                    <a:pt x="283" y="1298"/>
                  </a:cubicBezTo>
                  <a:cubicBezTo>
                    <a:pt x="236" y="1250"/>
                    <a:pt x="201" y="1180"/>
                    <a:pt x="177" y="1074"/>
                  </a:cubicBezTo>
                  <a:lnTo>
                    <a:pt x="0" y="1097"/>
                  </a:lnTo>
                  <a:cubicBezTo>
                    <a:pt x="12" y="1227"/>
                    <a:pt x="59" y="1321"/>
                    <a:pt x="142" y="1404"/>
                  </a:cubicBezTo>
                  <a:cubicBezTo>
                    <a:pt x="236" y="1475"/>
                    <a:pt x="342" y="1510"/>
                    <a:pt x="472" y="1510"/>
                  </a:cubicBezTo>
                  <a:cubicBezTo>
                    <a:pt x="614" y="1510"/>
                    <a:pt x="732" y="1475"/>
                    <a:pt x="826" y="1380"/>
                  </a:cubicBezTo>
                  <a:cubicBezTo>
                    <a:pt x="920" y="1286"/>
                    <a:pt x="967" y="1180"/>
                    <a:pt x="967" y="1050"/>
                  </a:cubicBezTo>
                  <a:cubicBezTo>
                    <a:pt x="967" y="956"/>
                    <a:pt x="944" y="873"/>
                    <a:pt x="897" y="814"/>
                  </a:cubicBezTo>
                  <a:cubicBezTo>
                    <a:pt x="850" y="755"/>
                    <a:pt x="779" y="708"/>
                    <a:pt x="696" y="684"/>
                  </a:cubicBezTo>
                  <a:cubicBezTo>
                    <a:pt x="755" y="661"/>
                    <a:pt x="814" y="613"/>
                    <a:pt x="850" y="566"/>
                  </a:cubicBezTo>
                  <a:cubicBezTo>
                    <a:pt x="873" y="507"/>
                    <a:pt x="897" y="448"/>
                    <a:pt x="897" y="389"/>
                  </a:cubicBezTo>
                  <a:cubicBezTo>
                    <a:pt x="897" y="319"/>
                    <a:pt x="873" y="260"/>
                    <a:pt x="838" y="201"/>
                  </a:cubicBezTo>
                  <a:cubicBezTo>
                    <a:pt x="802" y="142"/>
                    <a:pt x="755" y="94"/>
                    <a:pt x="684" y="59"/>
                  </a:cubicBezTo>
                  <a:cubicBezTo>
                    <a:pt x="614" y="24"/>
                    <a:pt x="543" y="0"/>
                    <a:pt x="4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7"/>
            <p:cNvSpPr/>
            <p:nvPr/>
          </p:nvSpPr>
          <p:spPr>
            <a:xfrm>
              <a:off x="4611725" y="3795500"/>
              <a:ext cx="60775" cy="65500"/>
            </a:xfrm>
            <a:custGeom>
              <a:avLst/>
              <a:gdLst/>
              <a:ahLst/>
              <a:cxnLst/>
              <a:rect l="l" t="t" r="r" b="b"/>
              <a:pathLst>
                <a:path w="2431" h="2620" extrusionOk="0">
                  <a:moveTo>
                    <a:pt x="1216" y="283"/>
                  </a:moveTo>
                  <a:cubicBezTo>
                    <a:pt x="1452" y="283"/>
                    <a:pt x="1652" y="366"/>
                    <a:pt x="1829" y="531"/>
                  </a:cubicBezTo>
                  <a:cubicBezTo>
                    <a:pt x="1994" y="696"/>
                    <a:pt x="2077" y="968"/>
                    <a:pt x="2077" y="1345"/>
                  </a:cubicBezTo>
                  <a:cubicBezTo>
                    <a:pt x="2077" y="1652"/>
                    <a:pt x="2006" y="1900"/>
                    <a:pt x="1841" y="2077"/>
                  </a:cubicBezTo>
                  <a:cubicBezTo>
                    <a:pt x="1676" y="2242"/>
                    <a:pt x="1463" y="2336"/>
                    <a:pt x="1216" y="2336"/>
                  </a:cubicBezTo>
                  <a:cubicBezTo>
                    <a:pt x="968" y="2336"/>
                    <a:pt x="756" y="2242"/>
                    <a:pt x="590" y="2065"/>
                  </a:cubicBezTo>
                  <a:cubicBezTo>
                    <a:pt x="437" y="1888"/>
                    <a:pt x="354" y="1640"/>
                    <a:pt x="354" y="1310"/>
                  </a:cubicBezTo>
                  <a:cubicBezTo>
                    <a:pt x="354" y="1109"/>
                    <a:pt x="390" y="932"/>
                    <a:pt x="461" y="779"/>
                  </a:cubicBezTo>
                  <a:cubicBezTo>
                    <a:pt x="520" y="614"/>
                    <a:pt x="626" y="496"/>
                    <a:pt x="756" y="413"/>
                  </a:cubicBezTo>
                  <a:cubicBezTo>
                    <a:pt x="897" y="331"/>
                    <a:pt x="1051" y="283"/>
                    <a:pt x="1216" y="283"/>
                  </a:cubicBezTo>
                  <a:close/>
                  <a:moveTo>
                    <a:pt x="1216" y="0"/>
                  </a:moveTo>
                  <a:cubicBezTo>
                    <a:pt x="980" y="0"/>
                    <a:pt x="767" y="59"/>
                    <a:pt x="579" y="166"/>
                  </a:cubicBezTo>
                  <a:cubicBezTo>
                    <a:pt x="390" y="283"/>
                    <a:pt x="248" y="437"/>
                    <a:pt x="154" y="637"/>
                  </a:cubicBezTo>
                  <a:cubicBezTo>
                    <a:pt x="60" y="838"/>
                    <a:pt x="1" y="1062"/>
                    <a:pt x="1" y="1310"/>
                  </a:cubicBezTo>
                  <a:cubicBezTo>
                    <a:pt x="1" y="1569"/>
                    <a:pt x="60" y="1805"/>
                    <a:pt x="166" y="2006"/>
                  </a:cubicBezTo>
                  <a:cubicBezTo>
                    <a:pt x="260" y="2206"/>
                    <a:pt x="413" y="2360"/>
                    <a:pt x="602" y="2466"/>
                  </a:cubicBezTo>
                  <a:cubicBezTo>
                    <a:pt x="791" y="2572"/>
                    <a:pt x="992" y="2619"/>
                    <a:pt x="1216" y="2619"/>
                  </a:cubicBezTo>
                  <a:cubicBezTo>
                    <a:pt x="1452" y="2619"/>
                    <a:pt x="1664" y="2560"/>
                    <a:pt x="1853" y="2454"/>
                  </a:cubicBezTo>
                  <a:cubicBezTo>
                    <a:pt x="2041" y="2336"/>
                    <a:pt x="2183" y="2171"/>
                    <a:pt x="2277" y="1982"/>
                  </a:cubicBezTo>
                  <a:cubicBezTo>
                    <a:pt x="2384" y="1782"/>
                    <a:pt x="2431" y="1569"/>
                    <a:pt x="2431" y="1345"/>
                  </a:cubicBezTo>
                  <a:cubicBezTo>
                    <a:pt x="2431" y="921"/>
                    <a:pt x="2313" y="590"/>
                    <a:pt x="2089" y="354"/>
                  </a:cubicBezTo>
                  <a:cubicBezTo>
                    <a:pt x="1865" y="118"/>
                    <a:pt x="1570" y="0"/>
                    <a:pt x="1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7"/>
            <p:cNvSpPr/>
            <p:nvPr/>
          </p:nvSpPr>
          <p:spPr>
            <a:xfrm>
              <a:off x="4642100" y="3866875"/>
              <a:ext cx="25" cy="112100"/>
            </a:xfrm>
            <a:custGeom>
              <a:avLst/>
              <a:gdLst/>
              <a:ahLst/>
              <a:cxnLst/>
              <a:rect l="l" t="t" r="r" b="b"/>
              <a:pathLst>
                <a:path w="1" h="4484" fill="none" extrusionOk="0">
                  <a:moveTo>
                    <a:pt x="1" y="4483"/>
                  </a:moveTo>
                  <a:lnTo>
                    <a:pt x="1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7"/>
            <p:cNvSpPr/>
            <p:nvPr/>
          </p:nvSpPr>
          <p:spPr>
            <a:xfrm>
              <a:off x="4513225" y="3980700"/>
              <a:ext cx="258075" cy="294950"/>
            </a:xfrm>
            <a:custGeom>
              <a:avLst/>
              <a:gdLst/>
              <a:ahLst/>
              <a:cxnLst/>
              <a:rect l="l" t="t" r="r" b="b"/>
              <a:pathLst>
                <a:path w="10323" h="11798" fill="none" extrusionOk="0">
                  <a:moveTo>
                    <a:pt x="0" y="8849"/>
                  </a:moveTo>
                  <a:lnTo>
                    <a:pt x="5156" y="11798"/>
                  </a:lnTo>
                  <a:lnTo>
                    <a:pt x="10323" y="8849"/>
                  </a:lnTo>
                  <a:lnTo>
                    <a:pt x="10323" y="2950"/>
                  </a:lnTo>
                  <a:lnTo>
                    <a:pt x="5156" y="1"/>
                  </a:lnTo>
                  <a:lnTo>
                    <a:pt x="0" y="2950"/>
                  </a:lnTo>
                  <a:close/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7"/>
            <p:cNvSpPr/>
            <p:nvPr/>
          </p:nvSpPr>
          <p:spPr>
            <a:xfrm>
              <a:off x="4535350" y="4034075"/>
              <a:ext cx="215300" cy="188850"/>
            </a:xfrm>
            <a:custGeom>
              <a:avLst/>
              <a:gdLst/>
              <a:ahLst/>
              <a:cxnLst/>
              <a:rect l="l" t="t" r="r" b="b"/>
              <a:pathLst>
                <a:path w="8612" h="7554" extrusionOk="0">
                  <a:moveTo>
                    <a:pt x="4354" y="259"/>
                  </a:moveTo>
                  <a:cubicBezTo>
                    <a:pt x="4989" y="259"/>
                    <a:pt x="5640" y="438"/>
                    <a:pt x="6217" y="815"/>
                  </a:cubicBezTo>
                  <a:cubicBezTo>
                    <a:pt x="7845" y="1865"/>
                    <a:pt x="8329" y="4047"/>
                    <a:pt x="7267" y="5687"/>
                  </a:cubicBezTo>
                  <a:cubicBezTo>
                    <a:pt x="6596" y="6728"/>
                    <a:pt x="5466" y="7297"/>
                    <a:pt x="4310" y="7297"/>
                  </a:cubicBezTo>
                  <a:cubicBezTo>
                    <a:pt x="3658" y="7297"/>
                    <a:pt x="2998" y="7116"/>
                    <a:pt x="2407" y="6737"/>
                  </a:cubicBezTo>
                  <a:cubicBezTo>
                    <a:pt x="767" y="5687"/>
                    <a:pt x="295" y="3517"/>
                    <a:pt x="1345" y="1877"/>
                  </a:cubicBezTo>
                  <a:cubicBezTo>
                    <a:pt x="2006" y="850"/>
                    <a:pt x="3103" y="284"/>
                    <a:pt x="4235" y="261"/>
                  </a:cubicBezTo>
                  <a:cubicBezTo>
                    <a:pt x="4275" y="259"/>
                    <a:pt x="4314" y="259"/>
                    <a:pt x="4354" y="259"/>
                  </a:cubicBezTo>
                  <a:close/>
                  <a:moveTo>
                    <a:pt x="4288" y="1"/>
                  </a:moveTo>
                  <a:cubicBezTo>
                    <a:pt x="4266" y="1"/>
                    <a:pt x="4245" y="1"/>
                    <a:pt x="4223" y="1"/>
                  </a:cubicBezTo>
                  <a:cubicBezTo>
                    <a:pt x="3020" y="25"/>
                    <a:pt x="1840" y="638"/>
                    <a:pt x="1133" y="1735"/>
                  </a:cubicBezTo>
                  <a:cubicBezTo>
                    <a:pt x="0" y="3493"/>
                    <a:pt x="519" y="5829"/>
                    <a:pt x="2265" y="6950"/>
                  </a:cubicBezTo>
                  <a:cubicBezTo>
                    <a:pt x="2899" y="7358"/>
                    <a:pt x="3609" y="7553"/>
                    <a:pt x="4309" y="7553"/>
                  </a:cubicBezTo>
                  <a:cubicBezTo>
                    <a:pt x="5550" y="7553"/>
                    <a:pt x="6763" y="6941"/>
                    <a:pt x="7479" y="5817"/>
                  </a:cubicBezTo>
                  <a:cubicBezTo>
                    <a:pt x="8612" y="4071"/>
                    <a:pt x="8105" y="1723"/>
                    <a:pt x="6347" y="603"/>
                  </a:cubicBezTo>
                  <a:cubicBezTo>
                    <a:pt x="5706" y="191"/>
                    <a:pt x="4998" y="1"/>
                    <a:pt x="42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4414125" y="3997525"/>
              <a:ext cx="97350" cy="56050"/>
            </a:xfrm>
            <a:custGeom>
              <a:avLst/>
              <a:gdLst/>
              <a:ahLst/>
              <a:cxnLst/>
              <a:rect l="l" t="t" r="r" b="b"/>
              <a:pathLst>
                <a:path w="3894" h="2242" fill="none" extrusionOk="0">
                  <a:moveTo>
                    <a:pt x="1" y="0"/>
                  </a:moveTo>
                  <a:lnTo>
                    <a:pt x="3894" y="2242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4642100" y="4277700"/>
              <a:ext cx="25" cy="112400"/>
            </a:xfrm>
            <a:custGeom>
              <a:avLst/>
              <a:gdLst/>
              <a:ahLst/>
              <a:cxnLst/>
              <a:rect l="l" t="t" r="r" b="b"/>
              <a:pathLst>
                <a:path w="1" h="4496" fill="none" extrusionOk="0">
                  <a:moveTo>
                    <a:pt x="1" y="4495"/>
                  </a:moveTo>
                  <a:lnTo>
                    <a:pt x="1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4642100" y="4470275"/>
              <a:ext cx="25" cy="112100"/>
            </a:xfrm>
            <a:custGeom>
              <a:avLst/>
              <a:gdLst/>
              <a:ahLst/>
              <a:cxnLst/>
              <a:rect l="l" t="t" r="r" b="b"/>
              <a:pathLst>
                <a:path w="1" h="4484" fill="none" extrusionOk="0">
                  <a:moveTo>
                    <a:pt x="1" y="4484"/>
                  </a:moveTo>
                  <a:lnTo>
                    <a:pt x="1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4615550" y="4589725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192" y="1"/>
                  </a:moveTo>
                  <a:cubicBezTo>
                    <a:pt x="921" y="1"/>
                    <a:pt x="697" y="60"/>
                    <a:pt x="532" y="166"/>
                  </a:cubicBezTo>
                  <a:cubicBezTo>
                    <a:pt x="355" y="284"/>
                    <a:pt x="225" y="449"/>
                    <a:pt x="143" y="649"/>
                  </a:cubicBezTo>
                  <a:cubicBezTo>
                    <a:pt x="48" y="862"/>
                    <a:pt x="1" y="1086"/>
                    <a:pt x="1" y="1334"/>
                  </a:cubicBezTo>
                  <a:cubicBezTo>
                    <a:pt x="1" y="1593"/>
                    <a:pt x="60" y="1829"/>
                    <a:pt x="154" y="2030"/>
                  </a:cubicBezTo>
                  <a:cubicBezTo>
                    <a:pt x="260" y="2218"/>
                    <a:pt x="402" y="2372"/>
                    <a:pt x="591" y="2466"/>
                  </a:cubicBezTo>
                  <a:cubicBezTo>
                    <a:pt x="768" y="2572"/>
                    <a:pt x="980" y="2620"/>
                    <a:pt x="1204" y="2620"/>
                  </a:cubicBezTo>
                  <a:cubicBezTo>
                    <a:pt x="1452" y="2620"/>
                    <a:pt x="1664" y="2561"/>
                    <a:pt x="1841" y="2431"/>
                  </a:cubicBezTo>
                  <a:cubicBezTo>
                    <a:pt x="2018" y="2301"/>
                    <a:pt x="2136" y="2124"/>
                    <a:pt x="2207" y="1888"/>
                  </a:cubicBezTo>
                  <a:lnTo>
                    <a:pt x="1877" y="1806"/>
                  </a:lnTo>
                  <a:cubicBezTo>
                    <a:pt x="1818" y="1994"/>
                    <a:pt x="1723" y="2124"/>
                    <a:pt x="1617" y="2207"/>
                  </a:cubicBezTo>
                  <a:cubicBezTo>
                    <a:pt x="1499" y="2301"/>
                    <a:pt x="1369" y="2336"/>
                    <a:pt x="1192" y="2336"/>
                  </a:cubicBezTo>
                  <a:cubicBezTo>
                    <a:pt x="1004" y="2336"/>
                    <a:pt x="839" y="2289"/>
                    <a:pt x="709" y="2195"/>
                  </a:cubicBezTo>
                  <a:cubicBezTo>
                    <a:pt x="579" y="2101"/>
                    <a:pt x="485" y="1983"/>
                    <a:pt x="426" y="1817"/>
                  </a:cubicBezTo>
                  <a:cubicBezTo>
                    <a:pt x="378" y="1664"/>
                    <a:pt x="355" y="1499"/>
                    <a:pt x="355" y="1334"/>
                  </a:cubicBezTo>
                  <a:cubicBezTo>
                    <a:pt x="355" y="1121"/>
                    <a:pt x="378" y="933"/>
                    <a:pt x="449" y="767"/>
                  </a:cubicBezTo>
                  <a:cubicBezTo>
                    <a:pt x="508" y="614"/>
                    <a:pt x="603" y="496"/>
                    <a:pt x="744" y="414"/>
                  </a:cubicBezTo>
                  <a:cubicBezTo>
                    <a:pt x="874" y="331"/>
                    <a:pt x="1015" y="296"/>
                    <a:pt x="1169" y="296"/>
                  </a:cubicBezTo>
                  <a:cubicBezTo>
                    <a:pt x="1358" y="296"/>
                    <a:pt x="1511" y="343"/>
                    <a:pt x="1641" y="449"/>
                  </a:cubicBezTo>
                  <a:cubicBezTo>
                    <a:pt x="1770" y="567"/>
                    <a:pt x="1865" y="720"/>
                    <a:pt x="1912" y="933"/>
                  </a:cubicBezTo>
                  <a:lnTo>
                    <a:pt x="2242" y="850"/>
                  </a:lnTo>
                  <a:cubicBezTo>
                    <a:pt x="2172" y="579"/>
                    <a:pt x="2054" y="366"/>
                    <a:pt x="1865" y="225"/>
                  </a:cubicBezTo>
                  <a:cubicBezTo>
                    <a:pt x="1688" y="71"/>
                    <a:pt x="1464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7"/>
            <p:cNvSpPr/>
            <p:nvPr/>
          </p:nvSpPr>
          <p:spPr>
            <a:xfrm>
              <a:off x="4679275" y="4592100"/>
              <a:ext cx="49850" cy="63125"/>
            </a:xfrm>
            <a:custGeom>
              <a:avLst/>
              <a:gdLst/>
              <a:ahLst/>
              <a:cxnLst/>
              <a:rect l="l" t="t" r="r" b="b"/>
              <a:pathLst>
                <a:path w="1994" h="2525" extrusionOk="0">
                  <a:moveTo>
                    <a:pt x="0" y="0"/>
                  </a:moveTo>
                  <a:lnTo>
                    <a:pt x="0" y="2525"/>
                  </a:lnTo>
                  <a:lnTo>
                    <a:pt x="342" y="2525"/>
                  </a:lnTo>
                  <a:lnTo>
                    <a:pt x="342" y="1486"/>
                  </a:lnTo>
                  <a:lnTo>
                    <a:pt x="1652" y="1486"/>
                  </a:lnTo>
                  <a:lnTo>
                    <a:pt x="1652" y="2525"/>
                  </a:lnTo>
                  <a:lnTo>
                    <a:pt x="1994" y="2525"/>
                  </a:lnTo>
                  <a:lnTo>
                    <a:pt x="1994" y="0"/>
                  </a:lnTo>
                  <a:lnTo>
                    <a:pt x="1652" y="0"/>
                  </a:lnTo>
                  <a:lnTo>
                    <a:pt x="1652" y="1192"/>
                  </a:lnTo>
                  <a:lnTo>
                    <a:pt x="342" y="1192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7"/>
            <p:cNvSpPr/>
            <p:nvPr/>
          </p:nvSpPr>
          <p:spPr>
            <a:xfrm>
              <a:off x="4642100" y="4666400"/>
              <a:ext cx="25" cy="112100"/>
            </a:xfrm>
            <a:custGeom>
              <a:avLst/>
              <a:gdLst/>
              <a:ahLst/>
              <a:cxnLst/>
              <a:rect l="l" t="t" r="r" b="b"/>
              <a:pathLst>
                <a:path w="1" h="4484" fill="none" extrusionOk="0">
                  <a:moveTo>
                    <a:pt x="1" y="4484"/>
                  </a:moveTo>
                  <a:lnTo>
                    <a:pt x="1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7"/>
            <p:cNvSpPr/>
            <p:nvPr/>
          </p:nvSpPr>
          <p:spPr>
            <a:xfrm>
              <a:off x="4612600" y="4785850"/>
              <a:ext cx="55775" cy="65500"/>
            </a:xfrm>
            <a:custGeom>
              <a:avLst/>
              <a:gdLst/>
              <a:ahLst/>
              <a:cxnLst/>
              <a:rect l="l" t="t" r="r" b="b"/>
              <a:pathLst>
                <a:path w="2231" h="2620" extrusionOk="0">
                  <a:moveTo>
                    <a:pt x="1192" y="1"/>
                  </a:moveTo>
                  <a:cubicBezTo>
                    <a:pt x="968" y="1"/>
                    <a:pt x="768" y="60"/>
                    <a:pt x="579" y="154"/>
                  </a:cubicBezTo>
                  <a:cubicBezTo>
                    <a:pt x="390" y="260"/>
                    <a:pt x="249" y="414"/>
                    <a:pt x="143" y="602"/>
                  </a:cubicBezTo>
                  <a:cubicBezTo>
                    <a:pt x="48" y="803"/>
                    <a:pt x="1" y="1027"/>
                    <a:pt x="1" y="1298"/>
                  </a:cubicBezTo>
                  <a:cubicBezTo>
                    <a:pt x="1" y="1534"/>
                    <a:pt x="36" y="1770"/>
                    <a:pt x="131" y="1971"/>
                  </a:cubicBezTo>
                  <a:cubicBezTo>
                    <a:pt x="225" y="2183"/>
                    <a:pt x="355" y="2348"/>
                    <a:pt x="520" y="2454"/>
                  </a:cubicBezTo>
                  <a:cubicBezTo>
                    <a:pt x="697" y="2572"/>
                    <a:pt x="909" y="2620"/>
                    <a:pt x="1192" y="2620"/>
                  </a:cubicBezTo>
                  <a:cubicBezTo>
                    <a:pt x="1452" y="2620"/>
                    <a:pt x="1676" y="2549"/>
                    <a:pt x="1853" y="2407"/>
                  </a:cubicBezTo>
                  <a:cubicBezTo>
                    <a:pt x="2042" y="2266"/>
                    <a:pt x="2172" y="2053"/>
                    <a:pt x="2231" y="1782"/>
                  </a:cubicBezTo>
                  <a:lnTo>
                    <a:pt x="1900" y="1699"/>
                  </a:lnTo>
                  <a:cubicBezTo>
                    <a:pt x="1853" y="1912"/>
                    <a:pt x="1771" y="2065"/>
                    <a:pt x="1641" y="2171"/>
                  </a:cubicBezTo>
                  <a:cubicBezTo>
                    <a:pt x="1511" y="2289"/>
                    <a:pt x="1346" y="2336"/>
                    <a:pt x="1157" y="2336"/>
                  </a:cubicBezTo>
                  <a:cubicBezTo>
                    <a:pt x="1004" y="2336"/>
                    <a:pt x="862" y="2301"/>
                    <a:pt x="732" y="2218"/>
                  </a:cubicBezTo>
                  <a:cubicBezTo>
                    <a:pt x="591" y="2136"/>
                    <a:pt x="496" y="2018"/>
                    <a:pt x="437" y="1865"/>
                  </a:cubicBezTo>
                  <a:cubicBezTo>
                    <a:pt x="378" y="1699"/>
                    <a:pt x="343" y="1511"/>
                    <a:pt x="343" y="1298"/>
                  </a:cubicBezTo>
                  <a:cubicBezTo>
                    <a:pt x="343" y="1133"/>
                    <a:pt x="367" y="968"/>
                    <a:pt x="426" y="803"/>
                  </a:cubicBezTo>
                  <a:cubicBezTo>
                    <a:pt x="473" y="649"/>
                    <a:pt x="567" y="520"/>
                    <a:pt x="697" y="437"/>
                  </a:cubicBezTo>
                  <a:cubicBezTo>
                    <a:pt x="827" y="343"/>
                    <a:pt x="992" y="296"/>
                    <a:pt x="1181" y="296"/>
                  </a:cubicBezTo>
                  <a:cubicBezTo>
                    <a:pt x="1358" y="296"/>
                    <a:pt x="1499" y="331"/>
                    <a:pt x="1605" y="414"/>
                  </a:cubicBezTo>
                  <a:cubicBezTo>
                    <a:pt x="1723" y="508"/>
                    <a:pt x="1806" y="638"/>
                    <a:pt x="1865" y="826"/>
                  </a:cubicBezTo>
                  <a:lnTo>
                    <a:pt x="2195" y="744"/>
                  </a:lnTo>
                  <a:cubicBezTo>
                    <a:pt x="2124" y="508"/>
                    <a:pt x="2006" y="331"/>
                    <a:pt x="1830" y="201"/>
                  </a:cubicBezTo>
                  <a:cubicBezTo>
                    <a:pt x="1664" y="71"/>
                    <a:pt x="1440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7"/>
            <p:cNvSpPr/>
            <p:nvPr/>
          </p:nvSpPr>
          <p:spPr>
            <a:xfrm>
              <a:off x="4740025" y="4787925"/>
              <a:ext cx="49850" cy="63125"/>
            </a:xfrm>
            <a:custGeom>
              <a:avLst/>
              <a:gdLst/>
              <a:ahLst/>
              <a:cxnLst/>
              <a:rect l="l" t="t" r="r" b="b"/>
              <a:pathLst>
                <a:path w="1994" h="2525" extrusionOk="0">
                  <a:moveTo>
                    <a:pt x="0" y="0"/>
                  </a:moveTo>
                  <a:lnTo>
                    <a:pt x="0" y="2525"/>
                  </a:lnTo>
                  <a:lnTo>
                    <a:pt x="342" y="2525"/>
                  </a:lnTo>
                  <a:lnTo>
                    <a:pt x="342" y="1333"/>
                  </a:lnTo>
                  <a:lnTo>
                    <a:pt x="1652" y="1333"/>
                  </a:lnTo>
                  <a:lnTo>
                    <a:pt x="1652" y="2525"/>
                  </a:lnTo>
                  <a:lnTo>
                    <a:pt x="1994" y="2525"/>
                  </a:lnTo>
                  <a:lnTo>
                    <a:pt x="1994" y="0"/>
                  </a:lnTo>
                  <a:lnTo>
                    <a:pt x="1652" y="0"/>
                  </a:lnTo>
                  <a:lnTo>
                    <a:pt x="1652" y="1038"/>
                  </a:lnTo>
                  <a:lnTo>
                    <a:pt x="342" y="1038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7"/>
            <p:cNvSpPr/>
            <p:nvPr/>
          </p:nvSpPr>
          <p:spPr>
            <a:xfrm>
              <a:off x="4675125" y="4786150"/>
              <a:ext cx="60500" cy="65500"/>
            </a:xfrm>
            <a:custGeom>
              <a:avLst/>
              <a:gdLst/>
              <a:ahLst/>
              <a:cxnLst/>
              <a:rect l="l" t="t" r="r" b="b"/>
              <a:pathLst>
                <a:path w="2420" h="2620" extrusionOk="0">
                  <a:moveTo>
                    <a:pt x="1216" y="284"/>
                  </a:moveTo>
                  <a:cubicBezTo>
                    <a:pt x="1464" y="284"/>
                    <a:pt x="1664" y="378"/>
                    <a:pt x="1829" y="543"/>
                  </a:cubicBezTo>
                  <a:cubicBezTo>
                    <a:pt x="1995" y="720"/>
                    <a:pt x="2077" y="968"/>
                    <a:pt x="2077" y="1275"/>
                  </a:cubicBezTo>
                  <a:cubicBezTo>
                    <a:pt x="2077" y="1652"/>
                    <a:pt x="1995" y="1923"/>
                    <a:pt x="1818" y="2089"/>
                  </a:cubicBezTo>
                  <a:cubicBezTo>
                    <a:pt x="1653" y="2254"/>
                    <a:pt x="1452" y="2336"/>
                    <a:pt x="1216" y="2336"/>
                  </a:cubicBezTo>
                  <a:cubicBezTo>
                    <a:pt x="1039" y="2336"/>
                    <a:pt x="898" y="2289"/>
                    <a:pt x="756" y="2206"/>
                  </a:cubicBezTo>
                  <a:cubicBezTo>
                    <a:pt x="626" y="2124"/>
                    <a:pt x="520" y="1994"/>
                    <a:pt x="449" y="1841"/>
                  </a:cubicBezTo>
                  <a:cubicBezTo>
                    <a:pt x="378" y="1687"/>
                    <a:pt x="343" y="1510"/>
                    <a:pt x="343" y="1310"/>
                  </a:cubicBezTo>
                  <a:cubicBezTo>
                    <a:pt x="343" y="980"/>
                    <a:pt x="426" y="732"/>
                    <a:pt x="591" y="555"/>
                  </a:cubicBezTo>
                  <a:cubicBezTo>
                    <a:pt x="756" y="378"/>
                    <a:pt x="968" y="284"/>
                    <a:pt x="1216" y="284"/>
                  </a:cubicBezTo>
                  <a:close/>
                  <a:moveTo>
                    <a:pt x="1216" y="0"/>
                  </a:moveTo>
                  <a:cubicBezTo>
                    <a:pt x="992" y="0"/>
                    <a:pt x="791" y="48"/>
                    <a:pt x="603" y="154"/>
                  </a:cubicBezTo>
                  <a:cubicBezTo>
                    <a:pt x="414" y="260"/>
                    <a:pt x="260" y="413"/>
                    <a:pt x="154" y="614"/>
                  </a:cubicBezTo>
                  <a:cubicBezTo>
                    <a:pt x="60" y="814"/>
                    <a:pt x="1" y="1050"/>
                    <a:pt x="1" y="1310"/>
                  </a:cubicBezTo>
                  <a:cubicBezTo>
                    <a:pt x="1" y="1558"/>
                    <a:pt x="48" y="1782"/>
                    <a:pt x="154" y="1982"/>
                  </a:cubicBezTo>
                  <a:cubicBezTo>
                    <a:pt x="249" y="2183"/>
                    <a:pt x="390" y="2336"/>
                    <a:pt x="579" y="2454"/>
                  </a:cubicBezTo>
                  <a:cubicBezTo>
                    <a:pt x="768" y="2560"/>
                    <a:pt x="980" y="2619"/>
                    <a:pt x="1216" y="2619"/>
                  </a:cubicBezTo>
                  <a:cubicBezTo>
                    <a:pt x="1570" y="2619"/>
                    <a:pt x="1865" y="2501"/>
                    <a:pt x="2089" y="2265"/>
                  </a:cubicBezTo>
                  <a:cubicBezTo>
                    <a:pt x="2313" y="2030"/>
                    <a:pt x="2419" y="1699"/>
                    <a:pt x="2419" y="1275"/>
                  </a:cubicBezTo>
                  <a:cubicBezTo>
                    <a:pt x="2419" y="1050"/>
                    <a:pt x="2372" y="838"/>
                    <a:pt x="2278" y="637"/>
                  </a:cubicBezTo>
                  <a:cubicBezTo>
                    <a:pt x="2183" y="449"/>
                    <a:pt x="2042" y="284"/>
                    <a:pt x="1853" y="166"/>
                  </a:cubicBezTo>
                  <a:cubicBezTo>
                    <a:pt x="1664" y="59"/>
                    <a:pt x="1452" y="0"/>
                    <a:pt x="1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7"/>
            <p:cNvSpPr/>
            <p:nvPr/>
          </p:nvSpPr>
          <p:spPr>
            <a:xfrm>
              <a:off x="4533275" y="4787925"/>
              <a:ext cx="49575" cy="63125"/>
            </a:xfrm>
            <a:custGeom>
              <a:avLst/>
              <a:gdLst/>
              <a:ahLst/>
              <a:cxnLst/>
              <a:rect l="l" t="t" r="r" b="b"/>
              <a:pathLst>
                <a:path w="1983" h="2525" extrusionOk="0">
                  <a:moveTo>
                    <a:pt x="1" y="0"/>
                  </a:moveTo>
                  <a:lnTo>
                    <a:pt x="1" y="2525"/>
                  </a:lnTo>
                  <a:lnTo>
                    <a:pt x="331" y="2525"/>
                  </a:lnTo>
                  <a:lnTo>
                    <a:pt x="331" y="1487"/>
                  </a:lnTo>
                  <a:lnTo>
                    <a:pt x="1652" y="1487"/>
                  </a:lnTo>
                  <a:lnTo>
                    <a:pt x="1652" y="2525"/>
                  </a:lnTo>
                  <a:lnTo>
                    <a:pt x="1982" y="2525"/>
                  </a:lnTo>
                  <a:lnTo>
                    <a:pt x="1982" y="0"/>
                  </a:lnTo>
                  <a:lnTo>
                    <a:pt x="1652" y="0"/>
                  </a:lnTo>
                  <a:lnTo>
                    <a:pt x="1652" y="1192"/>
                  </a:lnTo>
                  <a:lnTo>
                    <a:pt x="331" y="1192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7"/>
            <p:cNvSpPr/>
            <p:nvPr/>
          </p:nvSpPr>
          <p:spPr>
            <a:xfrm>
              <a:off x="4588125" y="4832750"/>
              <a:ext cx="24500" cy="37175"/>
            </a:xfrm>
            <a:custGeom>
              <a:avLst/>
              <a:gdLst/>
              <a:ahLst/>
              <a:cxnLst/>
              <a:rect l="l" t="t" r="r" b="b"/>
              <a:pathLst>
                <a:path w="980" h="1487" extrusionOk="0">
                  <a:moveTo>
                    <a:pt x="508" y="0"/>
                  </a:moveTo>
                  <a:cubicBezTo>
                    <a:pt x="367" y="0"/>
                    <a:pt x="260" y="36"/>
                    <a:pt x="178" y="118"/>
                  </a:cubicBezTo>
                  <a:cubicBezTo>
                    <a:pt x="95" y="189"/>
                    <a:pt x="48" y="295"/>
                    <a:pt x="36" y="425"/>
                  </a:cubicBezTo>
                  <a:lnTo>
                    <a:pt x="225" y="449"/>
                  </a:lnTo>
                  <a:cubicBezTo>
                    <a:pt x="225" y="354"/>
                    <a:pt x="249" y="284"/>
                    <a:pt x="296" y="236"/>
                  </a:cubicBezTo>
                  <a:cubicBezTo>
                    <a:pt x="355" y="177"/>
                    <a:pt x="426" y="154"/>
                    <a:pt x="508" y="154"/>
                  </a:cubicBezTo>
                  <a:cubicBezTo>
                    <a:pt x="591" y="154"/>
                    <a:pt x="661" y="177"/>
                    <a:pt x="709" y="225"/>
                  </a:cubicBezTo>
                  <a:cubicBezTo>
                    <a:pt x="756" y="272"/>
                    <a:pt x="791" y="342"/>
                    <a:pt x="791" y="413"/>
                  </a:cubicBezTo>
                  <a:cubicBezTo>
                    <a:pt x="791" y="472"/>
                    <a:pt x="756" y="555"/>
                    <a:pt x="697" y="626"/>
                  </a:cubicBezTo>
                  <a:cubicBezTo>
                    <a:pt x="650" y="708"/>
                    <a:pt x="532" y="814"/>
                    <a:pt x="378" y="944"/>
                  </a:cubicBezTo>
                  <a:cubicBezTo>
                    <a:pt x="272" y="1027"/>
                    <a:pt x="190" y="1097"/>
                    <a:pt x="142" y="1168"/>
                  </a:cubicBezTo>
                  <a:cubicBezTo>
                    <a:pt x="83" y="1227"/>
                    <a:pt x="48" y="1298"/>
                    <a:pt x="24" y="1357"/>
                  </a:cubicBezTo>
                  <a:cubicBezTo>
                    <a:pt x="1" y="1404"/>
                    <a:pt x="1" y="1440"/>
                    <a:pt x="1" y="1487"/>
                  </a:cubicBezTo>
                  <a:lnTo>
                    <a:pt x="980" y="1487"/>
                  </a:lnTo>
                  <a:lnTo>
                    <a:pt x="980" y="1310"/>
                  </a:lnTo>
                  <a:lnTo>
                    <a:pt x="249" y="1310"/>
                  </a:lnTo>
                  <a:cubicBezTo>
                    <a:pt x="272" y="1274"/>
                    <a:pt x="296" y="1251"/>
                    <a:pt x="331" y="1215"/>
                  </a:cubicBezTo>
                  <a:cubicBezTo>
                    <a:pt x="355" y="1180"/>
                    <a:pt x="426" y="1121"/>
                    <a:pt x="532" y="1027"/>
                  </a:cubicBezTo>
                  <a:cubicBezTo>
                    <a:pt x="661" y="921"/>
                    <a:pt x="756" y="826"/>
                    <a:pt x="815" y="767"/>
                  </a:cubicBezTo>
                  <a:cubicBezTo>
                    <a:pt x="874" y="708"/>
                    <a:pt x="909" y="649"/>
                    <a:pt x="933" y="590"/>
                  </a:cubicBezTo>
                  <a:cubicBezTo>
                    <a:pt x="956" y="531"/>
                    <a:pt x="968" y="472"/>
                    <a:pt x="968" y="413"/>
                  </a:cubicBezTo>
                  <a:cubicBezTo>
                    <a:pt x="968" y="295"/>
                    <a:pt x="933" y="201"/>
                    <a:pt x="850" y="118"/>
                  </a:cubicBezTo>
                  <a:cubicBezTo>
                    <a:pt x="768" y="48"/>
                    <a:pt x="650" y="0"/>
                    <a:pt x="5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4614675" y="4397450"/>
              <a:ext cx="56050" cy="65475"/>
            </a:xfrm>
            <a:custGeom>
              <a:avLst/>
              <a:gdLst/>
              <a:ahLst/>
              <a:cxnLst/>
              <a:rect l="l" t="t" r="r" b="b"/>
              <a:pathLst>
                <a:path w="2242" h="2619" extrusionOk="0">
                  <a:moveTo>
                    <a:pt x="1192" y="0"/>
                  </a:moveTo>
                  <a:cubicBezTo>
                    <a:pt x="968" y="0"/>
                    <a:pt x="767" y="47"/>
                    <a:pt x="579" y="153"/>
                  </a:cubicBezTo>
                  <a:cubicBezTo>
                    <a:pt x="390" y="260"/>
                    <a:pt x="248" y="401"/>
                    <a:pt x="142" y="602"/>
                  </a:cubicBezTo>
                  <a:cubicBezTo>
                    <a:pt x="48" y="790"/>
                    <a:pt x="1" y="1026"/>
                    <a:pt x="1" y="1286"/>
                  </a:cubicBezTo>
                  <a:cubicBezTo>
                    <a:pt x="1" y="1534"/>
                    <a:pt x="36" y="1758"/>
                    <a:pt x="130" y="1970"/>
                  </a:cubicBezTo>
                  <a:cubicBezTo>
                    <a:pt x="225" y="2182"/>
                    <a:pt x="354" y="2336"/>
                    <a:pt x="520" y="2454"/>
                  </a:cubicBezTo>
                  <a:cubicBezTo>
                    <a:pt x="697" y="2560"/>
                    <a:pt x="909" y="2619"/>
                    <a:pt x="1192" y="2619"/>
                  </a:cubicBezTo>
                  <a:cubicBezTo>
                    <a:pt x="1452" y="2619"/>
                    <a:pt x="1676" y="2548"/>
                    <a:pt x="1853" y="2407"/>
                  </a:cubicBezTo>
                  <a:cubicBezTo>
                    <a:pt x="2041" y="2253"/>
                    <a:pt x="2171" y="2053"/>
                    <a:pt x="2242" y="1770"/>
                  </a:cubicBezTo>
                  <a:lnTo>
                    <a:pt x="1900" y="1687"/>
                  </a:lnTo>
                  <a:cubicBezTo>
                    <a:pt x="1853" y="1899"/>
                    <a:pt x="1770" y="2064"/>
                    <a:pt x="1640" y="2171"/>
                  </a:cubicBezTo>
                  <a:cubicBezTo>
                    <a:pt x="1511" y="2277"/>
                    <a:pt x="1345" y="2336"/>
                    <a:pt x="1157" y="2336"/>
                  </a:cubicBezTo>
                  <a:cubicBezTo>
                    <a:pt x="1003" y="2336"/>
                    <a:pt x="862" y="2289"/>
                    <a:pt x="732" y="2218"/>
                  </a:cubicBezTo>
                  <a:cubicBezTo>
                    <a:pt x="602" y="2135"/>
                    <a:pt x="496" y="2017"/>
                    <a:pt x="437" y="1852"/>
                  </a:cubicBezTo>
                  <a:cubicBezTo>
                    <a:pt x="378" y="1687"/>
                    <a:pt x="343" y="1498"/>
                    <a:pt x="343" y="1286"/>
                  </a:cubicBezTo>
                  <a:cubicBezTo>
                    <a:pt x="343" y="1121"/>
                    <a:pt x="366" y="956"/>
                    <a:pt x="425" y="802"/>
                  </a:cubicBezTo>
                  <a:cubicBezTo>
                    <a:pt x="472" y="649"/>
                    <a:pt x="567" y="519"/>
                    <a:pt x="697" y="425"/>
                  </a:cubicBezTo>
                  <a:cubicBezTo>
                    <a:pt x="826" y="330"/>
                    <a:pt x="991" y="283"/>
                    <a:pt x="1180" y="283"/>
                  </a:cubicBezTo>
                  <a:cubicBezTo>
                    <a:pt x="1357" y="283"/>
                    <a:pt x="1499" y="330"/>
                    <a:pt x="1605" y="413"/>
                  </a:cubicBezTo>
                  <a:cubicBezTo>
                    <a:pt x="1723" y="495"/>
                    <a:pt x="1805" y="625"/>
                    <a:pt x="1864" y="814"/>
                  </a:cubicBezTo>
                  <a:lnTo>
                    <a:pt x="2195" y="731"/>
                  </a:lnTo>
                  <a:cubicBezTo>
                    <a:pt x="2124" y="507"/>
                    <a:pt x="2006" y="319"/>
                    <a:pt x="1829" y="189"/>
                  </a:cubicBezTo>
                  <a:cubicBezTo>
                    <a:pt x="1664" y="59"/>
                    <a:pt x="1452" y="0"/>
                    <a:pt x="11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7"/>
            <p:cNvSpPr/>
            <p:nvPr/>
          </p:nvSpPr>
          <p:spPr>
            <a:xfrm>
              <a:off x="4557175" y="4399500"/>
              <a:ext cx="49850" cy="63425"/>
            </a:xfrm>
            <a:custGeom>
              <a:avLst/>
              <a:gdLst/>
              <a:ahLst/>
              <a:cxnLst/>
              <a:rect l="l" t="t" r="r" b="b"/>
              <a:pathLst>
                <a:path w="1994" h="2537" extrusionOk="0">
                  <a:moveTo>
                    <a:pt x="0" y="1"/>
                  </a:moveTo>
                  <a:lnTo>
                    <a:pt x="0" y="2537"/>
                  </a:lnTo>
                  <a:lnTo>
                    <a:pt x="342" y="2537"/>
                  </a:lnTo>
                  <a:lnTo>
                    <a:pt x="342" y="1499"/>
                  </a:lnTo>
                  <a:lnTo>
                    <a:pt x="1652" y="1499"/>
                  </a:lnTo>
                  <a:lnTo>
                    <a:pt x="1652" y="2537"/>
                  </a:lnTo>
                  <a:lnTo>
                    <a:pt x="1994" y="2537"/>
                  </a:lnTo>
                  <a:lnTo>
                    <a:pt x="1994" y="1"/>
                  </a:lnTo>
                  <a:lnTo>
                    <a:pt x="1652" y="1"/>
                  </a:lnTo>
                  <a:lnTo>
                    <a:pt x="1652" y="1192"/>
                  </a:lnTo>
                  <a:lnTo>
                    <a:pt x="342" y="1192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7"/>
            <p:cNvSpPr/>
            <p:nvPr/>
          </p:nvSpPr>
          <p:spPr>
            <a:xfrm>
              <a:off x="3962300" y="4593850"/>
              <a:ext cx="49575" cy="63150"/>
            </a:xfrm>
            <a:custGeom>
              <a:avLst/>
              <a:gdLst/>
              <a:ahLst/>
              <a:cxnLst/>
              <a:rect l="l" t="t" r="r" b="b"/>
              <a:pathLst>
                <a:path w="1983" h="2526" extrusionOk="0">
                  <a:moveTo>
                    <a:pt x="1" y="1"/>
                  </a:moveTo>
                  <a:lnTo>
                    <a:pt x="1" y="2525"/>
                  </a:lnTo>
                  <a:lnTo>
                    <a:pt x="331" y="2525"/>
                  </a:lnTo>
                  <a:lnTo>
                    <a:pt x="331" y="1334"/>
                  </a:lnTo>
                  <a:lnTo>
                    <a:pt x="1652" y="1334"/>
                  </a:lnTo>
                  <a:lnTo>
                    <a:pt x="1652" y="2525"/>
                  </a:lnTo>
                  <a:lnTo>
                    <a:pt x="1983" y="2525"/>
                  </a:lnTo>
                  <a:lnTo>
                    <a:pt x="1983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31" y="1039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7"/>
            <p:cNvSpPr/>
            <p:nvPr/>
          </p:nvSpPr>
          <p:spPr>
            <a:xfrm>
              <a:off x="4016275" y="4592100"/>
              <a:ext cx="60475" cy="65475"/>
            </a:xfrm>
            <a:custGeom>
              <a:avLst/>
              <a:gdLst/>
              <a:ahLst/>
              <a:cxnLst/>
              <a:rect l="l" t="t" r="r" b="b"/>
              <a:pathLst>
                <a:path w="2419" h="2619" extrusionOk="0">
                  <a:moveTo>
                    <a:pt x="1216" y="283"/>
                  </a:moveTo>
                  <a:cubicBezTo>
                    <a:pt x="1463" y="283"/>
                    <a:pt x="1664" y="378"/>
                    <a:pt x="1829" y="543"/>
                  </a:cubicBezTo>
                  <a:cubicBezTo>
                    <a:pt x="1994" y="720"/>
                    <a:pt x="2077" y="967"/>
                    <a:pt x="2077" y="1274"/>
                  </a:cubicBezTo>
                  <a:cubicBezTo>
                    <a:pt x="2077" y="1652"/>
                    <a:pt x="1994" y="1923"/>
                    <a:pt x="1817" y="2088"/>
                  </a:cubicBezTo>
                  <a:cubicBezTo>
                    <a:pt x="1652" y="2253"/>
                    <a:pt x="1452" y="2336"/>
                    <a:pt x="1204" y="2336"/>
                  </a:cubicBezTo>
                  <a:cubicBezTo>
                    <a:pt x="1039" y="2336"/>
                    <a:pt x="897" y="2289"/>
                    <a:pt x="755" y="2206"/>
                  </a:cubicBezTo>
                  <a:cubicBezTo>
                    <a:pt x="626" y="2123"/>
                    <a:pt x="520" y="2006"/>
                    <a:pt x="449" y="1840"/>
                  </a:cubicBezTo>
                  <a:cubicBezTo>
                    <a:pt x="378" y="1687"/>
                    <a:pt x="343" y="1510"/>
                    <a:pt x="343" y="1309"/>
                  </a:cubicBezTo>
                  <a:cubicBezTo>
                    <a:pt x="343" y="979"/>
                    <a:pt x="425" y="731"/>
                    <a:pt x="590" y="554"/>
                  </a:cubicBezTo>
                  <a:cubicBezTo>
                    <a:pt x="755" y="378"/>
                    <a:pt x="956" y="283"/>
                    <a:pt x="1216" y="283"/>
                  </a:cubicBezTo>
                  <a:close/>
                  <a:moveTo>
                    <a:pt x="1216" y="0"/>
                  </a:moveTo>
                  <a:cubicBezTo>
                    <a:pt x="991" y="0"/>
                    <a:pt x="791" y="47"/>
                    <a:pt x="602" y="153"/>
                  </a:cubicBezTo>
                  <a:cubicBezTo>
                    <a:pt x="402" y="260"/>
                    <a:pt x="260" y="413"/>
                    <a:pt x="154" y="613"/>
                  </a:cubicBezTo>
                  <a:cubicBezTo>
                    <a:pt x="48" y="814"/>
                    <a:pt x="0" y="1050"/>
                    <a:pt x="0" y="1309"/>
                  </a:cubicBezTo>
                  <a:cubicBezTo>
                    <a:pt x="0" y="1557"/>
                    <a:pt x="48" y="1781"/>
                    <a:pt x="154" y="1982"/>
                  </a:cubicBezTo>
                  <a:cubicBezTo>
                    <a:pt x="248" y="2182"/>
                    <a:pt x="390" y="2336"/>
                    <a:pt x="579" y="2454"/>
                  </a:cubicBezTo>
                  <a:cubicBezTo>
                    <a:pt x="767" y="2560"/>
                    <a:pt x="980" y="2619"/>
                    <a:pt x="1216" y="2619"/>
                  </a:cubicBezTo>
                  <a:cubicBezTo>
                    <a:pt x="1569" y="2619"/>
                    <a:pt x="1864" y="2501"/>
                    <a:pt x="2089" y="2265"/>
                  </a:cubicBezTo>
                  <a:cubicBezTo>
                    <a:pt x="2313" y="2029"/>
                    <a:pt x="2419" y="1699"/>
                    <a:pt x="2419" y="1274"/>
                  </a:cubicBezTo>
                  <a:cubicBezTo>
                    <a:pt x="2419" y="1050"/>
                    <a:pt x="2372" y="838"/>
                    <a:pt x="2277" y="637"/>
                  </a:cubicBezTo>
                  <a:cubicBezTo>
                    <a:pt x="2183" y="448"/>
                    <a:pt x="2041" y="283"/>
                    <a:pt x="1853" y="165"/>
                  </a:cubicBezTo>
                  <a:cubicBezTo>
                    <a:pt x="1664" y="59"/>
                    <a:pt x="1452" y="0"/>
                    <a:pt x="1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7"/>
            <p:cNvSpPr/>
            <p:nvPr/>
          </p:nvSpPr>
          <p:spPr>
            <a:xfrm>
              <a:off x="4165200" y="4329600"/>
              <a:ext cx="60500" cy="65500"/>
            </a:xfrm>
            <a:custGeom>
              <a:avLst/>
              <a:gdLst/>
              <a:ahLst/>
              <a:cxnLst/>
              <a:rect l="l" t="t" r="r" b="b"/>
              <a:pathLst>
                <a:path w="2420" h="2620" extrusionOk="0">
                  <a:moveTo>
                    <a:pt x="1216" y="284"/>
                  </a:moveTo>
                  <a:cubicBezTo>
                    <a:pt x="1464" y="284"/>
                    <a:pt x="1664" y="366"/>
                    <a:pt x="1829" y="543"/>
                  </a:cubicBezTo>
                  <a:cubicBezTo>
                    <a:pt x="1995" y="720"/>
                    <a:pt x="2077" y="956"/>
                    <a:pt x="2077" y="1263"/>
                  </a:cubicBezTo>
                  <a:cubicBezTo>
                    <a:pt x="2077" y="1652"/>
                    <a:pt x="1983" y="1924"/>
                    <a:pt x="1818" y="2089"/>
                  </a:cubicBezTo>
                  <a:cubicBezTo>
                    <a:pt x="1641" y="2242"/>
                    <a:pt x="1440" y="2325"/>
                    <a:pt x="1204" y="2325"/>
                  </a:cubicBezTo>
                  <a:cubicBezTo>
                    <a:pt x="1039" y="2325"/>
                    <a:pt x="886" y="2289"/>
                    <a:pt x="756" y="2195"/>
                  </a:cubicBezTo>
                  <a:cubicBezTo>
                    <a:pt x="614" y="2112"/>
                    <a:pt x="520" y="1994"/>
                    <a:pt x="449" y="1841"/>
                  </a:cubicBezTo>
                  <a:cubicBezTo>
                    <a:pt x="378" y="1688"/>
                    <a:pt x="343" y="1511"/>
                    <a:pt x="343" y="1298"/>
                  </a:cubicBezTo>
                  <a:cubicBezTo>
                    <a:pt x="343" y="980"/>
                    <a:pt x="426" y="720"/>
                    <a:pt x="591" y="543"/>
                  </a:cubicBezTo>
                  <a:cubicBezTo>
                    <a:pt x="756" y="366"/>
                    <a:pt x="957" y="284"/>
                    <a:pt x="1216" y="284"/>
                  </a:cubicBezTo>
                  <a:close/>
                  <a:moveTo>
                    <a:pt x="1204" y="1"/>
                  </a:moveTo>
                  <a:cubicBezTo>
                    <a:pt x="992" y="1"/>
                    <a:pt x="780" y="48"/>
                    <a:pt x="591" y="154"/>
                  </a:cubicBezTo>
                  <a:cubicBezTo>
                    <a:pt x="402" y="260"/>
                    <a:pt x="260" y="414"/>
                    <a:pt x="154" y="614"/>
                  </a:cubicBezTo>
                  <a:cubicBezTo>
                    <a:pt x="48" y="815"/>
                    <a:pt x="1" y="1039"/>
                    <a:pt x="1" y="1298"/>
                  </a:cubicBezTo>
                  <a:cubicBezTo>
                    <a:pt x="1" y="1558"/>
                    <a:pt x="48" y="1782"/>
                    <a:pt x="143" y="1983"/>
                  </a:cubicBezTo>
                  <a:cubicBezTo>
                    <a:pt x="249" y="2183"/>
                    <a:pt x="390" y="2337"/>
                    <a:pt x="579" y="2454"/>
                  </a:cubicBezTo>
                  <a:cubicBezTo>
                    <a:pt x="768" y="2561"/>
                    <a:pt x="968" y="2620"/>
                    <a:pt x="1204" y="2620"/>
                  </a:cubicBezTo>
                  <a:cubicBezTo>
                    <a:pt x="1558" y="2620"/>
                    <a:pt x="1853" y="2502"/>
                    <a:pt x="2077" y="2254"/>
                  </a:cubicBezTo>
                  <a:cubicBezTo>
                    <a:pt x="2301" y="2018"/>
                    <a:pt x="2419" y="1688"/>
                    <a:pt x="2419" y="1275"/>
                  </a:cubicBezTo>
                  <a:cubicBezTo>
                    <a:pt x="2419" y="1051"/>
                    <a:pt x="2372" y="838"/>
                    <a:pt x="2278" y="638"/>
                  </a:cubicBezTo>
                  <a:cubicBezTo>
                    <a:pt x="2183" y="437"/>
                    <a:pt x="2030" y="284"/>
                    <a:pt x="1853" y="166"/>
                  </a:cubicBezTo>
                  <a:cubicBezTo>
                    <a:pt x="1664" y="48"/>
                    <a:pt x="1452" y="1"/>
                    <a:pt x="12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7"/>
            <p:cNvSpPr/>
            <p:nvPr/>
          </p:nvSpPr>
          <p:spPr>
            <a:xfrm>
              <a:off x="4023350" y="4331075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204" y="1"/>
                  </a:moveTo>
                  <a:cubicBezTo>
                    <a:pt x="980" y="1"/>
                    <a:pt x="779" y="48"/>
                    <a:pt x="590" y="154"/>
                  </a:cubicBezTo>
                  <a:cubicBezTo>
                    <a:pt x="402" y="248"/>
                    <a:pt x="260" y="402"/>
                    <a:pt x="154" y="602"/>
                  </a:cubicBezTo>
                  <a:cubicBezTo>
                    <a:pt x="60" y="791"/>
                    <a:pt x="1" y="1027"/>
                    <a:pt x="1" y="1287"/>
                  </a:cubicBezTo>
                  <a:cubicBezTo>
                    <a:pt x="1" y="1534"/>
                    <a:pt x="48" y="1758"/>
                    <a:pt x="142" y="1971"/>
                  </a:cubicBezTo>
                  <a:cubicBezTo>
                    <a:pt x="225" y="2183"/>
                    <a:pt x="355" y="2336"/>
                    <a:pt x="531" y="2454"/>
                  </a:cubicBezTo>
                  <a:cubicBezTo>
                    <a:pt x="697" y="2561"/>
                    <a:pt x="921" y="2620"/>
                    <a:pt x="1192" y="2620"/>
                  </a:cubicBezTo>
                  <a:cubicBezTo>
                    <a:pt x="1463" y="2620"/>
                    <a:pt x="1688" y="2549"/>
                    <a:pt x="1865" y="2395"/>
                  </a:cubicBezTo>
                  <a:cubicBezTo>
                    <a:pt x="2053" y="2254"/>
                    <a:pt x="2171" y="2042"/>
                    <a:pt x="2242" y="1770"/>
                  </a:cubicBezTo>
                  <a:lnTo>
                    <a:pt x="1912" y="1688"/>
                  </a:lnTo>
                  <a:cubicBezTo>
                    <a:pt x="1865" y="1900"/>
                    <a:pt x="1770" y="2065"/>
                    <a:pt x="1640" y="2171"/>
                  </a:cubicBezTo>
                  <a:cubicBezTo>
                    <a:pt x="1511" y="2278"/>
                    <a:pt x="1357" y="2325"/>
                    <a:pt x="1169" y="2325"/>
                  </a:cubicBezTo>
                  <a:cubicBezTo>
                    <a:pt x="1015" y="2325"/>
                    <a:pt x="874" y="2289"/>
                    <a:pt x="744" y="2207"/>
                  </a:cubicBezTo>
                  <a:cubicBezTo>
                    <a:pt x="602" y="2136"/>
                    <a:pt x="508" y="2006"/>
                    <a:pt x="449" y="1853"/>
                  </a:cubicBezTo>
                  <a:cubicBezTo>
                    <a:pt x="378" y="1688"/>
                    <a:pt x="355" y="1499"/>
                    <a:pt x="355" y="1287"/>
                  </a:cubicBezTo>
                  <a:cubicBezTo>
                    <a:pt x="355" y="1121"/>
                    <a:pt x="378" y="956"/>
                    <a:pt x="425" y="803"/>
                  </a:cubicBezTo>
                  <a:cubicBezTo>
                    <a:pt x="484" y="638"/>
                    <a:pt x="579" y="520"/>
                    <a:pt x="708" y="425"/>
                  </a:cubicBezTo>
                  <a:cubicBezTo>
                    <a:pt x="838" y="331"/>
                    <a:pt x="1003" y="284"/>
                    <a:pt x="1192" y="284"/>
                  </a:cubicBezTo>
                  <a:cubicBezTo>
                    <a:pt x="1369" y="284"/>
                    <a:pt x="1511" y="331"/>
                    <a:pt x="1617" y="414"/>
                  </a:cubicBezTo>
                  <a:cubicBezTo>
                    <a:pt x="1723" y="496"/>
                    <a:pt x="1817" y="626"/>
                    <a:pt x="1876" y="815"/>
                  </a:cubicBezTo>
                  <a:lnTo>
                    <a:pt x="2207" y="732"/>
                  </a:lnTo>
                  <a:cubicBezTo>
                    <a:pt x="2136" y="496"/>
                    <a:pt x="2018" y="319"/>
                    <a:pt x="1841" y="189"/>
                  </a:cubicBezTo>
                  <a:cubicBezTo>
                    <a:pt x="1664" y="60"/>
                    <a:pt x="1452" y="1"/>
                    <a:pt x="12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7"/>
            <p:cNvSpPr/>
            <p:nvPr/>
          </p:nvSpPr>
          <p:spPr>
            <a:xfrm>
              <a:off x="4085000" y="4333150"/>
              <a:ext cx="49850" cy="63425"/>
            </a:xfrm>
            <a:custGeom>
              <a:avLst/>
              <a:gdLst/>
              <a:ahLst/>
              <a:cxnLst/>
              <a:rect l="l" t="t" r="r" b="b"/>
              <a:pathLst>
                <a:path w="1994" h="2537" extrusionOk="0">
                  <a:moveTo>
                    <a:pt x="0" y="0"/>
                  </a:moveTo>
                  <a:lnTo>
                    <a:pt x="0" y="2537"/>
                  </a:lnTo>
                  <a:lnTo>
                    <a:pt x="342" y="2537"/>
                  </a:lnTo>
                  <a:lnTo>
                    <a:pt x="342" y="1345"/>
                  </a:lnTo>
                  <a:lnTo>
                    <a:pt x="1652" y="1345"/>
                  </a:lnTo>
                  <a:lnTo>
                    <a:pt x="1652" y="2537"/>
                  </a:lnTo>
                  <a:lnTo>
                    <a:pt x="1994" y="2537"/>
                  </a:lnTo>
                  <a:lnTo>
                    <a:pt x="1994" y="0"/>
                  </a:lnTo>
                  <a:lnTo>
                    <a:pt x="1652" y="0"/>
                  </a:lnTo>
                  <a:lnTo>
                    <a:pt x="1652" y="1038"/>
                  </a:lnTo>
                  <a:lnTo>
                    <a:pt x="342" y="1038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7"/>
            <p:cNvSpPr/>
            <p:nvPr/>
          </p:nvSpPr>
          <p:spPr>
            <a:xfrm>
              <a:off x="4139250" y="4377975"/>
              <a:ext cx="24225" cy="37775"/>
            </a:xfrm>
            <a:custGeom>
              <a:avLst/>
              <a:gdLst/>
              <a:ahLst/>
              <a:cxnLst/>
              <a:rect l="l" t="t" r="r" b="b"/>
              <a:pathLst>
                <a:path w="969" h="1511" extrusionOk="0">
                  <a:moveTo>
                    <a:pt x="473" y="0"/>
                  </a:moveTo>
                  <a:cubicBezTo>
                    <a:pt x="355" y="0"/>
                    <a:pt x="249" y="36"/>
                    <a:pt x="178" y="107"/>
                  </a:cubicBezTo>
                  <a:cubicBezTo>
                    <a:pt x="95" y="166"/>
                    <a:pt x="48" y="260"/>
                    <a:pt x="24" y="390"/>
                  </a:cubicBezTo>
                  <a:lnTo>
                    <a:pt x="201" y="413"/>
                  </a:lnTo>
                  <a:cubicBezTo>
                    <a:pt x="213" y="331"/>
                    <a:pt x="249" y="260"/>
                    <a:pt x="296" y="225"/>
                  </a:cubicBezTo>
                  <a:cubicBezTo>
                    <a:pt x="343" y="177"/>
                    <a:pt x="402" y="154"/>
                    <a:pt x="473" y="154"/>
                  </a:cubicBezTo>
                  <a:cubicBezTo>
                    <a:pt x="543" y="154"/>
                    <a:pt x="602" y="177"/>
                    <a:pt x="650" y="213"/>
                  </a:cubicBezTo>
                  <a:cubicBezTo>
                    <a:pt x="697" y="260"/>
                    <a:pt x="709" y="319"/>
                    <a:pt x="709" y="378"/>
                  </a:cubicBezTo>
                  <a:cubicBezTo>
                    <a:pt x="709" y="472"/>
                    <a:pt x="685" y="531"/>
                    <a:pt x="626" y="567"/>
                  </a:cubicBezTo>
                  <a:cubicBezTo>
                    <a:pt x="555" y="614"/>
                    <a:pt x="485" y="626"/>
                    <a:pt x="414" y="626"/>
                  </a:cubicBezTo>
                  <a:lnTo>
                    <a:pt x="378" y="626"/>
                  </a:lnTo>
                  <a:lnTo>
                    <a:pt x="367" y="791"/>
                  </a:lnTo>
                  <a:cubicBezTo>
                    <a:pt x="414" y="779"/>
                    <a:pt x="461" y="767"/>
                    <a:pt x="496" y="767"/>
                  </a:cubicBezTo>
                  <a:cubicBezTo>
                    <a:pt x="579" y="767"/>
                    <a:pt x="650" y="791"/>
                    <a:pt x="697" y="850"/>
                  </a:cubicBezTo>
                  <a:cubicBezTo>
                    <a:pt x="756" y="909"/>
                    <a:pt x="779" y="968"/>
                    <a:pt x="779" y="1050"/>
                  </a:cubicBezTo>
                  <a:cubicBezTo>
                    <a:pt x="779" y="1145"/>
                    <a:pt x="756" y="1215"/>
                    <a:pt x="697" y="1274"/>
                  </a:cubicBezTo>
                  <a:cubicBezTo>
                    <a:pt x="638" y="1333"/>
                    <a:pt x="567" y="1369"/>
                    <a:pt x="473" y="1369"/>
                  </a:cubicBezTo>
                  <a:cubicBezTo>
                    <a:pt x="402" y="1369"/>
                    <a:pt x="343" y="1345"/>
                    <a:pt x="296" y="1298"/>
                  </a:cubicBezTo>
                  <a:cubicBezTo>
                    <a:pt x="249" y="1251"/>
                    <a:pt x="213" y="1180"/>
                    <a:pt x="190" y="1074"/>
                  </a:cubicBezTo>
                  <a:lnTo>
                    <a:pt x="1" y="1098"/>
                  </a:lnTo>
                  <a:cubicBezTo>
                    <a:pt x="13" y="1215"/>
                    <a:pt x="72" y="1322"/>
                    <a:pt x="154" y="1392"/>
                  </a:cubicBezTo>
                  <a:cubicBezTo>
                    <a:pt x="237" y="1475"/>
                    <a:pt x="343" y="1510"/>
                    <a:pt x="473" y="1510"/>
                  </a:cubicBezTo>
                  <a:cubicBezTo>
                    <a:pt x="614" y="1510"/>
                    <a:pt x="744" y="1463"/>
                    <a:pt x="827" y="1381"/>
                  </a:cubicBezTo>
                  <a:cubicBezTo>
                    <a:pt x="921" y="1286"/>
                    <a:pt x="968" y="1180"/>
                    <a:pt x="968" y="1050"/>
                  </a:cubicBezTo>
                  <a:cubicBezTo>
                    <a:pt x="968" y="956"/>
                    <a:pt x="945" y="873"/>
                    <a:pt x="897" y="814"/>
                  </a:cubicBezTo>
                  <a:cubicBezTo>
                    <a:pt x="850" y="744"/>
                    <a:pt x="779" y="708"/>
                    <a:pt x="697" y="685"/>
                  </a:cubicBezTo>
                  <a:cubicBezTo>
                    <a:pt x="768" y="661"/>
                    <a:pt x="815" y="614"/>
                    <a:pt x="850" y="567"/>
                  </a:cubicBezTo>
                  <a:cubicBezTo>
                    <a:pt x="886" y="508"/>
                    <a:pt x="897" y="449"/>
                    <a:pt x="897" y="390"/>
                  </a:cubicBezTo>
                  <a:cubicBezTo>
                    <a:pt x="897" y="319"/>
                    <a:pt x="886" y="260"/>
                    <a:pt x="850" y="201"/>
                  </a:cubicBezTo>
                  <a:cubicBezTo>
                    <a:pt x="815" y="142"/>
                    <a:pt x="756" y="95"/>
                    <a:pt x="697" y="59"/>
                  </a:cubicBezTo>
                  <a:cubicBezTo>
                    <a:pt x="626" y="24"/>
                    <a:pt x="543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7"/>
            <p:cNvSpPr/>
            <p:nvPr/>
          </p:nvSpPr>
          <p:spPr>
            <a:xfrm>
              <a:off x="4198550" y="4495350"/>
              <a:ext cx="294925" cy="258075"/>
            </a:xfrm>
            <a:custGeom>
              <a:avLst/>
              <a:gdLst/>
              <a:ahLst/>
              <a:cxnLst/>
              <a:rect l="l" t="t" r="r" b="b"/>
              <a:pathLst>
                <a:path w="11797" h="10323" fill="none" extrusionOk="0">
                  <a:moveTo>
                    <a:pt x="8848" y="10323"/>
                  </a:moveTo>
                  <a:lnTo>
                    <a:pt x="11797" y="5168"/>
                  </a:lnTo>
                  <a:lnTo>
                    <a:pt x="8848" y="1"/>
                  </a:lnTo>
                  <a:lnTo>
                    <a:pt x="2949" y="1"/>
                  </a:lnTo>
                  <a:lnTo>
                    <a:pt x="0" y="5168"/>
                  </a:lnTo>
                  <a:lnTo>
                    <a:pt x="2949" y="10323"/>
                  </a:lnTo>
                  <a:close/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7"/>
            <p:cNvSpPr/>
            <p:nvPr/>
          </p:nvSpPr>
          <p:spPr>
            <a:xfrm>
              <a:off x="4251325" y="4529150"/>
              <a:ext cx="202350" cy="188750"/>
            </a:xfrm>
            <a:custGeom>
              <a:avLst/>
              <a:gdLst/>
              <a:ahLst/>
              <a:cxnLst/>
              <a:rect l="l" t="t" r="r" b="b"/>
              <a:pathLst>
                <a:path w="8094" h="7550" extrusionOk="0">
                  <a:moveTo>
                    <a:pt x="3802" y="252"/>
                  </a:moveTo>
                  <a:cubicBezTo>
                    <a:pt x="4453" y="252"/>
                    <a:pt x="5111" y="431"/>
                    <a:pt x="5699" y="807"/>
                  </a:cubicBezTo>
                  <a:cubicBezTo>
                    <a:pt x="7327" y="1857"/>
                    <a:pt x="7798" y="4040"/>
                    <a:pt x="6749" y="5680"/>
                  </a:cubicBezTo>
                  <a:cubicBezTo>
                    <a:pt x="6077" y="6729"/>
                    <a:pt x="4946" y="7300"/>
                    <a:pt x="3789" y="7300"/>
                  </a:cubicBezTo>
                  <a:cubicBezTo>
                    <a:pt x="3138" y="7300"/>
                    <a:pt x="2479" y="7119"/>
                    <a:pt x="1888" y="6741"/>
                  </a:cubicBezTo>
                  <a:cubicBezTo>
                    <a:pt x="862" y="6081"/>
                    <a:pt x="296" y="4984"/>
                    <a:pt x="272" y="3851"/>
                  </a:cubicBezTo>
                  <a:cubicBezTo>
                    <a:pt x="248" y="3179"/>
                    <a:pt x="437" y="2483"/>
                    <a:pt x="826" y="1869"/>
                  </a:cubicBezTo>
                  <a:cubicBezTo>
                    <a:pt x="1500" y="825"/>
                    <a:pt x="2639" y="252"/>
                    <a:pt x="3802" y="252"/>
                  </a:cubicBezTo>
                  <a:close/>
                  <a:moveTo>
                    <a:pt x="3799" y="0"/>
                  </a:moveTo>
                  <a:cubicBezTo>
                    <a:pt x="2554" y="0"/>
                    <a:pt x="1332" y="613"/>
                    <a:pt x="614" y="1739"/>
                  </a:cubicBezTo>
                  <a:cubicBezTo>
                    <a:pt x="189" y="2388"/>
                    <a:pt x="1" y="3131"/>
                    <a:pt x="12" y="3851"/>
                  </a:cubicBezTo>
                  <a:cubicBezTo>
                    <a:pt x="48" y="5066"/>
                    <a:pt x="650" y="6246"/>
                    <a:pt x="1747" y="6954"/>
                  </a:cubicBezTo>
                  <a:cubicBezTo>
                    <a:pt x="2379" y="7357"/>
                    <a:pt x="3086" y="7549"/>
                    <a:pt x="3785" y="7549"/>
                  </a:cubicBezTo>
                  <a:cubicBezTo>
                    <a:pt x="5029" y="7549"/>
                    <a:pt x="6248" y="6939"/>
                    <a:pt x="6973" y="5821"/>
                  </a:cubicBezTo>
                  <a:cubicBezTo>
                    <a:pt x="8093" y="4063"/>
                    <a:pt x="7586" y="1728"/>
                    <a:pt x="5828" y="595"/>
                  </a:cubicBezTo>
                  <a:cubicBezTo>
                    <a:pt x="5201" y="193"/>
                    <a:pt x="4497" y="0"/>
                    <a:pt x="37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7"/>
            <p:cNvSpPr/>
            <p:nvPr/>
          </p:nvSpPr>
          <p:spPr>
            <a:xfrm>
              <a:off x="4084400" y="4624525"/>
              <a:ext cx="112100" cy="25"/>
            </a:xfrm>
            <a:custGeom>
              <a:avLst/>
              <a:gdLst/>
              <a:ahLst/>
              <a:cxnLst/>
              <a:rect l="l" t="t" r="r" b="b"/>
              <a:pathLst>
                <a:path w="4484" h="1" fill="none" extrusionOk="0">
                  <a:moveTo>
                    <a:pt x="4483" y="1"/>
                  </a:moveTo>
                  <a:lnTo>
                    <a:pt x="1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7"/>
            <p:cNvSpPr/>
            <p:nvPr/>
          </p:nvSpPr>
          <p:spPr>
            <a:xfrm>
              <a:off x="4215050" y="4396250"/>
              <a:ext cx="56075" cy="97350"/>
            </a:xfrm>
            <a:custGeom>
              <a:avLst/>
              <a:gdLst/>
              <a:ahLst/>
              <a:cxnLst/>
              <a:rect l="l" t="t" r="r" b="b"/>
              <a:pathLst>
                <a:path w="2243" h="3894" fill="none" extrusionOk="0">
                  <a:moveTo>
                    <a:pt x="2242" y="3894"/>
                  </a:moveTo>
                  <a:lnTo>
                    <a:pt x="1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4495225" y="4624525"/>
              <a:ext cx="112100" cy="25"/>
            </a:xfrm>
            <a:custGeom>
              <a:avLst/>
              <a:gdLst/>
              <a:ahLst/>
              <a:cxnLst/>
              <a:rect l="l" t="t" r="r" b="b"/>
              <a:pathLst>
                <a:path w="4484" h="1" fill="none" extrusionOk="0">
                  <a:moveTo>
                    <a:pt x="4484" y="1"/>
                  </a:moveTo>
                  <a:lnTo>
                    <a:pt x="1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4808450" y="3185000"/>
              <a:ext cx="258075" cy="294950"/>
            </a:xfrm>
            <a:custGeom>
              <a:avLst/>
              <a:gdLst/>
              <a:ahLst/>
              <a:cxnLst/>
              <a:rect l="l" t="t" r="r" b="b"/>
              <a:pathLst>
                <a:path w="10323" h="11798" fill="none" extrusionOk="0">
                  <a:moveTo>
                    <a:pt x="10323" y="8848"/>
                  </a:moveTo>
                  <a:lnTo>
                    <a:pt x="5167" y="11798"/>
                  </a:lnTo>
                  <a:lnTo>
                    <a:pt x="0" y="8848"/>
                  </a:lnTo>
                  <a:lnTo>
                    <a:pt x="0" y="2950"/>
                  </a:lnTo>
                  <a:lnTo>
                    <a:pt x="5167" y="1"/>
                  </a:lnTo>
                  <a:lnTo>
                    <a:pt x="10323" y="2950"/>
                  </a:lnTo>
                  <a:close/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4829075" y="3238075"/>
              <a:ext cx="215025" cy="188925"/>
            </a:xfrm>
            <a:custGeom>
              <a:avLst/>
              <a:gdLst/>
              <a:ahLst/>
              <a:cxnLst/>
              <a:rect l="l" t="t" r="r" b="b"/>
              <a:pathLst>
                <a:path w="8601" h="7557" extrusionOk="0">
                  <a:moveTo>
                    <a:pt x="4314" y="260"/>
                  </a:moveTo>
                  <a:cubicBezTo>
                    <a:pt x="4335" y="260"/>
                    <a:pt x="4356" y="260"/>
                    <a:pt x="4378" y="261"/>
                  </a:cubicBezTo>
                  <a:cubicBezTo>
                    <a:pt x="5510" y="284"/>
                    <a:pt x="6607" y="850"/>
                    <a:pt x="7256" y="1877"/>
                  </a:cubicBezTo>
                  <a:cubicBezTo>
                    <a:pt x="8306" y="3517"/>
                    <a:pt x="7834" y="5687"/>
                    <a:pt x="6206" y="6737"/>
                  </a:cubicBezTo>
                  <a:cubicBezTo>
                    <a:pt x="5613" y="7121"/>
                    <a:pt x="4949" y="7305"/>
                    <a:pt x="4293" y="7305"/>
                  </a:cubicBezTo>
                  <a:cubicBezTo>
                    <a:pt x="3136" y="7305"/>
                    <a:pt x="2004" y="6734"/>
                    <a:pt x="1334" y="5687"/>
                  </a:cubicBezTo>
                  <a:cubicBezTo>
                    <a:pt x="284" y="4047"/>
                    <a:pt x="756" y="1865"/>
                    <a:pt x="2396" y="815"/>
                  </a:cubicBezTo>
                  <a:cubicBezTo>
                    <a:pt x="2990" y="438"/>
                    <a:pt x="3651" y="260"/>
                    <a:pt x="4314" y="260"/>
                  </a:cubicBezTo>
                  <a:close/>
                  <a:moveTo>
                    <a:pt x="4314" y="1"/>
                  </a:moveTo>
                  <a:cubicBezTo>
                    <a:pt x="3614" y="1"/>
                    <a:pt x="2895" y="190"/>
                    <a:pt x="2254" y="603"/>
                  </a:cubicBezTo>
                  <a:cubicBezTo>
                    <a:pt x="508" y="1735"/>
                    <a:pt x="1" y="4071"/>
                    <a:pt x="1122" y="5817"/>
                  </a:cubicBezTo>
                  <a:cubicBezTo>
                    <a:pt x="1847" y="6943"/>
                    <a:pt x="3067" y="7556"/>
                    <a:pt x="4310" y="7556"/>
                  </a:cubicBezTo>
                  <a:cubicBezTo>
                    <a:pt x="5006" y="7556"/>
                    <a:pt x="5709" y="7364"/>
                    <a:pt x="6336" y="6961"/>
                  </a:cubicBezTo>
                  <a:cubicBezTo>
                    <a:pt x="8094" y="5829"/>
                    <a:pt x="8601" y="3493"/>
                    <a:pt x="7480" y="1735"/>
                  </a:cubicBezTo>
                  <a:cubicBezTo>
                    <a:pt x="6772" y="650"/>
                    <a:pt x="5593" y="36"/>
                    <a:pt x="4378" y="1"/>
                  </a:cubicBezTo>
                  <a:cubicBezTo>
                    <a:pt x="4357" y="1"/>
                    <a:pt x="4335" y="1"/>
                    <a:pt x="43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4937325" y="3482000"/>
              <a:ext cx="25" cy="112075"/>
            </a:xfrm>
            <a:custGeom>
              <a:avLst/>
              <a:gdLst/>
              <a:ahLst/>
              <a:cxnLst/>
              <a:rect l="l" t="t" r="r" b="b"/>
              <a:pathLst>
                <a:path w="1" h="4483" fill="none" extrusionOk="0">
                  <a:moveTo>
                    <a:pt x="0" y="4483"/>
                  </a:moveTo>
                  <a:lnTo>
                    <a:pt x="0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4937325" y="3674275"/>
              <a:ext cx="25" cy="112400"/>
            </a:xfrm>
            <a:custGeom>
              <a:avLst/>
              <a:gdLst/>
              <a:ahLst/>
              <a:cxnLst/>
              <a:rect l="l" t="t" r="r" b="b"/>
              <a:pathLst>
                <a:path w="1" h="4496" fill="none" extrusionOk="0">
                  <a:moveTo>
                    <a:pt x="0" y="4495"/>
                  </a:moveTo>
                  <a:lnTo>
                    <a:pt x="0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4937325" y="3870400"/>
              <a:ext cx="25" cy="112400"/>
            </a:xfrm>
            <a:custGeom>
              <a:avLst/>
              <a:gdLst/>
              <a:ahLst/>
              <a:cxnLst/>
              <a:rect l="l" t="t" r="r" b="b"/>
              <a:pathLst>
                <a:path w="1" h="4496" fill="none" extrusionOk="0">
                  <a:moveTo>
                    <a:pt x="0" y="4495"/>
                  </a:moveTo>
                  <a:lnTo>
                    <a:pt x="0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7"/>
            <p:cNvSpPr/>
            <p:nvPr/>
          </p:nvSpPr>
          <p:spPr>
            <a:xfrm>
              <a:off x="4907825" y="3794025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204" y="0"/>
                  </a:moveTo>
                  <a:cubicBezTo>
                    <a:pt x="980" y="0"/>
                    <a:pt x="768" y="48"/>
                    <a:pt x="591" y="154"/>
                  </a:cubicBezTo>
                  <a:cubicBezTo>
                    <a:pt x="402" y="248"/>
                    <a:pt x="260" y="401"/>
                    <a:pt x="154" y="602"/>
                  </a:cubicBezTo>
                  <a:cubicBezTo>
                    <a:pt x="60" y="791"/>
                    <a:pt x="1" y="1027"/>
                    <a:pt x="1" y="1286"/>
                  </a:cubicBezTo>
                  <a:cubicBezTo>
                    <a:pt x="1" y="1534"/>
                    <a:pt x="48" y="1758"/>
                    <a:pt x="142" y="1970"/>
                  </a:cubicBezTo>
                  <a:cubicBezTo>
                    <a:pt x="225" y="2183"/>
                    <a:pt x="355" y="2336"/>
                    <a:pt x="532" y="2454"/>
                  </a:cubicBezTo>
                  <a:cubicBezTo>
                    <a:pt x="697" y="2560"/>
                    <a:pt x="921" y="2619"/>
                    <a:pt x="1192" y="2619"/>
                  </a:cubicBezTo>
                  <a:cubicBezTo>
                    <a:pt x="1464" y="2619"/>
                    <a:pt x="1688" y="2549"/>
                    <a:pt x="1865" y="2395"/>
                  </a:cubicBezTo>
                  <a:cubicBezTo>
                    <a:pt x="2042" y="2254"/>
                    <a:pt x="2171" y="2041"/>
                    <a:pt x="2242" y="1770"/>
                  </a:cubicBezTo>
                  <a:lnTo>
                    <a:pt x="1912" y="1687"/>
                  </a:lnTo>
                  <a:cubicBezTo>
                    <a:pt x="1865" y="1900"/>
                    <a:pt x="1770" y="2053"/>
                    <a:pt x="1641" y="2171"/>
                  </a:cubicBezTo>
                  <a:cubicBezTo>
                    <a:pt x="1511" y="2277"/>
                    <a:pt x="1357" y="2324"/>
                    <a:pt x="1169" y="2324"/>
                  </a:cubicBezTo>
                  <a:cubicBezTo>
                    <a:pt x="1015" y="2324"/>
                    <a:pt x="874" y="2289"/>
                    <a:pt x="732" y="2206"/>
                  </a:cubicBezTo>
                  <a:cubicBezTo>
                    <a:pt x="602" y="2136"/>
                    <a:pt x="508" y="2006"/>
                    <a:pt x="449" y="1852"/>
                  </a:cubicBezTo>
                  <a:cubicBezTo>
                    <a:pt x="378" y="1687"/>
                    <a:pt x="355" y="1499"/>
                    <a:pt x="355" y="1286"/>
                  </a:cubicBezTo>
                  <a:cubicBezTo>
                    <a:pt x="355" y="1121"/>
                    <a:pt x="378" y="956"/>
                    <a:pt x="425" y="803"/>
                  </a:cubicBezTo>
                  <a:cubicBezTo>
                    <a:pt x="484" y="637"/>
                    <a:pt x="579" y="519"/>
                    <a:pt x="709" y="425"/>
                  </a:cubicBezTo>
                  <a:cubicBezTo>
                    <a:pt x="838" y="331"/>
                    <a:pt x="1003" y="283"/>
                    <a:pt x="1192" y="283"/>
                  </a:cubicBezTo>
                  <a:cubicBezTo>
                    <a:pt x="1357" y="283"/>
                    <a:pt x="1499" y="331"/>
                    <a:pt x="1617" y="413"/>
                  </a:cubicBezTo>
                  <a:cubicBezTo>
                    <a:pt x="1723" y="496"/>
                    <a:pt x="1817" y="626"/>
                    <a:pt x="1876" y="814"/>
                  </a:cubicBezTo>
                  <a:lnTo>
                    <a:pt x="2195" y="732"/>
                  </a:lnTo>
                  <a:cubicBezTo>
                    <a:pt x="2136" y="496"/>
                    <a:pt x="2018" y="319"/>
                    <a:pt x="1841" y="189"/>
                  </a:cubicBezTo>
                  <a:cubicBezTo>
                    <a:pt x="1664" y="59"/>
                    <a:pt x="1452" y="0"/>
                    <a:pt x="1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7"/>
            <p:cNvSpPr/>
            <p:nvPr/>
          </p:nvSpPr>
          <p:spPr>
            <a:xfrm>
              <a:off x="4970650" y="3795800"/>
              <a:ext cx="49575" cy="63425"/>
            </a:xfrm>
            <a:custGeom>
              <a:avLst/>
              <a:gdLst/>
              <a:ahLst/>
              <a:cxnLst/>
              <a:rect l="l" t="t" r="r" b="b"/>
              <a:pathLst>
                <a:path w="1983" h="2537" extrusionOk="0">
                  <a:moveTo>
                    <a:pt x="1" y="0"/>
                  </a:moveTo>
                  <a:lnTo>
                    <a:pt x="1" y="2536"/>
                  </a:lnTo>
                  <a:lnTo>
                    <a:pt x="331" y="2536"/>
                  </a:lnTo>
                  <a:lnTo>
                    <a:pt x="331" y="1333"/>
                  </a:lnTo>
                  <a:lnTo>
                    <a:pt x="1652" y="1333"/>
                  </a:lnTo>
                  <a:lnTo>
                    <a:pt x="1652" y="2536"/>
                  </a:lnTo>
                  <a:lnTo>
                    <a:pt x="1982" y="2536"/>
                  </a:lnTo>
                  <a:lnTo>
                    <a:pt x="1982" y="0"/>
                  </a:lnTo>
                  <a:lnTo>
                    <a:pt x="1652" y="0"/>
                  </a:lnTo>
                  <a:lnTo>
                    <a:pt x="1652" y="1038"/>
                  </a:lnTo>
                  <a:lnTo>
                    <a:pt x="331" y="1038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4840875" y="3990450"/>
              <a:ext cx="60500" cy="65500"/>
            </a:xfrm>
            <a:custGeom>
              <a:avLst/>
              <a:gdLst/>
              <a:ahLst/>
              <a:cxnLst/>
              <a:rect l="l" t="t" r="r" b="b"/>
              <a:pathLst>
                <a:path w="2420" h="2620" extrusionOk="0">
                  <a:moveTo>
                    <a:pt x="1216" y="283"/>
                  </a:moveTo>
                  <a:cubicBezTo>
                    <a:pt x="1464" y="283"/>
                    <a:pt x="1664" y="378"/>
                    <a:pt x="1829" y="555"/>
                  </a:cubicBezTo>
                  <a:cubicBezTo>
                    <a:pt x="1995" y="720"/>
                    <a:pt x="2077" y="968"/>
                    <a:pt x="2077" y="1274"/>
                  </a:cubicBezTo>
                  <a:cubicBezTo>
                    <a:pt x="2077" y="1652"/>
                    <a:pt x="1995" y="1923"/>
                    <a:pt x="1818" y="2088"/>
                  </a:cubicBezTo>
                  <a:cubicBezTo>
                    <a:pt x="1652" y="2253"/>
                    <a:pt x="1440" y="2336"/>
                    <a:pt x="1204" y="2336"/>
                  </a:cubicBezTo>
                  <a:cubicBezTo>
                    <a:pt x="1039" y="2336"/>
                    <a:pt x="886" y="2289"/>
                    <a:pt x="756" y="2206"/>
                  </a:cubicBezTo>
                  <a:cubicBezTo>
                    <a:pt x="614" y="2124"/>
                    <a:pt x="520" y="2006"/>
                    <a:pt x="449" y="1852"/>
                  </a:cubicBezTo>
                  <a:cubicBezTo>
                    <a:pt x="378" y="1699"/>
                    <a:pt x="343" y="1510"/>
                    <a:pt x="343" y="1310"/>
                  </a:cubicBezTo>
                  <a:cubicBezTo>
                    <a:pt x="343" y="979"/>
                    <a:pt x="426" y="732"/>
                    <a:pt x="591" y="555"/>
                  </a:cubicBezTo>
                  <a:cubicBezTo>
                    <a:pt x="756" y="378"/>
                    <a:pt x="956" y="283"/>
                    <a:pt x="1216" y="283"/>
                  </a:cubicBezTo>
                  <a:close/>
                  <a:moveTo>
                    <a:pt x="1204" y="0"/>
                  </a:moveTo>
                  <a:cubicBezTo>
                    <a:pt x="992" y="0"/>
                    <a:pt x="779" y="47"/>
                    <a:pt x="591" y="154"/>
                  </a:cubicBezTo>
                  <a:cubicBezTo>
                    <a:pt x="402" y="260"/>
                    <a:pt x="260" y="413"/>
                    <a:pt x="154" y="614"/>
                  </a:cubicBezTo>
                  <a:cubicBezTo>
                    <a:pt x="48" y="814"/>
                    <a:pt x="1" y="1050"/>
                    <a:pt x="1" y="1310"/>
                  </a:cubicBezTo>
                  <a:cubicBezTo>
                    <a:pt x="1" y="1557"/>
                    <a:pt x="48" y="1782"/>
                    <a:pt x="142" y="1982"/>
                  </a:cubicBezTo>
                  <a:cubicBezTo>
                    <a:pt x="249" y="2183"/>
                    <a:pt x="390" y="2336"/>
                    <a:pt x="579" y="2454"/>
                  </a:cubicBezTo>
                  <a:cubicBezTo>
                    <a:pt x="768" y="2560"/>
                    <a:pt x="968" y="2619"/>
                    <a:pt x="1204" y="2619"/>
                  </a:cubicBezTo>
                  <a:cubicBezTo>
                    <a:pt x="1570" y="2619"/>
                    <a:pt x="1853" y="2501"/>
                    <a:pt x="2077" y="2265"/>
                  </a:cubicBezTo>
                  <a:cubicBezTo>
                    <a:pt x="2313" y="2029"/>
                    <a:pt x="2419" y="1699"/>
                    <a:pt x="2419" y="1274"/>
                  </a:cubicBezTo>
                  <a:cubicBezTo>
                    <a:pt x="2419" y="1050"/>
                    <a:pt x="2372" y="838"/>
                    <a:pt x="2278" y="649"/>
                  </a:cubicBezTo>
                  <a:cubicBezTo>
                    <a:pt x="2183" y="448"/>
                    <a:pt x="2042" y="283"/>
                    <a:pt x="1853" y="177"/>
                  </a:cubicBezTo>
                  <a:cubicBezTo>
                    <a:pt x="1664" y="59"/>
                    <a:pt x="1452" y="0"/>
                    <a:pt x="1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4784250" y="3991325"/>
              <a:ext cx="49875" cy="63425"/>
            </a:xfrm>
            <a:custGeom>
              <a:avLst/>
              <a:gdLst/>
              <a:ahLst/>
              <a:cxnLst/>
              <a:rect l="l" t="t" r="r" b="b"/>
              <a:pathLst>
                <a:path w="1995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331" y="2537"/>
                  </a:lnTo>
                  <a:lnTo>
                    <a:pt x="331" y="1334"/>
                  </a:lnTo>
                  <a:lnTo>
                    <a:pt x="1652" y="1334"/>
                  </a:lnTo>
                  <a:lnTo>
                    <a:pt x="1652" y="2537"/>
                  </a:lnTo>
                  <a:lnTo>
                    <a:pt x="1995" y="2537"/>
                  </a:lnTo>
                  <a:lnTo>
                    <a:pt x="1995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31" y="1039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4908125" y="3990150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192" y="0"/>
                  </a:moveTo>
                  <a:cubicBezTo>
                    <a:pt x="968" y="0"/>
                    <a:pt x="767" y="59"/>
                    <a:pt x="579" y="154"/>
                  </a:cubicBezTo>
                  <a:cubicBezTo>
                    <a:pt x="390" y="260"/>
                    <a:pt x="248" y="413"/>
                    <a:pt x="154" y="602"/>
                  </a:cubicBezTo>
                  <a:cubicBezTo>
                    <a:pt x="48" y="803"/>
                    <a:pt x="1" y="1027"/>
                    <a:pt x="1" y="1298"/>
                  </a:cubicBezTo>
                  <a:cubicBezTo>
                    <a:pt x="1" y="1534"/>
                    <a:pt x="48" y="1758"/>
                    <a:pt x="130" y="1970"/>
                  </a:cubicBezTo>
                  <a:cubicBezTo>
                    <a:pt x="225" y="2183"/>
                    <a:pt x="354" y="2348"/>
                    <a:pt x="520" y="2454"/>
                  </a:cubicBezTo>
                  <a:cubicBezTo>
                    <a:pt x="697" y="2572"/>
                    <a:pt x="921" y="2619"/>
                    <a:pt x="1192" y="2619"/>
                  </a:cubicBezTo>
                  <a:cubicBezTo>
                    <a:pt x="1452" y="2619"/>
                    <a:pt x="1676" y="2549"/>
                    <a:pt x="1853" y="2407"/>
                  </a:cubicBezTo>
                  <a:cubicBezTo>
                    <a:pt x="2041" y="2265"/>
                    <a:pt x="2171" y="2053"/>
                    <a:pt x="2242" y="1782"/>
                  </a:cubicBezTo>
                  <a:lnTo>
                    <a:pt x="1900" y="1687"/>
                  </a:lnTo>
                  <a:cubicBezTo>
                    <a:pt x="1853" y="1911"/>
                    <a:pt x="1770" y="2065"/>
                    <a:pt x="1640" y="2171"/>
                  </a:cubicBezTo>
                  <a:cubicBezTo>
                    <a:pt x="1511" y="2289"/>
                    <a:pt x="1345" y="2336"/>
                    <a:pt x="1157" y="2336"/>
                  </a:cubicBezTo>
                  <a:cubicBezTo>
                    <a:pt x="1003" y="2336"/>
                    <a:pt x="862" y="2301"/>
                    <a:pt x="732" y="2218"/>
                  </a:cubicBezTo>
                  <a:cubicBezTo>
                    <a:pt x="602" y="2136"/>
                    <a:pt x="496" y="2018"/>
                    <a:pt x="437" y="1852"/>
                  </a:cubicBezTo>
                  <a:cubicBezTo>
                    <a:pt x="378" y="1699"/>
                    <a:pt x="343" y="1510"/>
                    <a:pt x="343" y="1298"/>
                  </a:cubicBezTo>
                  <a:cubicBezTo>
                    <a:pt x="343" y="1121"/>
                    <a:pt x="366" y="968"/>
                    <a:pt x="425" y="803"/>
                  </a:cubicBezTo>
                  <a:cubicBezTo>
                    <a:pt x="472" y="649"/>
                    <a:pt x="567" y="519"/>
                    <a:pt x="697" y="437"/>
                  </a:cubicBezTo>
                  <a:cubicBezTo>
                    <a:pt x="826" y="342"/>
                    <a:pt x="991" y="295"/>
                    <a:pt x="1192" y="295"/>
                  </a:cubicBezTo>
                  <a:cubicBezTo>
                    <a:pt x="1357" y="295"/>
                    <a:pt x="1499" y="331"/>
                    <a:pt x="1605" y="413"/>
                  </a:cubicBezTo>
                  <a:cubicBezTo>
                    <a:pt x="1723" y="496"/>
                    <a:pt x="1805" y="637"/>
                    <a:pt x="1864" y="814"/>
                  </a:cubicBezTo>
                  <a:lnTo>
                    <a:pt x="2195" y="744"/>
                  </a:lnTo>
                  <a:cubicBezTo>
                    <a:pt x="2124" y="508"/>
                    <a:pt x="2006" y="331"/>
                    <a:pt x="1829" y="201"/>
                  </a:cubicBezTo>
                  <a:cubicBezTo>
                    <a:pt x="1664" y="71"/>
                    <a:pt x="1452" y="0"/>
                    <a:pt x="11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4970650" y="3991025"/>
              <a:ext cx="49875" cy="63150"/>
            </a:xfrm>
            <a:custGeom>
              <a:avLst/>
              <a:gdLst/>
              <a:ahLst/>
              <a:cxnLst/>
              <a:rect l="l" t="t" r="r" b="b"/>
              <a:pathLst>
                <a:path w="1995" h="2526" extrusionOk="0">
                  <a:moveTo>
                    <a:pt x="1" y="1"/>
                  </a:moveTo>
                  <a:lnTo>
                    <a:pt x="1" y="2525"/>
                  </a:lnTo>
                  <a:lnTo>
                    <a:pt x="343" y="2525"/>
                  </a:lnTo>
                  <a:lnTo>
                    <a:pt x="343" y="1334"/>
                  </a:lnTo>
                  <a:lnTo>
                    <a:pt x="1652" y="1334"/>
                  </a:lnTo>
                  <a:lnTo>
                    <a:pt x="1652" y="2525"/>
                  </a:lnTo>
                  <a:lnTo>
                    <a:pt x="1994" y="2525"/>
                  </a:lnTo>
                  <a:lnTo>
                    <a:pt x="1994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43" y="103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7"/>
            <p:cNvSpPr/>
            <p:nvPr/>
          </p:nvSpPr>
          <p:spPr>
            <a:xfrm>
              <a:off x="5024925" y="4036450"/>
              <a:ext cx="24500" cy="36900"/>
            </a:xfrm>
            <a:custGeom>
              <a:avLst/>
              <a:gdLst/>
              <a:ahLst/>
              <a:cxnLst/>
              <a:rect l="l" t="t" r="r" b="b"/>
              <a:pathLst>
                <a:path w="980" h="1476" extrusionOk="0">
                  <a:moveTo>
                    <a:pt x="507" y="0"/>
                  </a:moveTo>
                  <a:cubicBezTo>
                    <a:pt x="378" y="0"/>
                    <a:pt x="260" y="36"/>
                    <a:pt x="177" y="107"/>
                  </a:cubicBezTo>
                  <a:cubicBezTo>
                    <a:pt x="95" y="177"/>
                    <a:pt x="47" y="284"/>
                    <a:pt x="36" y="425"/>
                  </a:cubicBezTo>
                  <a:lnTo>
                    <a:pt x="224" y="437"/>
                  </a:lnTo>
                  <a:cubicBezTo>
                    <a:pt x="224" y="354"/>
                    <a:pt x="248" y="272"/>
                    <a:pt x="295" y="225"/>
                  </a:cubicBezTo>
                  <a:cubicBezTo>
                    <a:pt x="354" y="177"/>
                    <a:pt x="425" y="142"/>
                    <a:pt x="507" y="142"/>
                  </a:cubicBezTo>
                  <a:cubicBezTo>
                    <a:pt x="590" y="142"/>
                    <a:pt x="661" y="166"/>
                    <a:pt x="708" y="225"/>
                  </a:cubicBezTo>
                  <a:cubicBezTo>
                    <a:pt x="767" y="272"/>
                    <a:pt x="791" y="331"/>
                    <a:pt x="791" y="402"/>
                  </a:cubicBezTo>
                  <a:cubicBezTo>
                    <a:pt x="791" y="472"/>
                    <a:pt x="755" y="543"/>
                    <a:pt x="708" y="626"/>
                  </a:cubicBezTo>
                  <a:cubicBezTo>
                    <a:pt x="649" y="697"/>
                    <a:pt x="543" y="803"/>
                    <a:pt x="378" y="932"/>
                  </a:cubicBezTo>
                  <a:cubicBezTo>
                    <a:pt x="271" y="1015"/>
                    <a:pt x="189" y="1098"/>
                    <a:pt x="142" y="1157"/>
                  </a:cubicBezTo>
                  <a:cubicBezTo>
                    <a:pt x="83" y="1216"/>
                    <a:pt x="47" y="1286"/>
                    <a:pt x="24" y="1357"/>
                  </a:cubicBezTo>
                  <a:cubicBezTo>
                    <a:pt x="0" y="1393"/>
                    <a:pt x="0" y="1440"/>
                    <a:pt x="0" y="1475"/>
                  </a:cubicBezTo>
                  <a:lnTo>
                    <a:pt x="979" y="1475"/>
                  </a:lnTo>
                  <a:lnTo>
                    <a:pt x="979" y="1310"/>
                  </a:lnTo>
                  <a:lnTo>
                    <a:pt x="248" y="1310"/>
                  </a:lnTo>
                  <a:cubicBezTo>
                    <a:pt x="271" y="1275"/>
                    <a:pt x="295" y="1239"/>
                    <a:pt x="330" y="1204"/>
                  </a:cubicBezTo>
                  <a:cubicBezTo>
                    <a:pt x="354" y="1168"/>
                    <a:pt x="425" y="1109"/>
                    <a:pt x="543" y="1015"/>
                  </a:cubicBezTo>
                  <a:cubicBezTo>
                    <a:pt x="673" y="909"/>
                    <a:pt x="755" y="826"/>
                    <a:pt x="814" y="755"/>
                  </a:cubicBezTo>
                  <a:cubicBezTo>
                    <a:pt x="873" y="697"/>
                    <a:pt x="909" y="638"/>
                    <a:pt x="932" y="579"/>
                  </a:cubicBezTo>
                  <a:cubicBezTo>
                    <a:pt x="967" y="520"/>
                    <a:pt x="979" y="461"/>
                    <a:pt x="979" y="402"/>
                  </a:cubicBezTo>
                  <a:cubicBezTo>
                    <a:pt x="979" y="284"/>
                    <a:pt x="932" y="189"/>
                    <a:pt x="850" y="118"/>
                  </a:cubicBezTo>
                  <a:cubicBezTo>
                    <a:pt x="767" y="36"/>
                    <a:pt x="661" y="0"/>
                    <a:pt x="5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7"/>
            <p:cNvSpPr/>
            <p:nvPr/>
          </p:nvSpPr>
          <p:spPr>
            <a:xfrm>
              <a:off x="4839400" y="3601425"/>
              <a:ext cx="60800" cy="65500"/>
            </a:xfrm>
            <a:custGeom>
              <a:avLst/>
              <a:gdLst/>
              <a:ahLst/>
              <a:cxnLst/>
              <a:rect l="l" t="t" r="r" b="b"/>
              <a:pathLst>
                <a:path w="2432" h="2620" extrusionOk="0">
                  <a:moveTo>
                    <a:pt x="1216" y="284"/>
                  </a:moveTo>
                  <a:cubicBezTo>
                    <a:pt x="1464" y="284"/>
                    <a:pt x="1676" y="378"/>
                    <a:pt x="1829" y="555"/>
                  </a:cubicBezTo>
                  <a:cubicBezTo>
                    <a:pt x="1995" y="732"/>
                    <a:pt x="2077" y="968"/>
                    <a:pt x="2077" y="1275"/>
                  </a:cubicBezTo>
                  <a:cubicBezTo>
                    <a:pt x="2077" y="1653"/>
                    <a:pt x="1995" y="1924"/>
                    <a:pt x="1829" y="2089"/>
                  </a:cubicBezTo>
                  <a:cubicBezTo>
                    <a:pt x="1652" y="2254"/>
                    <a:pt x="1452" y="2337"/>
                    <a:pt x="1216" y="2337"/>
                  </a:cubicBezTo>
                  <a:cubicBezTo>
                    <a:pt x="1039" y="2337"/>
                    <a:pt x="897" y="2290"/>
                    <a:pt x="756" y="2207"/>
                  </a:cubicBezTo>
                  <a:cubicBezTo>
                    <a:pt x="626" y="2124"/>
                    <a:pt x="520" y="2006"/>
                    <a:pt x="449" y="1853"/>
                  </a:cubicBezTo>
                  <a:cubicBezTo>
                    <a:pt x="378" y="1700"/>
                    <a:pt x="355" y="1523"/>
                    <a:pt x="355" y="1310"/>
                  </a:cubicBezTo>
                  <a:cubicBezTo>
                    <a:pt x="355" y="980"/>
                    <a:pt x="426" y="732"/>
                    <a:pt x="591" y="555"/>
                  </a:cubicBezTo>
                  <a:cubicBezTo>
                    <a:pt x="756" y="378"/>
                    <a:pt x="968" y="284"/>
                    <a:pt x="1216" y="284"/>
                  </a:cubicBezTo>
                  <a:close/>
                  <a:moveTo>
                    <a:pt x="1216" y="1"/>
                  </a:moveTo>
                  <a:cubicBezTo>
                    <a:pt x="992" y="1"/>
                    <a:pt x="791" y="60"/>
                    <a:pt x="602" y="154"/>
                  </a:cubicBezTo>
                  <a:cubicBezTo>
                    <a:pt x="414" y="260"/>
                    <a:pt x="260" y="414"/>
                    <a:pt x="154" y="614"/>
                  </a:cubicBezTo>
                  <a:cubicBezTo>
                    <a:pt x="60" y="827"/>
                    <a:pt x="1" y="1051"/>
                    <a:pt x="1" y="1310"/>
                  </a:cubicBezTo>
                  <a:cubicBezTo>
                    <a:pt x="1" y="1558"/>
                    <a:pt x="48" y="1794"/>
                    <a:pt x="154" y="1995"/>
                  </a:cubicBezTo>
                  <a:cubicBezTo>
                    <a:pt x="249" y="2183"/>
                    <a:pt x="390" y="2349"/>
                    <a:pt x="579" y="2455"/>
                  </a:cubicBezTo>
                  <a:cubicBezTo>
                    <a:pt x="768" y="2573"/>
                    <a:pt x="980" y="2620"/>
                    <a:pt x="1216" y="2620"/>
                  </a:cubicBezTo>
                  <a:cubicBezTo>
                    <a:pt x="1570" y="2620"/>
                    <a:pt x="1865" y="2502"/>
                    <a:pt x="2089" y="2266"/>
                  </a:cubicBezTo>
                  <a:cubicBezTo>
                    <a:pt x="2313" y="2030"/>
                    <a:pt x="2431" y="1700"/>
                    <a:pt x="2431" y="1275"/>
                  </a:cubicBezTo>
                  <a:cubicBezTo>
                    <a:pt x="2431" y="1063"/>
                    <a:pt x="2372" y="850"/>
                    <a:pt x="2278" y="650"/>
                  </a:cubicBezTo>
                  <a:cubicBezTo>
                    <a:pt x="2183" y="449"/>
                    <a:pt x="2042" y="296"/>
                    <a:pt x="1853" y="178"/>
                  </a:cubicBezTo>
                  <a:cubicBezTo>
                    <a:pt x="1664" y="60"/>
                    <a:pt x="1452" y="1"/>
                    <a:pt x="1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7"/>
            <p:cNvSpPr/>
            <p:nvPr/>
          </p:nvSpPr>
          <p:spPr>
            <a:xfrm>
              <a:off x="4781900" y="3602325"/>
              <a:ext cx="49575" cy="63425"/>
            </a:xfrm>
            <a:custGeom>
              <a:avLst/>
              <a:gdLst/>
              <a:ahLst/>
              <a:cxnLst/>
              <a:rect l="l" t="t" r="r" b="b"/>
              <a:pathLst>
                <a:path w="1983" h="2537" extrusionOk="0">
                  <a:moveTo>
                    <a:pt x="0" y="0"/>
                  </a:moveTo>
                  <a:lnTo>
                    <a:pt x="0" y="2537"/>
                  </a:lnTo>
                  <a:lnTo>
                    <a:pt x="331" y="2537"/>
                  </a:lnTo>
                  <a:lnTo>
                    <a:pt x="331" y="1345"/>
                  </a:lnTo>
                  <a:lnTo>
                    <a:pt x="1652" y="1345"/>
                  </a:lnTo>
                  <a:lnTo>
                    <a:pt x="1652" y="2537"/>
                  </a:lnTo>
                  <a:lnTo>
                    <a:pt x="1982" y="2537"/>
                  </a:lnTo>
                  <a:lnTo>
                    <a:pt x="1982" y="0"/>
                  </a:lnTo>
                  <a:lnTo>
                    <a:pt x="1652" y="0"/>
                  </a:lnTo>
                  <a:lnTo>
                    <a:pt x="1652" y="1038"/>
                  </a:lnTo>
                  <a:lnTo>
                    <a:pt x="331" y="1038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7"/>
            <p:cNvSpPr/>
            <p:nvPr/>
          </p:nvSpPr>
          <p:spPr>
            <a:xfrm>
              <a:off x="4907525" y="3601425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192" y="1"/>
                  </a:moveTo>
                  <a:cubicBezTo>
                    <a:pt x="968" y="1"/>
                    <a:pt x="768" y="48"/>
                    <a:pt x="579" y="154"/>
                  </a:cubicBezTo>
                  <a:cubicBezTo>
                    <a:pt x="390" y="249"/>
                    <a:pt x="249" y="402"/>
                    <a:pt x="154" y="591"/>
                  </a:cubicBezTo>
                  <a:cubicBezTo>
                    <a:pt x="48" y="791"/>
                    <a:pt x="1" y="1027"/>
                    <a:pt x="1" y="1287"/>
                  </a:cubicBezTo>
                  <a:cubicBezTo>
                    <a:pt x="1" y="1535"/>
                    <a:pt x="48" y="1759"/>
                    <a:pt x="131" y="1971"/>
                  </a:cubicBezTo>
                  <a:cubicBezTo>
                    <a:pt x="225" y="2172"/>
                    <a:pt x="355" y="2337"/>
                    <a:pt x="520" y="2455"/>
                  </a:cubicBezTo>
                  <a:cubicBezTo>
                    <a:pt x="697" y="2561"/>
                    <a:pt x="921" y="2620"/>
                    <a:pt x="1192" y="2620"/>
                  </a:cubicBezTo>
                  <a:cubicBezTo>
                    <a:pt x="1452" y="2620"/>
                    <a:pt x="1676" y="2549"/>
                    <a:pt x="1853" y="2396"/>
                  </a:cubicBezTo>
                  <a:cubicBezTo>
                    <a:pt x="2042" y="2254"/>
                    <a:pt x="2172" y="2042"/>
                    <a:pt x="2242" y="1770"/>
                  </a:cubicBezTo>
                  <a:lnTo>
                    <a:pt x="1900" y="1688"/>
                  </a:lnTo>
                  <a:cubicBezTo>
                    <a:pt x="1853" y="1900"/>
                    <a:pt x="1770" y="2054"/>
                    <a:pt x="1641" y="2172"/>
                  </a:cubicBezTo>
                  <a:cubicBezTo>
                    <a:pt x="1511" y="2278"/>
                    <a:pt x="1346" y="2325"/>
                    <a:pt x="1157" y="2325"/>
                  </a:cubicBezTo>
                  <a:cubicBezTo>
                    <a:pt x="1004" y="2325"/>
                    <a:pt x="862" y="2290"/>
                    <a:pt x="732" y="2207"/>
                  </a:cubicBezTo>
                  <a:cubicBezTo>
                    <a:pt x="603" y="2124"/>
                    <a:pt x="496" y="2006"/>
                    <a:pt x="437" y="1853"/>
                  </a:cubicBezTo>
                  <a:cubicBezTo>
                    <a:pt x="378" y="1688"/>
                    <a:pt x="343" y="1499"/>
                    <a:pt x="343" y="1287"/>
                  </a:cubicBezTo>
                  <a:cubicBezTo>
                    <a:pt x="343" y="1122"/>
                    <a:pt x="367" y="956"/>
                    <a:pt x="426" y="803"/>
                  </a:cubicBezTo>
                  <a:cubicBezTo>
                    <a:pt x="473" y="638"/>
                    <a:pt x="567" y="520"/>
                    <a:pt x="697" y="426"/>
                  </a:cubicBezTo>
                  <a:cubicBezTo>
                    <a:pt x="827" y="331"/>
                    <a:pt x="992" y="284"/>
                    <a:pt x="1192" y="284"/>
                  </a:cubicBezTo>
                  <a:cubicBezTo>
                    <a:pt x="1358" y="284"/>
                    <a:pt x="1499" y="319"/>
                    <a:pt x="1605" y="414"/>
                  </a:cubicBezTo>
                  <a:cubicBezTo>
                    <a:pt x="1723" y="496"/>
                    <a:pt x="1806" y="626"/>
                    <a:pt x="1865" y="815"/>
                  </a:cubicBezTo>
                  <a:lnTo>
                    <a:pt x="2195" y="732"/>
                  </a:lnTo>
                  <a:cubicBezTo>
                    <a:pt x="2124" y="496"/>
                    <a:pt x="2006" y="319"/>
                    <a:pt x="1829" y="190"/>
                  </a:cubicBezTo>
                  <a:cubicBezTo>
                    <a:pt x="1664" y="60"/>
                    <a:pt x="1452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7"/>
            <p:cNvSpPr/>
            <p:nvPr/>
          </p:nvSpPr>
          <p:spPr>
            <a:xfrm>
              <a:off x="4970050" y="3602025"/>
              <a:ext cx="49875" cy="63425"/>
            </a:xfrm>
            <a:custGeom>
              <a:avLst/>
              <a:gdLst/>
              <a:ahLst/>
              <a:cxnLst/>
              <a:rect l="l" t="t" r="r" b="b"/>
              <a:pathLst>
                <a:path w="1995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343" y="2537"/>
                  </a:lnTo>
                  <a:lnTo>
                    <a:pt x="343" y="1334"/>
                  </a:lnTo>
                  <a:lnTo>
                    <a:pt x="1652" y="1334"/>
                  </a:lnTo>
                  <a:lnTo>
                    <a:pt x="1652" y="2537"/>
                  </a:lnTo>
                  <a:lnTo>
                    <a:pt x="1995" y="2537"/>
                  </a:lnTo>
                  <a:lnTo>
                    <a:pt x="1995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43" y="103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7"/>
            <p:cNvSpPr/>
            <p:nvPr/>
          </p:nvSpPr>
          <p:spPr>
            <a:xfrm>
              <a:off x="4750925" y="2964400"/>
              <a:ext cx="25" cy="112400"/>
            </a:xfrm>
            <a:custGeom>
              <a:avLst/>
              <a:gdLst/>
              <a:ahLst/>
              <a:cxnLst/>
              <a:rect l="l" t="t" r="r" b="b"/>
              <a:pathLst>
                <a:path w="1" h="4496" fill="none" extrusionOk="0">
                  <a:moveTo>
                    <a:pt x="1" y="0"/>
                  </a:moveTo>
                  <a:lnTo>
                    <a:pt x="1" y="4495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7"/>
            <p:cNvSpPr/>
            <p:nvPr/>
          </p:nvSpPr>
          <p:spPr>
            <a:xfrm>
              <a:off x="4724400" y="2891550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192" y="1"/>
                  </a:moveTo>
                  <a:cubicBezTo>
                    <a:pt x="967" y="1"/>
                    <a:pt x="767" y="60"/>
                    <a:pt x="578" y="154"/>
                  </a:cubicBezTo>
                  <a:cubicBezTo>
                    <a:pt x="389" y="260"/>
                    <a:pt x="248" y="413"/>
                    <a:pt x="153" y="602"/>
                  </a:cubicBezTo>
                  <a:cubicBezTo>
                    <a:pt x="47" y="803"/>
                    <a:pt x="0" y="1027"/>
                    <a:pt x="0" y="1298"/>
                  </a:cubicBezTo>
                  <a:cubicBezTo>
                    <a:pt x="0" y="1534"/>
                    <a:pt x="47" y="1758"/>
                    <a:pt x="130" y="1971"/>
                  </a:cubicBezTo>
                  <a:cubicBezTo>
                    <a:pt x="224" y="2183"/>
                    <a:pt x="354" y="2348"/>
                    <a:pt x="519" y="2454"/>
                  </a:cubicBezTo>
                  <a:cubicBezTo>
                    <a:pt x="696" y="2572"/>
                    <a:pt x="920" y="2619"/>
                    <a:pt x="1192" y="2619"/>
                  </a:cubicBezTo>
                  <a:cubicBezTo>
                    <a:pt x="1451" y="2619"/>
                    <a:pt x="1675" y="2549"/>
                    <a:pt x="1864" y="2407"/>
                  </a:cubicBezTo>
                  <a:cubicBezTo>
                    <a:pt x="2041" y="2266"/>
                    <a:pt x="2171" y="2053"/>
                    <a:pt x="2241" y="1782"/>
                  </a:cubicBezTo>
                  <a:lnTo>
                    <a:pt x="1899" y="1688"/>
                  </a:lnTo>
                  <a:cubicBezTo>
                    <a:pt x="1852" y="1900"/>
                    <a:pt x="1770" y="2065"/>
                    <a:pt x="1640" y="2171"/>
                  </a:cubicBezTo>
                  <a:cubicBezTo>
                    <a:pt x="1510" y="2277"/>
                    <a:pt x="1345" y="2336"/>
                    <a:pt x="1156" y="2336"/>
                  </a:cubicBezTo>
                  <a:cubicBezTo>
                    <a:pt x="1003" y="2336"/>
                    <a:pt x="861" y="2301"/>
                    <a:pt x="731" y="2218"/>
                  </a:cubicBezTo>
                  <a:cubicBezTo>
                    <a:pt x="602" y="2136"/>
                    <a:pt x="507" y="2018"/>
                    <a:pt x="437" y="1853"/>
                  </a:cubicBezTo>
                  <a:cubicBezTo>
                    <a:pt x="378" y="1699"/>
                    <a:pt x="342" y="1511"/>
                    <a:pt x="342" y="1298"/>
                  </a:cubicBezTo>
                  <a:cubicBezTo>
                    <a:pt x="342" y="1121"/>
                    <a:pt x="366" y="968"/>
                    <a:pt x="425" y="803"/>
                  </a:cubicBezTo>
                  <a:cubicBezTo>
                    <a:pt x="472" y="649"/>
                    <a:pt x="566" y="520"/>
                    <a:pt x="696" y="425"/>
                  </a:cubicBezTo>
                  <a:cubicBezTo>
                    <a:pt x="826" y="343"/>
                    <a:pt x="991" y="295"/>
                    <a:pt x="1192" y="295"/>
                  </a:cubicBezTo>
                  <a:cubicBezTo>
                    <a:pt x="1357" y="295"/>
                    <a:pt x="1498" y="331"/>
                    <a:pt x="1604" y="413"/>
                  </a:cubicBezTo>
                  <a:cubicBezTo>
                    <a:pt x="1722" y="496"/>
                    <a:pt x="1805" y="638"/>
                    <a:pt x="1864" y="815"/>
                  </a:cubicBezTo>
                  <a:lnTo>
                    <a:pt x="2194" y="744"/>
                  </a:lnTo>
                  <a:cubicBezTo>
                    <a:pt x="2123" y="508"/>
                    <a:pt x="2006" y="331"/>
                    <a:pt x="1829" y="201"/>
                  </a:cubicBezTo>
                  <a:cubicBezTo>
                    <a:pt x="1663" y="71"/>
                    <a:pt x="1451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7"/>
            <p:cNvSpPr/>
            <p:nvPr/>
          </p:nvSpPr>
          <p:spPr>
            <a:xfrm>
              <a:off x="4667175" y="2891550"/>
              <a:ext cx="49575" cy="63425"/>
            </a:xfrm>
            <a:custGeom>
              <a:avLst/>
              <a:gdLst/>
              <a:ahLst/>
              <a:cxnLst/>
              <a:rect l="l" t="t" r="r" b="b"/>
              <a:pathLst>
                <a:path w="1983" h="2537" extrusionOk="0">
                  <a:moveTo>
                    <a:pt x="0" y="1"/>
                  </a:moveTo>
                  <a:lnTo>
                    <a:pt x="0" y="2537"/>
                  </a:lnTo>
                  <a:lnTo>
                    <a:pt x="331" y="2537"/>
                  </a:lnTo>
                  <a:lnTo>
                    <a:pt x="331" y="1345"/>
                  </a:lnTo>
                  <a:lnTo>
                    <a:pt x="1652" y="1345"/>
                  </a:lnTo>
                  <a:lnTo>
                    <a:pt x="1652" y="2537"/>
                  </a:lnTo>
                  <a:lnTo>
                    <a:pt x="1982" y="2537"/>
                  </a:lnTo>
                  <a:lnTo>
                    <a:pt x="1982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31" y="1039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7"/>
            <p:cNvSpPr/>
            <p:nvPr/>
          </p:nvSpPr>
          <p:spPr>
            <a:xfrm>
              <a:off x="4750925" y="2768275"/>
              <a:ext cx="25" cy="112400"/>
            </a:xfrm>
            <a:custGeom>
              <a:avLst/>
              <a:gdLst/>
              <a:ahLst/>
              <a:cxnLst/>
              <a:rect l="l" t="t" r="r" b="b"/>
              <a:pathLst>
                <a:path w="1" h="4496" fill="none" extrusionOk="0">
                  <a:moveTo>
                    <a:pt x="1" y="0"/>
                  </a:moveTo>
                  <a:lnTo>
                    <a:pt x="1" y="4495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7"/>
            <p:cNvSpPr/>
            <p:nvPr/>
          </p:nvSpPr>
          <p:spPr>
            <a:xfrm>
              <a:off x="4721450" y="2695425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203" y="1"/>
                  </a:moveTo>
                  <a:cubicBezTo>
                    <a:pt x="979" y="1"/>
                    <a:pt x="767" y="60"/>
                    <a:pt x="590" y="154"/>
                  </a:cubicBezTo>
                  <a:cubicBezTo>
                    <a:pt x="401" y="260"/>
                    <a:pt x="260" y="402"/>
                    <a:pt x="153" y="602"/>
                  </a:cubicBezTo>
                  <a:cubicBezTo>
                    <a:pt x="59" y="803"/>
                    <a:pt x="0" y="1027"/>
                    <a:pt x="0" y="1298"/>
                  </a:cubicBezTo>
                  <a:cubicBezTo>
                    <a:pt x="0" y="1534"/>
                    <a:pt x="47" y="1758"/>
                    <a:pt x="142" y="1971"/>
                  </a:cubicBezTo>
                  <a:cubicBezTo>
                    <a:pt x="224" y="2183"/>
                    <a:pt x="354" y="2348"/>
                    <a:pt x="531" y="2454"/>
                  </a:cubicBezTo>
                  <a:cubicBezTo>
                    <a:pt x="696" y="2572"/>
                    <a:pt x="920" y="2619"/>
                    <a:pt x="1192" y="2619"/>
                  </a:cubicBezTo>
                  <a:cubicBezTo>
                    <a:pt x="1463" y="2619"/>
                    <a:pt x="1687" y="2549"/>
                    <a:pt x="1864" y="2407"/>
                  </a:cubicBezTo>
                  <a:cubicBezTo>
                    <a:pt x="2053" y="2266"/>
                    <a:pt x="2171" y="2053"/>
                    <a:pt x="2241" y="1770"/>
                  </a:cubicBezTo>
                  <a:lnTo>
                    <a:pt x="1911" y="1688"/>
                  </a:lnTo>
                  <a:cubicBezTo>
                    <a:pt x="1864" y="1900"/>
                    <a:pt x="1770" y="2065"/>
                    <a:pt x="1640" y="2171"/>
                  </a:cubicBezTo>
                  <a:cubicBezTo>
                    <a:pt x="1510" y="2277"/>
                    <a:pt x="1357" y="2336"/>
                    <a:pt x="1168" y="2336"/>
                  </a:cubicBezTo>
                  <a:cubicBezTo>
                    <a:pt x="1015" y="2336"/>
                    <a:pt x="873" y="2301"/>
                    <a:pt x="731" y="2218"/>
                  </a:cubicBezTo>
                  <a:cubicBezTo>
                    <a:pt x="602" y="2136"/>
                    <a:pt x="507" y="2018"/>
                    <a:pt x="448" y="1853"/>
                  </a:cubicBezTo>
                  <a:cubicBezTo>
                    <a:pt x="378" y="1699"/>
                    <a:pt x="354" y="1511"/>
                    <a:pt x="354" y="1286"/>
                  </a:cubicBezTo>
                  <a:cubicBezTo>
                    <a:pt x="354" y="1121"/>
                    <a:pt x="378" y="968"/>
                    <a:pt x="425" y="803"/>
                  </a:cubicBezTo>
                  <a:cubicBezTo>
                    <a:pt x="484" y="649"/>
                    <a:pt x="578" y="520"/>
                    <a:pt x="708" y="425"/>
                  </a:cubicBezTo>
                  <a:cubicBezTo>
                    <a:pt x="838" y="331"/>
                    <a:pt x="1003" y="295"/>
                    <a:pt x="1192" y="295"/>
                  </a:cubicBezTo>
                  <a:cubicBezTo>
                    <a:pt x="1357" y="295"/>
                    <a:pt x="1498" y="331"/>
                    <a:pt x="1616" y="413"/>
                  </a:cubicBezTo>
                  <a:cubicBezTo>
                    <a:pt x="1722" y="496"/>
                    <a:pt x="1817" y="638"/>
                    <a:pt x="1876" y="815"/>
                  </a:cubicBezTo>
                  <a:lnTo>
                    <a:pt x="2206" y="744"/>
                  </a:lnTo>
                  <a:cubicBezTo>
                    <a:pt x="2135" y="508"/>
                    <a:pt x="2017" y="331"/>
                    <a:pt x="1840" y="201"/>
                  </a:cubicBezTo>
                  <a:cubicBezTo>
                    <a:pt x="1663" y="71"/>
                    <a:pt x="1451" y="1"/>
                    <a:pt x="12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7"/>
            <p:cNvSpPr/>
            <p:nvPr/>
          </p:nvSpPr>
          <p:spPr>
            <a:xfrm>
              <a:off x="4849150" y="2697200"/>
              <a:ext cx="49575" cy="63425"/>
            </a:xfrm>
            <a:custGeom>
              <a:avLst/>
              <a:gdLst/>
              <a:ahLst/>
              <a:cxnLst/>
              <a:rect l="l" t="t" r="r" b="b"/>
              <a:pathLst>
                <a:path w="1983" h="2537" extrusionOk="0">
                  <a:moveTo>
                    <a:pt x="0" y="0"/>
                  </a:moveTo>
                  <a:lnTo>
                    <a:pt x="0" y="2537"/>
                  </a:lnTo>
                  <a:lnTo>
                    <a:pt x="330" y="2537"/>
                  </a:lnTo>
                  <a:lnTo>
                    <a:pt x="330" y="1345"/>
                  </a:lnTo>
                  <a:lnTo>
                    <a:pt x="1652" y="1345"/>
                  </a:lnTo>
                  <a:lnTo>
                    <a:pt x="1652" y="2537"/>
                  </a:lnTo>
                  <a:lnTo>
                    <a:pt x="1982" y="2537"/>
                  </a:lnTo>
                  <a:lnTo>
                    <a:pt x="1982" y="0"/>
                  </a:lnTo>
                  <a:lnTo>
                    <a:pt x="1652" y="0"/>
                  </a:lnTo>
                  <a:lnTo>
                    <a:pt x="1652" y="1050"/>
                  </a:lnTo>
                  <a:lnTo>
                    <a:pt x="330" y="1050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7"/>
            <p:cNvSpPr/>
            <p:nvPr/>
          </p:nvSpPr>
          <p:spPr>
            <a:xfrm>
              <a:off x="4784250" y="2695725"/>
              <a:ext cx="60500" cy="65500"/>
            </a:xfrm>
            <a:custGeom>
              <a:avLst/>
              <a:gdLst/>
              <a:ahLst/>
              <a:cxnLst/>
              <a:rect l="l" t="t" r="r" b="b"/>
              <a:pathLst>
                <a:path w="2420" h="2620" extrusionOk="0">
                  <a:moveTo>
                    <a:pt x="1216" y="283"/>
                  </a:moveTo>
                  <a:cubicBezTo>
                    <a:pt x="1464" y="283"/>
                    <a:pt x="1664" y="366"/>
                    <a:pt x="1829" y="543"/>
                  </a:cubicBezTo>
                  <a:cubicBezTo>
                    <a:pt x="1995" y="720"/>
                    <a:pt x="2077" y="956"/>
                    <a:pt x="2077" y="1263"/>
                  </a:cubicBezTo>
                  <a:cubicBezTo>
                    <a:pt x="2077" y="1652"/>
                    <a:pt x="1995" y="1923"/>
                    <a:pt x="1818" y="2088"/>
                  </a:cubicBezTo>
                  <a:cubicBezTo>
                    <a:pt x="1652" y="2242"/>
                    <a:pt x="1440" y="2324"/>
                    <a:pt x="1204" y="2324"/>
                  </a:cubicBezTo>
                  <a:cubicBezTo>
                    <a:pt x="1039" y="2324"/>
                    <a:pt x="886" y="2289"/>
                    <a:pt x="756" y="2206"/>
                  </a:cubicBezTo>
                  <a:cubicBezTo>
                    <a:pt x="626" y="2112"/>
                    <a:pt x="520" y="1994"/>
                    <a:pt x="449" y="1841"/>
                  </a:cubicBezTo>
                  <a:cubicBezTo>
                    <a:pt x="378" y="1687"/>
                    <a:pt x="343" y="1510"/>
                    <a:pt x="343" y="1298"/>
                  </a:cubicBezTo>
                  <a:cubicBezTo>
                    <a:pt x="343" y="980"/>
                    <a:pt x="426" y="720"/>
                    <a:pt x="591" y="543"/>
                  </a:cubicBezTo>
                  <a:cubicBezTo>
                    <a:pt x="756" y="366"/>
                    <a:pt x="956" y="283"/>
                    <a:pt x="1216" y="283"/>
                  </a:cubicBezTo>
                  <a:close/>
                  <a:moveTo>
                    <a:pt x="1216" y="0"/>
                  </a:moveTo>
                  <a:cubicBezTo>
                    <a:pt x="992" y="0"/>
                    <a:pt x="791" y="48"/>
                    <a:pt x="591" y="154"/>
                  </a:cubicBezTo>
                  <a:cubicBezTo>
                    <a:pt x="402" y="260"/>
                    <a:pt x="260" y="413"/>
                    <a:pt x="154" y="614"/>
                  </a:cubicBezTo>
                  <a:cubicBezTo>
                    <a:pt x="48" y="814"/>
                    <a:pt x="1" y="1050"/>
                    <a:pt x="1" y="1298"/>
                  </a:cubicBezTo>
                  <a:cubicBezTo>
                    <a:pt x="1" y="1558"/>
                    <a:pt x="48" y="1782"/>
                    <a:pt x="142" y="1982"/>
                  </a:cubicBezTo>
                  <a:cubicBezTo>
                    <a:pt x="249" y="2183"/>
                    <a:pt x="390" y="2336"/>
                    <a:pt x="579" y="2454"/>
                  </a:cubicBezTo>
                  <a:cubicBezTo>
                    <a:pt x="768" y="2560"/>
                    <a:pt x="980" y="2619"/>
                    <a:pt x="1204" y="2619"/>
                  </a:cubicBezTo>
                  <a:cubicBezTo>
                    <a:pt x="1570" y="2619"/>
                    <a:pt x="1853" y="2501"/>
                    <a:pt x="2089" y="2265"/>
                  </a:cubicBezTo>
                  <a:cubicBezTo>
                    <a:pt x="2313" y="2018"/>
                    <a:pt x="2419" y="1687"/>
                    <a:pt x="2419" y="1274"/>
                  </a:cubicBezTo>
                  <a:cubicBezTo>
                    <a:pt x="2419" y="1050"/>
                    <a:pt x="2372" y="838"/>
                    <a:pt x="2278" y="637"/>
                  </a:cubicBezTo>
                  <a:cubicBezTo>
                    <a:pt x="2183" y="437"/>
                    <a:pt x="2042" y="283"/>
                    <a:pt x="1853" y="166"/>
                  </a:cubicBezTo>
                  <a:cubicBezTo>
                    <a:pt x="1664" y="48"/>
                    <a:pt x="1452" y="0"/>
                    <a:pt x="1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7"/>
            <p:cNvSpPr/>
            <p:nvPr/>
          </p:nvSpPr>
          <p:spPr>
            <a:xfrm>
              <a:off x="4642400" y="2697500"/>
              <a:ext cx="49575" cy="63125"/>
            </a:xfrm>
            <a:custGeom>
              <a:avLst/>
              <a:gdLst/>
              <a:ahLst/>
              <a:cxnLst/>
              <a:rect l="l" t="t" r="r" b="b"/>
              <a:pathLst>
                <a:path w="1983" h="2525" extrusionOk="0">
                  <a:moveTo>
                    <a:pt x="0" y="0"/>
                  </a:moveTo>
                  <a:lnTo>
                    <a:pt x="0" y="2525"/>
                  </a:lnTo>
                  <a:lnTo>
                    <a:pt x="331" y="2525"/>
                  </a:lnTo>
                  <a:lnTo>
                    <a:pt x="331" y="1487"/>
                  </a:lnTo>
                  <a:lnTo>
                    <a:pt x="1652" y="1487"/>
                  </a:lnTo>
                  <a:lnTo>
                    <a:pt x="1652" y="2525"/>
                  </a:lnTo>
                  <a:lnTo>
                    <a:pt x="1982" y="2525"/>
                  </a:lnTo>
                  <a:lnTo>
                    <a:pt x="1982" y="0"/>
                  </a:lnTo>
                  <a:lnTo>
                    <a:pt x="1652" y="0"/>
                  </a:lnTo>
                  <a:lnTo>
                    <a:pt x="1652" y="1192"/>
                  </a:lnTo>
                  <a:lnTo>
                    <a:pt x="331" y="1192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7"/>
            <p:cNvSpPr/>
            <p:nvPr/>
          </p:nvSpPr>
          <p:spPr>
            <a:xfrm>
              <a:off x="4696950" y="2742325"/>
              <a:ext cx="24525" cy="37175"/>
            </a:xfrm>
            <a:custGeom>
              <a:avLst/>
              <a:gdLst/>
              <a:ahLst/>
              <a:cxnLst/>
              <a:rect l="l" t="t" r="r" b="b"/>
              <a:pathLst>
                <a:path w="981" h="1487" extrusionOk="0">
                  <a:moveTo>
                    <a:pt x="520" y="0"/>
                  </a:moveTo>
                  <a:cubicBezTo>
                    <a:pt x="378" y="0"/>
                    <a:pt x="272" y="36"/>
                    <a:pt x="190" y="106"/>
                  </a:cubicBezTo>
                  <a:cubicBezTo>
                    <a:pt x="107" y="177"/>
                    <a:pt x="60" y="283"/>
                    <a:pt x="36" y="425"/>
                  </a:cubicBezTo>
                  <a:lnTo>
                    <a:pt x="225" y="449"/>
                  </a:lnTo>
                  <a:cubicBezTo>
                    <a:pt x="225" y="354"/>
                    <a:pt x="260" y="283"/>
                    <a:pt x="308" y="224"/>
                  </a:cubicBezTo>
                  <a:cubicBezTo>
                    <a:pt x="355" y="177"/>
                    <a:pt x="426" y="154"/>
                    <a:pt x="520" y="154"/>
                  </a:cubicBezTo>
                  <a:cubicBezTo>
                    <a:pt x="603" y="154"/>
                    <a:pt x="662" y="177"/>
                    <a:pt x="721" y="224"/>
                  </a:cubicBezTo>
                  <a:cubicBezTo>
                    <a:pt x="768" y="272"/>
                    <a:pt x="791" y="331"/>
                    <a:pt x="791" y="401"/>
                  </a:cubicBezTo>
                  <a:cubicBezTo>
                    <a:pt x="791" y="472"/>
                    <a:pt x="768" y="543"/>
                    <a:pt x="709" y="626"/>
                  </a:cubicBezTo>
                  <a:cubicBezTo>
                    <a:pt x="650" y="696"/>
                    <a:pt x="544" y="802"/>
                    <a:pt x="390" y="932"/>
                  </a:cubicBezTo>
                  <a:cubicBezTo>
                    <a:pt x="284" y="1027"/>
                    <a:pt x="201" y="1097"/>
                    <a:pt x="142" y="1156"/>
                  </a:cubicBezTo>
                  <a:cubicBezTo>
                    <a:pt x="95" y="1227"/>
                    <a:pt x="48" y="1286"/>
                    <a:pt x="25" y="1357"/>
                  </a:cubicBezTo>
                  <a:cubicBezTo>
                    <a:pt x="13" y="1404"/>
                    <a:pt x="1" y="1440"/>
                    <a:pt x="13" y="1487"/>
                  </a:cubicBezTo>
                  <a:lnTo>
                    <a:pt x="980" y="1487"/>
                  </a:lnTo>
                  <a:lnTo>
                    <a:pt x="980" y="1310"/>
                  </a:lnTo>
                  <a:lnTo>
                    <a:pt x="260" y="1310"/>
                  </a:lnTo>
                  <a:cubicBezTo>
                    <a:pt x="284" y="1274"/>
                    <a:pt x="308" y="1239"/>
                    <a:pt x="331" y="1215"/>
                  </a:cubicBezTo>
                  <a:cubicBezTo>
                    <a:pt x="367" y="1180"/>
                    <a:pt x="437" y="1121"/>
                    <a:pt x="544" y="1027"/>
                  </a:cubicBezTo>
                  <a:cubicBezTo>
                    <a:pt x="673" y="920"/>
                    <a:pt x="768" y="826"/>
                    <a:pt x="827" y="767"/>
                  </a:cubicBezTo>
                  <a:cubicBezTo>
                    <a:pt x="886" y="708"/>
                    <a:pt x="921" y="637"/>
                    <a:pt x="945" y="590"/>
                  </a:cubicBezTo>
                  <a:cubicBezTo>
                    <a:pt x="968" y="531"/>
                    <a:pt x="980" y="472"/>
                    <a:pt x="980" y="413"/>
                  </a:cubicBezTo>
                  <a:cubicBezTo>
                    <a:pt x="980" y="295"/>
                    <a:pt x="945" y="201"/>
                    <a:pt x="862" y="118"/>
                  </a:cubicBezTo>
                  <a:cubicBezTo>
                    <a:pt x="780" y="36"/>
                    <a:pt x="662" y="0"/>
                    <a:pt x="5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7"/>
            <p:cNvSpPr/>
            <p:nvPr/>
          </p:nvSpPr>
          <p:spPr>
            <a:xfrm>
              <a:off x="4724400" y="3084125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192" y="1"/>
                  </a:moveTo>
                  <a:cubicBezTo>
                    <a:pt x="967" y="1"/>
                    <a:pt x="767" y="48"/>
                    <a:pt x="578" y="154"/>
                  </a:cubicBezTo>
                  <a:cubicBezTo>
                    <a:pt x="389" y="249"/>
                    <a:pt x="248" y="402"/>
                    <a:pt x="153" y="603"/>
                  </a:cubicBezTo>
                  <a:cubicBezTo>
                    <a:pt x="47" y="791"/>
                    <a:pt x="0" y="1027"/>
                    <a:pt x="0" y="1287"/>
                  </a:cubicBezTo>
                  <a:cubicBezTo>
                    <a:pt x="0" y="1535"/>
                    <a:pt x="47" y="1759"/>
                    <a:pt x="130" y="1971"/>
                  </a:cubicBezTo>
                  <a:cubicBezTo>
                    <a:pt x="224" y="2183"/>
                    <a:pt x="354" y="2337"/>
                    <a:pt x="519" y="2455"/>
                  </a:cubicBezTo>
                  <a:cubicBezTo>
                    <a:pt x="696" y="2561"/>
                    <a:pt x="920" y="2620"/>
                    <a:pt x="1192" y="2620"/>
                  </a:cubicBezTo>
                  <a:cubicBezTo>
                    <a:pt x="1451" y="2620"/>
                    <a:pt x="1675" y="2549"/>
                    <a:pt x="1864" y="2396"/>
                  </a:cubicBezTo>
                  <a:cubicBezTo>
                    <a:pt x="2041" y="2254"/>
                    <a:pt x="2171" y="2042"/>
                    <a:pt x="2241" y="1771"/>
                  </a:cubicBezTo>
                  <a:lnTo>
                    <a:pt x="1899" y="1688"/>
                  </a:lnTo>
                  <a:cubicBezTo>
                    <a:pt x="1852" y="1900"/>
                    <a:pt x="1770" y="2065"/>
                    <a:pt x="1640" y="2172"/>
                  </a:cubicBezTo>
                  <a:cubicBezTo>
                    <a:pt x="1510" y="2278"/>
                    <a:pt x="1345" y="2337"/>
                    <a:pt x="1156" y="2337"/>
                  </a:cubicBezTo>
                  <a:cubicBezTo>
                    <a:pt x="1003" y="2337"/>
                    <a:pt x="861" y="2290"/>
                    <a:pt x="731" y="2207"/>
                  </a:cubicBezTo>
                  <a:cubicBezTo>
                    <a:pt x="602" y="2136"/>
                    <a:pt x="507" y="2018"/>
                    <a:pt x="437" y="1853"/>
                  </a:cubicBezTo>
                  <a:cubicBezTo>
                    <a:pt x="378" y="1688"/>
                    <a:pt x="342" y="1499"/>
                    <a:pt x="342" y="1287"/>
                  </a:cubicBezTo>
                  <a:cubicBezTo>
                    <a:pt x="342" y="1122"/>
                    <a:pt x="366" y="957"/>
                    <a:pt x="425" y="803"/>
                  </a:cubicBezTo>
                  <a:cubicBezTo>
                    <a:pt x="472" y="638"/>
                    <a:pt x="566" y="520"/>
                    <a:pt x="696" y="426"/>
                  </a:cubicBezTo>
                  <a:cubicBezTo>
                    <a:pt x="826" y="331"/>
                    <a:pt x="991" y="284"/>
                    <a:pt x="1192" y="284"/>
                  </a:cubicBezTo>
                  <a:cubicBezTo>
                    <a:pt x="1357" y="284"/>
                    <a:pt x="1498" y="331"/>
                    <a:pt x="1604" y="414"/>
                  </a:cubicBezTo>
                  <a:cubicBezTo>
                    <a:pt x="1722" y="496"/>
                    <a:pt x="1805" y="626"/>
                    <a:pt x="1864" y="815"/>
                  </a:cubicBezTo>
                  <a:lnTo>
                    <a:pt x="2194" y="732"/>
                  </a:lnTo>
                  <a:cubicBezTo>
                    <a:pt x="2123" y="508"/>
                    <a:pt x="2006" y="320"/>
                    <a:pt x="1829" y="190"/>
                  </a:cubicBezTo>
                  <a:cubicBezTo>
                    <a:pt x="1663" y="60"/>
                    <a:pt x="1451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7"/>
            <p:cNvSpPr/>
            <p:nvPr/>
          </p:nvSpPr>
          <p:spPr>
            <a:xfrm>
              <a:off x="4786325" y="3084125"/>
              <a:ext cx="49875" cy="63450"/>
            </a:xfrm>
            <a:custGeom>
              <a:avLst/>
              <a:gdLst/>
              <a:ahLst/>
              <a:cxnLst/>
              <a:rect l="l" t="t" r="r" b="b"/>
              <a:pathLst>
                <a:path w="1995" h="2538" extrusionOk="0">
                  <a:moveTo>
                    <a:pt x="0" y="1"/>
                  </a:moveTo>
                  <a:lnTo>
                    <a:pt x="0" y="2537"/>
                  </a:lnTo>
                  <a:lnTo>
                    <a:pt x="343" y="2537"/>
                  </a:lnTo>
                  <a:lnTo>
                    <a:pt x="343" y="1334"/>
                  </a:lnTo>
                  <a:lnTo>
                    <a:pt x="1652" y="1334"/>
                  </a:lnTo>
                  <a:lnTo>
                    <a:pt x="1652" y="2537"/>
                  </a:lnTo>
                  <a:lnTo>
                    <a:pt x="1994" y="2537"/>
                  </a:lnTo>
                  <a:lnTo>
                    <a:pt x="1994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43" y="103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7"/>
            <p:cNvSpPr/>
            <p:nvPr/>
          </p:nvSpPr>
          <p:spPr>
            <a:xfrm>
              <a:off x="4843825" y="3082950"/>
              <a:ext cx="60775" cy="65500"/>
            </a:xfrm>
            <a:custGeom>
              <a:avLst/>
              <a:gdLst/>
              <a:ahLst/>
              <a:cxnLst/>
              <a:rect l="l" t="t" r="r" b="b"/>
              <a:pathLst>
                <a:path w="2431" h="2620" extrusionOk="0">
                  <a:moveTo>
                    <a:pt x="1216" y="284"/>
                  </a:moveTo>
                  <a:cubicBezTo>
                    <a:pt x="1464" y="284"/>
                    <a:pt x="1676" y="367"/>
                    <a:pt x="1829" y="543"/>
                  </a:cubicBezTo>
                  <a:cubicBezTo>
                    <a:pt x="1994" y="720"/>
                    <a:pt x="2077" y="968"/>
                    <a:pt x="2077" y="1263"/>
                  </a:cubicBezTo>
                  <a:cubicBezTo>
                    <a:pt x="2077" y="1652"/>
                    <a:pt x="1994" y="1924"/>
                    <a:pt x="1829" y="2089"/>
                  </a:cubicBezTo>
                  <a:cubicBezTo>
                    <a:pt x="1652" y="2242"/>
                    <a:pt x="1452" y="2325"/>
                    <a:pt x="1216" y="2325"/>
                  </a:cubicBezTo>
                  <a:cubicBezTo>
                    <a:pt x="1039" y="2325"/>
                    <a:pt x="897" y="2289"/>
                    <a:pt x="756" y="2207"/>
                  </a:cubicBezTo>
                  <a:cubicBezTo>
                    <a:pt x="626" y="2112"/>
                    <a:pt x="520" y="1994"/>
                    <a:pt x="449" y="1841"/>
                  </a:cubicBezTo>
                  <a:cubicBezTo>
                    <a:pt x="390" y="1688"/>
                    <a:pt x="355" y="1511"/>
                    <a:pt x="355" y="1310"/>
                  </a:cubicBezTo>
                  <a:cubicBezTo>
                    <a:pt x="355" y="980"/>
                    <a:pt x="425" y="732"/>
                    <a:pt x="591" y="543"/>
                  </a:cubicBezTo>
                  <a:cubicBezTo>
                    <a:pt x="756" y="367"/>
                    <a:pt x="968" y="284"/>
                    <a:pt x="1216" y="284"/>
                  </a:cubicBezTo>
                  <a:close/>
                  <a:moveTo>
                    <a:pt x="1216" y="1"/>
                  </a:moveTo>
                  <a:cubicBezTo>
                    <a:pt x="992" y="1"/>
                    <a:pt x="791" y="48"/>
                    <a:pt x="602" y="154"/>
                  </a:cubicBezTo>
                  <a:cubicBezTo>
                    <a:pt x="414" y="260"/>
                    <a:pt x="260" y="414"/>
                    <a:pt x="154" y="614"/>
                  </a:cubicBezTo>
                  <a:cubicBezTo>
                    <a:pt x="60" y="815"/>
                    <a:pt x="1" y="1051"/>
                    <a:pt x="1" y="1298"/>
                  </a:cubicBezTo>
                  <a:cubicBezTo>
                    <a:pt x="1" y="1558"/>
                    <a:pt x="48" y="1782"/>
                    <a:pt x="154" y="1983"/>
                  </a:cubicBezTo>
                  <a:cubicBezTo>
                    <a:pt x="249" y="2183"/>
                    <a:pt x="390" y="2337"/>
                    <a:pt x="579" y="2455"/>
                  </a:cubicBezTo>
                  <a:cubicBezTo>
                    <a:pt x="768" y="2561"/>
                    <a:pt x="980" y="2620"/>
                    <a:pt x="1216" y="2620"/>
                  </a:cubicBezTo>
                  <a:cubicBezTo>
                    <a:pt x="1570" y="2620"/>
                    <a:pt x="1865" y="2502"/>
                    <a:pt x="2089" y="2266"/>
                  </a:cubicBezTo>
                  <a:cubicBezTo>
                    <a:pt x="2313" y="2018"/>
                    <a:pt x="2431" y="1700"/>
                    <a:pt x="2431" y="1275"/>
                  </a:cubicBezTo>
                  <a:cubicBezTo>
                    <a:pt x="2431" y="1051"/>
                    <a:pt x="2384" y="838"/>
                    <a:pt x="2278" y="638"/>
                  </a:cubicBezTo>
                  <a:cubicBezTo>
                    <a:pt x="2183" y="437"/>
                    <a:pt x="2042" y="284"/>
                    <a:pt x="1853" y="166"/>
                  </a:cubicBezTo>
                  <a:cubicBezTo>
                    <a:pt x="1664" y="60"/>
                    <a:pt x="1452" y="1"/>
                    <a:pt x="1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7"/>
            <p:cNvSpPr/>
            <p:nvPr/>
          </p:nvSpPr>
          <p:spPr>
            <a:xfrm>
              <a:off x="4906950" y="2890675"/>
              <a:ext cx="60475" cy="65775"/>
            </a:xfrm>
            <a:custGeom>
              <a:avLst/>
              <a:gdLst/>
              <a:ahLst/>
              <a:cxnLst/>
              <a:rect l="l" t="t" r="r" b="b"/>
              <a:pathLst>
                <a:path w="2419" h="2631" extrusionOk="0">
                  <a:moveTo>
                    <a:pt x="1215" y="295"/>
                  </a:moveTo>
                  <a:cubicBezTo>
                    <a:pt x="1463" y="295"/>
                    <a:pt x="1664" y="378"/>
                    <a:pt x="1829" y="555"/>
                  </a:cubicBezTo>
                  <a:cubicBezTo>
                    <a:pt x="1994" y="732"/>
                    <a:pt x="2077" y="968"/>
                    <a:pt x="2077" y="1274"/>
                  </a:cubicBezTo>
                  <a:cubicBezTo>
                    <a:pt x="2077" y="1664"/>
                    <a:pt x="1994" y="1935"/>
                    <a:pt x="1817" y="2088"/>
                  </a:cubicBezTo>
                  <a:cubicBezTo>
                    <a:pt x="1652" y="2253"/>
                    <a:pt x="1451" y="2336"/>
                    <a:pt x="1204" y="2336"/>
                  </a:cubicBezTo>
                  <a:cubicBezTo>
                    <a:pt x="1038" y="2336"/>
                    <a:pt x="897" y="2301"/>
                    <a:pt x="755" y="2206"/>
                  </a:cubicBezTo>
                  <a:cubicBezTo>
                    <a:pt x="626" y="2124"/>
                    <a:pt x="519" y="2006"/>
                    <a:pt x="449" y="1852"/>
                  </a:cubicBezTo>
                  <a:cubicBezTo>
                    <a:pt x="378" y="1699"/>
                    <a:pt x="342" y="1522"/>
                    <a:pt x="342" y="1310"/>
                  </a:cubicBezTo>
                  <a:cubicBezTo>
                    <a:pt x="342" y="991"/>
                    <a:pt x="425" y="732"/>
                    <a:pt x="590" y="555"/>
                  </a:cubicBezTo>
                  <a:cubicBezTo>
                    <a:pt x="755" y="378"/>
                    <a:pt x="968" y="295"/>
                    <a:pt x="1215" y="295"/>
                  </a:cubicBezTo>
                  <a:close/>
                  <a:moveTo>
                    <a:pt x="1215" y="0"/>
                  </a:moveTo>
                  <a:cubicBezTo>
                    <a:pt x="991" y="0"/>
                    <a:pt x="791" y="59"/>
                    <a:pt x="602" y="165"/>
                  </a:cubicBezTo>
                  <a:cubicBezTo>
                    <a:pt x="413" y="271"/>
                    <a:pt x="260" y="425"/>
                    <a:pt x="154" y="625"/>
                  </a:cubicBezTo>
                  <a:cubicBezTo>
                    <a:pt x="48" y="826"/>
                    <a:pt x="0" y="1050"/>
                    <a:pt x="0" y="1310"/>
                  </a:cubicBezTo>
                  <a:cubicBezTo>
                    <a:pt x="0" y="1569"/>
                    <a:pt x="48" y="1793"/>
                    <a:pt x="154" y="1994"/>
                  </a:cubicBezTo>
                  <a:cubicBezTo>
                    <a:pt x="248" y="2194"/>
                    <a:pt x="390" y="2348"/>
                    <a:pt x="578" y="2454"/>
                  </a:cubicBezTo>
                  <a:cubicBezTo>
                    <a:pt x="767" y="2572"/>
                    <a:pt x="980" y="2631"/>
                    <a:pt x="1215" y="2631"/>
                  </a:cubicBezTo>
                  <a:cubicBezTo>
                    <a:pt x="1569" y="2631"/>
                    <a:pt x="1864" y="2513"/>
                    <a:pt x="2088" y="2265"/>
                  </a:cubicBezTo>
                  <a:cubicBezTo>
                    <a:pt x="2313" y="2029"/>
                    <a:pt x="2419" y="1699"/>
                    <a:pt x="2419" y="1286"/>
                  </a:cubicBezTo>
                  <a:cubicBezTo>
                    <a:pt x="2419" y="1062"/>
                    <a:pt x="2372" y="850"/>
                    <a:pt x="2277" y="649"/>
                  </a:cubicBezTo>
                  <a:cubicBezTo>
                    <a:pt x="2183" y="448"/>
                    <a:pt x="2041" y="295"/>
                    <a:pt x="1852" y="177"/>
                  </a:cubicBezTo>
                  <a:cubicBezTo>
                    <a:pt x="1664" y="59"/>
                    <a:pt x="1451" y="0"/>
                    <a:pt x="12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7"/>
            <p:cNvSpPr/>
            <p:nvPr/>
          </p:nvSpPr>
          <p:spPr>
            <a:xfrm>
              <a:off x="4787200" y="2922825"/>
              <a:ext cx="112100" cy="25"/>
            </a:xfrm>
            <a:custGeom>
              <a:avLst/>
              <a:gdLst/>
              <a:ahLst/>
              <a:cxnLst/>
              <a:rect l="l" t="t" r="r" b="b"/>
              <a:pathLst>
                <a:path w="4484" h="1" fill="none" extrusionOk="0">
                  <a:moveTo>
                    <a:pt x="1" y="0"/>
                  </a:moveTo>
                  <a:lnTo>
                    <a:pt x="4484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7"/>
            <p:cNvSpPr/>
            <p:nvPr/>
          </p:nvSpPr>
          <p:spPr>
            <a:xfrm>
              <a:off x="4937625" y="2962050"/>
              <a:ext cx="25" cy="221200"/>
            </a:xfrm>
            <a:custGeom>
              <a:avLst/>
              <a:gdLst/>
              <a:ahLst/>
              <a:cxnLst/>
              <a:rect l="l" t="t" r="r" b="b"/>
              <a:pathLst>
                <a:path w="1" h="8848" fill="none" extrusionOk="0">
                  <a:moveTo>
                    <a:pt x="0" y="8848"/>
                  </a:moveTo>
                  <a:lnTo>
                    <a:pt x="0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7"/>
            <p:cNvSpPr/>
            <p:nvPr/>
          </p:nvSpPr>
          <p:spPr>
            <a:xfrm>
              <a:off x="4679550" y="3826750"/>
              <a:ext cx="221225" cy="25"/>
            </a:xfrm>
            <a:custGeom>
              <a:avLst/>
              <a:gdLst/>
              <a:ahLst/>
              <a:cxnLst/>
              <a:rect l="l" t="t" r="r" b="b"/>
              <a:pathLst>
                <a:path w="8849" h="1" fill="none" extrusionOk="0">
                  <a:moveTo>
                    <a:pt x="8849" y="1"/>
                  </a:moveTo>
                  <a:lnTo>
                    <a:pt x="1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7"/>
            <p:cNvSpPr/>
            <p:nvPr/>
          </p:nvSpPr>
          <p:spPr>
            <a:xfrm>
              <a:off x="4676600" y="4430175"/>
              <a:ext cx="663625" cy="25"/>
            </a:xfrm>
            <a:custGeom>
              <a:avLst/>
              <a:gdLst/>
              <a:ahLst/>
              <a:cxnLst/>
              <a:rect l="l" t="t" r="r" b="b"/>
              <a:pathLst>
                <a:path w="26545" h="1" fill="none" extrusionOk="0">
                  <a:moveTo>
                    <a:pt x="12329" y="0"/>
                  </a:moveTo>
                  <a:lnTo>
                    <a:pt x="9592" y="0"/>
                  </a:lnTo>
                  <a:lnTo>
                    <a:pt x="1" y="0"/>
                  </a:lnTo>
                  <a:moveTo>
                    <a:pt x="26544" y="0"/>
                  </a:moveTo>
                  <a:lnTo>
                    <a:pt x="15278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7"/>
            <p:cNvSpPr/>
            <p:nvPr/>
          </p:nvSpPr>
          <p:spPr>
            <a:xfrm>
              <a:off x="4991600" y="4398025"/>
              <a:ext cx="60475" cy="65500"/>
            </a:xfrm>
            <a:custGeom>
              <a:avLst/>
              <a:gdLst/>
              <a:ahLst/>
              <a:cxnLst/>
              <a:rect l="l" t="t" r="r" b="b"/>
              <a:pathLst>
                <a:path w="2419" h="2620" extrusionOk="0">
                  <a:moveTo>
                    <a:pt x="1215" y="284"/>
                  </a:moveTo>
                  <a:cubicBezTo>
                    <a:pt x="1463" y="284"/>
                    <a:pt x="1663" y="366"/>
                    <a:pt x="1829" y="543"/>
                  </a:cubicBezTo>
                  <a:cubicBezTo>
                    <a:pt x="1994" y="720"/>
                    <a:pt x="2076" y="968"/>
                    <a:pt x="2076" y="1263"/>
                  </a:cubicBezTo>
                  <a:cubicBezTo>
                    <a:pt x="2076" y="1652"/>
                    <a:pt x="1994" y="1924"/>
                    <a:pt x="1817" y="2089"/>
                  </a:cubicBezTo>
                  <a:cubicBezTo>
                    <a:pt x="1652" y="2242"/>
                    <a:pt x="1439" y="2325"/>
                    <a:pt x="1203" y="2325"/>
                  </a:cubicBezTo>
                  <a:cubicBezTo>
                    <a:pt x="1038" y="2325"/>
                    <a:pt x="885" y="2289"/>
                    <a:pt x="755" y="2207"/>
                  </a:cubicBezTo>
                  <a:cubicBezTo>
                    <a:pt x="625" y="2112"/>
                    <a:pt x="519" y="1994"/>
                    <a:pt x="448" y="1841"/>
                  </a:cubicBezTo>
                  <a:cubicBezTo>
                    <a:pt x="378" y="1688"/>
                    <a:pt x="342" y="1511"/>
                    <a:pt x="342" y="1298"/>
                  </a:cubicBezTo>
                  <a:cubicBezTo>
                    <a:pt x="342" y="980"/>
                    <a:pt x="425" y="720"/>
                    <a:pt x="590" y="543"/>
                  </a:cubicBezTo>
                  <a:cubicBezTo>
                    <a:pt x="755" y="366"/>
                    <a:pt x="956" y="284"/>
                    <a:pt x="1215" y="284"/>
                  </a:cubicBezTo>
                  <a:close/>
                  <a:moveTo>
                    <a:pt x="1215" y="1"/>
                  </a:moveTo>
                  <a:cubicBezTo>
                    <a:pt x="991" y="1"/>
                    <a:pt x="790" y="48"/>
                    <a:pt x="590" y="154"/>
                  </a:cubicBezTo>
                  <a:cubicBezTo>
                    <a:pt x="401" y="260"/>
                    <a:pt x="260" y="413"/>
                    <a:pt x="153" y="614"/>
                  </a:cubicBezTo>
                  <a:cubicBezTo>
                    <a:pt x="47" y="815"/>
                    <a:pt x="0" y="1051"/>
                    <a:pt x="0" y="1298"/>
                  </a:cubicBezTo>
                  <a:cubicBezTo>
                    <a:pt x="0" y="1558"/>
                    <a:pt x="47" y="1782"/>
                    <a:pt x="142" y="1982"/>
                  </a:cubicBezTo>
                  <a:cubicBezTo>
                    <a:pt x="248" y="2183"/>
                    <a:pt x="389" y="2336"/>
                    <a:pt x="578" y="2454"/>
                  </a:cubicBezTo>
                  <a:cubicBezTo>
                    <a:pt x="767" y="2561"/>
                    <a:pt x="979" y="2620"/>
                    <a:pt x="1203" y="2620"/>
                  </a:cubicBezTo>
                  <a:cubicBezTo>
                    <a:pt x="1569" y="2620"/>
                    <a:pt x="1852" y="2502"/>
                    <a:pt x="2088" y="2266"/>
                  </a:cubicBezTo>
                  <a:cubicBezTo>
                    <a:pt x="2312" y="2018"/>
                    <a:pt x="2418" y="1688"/>
                    <a:pt x="2418" y="1275"/>
                  </a:cubicBezTo>
                  <a:cubicBezTo>
                    <a:pt x="2418" y="1051"/>
                    <a:pt x="2371" y="838"/>
                    <a:pt x="2277" y="638"/>
                  </a:cubicBezTo>
                  <a:cubicBezTo>
                    <a:pt x="2183" y="437"/>
                    <a:pt x="2041" y="284"/>
                    <a:pt x="1852" y="166"/>
                  </a:cubicBezTo>
                  <a:cubicBezTo>
                    <a:pt x="1663" y="48"/>
                    <a:pt x="1451" y="1"/>
                    <a:pt x="1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7"/>
            <p:cNvSpPr/>
            <p:nvPr/>
          </p:nvSpPr>
          <p:spPr>
            <a:xfrm>
              <a:off x="5608275" y="5238275"/>
              <a:ext cx="60475" cy="65500"/>
            </a:xfrm>
            <a:custGeom>
              <a:avLst/>
              <a:gdLst/>
              <a:ahLst/>
              <a:cxnLst/>
              <a:rect l="l" t="t" r="r" b="b"/>
              <a:pathLst>
                <a:path w="2419" h="2620" extrusionOk="0">
                  <a:moveTo>
                    <a:pt x="1204" y="283"/>
                  </a:moveTo>
                  <a:cubicBezTo>
                    <a:pt x="1452" y="283"/>
                    <a:pt x="1664" y="366"/>
                    <a:pt x="1829" y="543"/>
                  </a:cubicBezTo>
                  <a:cubicBezTo>
                    <a:pt x="1994" y="720"/>
                    <a:pt x="2077" y="956"/>
                    <a:pt x="2077" y="1263"/>
                  </a:cubicBezTo>
                  <a:cubicBezTo>
                    <a:pt x="2077" y="1652"/>
                    <a:pt x="1982" y="1923"/>
                    <a:pt x="1817" y="2088"/>
                  </a:cubicBezTo>
                  <a:cubicBezTo>
                    <a:pt x="1640" y="2242"/>
                    <a:pt x="1440" y="2324"/>
                    <a:pt x="1204" y="2324"/>
                  </a:cubicBezTo>
                  <a:cubicBezTo>
                    <a:pt x="1039" y="2324"/>
                    <a:pt x="885" y="2289"/>
                    <a:pt x="756" y="2206"/>
                  </a:cubicBezTo>
                  <a:cubicBezTo>
                    <a:pt x="614" y="2112"/>
                    <a:pt x="520" y="1994"/>
                    <a:pt x="449" y="1841"/>
                  </a:cubicBezTo>
                  <a:cubicBezTo>
                    <a:pt x="378" y="1687"/>
                    <a:pt x="343" y="1510"/>
                    <a:pt x="343" y="1298"/>
                  </a:cubicBezTo>
                  <a:cubicBezTo>
                    <a:pt x="343" y="979"/>
                    <a:pt x="425" y="720"/>
                    <a:pt x="590" y="543"/>
                  </a:cubicBezTo>
                  <a:cubicBezTo>
                    <a:pt x="744" y="366"/>
                    <a:pt x="956" y="283"/>
                    <a:pt x="1204" y="283"/>
                  </a:cubicBezTo>
                  <a:close/>
                  <a:moveTo>
                    <a:pt x="1204" y="0"/>
                  </a:moveTo>
                  <a:cubicBezTo>
                    <a:pt x="992" y="0"/>
                    <a:pt x="779" y="47"/>
                    <a:pt x="590" y="154"/>
                  </a:cubicBezTo>
                  <a:cubicBezTo>
                    <a:pt x="402" y="260"/>
                    <a:pt x="260" y="413"/>
                    <a:pt x="154" y="614"/>
                  </a:cubicBezTo>
                  <a:cubicBezTo>
                    <a:pt x="48" y="814"/>
                    <a:pt x="1" y="1038"/>
                    <a:pt x="1" y="1298"/>
                  </a:cubicBezTo>
                  <a:cubicBezTo>
                    <a:pt x="1" y="1557"/>
                    <a:pt x="48" y="1782"/>
                    <a:pt x="142" y="1982"/>
                  </a:cubicBezTo>
                  <a:cubicBezTo>
                    <a:pt x="236" y="2183"/>
                    <a:pt x="390" y="2336"/>
                    <a:pt x="579" y="2454"/>
                  </a:cubicBezTo>
                  <a:cubicBezTo>
                    <a:pt x="756" y="2560"/>
                    <a:pt x="968" y="2619"/>
                    <a:pt x="1204" y="2619"/>
                  </a:cubicBezTo>
                  <a:cubicBezTo>
                    <a:pt x="1558" y="2619"/>
                    <a:pt x="1853" y="2501"/>
                    <a:pt x="2077" y="2253"/>
                  </a:cubicBezTo>
                  <a:cubicBezTo>
                    <a:pt x="2301" y="2018"/>
                    <a:pt x="2419" y="1687"/>
                    <a:pt x="2419" y="1274"/>
                  </a:cubicBezTo>
                  <a:cubicBezTo>
                    <a:pt x="2419" y="1050"/>
                    <a:pt x="2372" y="838"/>
                    <a:pt x="2277" y="637"/>
                  </a:cubicBezTo>
                  <a:cubicBezTo>
                    <a:pt x="2171" y="437"/>
                    <a:pt x="2030" y="283"/>
                    <a:pt x="1841" y="165"/>
                  </a:cubicBezTo>
                  <a:cubicBezTo>
                    <a:pt x="1664" y="47"/>
                    <a:pt x="1440" y="0"/>
                    <a:pt x="1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7"/>
            <p:cNvSpPr/>
            <p:nvPr/>
          </p:nvSpPr>
          <p:spPr>
            <a:xfrm>
              <a:off x="5675825" y="5238275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203" y="0"/>
                  </a:moveTo>
                  <a:cubicBezTo>
                    <a:pt x="979" y="0"/>
                    <a:pt x="779" y="47"/>
                    <a:pt x="590" y="154"/>
                  </a:cubicBezTo>
                  <a:cubicBezTo>
                    <a:pt x="401" y="260"/>
                    <a:pt x="260" y="401"/>
                    <a:pt x="153" y="602"/>
                  </a:cubicBezTo>
                  <a:cubicBezTo>
                    <a:pt x="59" y="791"/>
                    <a:pt x="0" y="1027"/>
                    <a:pt x="0" y="1286"/>
                  </a:cubicBezTo>
                  <a:cubicBezTo>
                    <a:pt x="0" y="1534"/>
                    <a:pt x="47" y="1758"/>
                    <a:pt x="142" y="1970"/>
                  </a:cubicBezTo>
                  <a:cubicBezTo>
                    <a:pt x="224" y="2183"/>
                    <a:pt x="354" y="2336"/>
                    <a:pt x="531" y="2454"/>
                  </a:cubicBezTo>
                  <a:cubicBezTo>
                    <a:pt x="696" y="2560"/>
                    <a:pt x="920" y="2619"/>
                    <a:pt x="1192" y="2619"/>
                  </a:cubicBezTo>
                  <a:cubicBezTo>
                    <a:pt x="1463" y="2619"/>
                    <a:pt x="1687" y="2548"/>
                    <a:pt x="1864" y="2407"/>
                  </a:cubicBezTo>
                  <a:cubicBezTo>
                    <a:pt x="2053" y="2253"/>
                    <a:pt x="2171" y="2053"/>
                    <a:pt x="2241" y="1770"/>
                  </a:cubicBezTo>
                  <a:lnTo>
                    <a:pt x="1911" y="1687"/>
                  </a:lnTo>
                  <a:cubicBezTo>
                    <a:pt x="1864" y="1900"/>
                    <a:pt x="1781" y="2065"/>
                    <a:pt x="1640" y="2171"/>
                  </a:cubicBezTo>
                  <a:cubicBezTo>
                    <a:pt x="1510" y="2277"/>
                    <a:pt x="1357" y="2336"/>
                    <a:pt x="1168" y="2336"/>
                  </a:cubicBezTo>
                  <a:cubicBezTo>
                    <a:pt x="1015" y="2336"/>
                    <a:pt x="873" y="2289"/>
                    <a:pt x="743" y="2218"/>
                  </a:cubicBezTo>
                  <a:cubicBezTo>
                    <a:pt x="602" y="2135"/>
                    <a:pt x="507" y="2018"/>
                    <a:pt x="448" y="1852"/>
                  </a:cubicBezTo>
                  <a:cubicBezTo>
                    <a:pt x="378" y="1687"/>
                    <a:pt x="354" y="1498"/>
                    <a:pt x="354" y="1286"/>
                  </a:cubicBezTo>
                  <a:cubicBezTo>
                    <a:pt x="354" y="1121"/>
                    <a:pt x="378" y="956"/>
                    <a:pt x="425" y="802"/>
                  </a:cubicBezTo>
                  <a:cubicBezTo>
                    <a:pt x="484" y="649"/>
                    <a:pt x="578" y="519"/>
                    <a:pt x="708" y="425"/>
                  </a:cubicBezTo>
                  <a:cubicBezTo>
                    <a:pt x="838" y="331"/>
                    <a:pt x="1003" y="283"/>
                    <a:pt x="1192" y="283"/>
                  </a:cubicBezTo>
                  <a:cubicBezTo>
                    <a:pt x="1369" y="283"/>
                    <a:pt x="1510" y="331"/>
                    <a:pt x="1616" y="413"/>
                  </a:cubicBezTo>
                  <a:cubicBezTo>
                    <a:pt x="1722" y="496"/>
                    <a:pt x="1817" y="625"/>
                    <a:pt x="1876" y="814"/>
                  </a:cubicBezTo>
                  <a:lnTo>
                    <a:pt x="2206" y="732"/>
                  </a:lnTo>
                  <a:cubicBezTo>
                    <a:pt x="2135" y="508"/>
                    <a:pt x="2017" y="319"/>
                    <a:pt x="1840" y="189"/>
                  </a:cubicBezTo>
                  <a:cubicBezTo>
                    <a:pt x="1663" y="59"/>
                    <a:pt x="1451" y="0"/>
                    <a:pt x="1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7"/>
            <p:cNvSpPr/>
            <p:nvPr/>
          </p:nvSpPr>
          <p:spPr>
            <a:xfrm>
              <a:off x="5737450" y="5240325"/>
              <a:ext cx="49875" cy="63450"/>
            </a:xfrm>
            <a:custGeom>
              <a:avLst/>
              <a:gdLst/>
              <a:ahLst/>
              <a:cxnLst/>
              <a:rect l="l" t="t" r="r" b="b"/>
              <a:pathLst>
                <a:path w="1995" h="2538" extrusionOk="0">
                  <a:moveTo>
                    <a:pt x="1" y="1"/>
                  </a:moveTo>
                  <a:lnTo>
                    <a:pt x="1" y="2537"/>
                  </a:lnTo>
                  <a:lnTo>
                    <a:pt x="343" y="2537"/>
                  </a:lnTo>
                  <a:lnTo>
                    <a:pt x="343" y="1346"/>
                  </a:lnTo>
                  <a:lnTo>
                    <a:pt x="1652" y="1346"/>
                  </a:lnTo>
                  <a:lnTo>
                    <a:pt x="1652" y="2537"/>
                  </a:lnTo>
                  <a:lnTo>
                    <a:pt x="1994" y="2537"/>
                  </a:lnTo>
                  <a:lnTo>
                    <a:pt x="1994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43" y="103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7"/>
            <p:cNvSpPr/>
            <p:nvPr/>
          </p:nvSpPr>
          <p:spPr>
            <a:xfrm>
              <a:off x="5791725" y="5285150"/>
              <a:ext cx="24200" cy="37775"/>
            </a:xfrm>
            <a:custGeom>
              <a:avLst/>
              <a:gdLst/>
              <a:ahLst/>
              <a:cxnLst/>
              <a:rect l="l" t="t" r="r" b="b"/>
              <a:pathLst>
                <a:path w="968" h="1511" extrusionOk="0">
                  <a:moveTo>
                    <a:pt x="472" y="1"/>
                  </a:moveTo>
                  <a:cubicBezTo>
                    <a:pt x="354" y="1"/>
                    <a:pt x="248" y="36"/>
                    <a:pt x="177" y="107"/>
                  </a:cubicBezTo>
                  <a:cubicBezTo>
                    <a:pt x="95" y="178"/>
                    <a:pt x="47" y="272"/>
                    <a:pt x="24" y="390"/>
                  </a:cubicBezTo>
                  <a:lnTo>
                    <a:pt x="201" y="426"/>
                  </a:lnTo>
                  <a:cubicBezTo>
                    <a:pt x="213" y="331"/>
                    <a:pt x="248" y="272"/>
                    <a:pt x="295" y="225"/>
                  </a:cubicBezTo>
                  <a:cubicBezTo>
                    <a:pt x="342" y="178"/>
                    <a:pt x="401" y="154"/>
                    <a:pt x="472" y="154"/>
                  </a:cubicBezTo>
                  <a:cubicBezTo>
                    <a:pt x="543" y="154"/>
                    <a:pt x="602" y="178"/>
                    <a:pt x="649" y="225"/>
                  </a:cubicBezTo>
                  <a:cubicBezTo>
                    <a:pt x="696" y="260"/>
                    <a:pt x="708" y="319"/>
                    <a:pt x="708" y="390"/>
                  </a:cubicBezTo>
                  <a:cubicBezTo>
                    <a:pt x="708" y="473"/>
                    <a:pt x="685" y="532"/>
                    <a:pt x="626" y="579"/>
                  </a:cubicBezTo>
                  <a:cubicBezTo>
                    <a:pt x="555" y="614"/>
                    <a:pt x="496" y="638"/>
                    <a:pt x="413" y="638"/>
                  </a:cubicBezTo>
                  <a:cubicBezTo>
                    <a:pt x="401" y="638"/>
                    <a:pt x="390" y="638"/>
                    <a:pt x="378" y="626"/>
                  </a:cubicBezTo>
                  <a:lnTo>
                    <a:pt x="366" y="791"/>
                  </a:lnTo>
                  <a:cubicBezTo>
                    <a:pt x="413" y="780"/>
                    <a:pt x="460" y="768"/>
                    <a:pt x="496" y="768"/>
                  </a:cubicBezTo>
                  <a:cubicBezTo>
                    <a:pt x="578" y="768"/>
                    <a:pt x="649" y="803"/>
                    <a:pt x="696" y="850"/>
                  </a:cubicBezTo>
                  <a:cubicBezTo>
                    <a:pt x="755" y="909"/>
                    <a:pt x="779" y="980"/>
                    <a:pt x="779" y="1063"/>
                  </a:cubicBezTo>
                  <a:cubicBezTo>
                    <a:pt x="779" y="1145"/>
                    <a:pt x="755" y="1216"/>
                    <a:pt x="696" y="1275"/>
                  </a:cubicBezTo>
                  <a:cubicBezTo>
                    <a:pt x="637" y="1334"/>
                    <a:pt x="567" y="1369"/>
                    <a:pt x="472" y="1369"/>
                  </a:cubicBezTo>
                  <a:cubicBezTo>
                    <a:pt x="401" y="1369"/>
                    <a:pt x="342" y="1346"/>
                    <a:pt x="295" y="1299"/>
                  </a:cubicBezTo>
                  <a:cubicBezTo>
                    <a:pt x="248" y="1251"/>
                    <a:pt x="213" y="1181"/>
                    <a:pt x="189" y="1074"/>
                  </a:cubicBezTo>
                  <a:lnTo>
                    <a:pt x="0" y="1098"/>
                  </a:lnTo>
                  <a:cubicBezTo>
                    <a:pt x="12" y="1228"/>
                    <a:pt x="71" y="1322"/>
                    <a:pt x="154" y="1405"/>
                  </a:cubicBezTo>
                  <a:cubicBezTo>
                    <a:pt x="236" y="1476"/>
                    <a:pt x="342" y="1511"/>
                    <a:pt x="472" y="1511"/>
                  </a:cubicBezTo>
                  <a:cubicBezTo>
                    <a:pt x="614" y="1511"/>
                    <a:pt x="743" y="1476"/>
                    <a:pt x="826" y="1381"/>
                  </a:cubicBezTo>
                  <a:cubicBezTo>
                    <a:pt x="920" y="1287"/>
                    <a:pt x="968" y="1181"/>
                    <a:pt x="968" y="1051"/>
                  </a:cubicBezTo>
                  <a:cubicBezTo>
                    <a:pt x="968" y="957"/>
                    <a:pt x="944" y="874"/>
                    <a:pt x="897" y="815"/>
                  </a:cubicBezTo>
                  <a:cubicBezTo>
                    <a:pt x="850" y="756"/>
                    <a:pt x="779" y="709"/>
                    <a:pt x="696" y="685"/>
                  </a:cubicBezTo>
                  <a:cubicBezTo>
                    <a:pt x="767" y="662"/>
                    <a:pt x="814" y="614"/>
                    <a:pt x="850" y="567"/>
                  </a:cubicBezTo>
                  <a:cubicBezTo>
                    <a:pt x="885" y="508"/>
                    <a:pt x="897" y="449"/>
                    <a:pt x="897" y="390"/>
                  </a:cubicBezTo>
                  <a:cubicBezTo>
                    <a:pt x="897" y="319"/>
                    <a:pt x="885" y="260"/>
                    <a:pt x="850" y="202"/>
                  </a:cubicBezTo>
                  <a:cubicBezTo>
                    <a:pt x="814" y="143"/>
                    <a:pt x="755" y="95"/>
                    <a:pt x="696" y="60"/>
                  </a:cubicBezTo>
                  <a:cubicBezTo>
                    <a:pt x="626" y="25"/>
                    <a:pt x="543" y="1"/>
                    <a:pt x="4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7"/>
            <p:cNvSpPr/>
            <p:nvPr/>
          </p:nvSpPr>
          <p:spPr>
            <a:xfrm>
              <a:off x="5248175" y="4973425"/>
              <a:ext cx="258075" cy="294950"/>
            </a:xfrm>
            <a:custGeom>
              <a:avLst/>
              <a:gdLst/>
              <a:ahLst/>
              <a:cxnLst/>
              <a:rect l="l" t="t" r="r" b="b"/>
              <a:pathLst>
                <a:path w="10323" h="11798" fill="none" extrusionOk="0">
                  <a:moveTo>
                    <a:pt x="0" y="2950"/>
                  </a:moveTo>
                  <a:lnTo>
                    <a:pt x="5156" y="1"/>
                  </a:lnTo>
                  <a:lnTo>
                    <a:pt x="10323" y="2950"/>
                  </a:lnTo>
                  <a:lnTo>
                    <a:pt x="10323" y="8848"/>
                  </a:lnTo>
                  <a:lnTo>
                    <a:pt x="5156" y="11798"/>
                  </a:lnTo>
                  <a:lnTo>
                    <a:pt x="0" y="8848"/>
                  </a:lnTo>
                  <a:close/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7"/>
            <p:cNvSpPr/>
            <p:nvPr/>
          </p:nvSpPr>
          <p:spPr>
            <a:xfrm>
              <a:off x="5270300" y="5026175"/>
              <a:ext cx="215325" cy="188825"/>
            </a:xfrm>
            <a:custGeom>
              <a:avLst/>
              <a:gdLst/>
              <a:ahLst/>
              <a:cxnLst/>
              <a:rect l="l" t="t" r="r" b="b"/>
              <a:pathLst>
                <a:path w="8613" h="7553" extrusionOk="0">
                  <a:moveTo>
                    <a:pt x="4305" y="257"/>
                  </a:moveTo>
                  <a:cubicBezTo>
                    <a:pt x="5461" y="257"/>
                    <a:pt x="6596" y="825"/>
                    <a:pt x="7267" y="1866"/>
                  </a:cubicBezTo>
                  <a:cubicBezTo>
                    <a:pt x="8329" y="3506"/>
                    <a:pt x="7845" y="5688"/>
                    <a:pt x="6205" y="6738"/>
                  </a:cubicBezTo>
                  <a:cubicBezTo>
                    <a:pt x="5628" y="7116"/>
                    <a:pt x="4988" y="7295"/>
                    <a:pt x="4354" y="7295"/>
                  </a:cubicBezTo>
                  <a:cubicBezTo>
                    <a:pt x="4314" y="7295"/>
                    <a:pt x="4275" y="7294"/>
                    <a:pt x="4235" y="7293"/>
                  </a:cubicBezTo>
                  <a:cubicBezTo>
                    <a:pt x="3103" y="7269"/>
                    <a:pt x="2006" y="6703"/>
                    <a:pt x="1345" y="5677"/>
                  </a:cubicBezTo>
                  <a:cubicBezTo>
                    <a:pt x="295" y="4037"/>
                    <a:pt x="767" y="1866"/>
                    <a:pt x="2407" y="816"/>
                  </a:cubicBezTo>
                  <a:cubicBezTo>
                    <a:pt x="2994" y="438"/>
                    <a:pt x="3653" y="257"/>
                    <a:pt x="4305" y="257"/>
                  </a:cubicBezTo>
                  <a:close/>
                  <a:moveTo>
                    <a:pt x="4309" y="0"/>
                  </a:moveTo>
                  <a:cubicBezTo>
                    <a:pt x="3609" y="0"/>
                    <a:pt x="2899" y="195"/>
                    <a:pt x="2265" y="604"/>
                  </a:cubicBezTo>
                  <a:cubicBezTo>
                    <a:pt x="519" y="1725"/>
                    <a:pt x="0" y="4060"/>
                    <a:pt x="1133" y="5818"/>
                  </a:cubicBezTo>
                  <a:cubicBezTo>
                    <a:pt x="1829" y="6915"/>
                    <a:pt x="3008" y="7529"/>
                    <a:pt x="4224" y="7552"/>
                  </a:cubicBezTo>
                  <a:cubicBezTo>
                    <a:pt x="4245" y="7553"/>
                    <a:pt x="4266" y="7553"/>
                    <a:pt x="4288" y="7553"/>
                  </a:cubicBezTo>
                  <a:cubicBezTo>
                    <a:pt x="4998" y="7553"/>
                    <a:pt x="5706" y="7363"/>
                    <a:pt x="6347" y="6951"/>
                  </a:cubicBezTo>
                  <a:cubicBezTo>
                    <a:pt x="8105" y="5830"/>
                    <a:pt x="8612" y="3482"/>
                    <a:pt x="7480" y="1736"/>
                  </a:cubicBezTo>
                  <a:cubicBezTo>
                    <a:pt x="6763" y="613"/>
                    <a:pt x="5550" y="0"/>
                    <a:pt x="4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7"/>
            <p:cNvSpPr/>
            <p:nvPr/>
          </p:nvSpPr>
          <p:spPr>
            <a:xfrm>
              <a:off x="5508000" y="5195500"/>
              <a:ext cx="97050" cy="56075"/>
            </a:xfrm>
            <a:custGeom>
              <a:avLst/>
              <a:gdLst/>
              <a:ahLst/>
              <a:cxnLst/>
              <a:rect l="l" t="t" r="r" b="b"/>
              <a:pathLst>
                <a:path w="3882" h="2243" fill="none" extrusionOk="0">
                  <a:moveTo>
                    <a:pt x="3882" y="2242"/>
                  </a:moveTo>
                  <a:lnTo>
                    <a:pt x="1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7"/>
            <p:cNvSpPr/>
            <p:nvPr/>
          </p:nvSpPr>
          <p:spPr>
            <a:xfrm>
              <a:off x="5377050" y="4666700"/>
              <a:ext cx="25" cy="112100"/>
            </a:xfrm>
            <a:custGeom>
              <a:avLst/>
              <a:gdLst/>
              <a:ahLst/>
              <a:cxnLst/>
              <a:rect l="l" t="t" r="r" b="b"/>
              <a:pathLst>
                <a:path w="1" h="4484" fill="none" extrusionOk="0">
                  <a:moveTo>
                    <a:pt x="1" y="1"/>
                  </a:moveTo>
                  <a:lnTo>
                    <a:pt x="1" y="4484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7"/>
            <p:cNvSpPr/>
            <p:nvPr/>
          </p:nvSpPr>
          <p:spPr>
            <a:xfrm>
              <a:off x="5350525" y="4593850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203" y="1"/>
                  </a:moveTo>
                  <a:cubicBezTo>
                    <a:pt x="979" y="1"/>
                    <a:pt x="767" y="48"/>
                    <a:pt x="590" y="154"/>
                  </a:cubicBezTo>
                  <a:cubicBezTo>
                    <a:pt x="401" y="249"/>
                    <a:pt x="260" y="402"/>
                    <a:pt x="153" y="591"/>
                  </a:cubicBezTo>
                  <a:cubicBezTo>
                    <a:pt x="59" y="791"/>
                    <a:pt x="0" y="1027"/>
                    <a:pt x="0" y="1287"/>
                  </a:cubicBezTo>
                  <a:cubicBezTo>
                    <a:pt x="0" y="1534"/>
                    <a:pt x="47" y="1759"/>
                    <a:pt x="142" y="1971"/>
                  </a:cubicBezTo>
                  <a:cubicBezTo>
                    <a:pt x="224" y="2171"/>
                    <a:pt x="354" y="2337"/>
                    <a:pt x="531" y="2455"/>
                  </a:cubicBezTo>
                  <a:cubicBezTo>
                    <a:pt x="696" y="2561"/>
                    <a:pt x="920" y="2620"/>
                    <a:pt x="1191" y="2620"/>
                  </a:cubicBezTo>
                  <a:cubicBezTo>
                    <a:pt x="1463" y="2620"/>
                    <a:pt x="1687" y="2549"/>
                    <a:pt x="1864" y="2396"/>
                  </a:cubicBezTo>
                  <a:cubicBezTo>
                    <a:pt x="2053" y="2254"/>
                    <a:pt x="2171" y="2042"/>
                    <a:pt x="2241" y="1770"/>
                  </a:cubicBezTo>
                  <a:lnTo>
                    <a:pt x="1911" y="1688"/>
                  </a:lnTo>
                  <a:cubicBezTo>
                    <a:pt x="1864" y="1900"/>
                    <a:pt x="1770" y="2053"/>
                    <a:pt x="1640" y="2171"/>
                  </a:cubicBezTo>
                  <a:cubicBezTo>
                    <a:pt x="1510" y="2278"/>
                    <a:pt x="1357" y="2325"/>
                    <a:pt x="1168" y="2325"/>
                  </a:cubicBezTo>
                  <a:cubicBezTo>
                    <a:pt x="1015" y="2325"/>
                    <a:pt x="873" y="2289"/>
                    <a:pt x="731" y="2207"/>
                  </a:cubicBezTo>
                  <a:cubicBezTo>
                    <a:pt x="602" y="2124"/>
                    <a:pt x="507" y="2006"/>
                    <a:pt x="448" y="1853"/>
                  </a:cubicBezTo>
                  <a:cubicBezTo>
                    <a:pt x="378" y="1688"/>
                    <a:pt x="354" y="1499"/>
                    <a:pt x="354" y="1287"/>
                  </a:cubicBezTo>
                  <a:cubicBezTo>
                    <a:pt x="354" y="1122"/>
                    <a:pt x="378" y="956"/>
                    <a:pt x="425" y="803"/>
                  </a:cubicBezTo>
                  <a:cubicBezTo>
                    <a:pt x="484" y="638"/>
                    <a:pt x="578" y="520"/>
                    <a:pt x="708" y="426"/>
                  </a:cubicBezTo>
                  <a:cubicBezTo>
                    <a:pt x="838" y="331"/>
                    <a:pt x="1003" y="284"/>
                    <a:pt x="1191" y="284"/>
                  </a:cubicBezTo>
                  <a:cubicBezTo>
                    <a:pt x="1357" y="284"/>
                    <a:pt x="1498" y="319"/>
                    <a:pt x="1616" y="414"/>
                  </a:cubicBezTo>
                  <a:cubicBezTo>
                    <a:pt x="1722" y="496"/>
                    <a:pt x="1817" y="626"/>
                    <a:pt x="1876" y="815"/>
                  </a:cubicBezTo>
                  <a:lnTo>
                    <a:pt x="2206" y="732"/>
                  </a:lnTo>
                  <a:cubicBezTo>
                    <a:pt x="2135" y="496"/>
                    <a:pt x="2017" y="319"/>
                    <a:pt x="1840" y="190"/>
                  </a:cubicBezTo>
                  <a:cubicBezTo>
                    <a:pt x="1663" y="60"/>
                    <a:pt x="1451" y="1"/>
                    <a:pt x="12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7"/>
            <p:cNvSpPr/>
            <p:nvPr/>
          </p:nvSpPr>
          <p:spPr>
            <a:xfrm>
              <a:off x="5293300" y="4593850"/>
              <a:ext cx="49875" cy="63150"/>
            </a:xfrm>
            <a:custGeom>
              <a:avLst/>
              <a:gdLst/>
              <a:ahLst/>
              <a:cxnLst/>
              <a:rect l="l" t="t" r="r" b="b"/>
              <a:pathLst>
                <a:path w="1995" h="2526" extrusionOk="0">
                  <a:moveTo>
                    <a:pt x="0" y="1"/>
                  </a:moveTo>
                  <a:lnTo>
                    <a:pt x="0" y="2525"/>
                  </a:lnTo>
                  <a:lnTo>
                    <a:pt x="331" y="2525"/>
                  </a:lnTo>
                  <a:lnTo>
                    <a:pt x="331" y="1334"/>
                  </a:lnTo>
                  <a:lnTo>
                    <a:pt x="1652" y="1334"/>
                  </a:lnTo>
                  <a:lnTo>
                    <a:pt x="1652" y="2525"/>
                  </a:lnTo>
                  <a:lnTo>
                    <a:pt x="1994" y="2525"/>
                  </a:lnTo>
                  <a:lnTo>
                    <a:pt x="1994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31" y="1039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7"/>
            <p:cNvSpPr/>
            <p:nvPr/>
          </p:nvSpPr>
          <p:spPr>
            <a:xfrm>
              <a:off x="5377050" y="4470575"/>
              <a:ext cx="25" cy="112100"/>
            </a:xfrm>
            <a:custGeom>
              <a:avLst/>
              <a:gdLst/>
              <a:ahLst/>
              <a:cxnLst/>
              <a:rect l="l" t="t" r="r" b="b"/>
              <a:pathLst>
                <a:path w="1" h="4484" fill="none" extrusionOk="0">
                  <a:moveTo>
                    <a:pt x="1" y="1"/>
                  </a:moveTo>
                  <a:lnTo>
                    <a:pt x="1" y="4484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7"/>
            <p:cNvSpPr/>
            <p:nvPr/>
          </p:nvSpPr>
          <p:spPr>
            <a:xfrm>
              <a:off x="5350800" y="4397450"/>
              <a:ext cx="56075" cy="65775"/>
            </a:xfrm>
            <a:custGeom>
              <a:avLst/>
              <a:gdLst/>
              <a:ahLst/>
              <a:cxnLst/>
              <a:rect l="l" t="t" r="r" b="b"/>
              <a:pathLst>
                <a:path w="2243" h="2631" extrusionOk="0">
                  <a:moveTo>
                    <a:pt x="1192" y="0"/>
                  </a:moveTo>
                  <a:cubicBezTo>
                    <a:pt x="968" y="0"/>
                    <a:pt x="768" y="59"/>
                    <a:pt x="579" y="153"/>
                  </a:cubicBezTo>
                  <a:cubicBezTo>
                    <a:pt x="390" y="260"/>
                    <a:pt x="249" y="413"/>
                    <a:pt x="154" y="602"/>
                  </a:cubicBezTo>
                  <a:cubicBezTo>
                    <a:pt x="48" y="802"/>
                    <a:pt x="1" y="1038"/>
                    <a:pt x="1" y="1298"/>
                  </a:cubicBezTo>
                  <a:cubicBezTo>
                    <a:pt x="1" y="1534"/>
                    <a:pt x="48" y="1770"/>
                    <a:pt x="131" y="1970"/>
                  </a:cubicBezTo>
                  <a:cubicBezTo>
                    <a:pt x="225" y="2182"/>
                    <a:pt x="355" y="2348"/>
                    <a:pt x="520" y="2454"/>
                  </a:cubicBezTo>
                  <a:cubicBezTo>
                    <a:pt x="697" y="2572"/>
                    <a:pt x="921" y="2631"/>
                    <a:pt x="1192" y="2631"/>
                  </a:cubicBezTo>
                  <a:cubicBezTo>
                    <a:pt x="1452" y="2631"/>
                    <a:pt x="1676" y="2548"/>
                    <a:pt x="1865" y="2407"/>
                  </a:cubicBezTo>
                  <a:cubicBezTo>
                    <a:pt x="2042" y="2265"/>
                    <a:pt x="2171" y="2053"/>
                    <a:pt x="2242" y="1781"/>
                  </a:cubicBezTo>
                  <a:lnTo>
                    <a:pt x="1900" y="1699"/>
                  </a:lnTo>
                  <a:cubicBezTo>
                    <a:pt x="1853" y="1911"/>
                    <a:pt x="1770" y="2064"/>
                    <a:pt x="1641" y="2171"/>
                  </a:cubicBezTo>
                  <a:cubicBezTo>
                    <a:pt x="1511" y="2289"/>
                    <a:pt x="1346" y="2336"/>
                    <a:pt x="1157" y="2336"/>
                  </a:cubicBezTo>
                  <a:cubicBezTo>
                    <a:pt x="1004" y="2336"/>
                    <a:pt x="862" y="2300"/>
                    <a:pt x="732" y="2218"/>
                  </a:cubicBezTo>
                  <a:cubicBezTo>
                    <a:pt x="602" y="2135"/>
                    <a:pt x="496" y="2017"/>
                    <a:pt x="437" y="1864"/>
                  </a:cubicBezTo>
                  <a:cubicBezTo>
                    <a:pt x="378" y="1699"/>
                    <a:pt x="343" y="1510"/>
                    <a:pt x="343" y="1298"/>
                  </a:cubicBezTo>
                  <a:cubicBezTo>
                    <a:pt x="343" y="1133"/>
                    <a:pt x="367" y="967"/>
                    <a:pt x="425" y="814"/>
                  </a:cubicBezTo>
                  <a:cubicBezTo>
                    <a:pt x="473" y="649"/>
                    <a:pt x="567" y="531"/>
                    <a:pt x="697" y="436"/>
                  </a:cubicBezTo>
                  <a:cubicBezTo>
                    <a:pt x="827" y="342"/>
                    <a:pt x="992" y="295"/>
                    <a:pt x="1192" y="295"/>
                  </a:cubicBezTo>
                  <a:cubicBezTo>
                    <a:pt x="1357" y="295"/>
                    <a:pt x="1499" y="330"/>
                    <a:pt x="1605" y="425"/>
                  </a:cubicBezTo>
                  <a:cubicBezTo>
                    <a:pt x="1723" y="507"/>
                    <a:pt x="1806" y="637"/>
                    <a:pt x="1865" y="826"/>
                  </a:cubicBezTo>
                  <a:lnTo>
                    <a:pt x="2195" y="743"/>
                  </a:lnTo>
                  <a:cubicBezTo>
                    <a:pt x="2124" y="507"/>
                    <a:pt x="2006" y="330"/>
                    <a:pt x="1829" y="201"/>
                  </a:cubicBezTo>
                  <a:cubicBezTo>
                    <a:pt x="1664" y="71"/>
                    <a:pt x="1452" y="0"/>
                    <a:pt x="11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7"/>
            <p:cNvSpPr/>
            <p:nvPr/>
          </p:nvSpPr>
          <p:spPr>
            <a:xfrm>
              <a:off x="5413025" y="4399500"/>
              <a:ext cx="49875" cy="63150"/>
            </a:xfrm>
            <a:custGeom>
              <a:avLst/>
              <a:gdLst/>
              <a:ahLst/>
              <a:cxnLst/>
              <a:rect l="l" t="t" r="r" b="b"/>
              <a:pathLst>
                <a:path w="1995" h="2526" extrusionOk="0">
                  <a:moveTo>
                    <a:pt x="1" y="1"/>
                  </a:moveTo>
                  <a:lnTo>
                    <a:pt x="1" y="2525"/>
                  </a:lnTo>
                  <a:lnTo>
                    <a:pt x="343" y="2525"/>
                  </a:lnTo>
                  <a:lnTo>
                    <a:pt x="343" y="1487"/>
                  </a:lnTo>
                  <a:lnTo>
                    <a:pt x="1653" y="1487"/>
                  </a:lnTo>
                  <a:lnTo>
                    <a:pt x="1653" y="2525"/>
                  </a:lnTo>
                  <a:lnTo>
                    <a:pt x="1995" y="2525"/>
                  </a:lnTo>
                  <a:lnTo>
                    <a:pt x="1995" y="1"/>
                  </a:lnTo>
                  <a:lnTo>
                    <a:pt x="1653" y="1"/>
                  </a:lnTo>
                  <a:lnTo>
                    <a:pt x="1653" y="1192"/>
                  </a:lnTo>
                  <a:lnTo>
                    <a:pt x="343" y="1192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7"/>
            <p:cNvSpPr/>
            <p:nvPr/>
          </p:nvSpPr>
          <p:spPr>
            <a:xfrm>
              <a:off x="5467900" y="4444325"/>
              <a:ext cx="24500" cy="37200"/>
            </a:xfrm>
            <a:custGeom>
              <a:avLst/>
              <a:gdLst/>
              <a:ahLst/>
              <a:cxnLst/>
              <a:rect l="l" t="t" r="r" b="b"/>
              <a:pathLst>
                <a:path w="980" h="1488" extrusionOk="0">
                  <a:moveTo>
                    <a:pt x="519" y="1"/>
                  </a:moveTo>
                  <a:cubicBezTo>
                    <a:pt x="378" y="1"/>
                    <a:pt x="260" y="36"/>
                    <a:pt x="177" y="119"/>
                  </a:cubicBezTo>
                  <a:cubicBezTo>
                    <a:pt x="95" y="189"/>
                    <a:pt x="47" y="296"/>
                    <a:pt x="36" y="425"/>
                  </a:cubicBezTo>
                  <a:lnTo>
                    <a:pt x="224" y="449"/>
                  </a:lnTo>
                  <a:cubicBezTo>
                    <a:pt x="224" y="355"/>
                    <a:pt x="248" y="284"/>
                    <a:pt x="307" y="237"/>
                  </a:cubicBezTo>
                  <a:cubicBezTo>
                    <a:pt x="354" y="178"/>
                    <a:pt x="425" y="154"/>
                    <a:pt x="507" y="154"/>
                  </a:cubicBezTo>
                  <a:cubicBezTo>
                    <a:pt x="590" y="154"/>
                    <a:pt x="661" y="178"/>
                    <a:pt x="708" y="225"/>
                  </a:cubicBezTo>
                  <a:cubicBezTo>
                    <a:pt x="767" y="272"/>
                    <a:pt x="791" y="343"/>
                    <a:pt x="791" y="414"/>
                  </a:cubicBezTo>
                  <a:cubicBezTo>
                    <a:pt x="791" y="484"/>
                    <a:pt x="767" y="555"/>
                    <a:pt x="708" y="626"/>
                  </a:cubicBezTo>
                  <a:cubicBezTo>
                    <a:pt x="649" y="709"/>
                    <a:pt x="543" y="815"/>
                    <a:pt x="378" y="944"/>
                  </a:cubicBezTo>
                  <a:cubicBezTo>
                    <a:pt x="272" y="1027"/>
                    <a:pt x="201" y="1098"/>
                    <a:pt x="142" y="1169"/>
                  </a:cubicBezTo>
                  <a:cubicBezTo>
                    <a:pt x="83" y="1228"/>
                    <a:pt x="47" y="1298"/>
                    <a:pt x="24" y="1357"/>
                  </a:cubicBezTo>
                  <a:cubicBezTo>
                    <a:pt x="12" y="1405"/>
                    <a:pt x="0" y="1440"/>
                    <a:pt x="0" y="1487"/>
                  </a:cubicBezTo>
                  <a:lnTo>
                    <a:pt x="979" y="1487"/>
                  </a:lnTo>
                  <a:lnTo>
                    <a:pt x="979" y="1310"/>
                  </a:lnTo>
                  <a:lnTo>
                    <a:pt x="248" y="1310"/>
                  </a:lnTo>
                  <a:cubicBezTo>
                    <a:pt x="272" y="1275"/>
                    <a:pt x="295" y="1251"/>
                    <a:pt x="331" y="1216"/>
                  </a:cubicBezTo>
                  <a:cubicBezTo>
                    <a:pt x="366" y="1180"/>
                    <a:pt x="425" y="1121"/>
                    <a:pt x="543" y="1027"/>
                  </a:cubicBezTo>
                  <a:cubicBezTo>
                    <a:pt x="673" y="921"/>
                    <a:pt x="767" y="827"/>
                    <a:pt x="814" y="768"/>
                  </a:cubicBezTo>
                  <a:cubicBezTo>
                    <a:pt x="873" y="709"/>
                    <a:pt x="920" y="650"/>
                    <a:pt x="944" y="591"/>
                  </a:cubicBezTo>
                  <a:cubicBezTo>
                    <a:pt x="968" y="532"/>
                    <a:pt x="979" y="473"/>
                    <a:pt x="979" y="414"/>
                  </a:cubicBezTo>
                  <a:cubicBezTo>
                    <a:pt x="979" y="296"/>
                    <a:pt x="932" y="201"/>
                    <a:pt x="850" y="119"/>
                  </a:cubicBezTo>
                  <a:cubicBezTo>
                    <a:pt x="767" y="48"/>
                    <a:pt x="661" y="1"/>
                    <a:pt x="5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7"/>
            <p:cNvSpPr/>
            <p:nvPr/>
          </p:nvSpPr>
          <p:spPr>
            <a:xfrm>
              <a:off x="5377050" y="4859000"/>
              <a:ext cx="25" cy="112375"/>
            </a:xfrm>
            <a:custGeom>
              <a:avLst/>
              <a:gdLst/>
              <a:ahLst/>
              <a:cxnLst/>
              <a:rect l="l" t="t" r="r" b="b"/>
              <a:pathLst>
                <a:path w="1" h="4495" fill="none" extrusionOk="0">
                  <a:moveTo>
                    <a:pt x="1" y="0"/>
                  </a:moveTo>
                  <a:lnTo>
                    <a:pt x="1" y="4495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7"/>
            <p:cNvSpPr/>
            <p:nvPr/>
          </p:nvSpPr>
          <p:spPr>
            <a:xfrm>
              <a:off x="5350525" y="4786150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191" y="0"/>
                  </a:moveTo>
                  <a:cubicBezTo>
                    <a:pt x="967" y="0"/>
                    <a:pt x="767" y="48"/>
                    <a:pt x="578" y="154"/>
                  </a:cubicBezTo>
                  <a:cubicBezTo>
                    <a:pt x="389" y="260"/>
                    <a:pt x="248" y="402"/>
                    <a:pt x="153" y="602"/>
                  </a:cubicBezTo>
                  <a:cubicBezTo>
                    <a:pt x="47" y="791"/>
                    <a:pt x="0" y="1027"/>
                    <a:pt x="0" y="1286"/>
                  </a:cubicBezTo>
                  <a:cubicBezTo>
                    <a:pt x="0" y="1534"/>
                    <a:pt x="47" y="1758"/>
                    <a:pt x="130" y="1971"/>
                  </a:cubicBezTo>
                  <a:cubicBezTo>
                    <a:pt x="224" y="2183"/>
                    <a:pt x="354" y="2336"/>
                    <a:pt x="519" y="2454"/>
                  </a:cubicBezTo>
                  <a:cubicBezTo>
                    <a:pt x="696" y="2560"/>
                    <a:pt x="920" y="2619"/>
                    <a:pt x="1191" y="2619"/>
                  </a:cubicBezTo>
                  <a:cubicBezTo>
                    <a:pt x="1451" y="2619"/>
                    <a:pt x="1675" y="2549"/>
                    <a:pt x="1864" y="2407"/>
                  </a:cubicBezTo>
                  <a:cubicBezTo>
                    <a:pt x="2041" y="2254"/>
                    <a:pt x="2171" y="2053"/>
                    <a:pt x="2241" y="1770"/>
                  </a:cubicBezTo>
                  <a:lnTo>
                    <a:pt x="1899" y="1687"/>
                  </a:lnTo>
                  <a:cubicBezTo>
                    <a:pt x="1852" y="1900"/>
                    <a:pt x="1770" y="2065"/>
                    <a:pt x="1640" y="2171"/>
                  </a:cubicBezTo>
                  <a:cubicBezTo>
                    <a:pt x="1510" y="2277"/>
                    <a:pt x="1345" y="2336"/>
                    <a:pt x="1156" y="2336"/>
                  </a:cubicBezTo>
                  <a:cubicBezTo>
                    <a:pt x="1003" y="2336"/>
                    <a:pt x="861" y="2289"/>
                    <a:pt x="731" y="2218"/>
                  </a:cubicBezTo>
                  <a:cubicBezTo>
                    <a:pt x="602" y="2136"/>
                    <a:pt x="495" y="2018"/>
                    <a:pt x="436" y="1853"/>
                  </a:cubicBezTo>
                  <a:cubicBezTo>
                    <a:pt x="378" y="1687"/>
                    <a:pt x="342" y="1499"/>
                    <a:pt x="342" y="1286"/>
                  </a:cubicBezTo>
                  <a:cubicBezTo>
                    <a:pt x="342" y="1121"/>
                    <a:pt x="366" y="956"/>
                    <a:pt x="425" y="803"/>
                  </a:cubicBezTo>
                  <a:cubicBezTo>
                    <a:pt x="472" y="649"/>
                    <a:pt x="566" y="520"/>
                    <a:pt x="696" y="425"/>
                  </a:cubicBezTo>
                  <a:cubicBezTo>
                    <a:pt x="826" y="331"/>
                    <a:pt x="991" y="284"/>
                    <a:pt x="1191" y="284"/>
                  </a:cubicBezTo>
                  <a:cubicBezTo>
                    <a:pt x="1357" y="284"/>
                    <a:pt x="1498" y="331"/>
                    <a:pt x="1604" y="413"/>
                  </a:cubicBezTo>
                  <a:cubicBezTo>
                    <a:pt x="1722" y="496"/>
                    <a:pt x="1805" y="626"/>
                    <a:pt x="1864" y="814"/>
                  </a:cubicBezTo>
                  <a:lnTo>
                    <a:pt x="2194" y="732"/>
                  </a:lnTo>
                  <a:cubicBezTo>
                    <a:pt x="2123" y="508"/>
                    <a:pt x="2005" y="319"/>
                    <a:pt x="1829" y="189"/>
                  </a:cubicBezTo>
                  <a:cubicBezTo>
                    <a:pt x="1663" y="59"/>
                    <a:pt x="1451" y="0"/>
                    <a:pt x="11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7"/>
            <p:cNvSpPr/>
            <p:nvPr/>
          </p:nvSpPr>
          <p:spPr>
            <a:xfrm>
              <a:off x="5293300" y="4788225"/>
              <a:ext cx="49875" cy="63425"/>
            </a:xfrm>
            <a:custGeom>
              <a:avLst/>
              <a:gdLst/>
              <a:ahLst/>
              <a:cxnLst/>
              <a:rect l="l" t="t" r="r" b="b"/>
              <a:pathLst>
                <a:path w="1995" h="2537" extrusionOk="0">
                  <a:moveTo>
                    <a:pt x="0" y="0"/>
                  </a:moveTo>
                  <a:lnTo>
                    <a:pt x="0" y="2536"/>
                  </a:lnTo>
                  <a:lnTo>
                    <a:pt x="331" y="2536"/>
                  </a:lnTo>
                  <a:lnTo>
                    <a:pt x="331" y="1345"/>
                  </a:lnTo>
                  <a:lnTo>
                    <a:pt x="1652" y="1345"/>
                  </a:lnTo>
                  <a:lnTo>
                    <a:pt x="1652" y="2536"/>
                  </a:lnTo>
                  <a:lnTo>
                    <a:pt x="1994" y="2536"/>
                  </a:lnTo>
                  <a:lnTo>
                    <a:pt x="1994" y="0"/>
                  </a:lnTo>
                  <a:lnTo>
                    <a:pt x="1652" y="0"/>
                  </a:lnTo>
                  <a:lnTo>
                    <a:pt x="1652" y="1038"/>
                  </a:lnTo>
                  <a:lnTo>
                    <a:pt x="331" y="1038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7"/>
            <p:cNvSpPr/>
            <p:nvPr/>
          </p:nvSpPr>
          <p:spPr>
            <a:xfrm>
              <a:off x="5477925" y="4787925"/>
              <a:ext cx="49850" cy="63425"/>
            </a:xfrm>
            <a:custGeom>
              <a:avLst/>
              <a:gdLst/>
              <a:ahLst/>
              <a:cxnLst/>
              <a:rect l="l" t="t" r="r" b="b"/>
              <a:pathLst>
                <a:path w="1994" h="2537" extrusionOk="0">
                  <a:moveTo>
                    <a:pt x="0" y="0"/>
                  </a:moveTo>
                  <a:lnTo>
                    <a:pt x="0" y="2537"/>
                  </a:lnTo>
                  <a:lnTo>
                    <a:pt x="342" y="2537"/>
                  </a:lnTo>
                  <a:lnTo>
                    <a:pt x="342" y="1345"/>
                  </a:lnTo>
                  <a:lnTo>
                    <a:pt x="1652" y="1345"/>
                  </a:lnTo>
                  <a:lnTo>
                    <a:pt x="1652" y="2537"/>
                  </a:lnTo>
                  <a:lnTo>
                    <a:pt x="1994" y="2537"/>
                  </a:lnTo>
                  <a:lnTo>
                    <a:pt x="1994" y="0"/>
                  </a:lnTo>
                  <a:lnTo>
                    <a:pt x="1652" y="0"/>
                  </a:lnTo>
                  <a:lnTo>
                    <a:pt x="1652" y="1038"/>
                  </a:lnTo>
                  <a:lnTo>
                    <a:pt x="342" y="1038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7"/>
            <p:cNvSpPr/>
            <p:nvPr/>
          </p:nvSpPr>
          <p:spPr>
            <a:xfrm>
              <a:off x="5413025" y="4786150"/>
              <a:ext cx="60800" cy="65500"/>
            </a:xfrm>
            <a:custGeom>
              <a:avLst/>
              <a:gdLst/>
              <a:ahLst/>
              <a:cxnLst/>
              <a:rect l="l" t="t" r="r" b="b"/>
              <a:pathLst>
                <a:path w="2432" h="2620" extrusionOk="0">
                  <a:moveTo>
                    <a:pt x="1216" y="295"/>
                  </a:moveTo>
                  <a:cubicBezTo>
                    <a:pt x="1464" y="295"/>
                    <a:pt x="1676" y="378"/>
                    <a:pt x="1841" y="555"/>
                  </a:cubicBezTo>
                  <a:cubicBezTo>
                    <a:pt x="1995" y="732"/>
                    <a:pt x="2077" y="968"/>
                    <a:pt x="2077" y="1275"/>
                  </a:cubicBezTo>
                  <a:cubicBezTo>
                    <a:pt x="2077" y="1652"/>
                    <a:pt x="1995" y="1923"/>
                    <a:pt x="1829" y="2089"/>
                  </a:cubicBezTo>
                  <a:cubicBezTo>
                    <a:pt x="1653" y="2254"/>
                    <a:pt x="1452" y="2336"/>
                    <a:pt x="1216" y="2336"/>
                  </a:cubicBezTo>
                  <a:cubicBezTo>
                    <a:pt x="1051" y="2336"/>
                    <a:pt x="898" y="2289"/>
                    <a:pt x="756" y="2206"/>
                  </a:cubicBezTo>
                  <a:cubicBezTo>
                    <a:pt x="626" y="2124"/>
                    <a:pt x="520" y="2006"/>
                    <a:pt x="449" y="1853"/>
                  </a:cubicBezTo>
                  <a:cubicBezTo>
                    <a:pt x="390" y="1699"/>
                    <a:pt x="355" y="1522"/>
                    <a:pt x="355" y="1310"/>
                  </a:cubicBezTo>
                  <a:cubicBezTo>
                    <a:pt x="355" y="991"/>
                    <a:pt x="437" y="732"/>
                    <a:pt x="591" y="555"/>
                  </a:cubicBezTo>
                  <a:cubicBezTo>
                    <a:pt x="756" y="378"/>
                    <a:pt x="968" y="295"/>
                    <a:pt x="1216" y="295"/>
                  </a:cubicBezTo>
                  <a:close/>
                  <a:moveTo>
                    <a:pt x="1216" y="0"/>
                  </a:moveTo>
                  <a:cubicBezTo>
                    <a:pt x="992" y="0"/>
                    <a:pt x="791" y="59"/>
                    <a:pt x="603" y="166"/>
                  </a:cubicBezTo>
                  <a:cubicBezTo>
                    <a:pt x="414" y="260"/>
                    <a:pt x="260" y="413"/>
                    <a:pt x="166" y="626"/>
                  </a:cubicBezTo>
                  <a:cubicBezTo>
                    <a:pt x="60" y="826"/>
                    <a:pt x="1" y="1050"/>
                    <a:pt x="1" y="1310"/>
                  </a:cubicBezTo>
                  <a:cubicBezTo>
                    <a:pt x="1" y="1569"/>
                    <a:pt x="48" y="1794"/>
                    <a:pt x="154" y="1994"/>
                  </a:cubicBezTo>
                  <a:cubicBezTo>
                    <a:pt x="249" y="2195"/>
                    <a:pt x="390" y="2348"/>
                    <a:pt x="579" y="2454"/>
                  </a:cubicBezTo>
                  <a:cubicBezTo>
                    <a:pt x="768" y="2572"/>
                    <a:pt x="980" y="2619"/>
                    <a:pt x="1216" y="2619"/>
                  </a:cubicBezTo>
                  <a:cubicBezTo>
                    <a:pt x="1570" y="2619"/>
                    <a:pt x="1865" y="2501"/>
                    <a:pt x="2089" y="2265"/>
                  </a:cubicBezTo>
                  <a:cubicBezTo>
                    <a:pt x="2313" y="2030"/>
                    <a:pt x="2431" y="1699"/>
                    <a:pt x="2431" y="1286"/>
                  </a:cubicBezTo>
                  <a:cubicBezTo>
                    <a:pt x="2431" y="1062"/>
                    <a:pt x="2384" y="850"/>
                    <a:pt x="2278" y="649"/>
                  </a:cubicBezTo>
                  <a:cubicBezTo>
                    <a:pt x="2183" y="449"/>
                    <a:pt x="2042" y="295"/>
                    <a:pt x="1853" y="177"/>
                  </a:cubicBezTo>
                  <a:cubicBezTo>
                    <a:pt x="1664" y="59"/>
                    <a:pt x="1452" y="0"/>
                    <a:pt x="1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7"/>
            <p:cNvSpPr/>
            <p:nvPr/>
          </p:nvSpPr>
          <p:spPr>
            <a:xfrm>
              <a:off x="5346675" y="5388100"/>
              <a:ext cx="60775" cy="65500"/>
            </a:xfrm>
            <a:custGeom>
              <a:avLst/>
              <a:gdLst/>
              <a:ahLst/>
              <a:cxnLst/>
              <a:rect l="l" t="t" r="r" b="b"/>
              <a:pathLst>
                <a:path w="2431" h="2620" extrusionOk="0">
                  <a:moveTo>
                    <a:pt x="1216" y="283"/>
                  </a:moveTo>
                  <a:cubicBezTo>
                    <a:pt x="1463" y="283"/>
                    <a:pt x="1676" y="378"/>
                    <a:pt x="1841" y="543"/>
                  </a:cubicBezTo>
                  <a:cubicBezTo>
                    <a:pt x="1994" y="720"/>
                    <a:pt x="2077" y="967"/>
                    <a:pt x="2077" y="1274"/>
                  </a:cubicBezTo>
                  <a:cubicBezTo>
                    <a:pt x="2077" y="1652"/>
                    <a:pt x="1994" y="1923"/>
                    <a:pt x="1829" y="2088"/>
                  </a:cubicBezTo>
                  <a:cubicBezTo>
                    <a:pt x="1652" y="2253"/>
                    <a:pt x="1452" y="2336"/>
                    <a:pt x="1216" y="2336"/>
                  </a:cubicBezTo>
                  <a:cubicBezTo>
                    <a:pt x="1051" y="2336"/>
                    <a:pt x="897" y="2289"/>
                    <a:pt x="756" y="2206"/>
                  </a:cubicBezTo>
                  <a:cubicBezTo>
                    <a:pt x="626" y="2124"/>
                    <a:pt x="520" y="2006"/>
                    <a:pt x="449" y="1840"/>
                  </a:cubicBezTo>
                  <a:cubicBezTo>
                    <a:pt x="390" y="1687"/>
                    <a:pt x="355" y="1510"/>
                    <a:pt x="355" y="1310"/>
                  </a:cubicBezTo>
                  <a:cubicBezTo>
                    <a:pt x="355" y="979"/>
                    <a:pt x="437" y="732"/>
                    <a:pt x="590" y="555"/>
                  </a:cubicBezTo>
                  <a:cubicBezTo>
                    <a:pt x="756" y="378"/>
                    <a:pt x="968" y="283"/>
                    <a:pt x="1216" y="283"/>
                  </a:cubicBezTo>
                  <a:close/>
                  <a:moveTo>
                    <a:pt x="1216" y="0"/>
                  </a:moveTo>
                  <a:cubicBezTo>
                    <a:pt x="992" y="0"/>
                    <a:pt x="791" y="47"/>
                    <a:pt x="602" y="153"/>
                  </a:cubicBezTo>
                  <a:cubicBezTo>
                    <a:pt x="414" y="260"/>
                    <a:pt x="260" y="413"/>
                    <a:pt x="166" y="614"/>
                  </a:cubicBezTo>
                  <a:cubicBezTo>
                    <a:pt x="60" y="814"/>
                    <a:pt x="1" y="1050"/>
                    <a:pt x="1" y="1310"/>
                  </a:cubicBezTo>
                  <a:cubicBezTo>
                    <a:pt x="1" y="1557"/>
                    <a:pt x="60" y="1781"/>
                    <a:pt x="154" y="1982"/>
                  </a:cubicBezTo>
                  <a:cubicBezTo>
                    <a:pt x="248" y="2183"/>
                    <a:pt x="390" y="2336"/>
                    <a:pt x="579" y="2454"/>
                  </a:cubicBezTo>
                  <a:cubicBezTo>
                    <a:pt x="767" y="2560"/>
                    <a:pt x="980" y="2619"/>
                    <a:pt x="1216" y="2619"/>
                  </a:cubicBezTo>
                  <a:cubicBezTo>
                    <a:pt x="1570" y="2619"/>
                    <a:pt x="1865" y="2501"/>
                    <a:pt x="2089" y="2265"/>
                  </a:cubicBezTo>
                  <a:cubicBezTo>
                    <a:pt x="2313" y="2029"/>
                    <a:pt x="2431" y="1699"/>
                    <a:pt x="2431" y="1274"/>
                  </a:cubicBezTo>
                  <a:cubicBezTo>
                    <a:pt x="2431" y="1050"/>
                    <a:pt x="2384" y="838"/>
                    <a:pt x="2277" y="637"/>
                  </a:cubicBezTo>
                  <a:cubicBezTo>
                    <a:pt x="2183" y="448"/>
                    <a:pt x="2042" y="283"/>
                    <a:pt x="1853" y="165"/>
                  </a:cubicBezTo>
                  <a:cubicBezTo>
                    <a:pt x="1664" y="59"/>
                    <a:pt x="1452" y="0"/>
                    <a:pt x="1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7"/>
            <p:cNvSpPr/>
            <p:nvPr/>
          </p:nvSpPr>
          <p:spPr>
            <a:xfrm>
              <a:off x="5377050" y="5270125"/>
              <a:ext cx="25" cy="112100"/>
            </a:xfrm>
            <a:custGeom>
              <a:avLst/>
              <a:gdLst/>
              <a:ahLst/>
              <a:cxnLst/>
              <a:rect l="l" t="t" r="r" b="b"/>
              <a:pathLst>
                <a:path w="1" h="4484" fill="none" extrusionOk="0">
                  <a:moveTo>
                    <a:pt x="1" y="0"/>
                  </a:moveTo>
                  <a:lnTo>
                    <a:pt x="1" y="4483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7"/>
            <p:cNvSpPr/>
            <p:nvPr/>
          </p:nvSpPr>
          <p:spPr>
            <a:xfrm>
              <a:off x="5410375" y="5389850"/>
              <a:ext cx="49875" cy="63450"/>
            </a:xfrm>
            <a:custGeom>
              <a:avLst/>
              <a:gdLst/>
              <a:ahLst/>
              <a:cxnLst/>
              <a:rect l="l" t="t" r="r" b="b"/>
              <a:pathLst>
                <a:path w="1995" h="2538" extrusionOk="0">
                  <a:moveTo>
                    <a:pt x="1" y="1"/>
                  </a:moveTo>
                  <a:lnTo>
                    <a:pt x="1" y="2537"/>
                  </a:lnTo>
                  <a:lnTo>
                    <a:pt x="343" y="2537"/>
                  </a:lnTo>
                  <a:lnTo>
                    <a:pt x="343" y="1499"/>
                  </a:lnTo>
                  <a:lnTo>
                    <a:pt x="1652" y="1499"/>
                  </a:lnTo>
                  <a:lnTo>
                    <a:pt x="1652" y="2537"/>
                  </a:lnTo>
                  <a:lnTo>
                    <a:pt x="1994" y="2537"/>
                  </a:lnTo>
                  <a:lnTo>
                    <a:pt x="1994" y="1"/>
                  </a:lnTo>
                  <a:lnTo>
                    <a:pt x="1652" y="1"/>
                  </a:lnTo>
                  <a:lnTo>
                    <a:pt x="1652" y="1204"/>
                  </a:lnTo>
                  <a:lnTo>
                    <a:pt x="343" y="1204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7"/>
            <p:cNvSpPr/>
            <p:nvPr/>
          </p:nvSpPr>
          <p:spPr>
            <a:xfrm>
              <a:off x="5411850" y="4625700"/>
              <a:ext cx="221225" cy="25"/>
            </a:xfrm>
            <a:custGeom>
              <a:avLst/>
              <a:gdLst/>
              <a:ahLst/>
              <a:cxnLst/>
              <a:rect l="l" t="t" r="r" b="b"/>
              <a:pathLst>
                <a:path w="8849" h="1" fill="none" extrusionOk="0">
                  <a:moveTo>
                    <a:pt x="8849" y="1"/>
                  </a:moveTo>
                  <a:lnTo>
                    <a:pt x="1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7"/>
            <p:cNvSpPr/>
            <p:nvPr/>
          </p:nvSpPr>
          <p:spPr>
            <a:xfrm>
              <a:off x="6025000" y="3226575"/>
              <a:ext cx="55775" cy="65500"/>
            </a:xfrm>
            <a:custGeom>
              <a:avLst/>
              <a:gdLst/>
              <a:ahLst/>
              <a:cxnLst/>
              <a:rect l="l" t="t" r="r" b="b"/>
              <a:pathLst>
                <a:path w="2231" h="2620" extrusionOk="0">
                  <a:moveTo>
                    <a:pt x="1192" y="1"/>
                  </a:moveTo>
                  <a:cubicBezTo>
                    <a:pt x="968" y="1"/>
                    <a:pt x="767" y="60"/>
                    <a:pt x="579" y="154"/>
                  </a:cubicBezTo>
                  <a:cubicBezTo>
                    <a:pt x="390" y="260"/>
                    <a:pt x="248" y="402"/>
                    <a:pt x="142" y="603"/>
                  </a:cubicBezTo>
                  <a:cubicBezTo>
                    <a:pt x="48" y="803"/>
                    <a:pt x="1" y="1027"/>
                    <a:pt x="1" y="1299"/>
                  </a:cubicBezTo>
                  <a:cubicBezTo>
                    <a:pt x="1" y="1535"/>
                    <a:pt x="36" y="1759"/>
                    <a:pt x="130" y="1971"/>
                  </a:cubicBezTo>
                  <a:cubicBezTo>
                    <a:pt x="225" y="2183"/>
                    <a:pt x="355" y="2349"/>
                    <a:pt x="520" y="2455"/>
                  </a:cubicBezTo>
                  <a:cubicBezTo>
                    <a:pt x="697" y="2573"/>
                    <a:pt x="909" y="2620"/>
                    <a:pt x="1192" y="2620"/>
                  </a:cubicBezTo>
                  <a:cubicBezTo>
                    <a:pt x="1452" y="2620"/>
                    <a:pt x="1676" y="2549"/>
                    <a:pt x="1853" y="2408"/>
                  </a:cubicBezTo>
                  <a:cubicBezTo>
                    <a:pt x="2042" y="2266"/>
                    <a:pt x="2160" y="2054"/>
                    <a:pt x="2230" y="1770"/>
                  </a:cubicBezTo>
                  <a:lnTo>
                    <a:pt x="1900" y="1688"/>
                  </a:lnTo>
                  <a:cubicBezTo>
                    <a:pt x="1853" y="1900"/>
                    <a:pt x="1770" y="2065"/>
                    <a:pt x="1640" y="2172"/>
                  </a:cubicBezTo>
                  <a:cubicBezTo>
                    <a:pt x="1511" y="2278"/>
                    <a:pt x="1346" y="2337"/>
                    <a:pt x="1157" y="2337"/>
                  </a:cubicBezTo>
                  <a:cubicBezTo>
                    <a:pt x="1003" y="2337"/>
                    <a:pt x="862" y="2301"/>
                    <a:pt x="732" y="2219"/>
                  </a:cubicBezTo>
                  <a:cubicBezTo>
                    <a:pt x="591" y="2136"/>
                    <a:pt x="496" y="2018"/>
                    <a:pt x="437" y="1853"/>
                  </a:cubicBezTo>
                  <a:cubicBezTo>
                    <a:pt x="378" y="1700"/>
                    <a:pt x="343" y="1511"/>
                    <a:pt x="343" y="1287"/>
                  </a:cubicBezTo>
                  <a:cubicBezTo>
                    <a:pt x="343" y="1122"/>
                    <a:pt x="366" y="968"/>
                    <a:pt x="425" y="803"/>
                  </a:cubicBezTo>
                  <a:cubicBezTo>
                    <a:pt x="473" y="650"/>
                    <a:pt x="567" y="520"/>
                    <a:pt x="697" y="426"/>
                  </a:cubicBezTo>
                  <a:cubicBezTo>
                    <a:pt x="826" y="331"/>
                    <a:pt x="992" y="296"/>
                    <a:pt x="1180" y="296"/>
                  </a:cubicBezTo>
                  <a:cubicBezTo>
                    <a:pt x="1357" y="296"/>
                    <a:pt x="1499" y="331"/>
                    <a:pt x="1605" y="414"/>
                  </a:cubicBezTo>
                  <a:cubicBezTo>
                    <a:pt x="1723" y="496"/>
                    <a:pt x="1806" y="638"/>
                    <a:pt x="1865" y="815"/>
                  </a:cubicBezTo>
                  <a:lnTo>
                    <a:pt x="2195" y="744"/>
                  </a:lnTo>
                  <a:cubicBezTo>
                    <a:pt x="2124" y="508"/>
                    <a:pt x="2006" y="331"/>
                    <a:pt x="1829" y="201"/>
                  </a:cubicBezTo>
                  <a:cubicBezTo>
                    <a:pt x="1664" y="72"/>
                    <a:pt x="1440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7"/>
            <p:cNvSpPr/>
            <p:nvPr/>
          </p:nvSpPr>
          <p:spPr>
            <a:xfrm>
              <a:off x="6086950" y="3226575"/>
              <a:ext cx="49850" cy="63450"/>
            </a:xfrm>
            <a:custGeom>
              <a:avLst/>
              <a:gdLst/>
              <a:ahLst/>
              <a:cxnLst/>
              <a:rect l="l" t="t" r="r" b="b"/>
              <a:pathLst>
                <a:path w="1994" h="2538" extrusionOk="0">
                  <a:moveTo>
                    <a:pt x="0" y="1"/>
                  </a:moveTo>
                  <a:lnTo>
                    <a:pt x="0" y="2537"/>
                  </a:lnTo>
                  <a:lnTo>
                    <a:pt x="342" y="2537"/>
                  </a:lnTo>
                  <a:lnTo>
                    <a:pt x="342" y="1346"/>
                  </a:lnTo>
                  <a:lnTo>
                    <a:pt x="1652" y="1346"/>
                  </a:lnTo>
                  <a:lnTo>
                    <a:pt x="1652" y="2537"/>
                  </a:lnTo>
                  <a:lnTo>
                    <a:pt x="1994" y="2537"/>
                  </a:lnTo>
                  <a:lnTo>
                    <a:pt x="1994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42" y="1039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7"/>
            <p:cNvSpPr/>
            <p:nvPr/>
          </p:nvSpPr>
          <p:spPr>
            <a:xfrm>
              <a:off x="6282475" y="3871000"/>
              <a:ext cx="60475" cy="65500"/>
            </a:xfrm>
            <a:custGeom>
              <a:avLst/>
              <a:gdLst/>
              <a:ahLst/>
              <a:cxnLst/>
              <a:rect l="l" t="t" r="r" b="b"/>
              <a:pathLst>
                <a:path w="2419" h="2620" extrusionOk="0">
                  <a:moveTo>
                    <a:pt x="1216" y="284"/>
                  </a:moveTo>
                  <a:cubicBezTo>
                    <a:pt x="1463" y="284"/>
                    <a:pt x="1664" y="378"/>
                    <a:pt x="1829" y="555"/>
                  </a:cubicBezTo>
                  <a:cubicBezTo>
                    <a:pt x="1994" y="732"/>
                    <a:pt x="2077" y="968"/>
                    <a:pt x="2077" y="1274"/>
                  </a:cubicBezTo>
                  <a:cubicBezTo>
                    <a:pt x="2077" y="1652"/>
                    <a:pt x="1994" y="1923"/>
                    <a:pt x="1817" y="2088"/>
                  </a:cubicBezTo>
                  <a:cubicBezTo>
                    <a:pt x="1652" y="2254"/>
                    <a:pt x="1440" y="2336"/>
                    <a:pt x="1204" y="2336"/>
                  </a:cubicBezTo>
                  <a:cubicBezTo>
                    <a:pt x="1039" y="2336"/>
                    <a:pt x="885" y="2289"/>
                    <a:pt x="755" y="2206"/>
                  </a:cubicBezTo>
                  <a:cubicBezTo>
                    <a:pt x="626" y="2124"/>
                    <a:pt x="520" y="2006"/>
                    <a:pt x="449" y="1853"/>
                  </a:cubicBezTo>
                  <a:cubicBezTo>
                    <a:pt x="378" y="1699"/>
                    <a:pt x="343" y="1522"/>
                    <a:pt x="343" y="1310"/>
                  </a:cubicBezTo>
                  <a:cubicBezTo>
                    <a:pt x="343" y="980"/>
                    <a:pt x="425" y="732"/>
                    <a:pt x="590" y="555"/>
                  </a:cubicBezTo>
                  <a:cubicBezTo>
                    <a:pt x="755" y="378"/>
                    <a:pt x="956" y="284"/>
                    <a:pt x="1216" y="284"/>
                  </a:cubicBezTo>
                  <a:close/>
                  <a:moveTo>
                    <a:pt x="1216" y="0"/>
                  </a:moveTo>
                  <a:cubicBezTo>
                    <a:pt x="991" y="0"/>
                    <a:pt x="779" y="59"/>
                    <a:pt x="590" y="154"/>
                  </a:cubicBezTo>
                  <a:cubicBezTo>
                    <a:pt x="402" y="260"/>
                    <a:pt x="260" y="413"/>
                    <a:pt x="154" y="614"/>
                  </a:cubicBezTo>
                  <a:cubicBezTo>
                    <a:pt x="48" y="826"/>
                    <a:pt x="0" y="1050"/>
                    <a:pt x="0" y="1310"/>
                  </a:cubicBezTo>
                  <a:cubicBezTo>
                    <a:pt x="0" y="1558"/>
                    <a:pt x="48" y="1794"/>
                    <a:pt x="142" y="1994"/>
                  </a:cubicBezTo>
                  <a:cubicBezTo>
                    <a:pt x="248" y="2183"/>
                    <a:pt x="390" y="2348"/>
                    <a:pt x="578" y="2454"/>
                  </a:cubicBezTo>
                  <a:cubicBezTo>
                    <a:pt x="767" y="2572"/>
                    <a:pt x="980" y="2619"/>
                    <a:pt x="1204" y="2619"/>
                  </a:cubicBezTo>
                  <a:cubicBezTo>
                    <a:pt x="1569" y="2619"/>
                    <a:pt x="1853" y="2501"/>
                    <a:pt x="2077" y="2265"/>
                  </a:cubicBezTo>
                  <a:cubicBezTo>
                    <a:pt x="2313" y="2029"/>
                    <a:pt x="2419" y="1699"/>
                    <a:pt x="2419" y="1274"/>
                  </a:cubicBezTo>
                  <a:cubicBezTo>
                    <a:pt x="2419" y="1062"/>
                    <a:pt x="2372" y="850"/>
                    <a:pt x="2277" y="649"/>
                  </a:cubicBezTo>
                  <a:cubicBezTo>
                    <a:pt x="2183" y="449"/>
                    <a:pt x="2041" y="295"/>
                    <a:pt x="1853" y="177"/>
                  </a:cubicBezTo>
                  <a:cubicBezTo>
                    <a:pt x="1664" y="59"/>
                    <a:pt x="1451" y="0"/>
                    <a:pt x="1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7"/>
            <p:cNvSpPr/>
            <p:nvPr/>
          </p:nvSpPr>
          <p:spPr>
            <a:xfrm>
              <a:off x="6350300" y="3871300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192" y="0"/>
                  </a:moveTo>
                  <a:cubicBezTo>
                    <a:pt x="968" y="0"/>
                    <a:pt x="768" y="47"/>
                    <a:pt x="579" y="142"/>
                  </a:cubicBezTo>
                  <a:cubicBezTo>
                    <a:pt x="390" y="248"/>
                    <a:pt x="248" y="401"/>
                    <a:pt x="154" y="590"/>
                  </a:cubicBezTo>
                  <a:cubicBezTo>
                    <a:pt x="48" y="791"/>
                    <a:pt x="1" y="1027"/>
                    <a:pt x="1" y="1286"/>
                  </a:cubicBezTo>
                  <a:cubicBezTo>
                    <a:pt x="1" y="1522"/>
                    <a:pt x="36" y="1758"/>
                    <a:pt x="131" y="1970"/>
                  </a:cubicBezTo>
                  <a:cubicBezTo>
                    <a:pt x="225" y="2171"/>
                    <a:pt x="355" y="2336"/>
                    <a:pt x="520" y="2442"/>
                  </a:cubicBezTo>
                  <a:cubicBezTo>
                    <a:pt x="697" y="2560"/>
                    <a:pt x="909" y="2619"/>
                    <a:pt x="1192" y="2619"/>
                  </a:cubicBezTo>
                  <a:cubicBezTo>
                    <a:pt x="1452" y="2619"/>
                    <a:pt x="1676" y="2537"/>
                    <a:pt x="1853" y="2395"/>
                  </a:cubicBezTo>
                  <a:cubicBezTo>
                    <a:pt x="2042" y="2253"/>
                    <a:pt x="2171" y="2041"/>
                    <a:pt x="2242" y="1770"/>
                  </a:cubicBezTo>
                  <a:lnTo>
                    <a:pt x="1900" y="1687"/>
                  </a:lnTo>
                  <a:cubicBezTo>
                    <a:pt x="1853" y="1899"/>
                    <a:pt x="1770" y="2053"/>
                    <a:pt x="1641" y="2171"/>
                  </a:cubicBezTo>
                  <a:cubicBezTo>
                    <a:pt x="1511" y="2277"/>
                    <a:pt x="1346" y="2324"/>
                    <a:pt x="1157" y="2324"/>
                  </a:cubicBezTo>
                  <a:cubicBezTo>
                    <a:pt x="1003" y="2324"/>
                    <a:pt x="862" y="2289"/>
                    <a:pt x="732" y="2206"/>
                  </a:cubicBezTo>
                  <a:cubicBezTo>
                    <a:pt x="602" y="2124"/>
                    <a:pt x="496" y="2006"/>
                    <a:pt x="437" y="1852"/>
                  </a:cubicBezTo>
                  <a:cubicBezTo>
                    <a:pt x="378" y="1687"/>
                    <a:pt x="343" y="1498"/>
                    <a:pt x="343" y="1286"/>
                  </a:cubicBezTo>
                  <a:cubicBezTo>
                    <a:pt x="343" y="1121"/>
                    <a:pt x="366" y="956"/>
                    <a:pt x="425" y="802"/>
                  </a:cubicBezTo>
                  <a:cubicBezTo>
                    <a:pt x="473" y="637"/>
                    <a:pt x="567" y="519"/>
                    <a:pt x="697" y="425"/>
                  </a:cubicBezTo>
                  <a:cubicBezTo>
                    <a:pt x="827" y="330"/>
                    <a:pt x="992" y="283"/>
                    <a:pt x="1180" y="283"/>
                  </a:cubicBezTo>
                  <a:cubicBezTo>
                    <a:pt x="1357" y="283"/>
                    <a:pt x="1499" y="319"/>
                    <a:pt x="1605" y="413"/>
                  </a:cubicBezTo>
                  <a:cubicBezTo>
                    <a:pt x="1723" y="496"/>
                    <a:pt x="1806" y="625"/>
                    <a:pt x="1865" y="814"/>
                  </a:cubicBezTo>
                  <a:lnTo>
                    <a:pt x="2195" y="732"/>
                  </a:lnTo>
                  <a:cubicBezTo>
                    <a:pt x="2124" y="496"/>
                    <a:pt x="2006" y="319"/>
                    <a:pt x="1829" y="189"/>
                  </a:cubicBezTo>
                  <a:cubicBezTo>
                    <a:pt x="1664" y="59"/>
                    <a:pt x="1452" y="0"/>
                    <a:pt x="11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7"/>
            <p:cNvSpPr/>
            <p:nvPr/>
          </p:nvSpPr>
          <p:spPr>
            <a:xfrm>
              <a:off x="6411650" y="3873350"/>
              <a:ext cx="49875" cy="63450"/>
            </a:xfrm>
            <a:custGeom>
              <a:avLst/>
              <a:gdLst/>
              <a:ahLst/>
              <a:cxnLst/>
              <a:rect l="l" t="t" r="r" b="b"/>
              <a:pathLst>
                <a:path w="1995" h="2538" extrusionOk="0">
                  <a:moveTo>
                    <a:pt x="1" y="1"/>
                  </a:moveTo>
                  <a:lnTo>
                    <a:pt x="1" y="2537"/>
                  </a:lnTo>
                  <a:lnTo>
                    <a:pt x="343" y="2537"/>
                  </a:lnTo>
                  <a:lnTo>
                    <a:pt x="343" y="1334"/>
                  </a:lnTo>
                  <a:lnTo>
                    <a:pt x="1652" y="1334"/>
                  </a:lnTo>
                  <a:lnTo>
                    <a:pt x="1652" y="2537"/>
                  </a:lnTo>
                  <a:lnTo>
                    <a:pt x="1994" y="2537"/>
                  </a:lnTo>
                  <a:lnTo>
                    <a:pt x="1994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43" y="103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7"/>
            <p:cNvSpPr/>
            <p:nvPr/>
          </p:nvSpPr>
          <p:spPr>
            <a:xfrm>
              <a:off x="6466200" y="3918175"/>
              <a:ext cx="24225" cy="37775"/>
            </a:xfrm>
            <a:custGeom>
              <a:avLst/>
              <a:gdLst/>
              <a:ahLst/>
              <a:cxnLst/>
              <a:rect l="l" t="t" r="r" b="b"/>
              <a:pathLst>
                <a:path w="969" h="1511" extrusionOk="0">
                  <a:moveTo>
                    <a:pt x="461" y="1"/>
                  </a:moveTo>
                  <a:cubicBezTo>
                    <a:pt x="343" y="1"/>
                    <a:pt x="249" y="36"/>
                    <a:pt x="166" y="107"/>
                  </a:cubicBezTo>
                  <a:cubicBezTo>
                    <a:pt x="84" y="166"/>
                    <a:pt x="36" y="260"/>
                    <a:pt x="13" y="390"/>
                  </a:cubicBezTo>
                  <a:lnTo>
                    <a:pt x="202" y="414"/>
                  </a:lnTo>
                  <a:cubicBezTo>
                    <a:pt x="213" y="331"/>
                    <a:pt x="237" y="260"/>
                    <a:pt x="284" y="213"/>
                  </a:cubicBezTo>
                  <a:cubicBezTo>
                    <a:pt x="331" y="178"/>
                    <a:pt x="390" y="154"/>
                    <a:pt x="461" y="154"/>
                  </a:cubicBezTo>
                  <a:cubicBezTo>
                    <a:pt x="532" y="154"/>
                    <a:pt x="591" y="178"/>
                    <a:pt x="638" y="213"/>
                  </a:cubicBezTo>
                  <a:cubicBezTo>
                    <a:pt x="685" y="260"/>
                    <a:pt x="709" y="319"/>
                    <a:pt x="709" y="378"/>
                  </a:cubicBezTo>
                  <a:cubicBezTo>
                    <a:pt x="709" y="461"/>
                    <a:pt x="673" y="532"/>
                    <a:pt x="614" y="567"/>
                  </a:cubicBezTo>
                  <a:cubicBezTo>
                    <a:pt x="555" y="614"/>
                    <a:pt x="485" y="626"/>
                    <a:pt x="402" y="626"/>
                  </a:cubicBezTo>
                  <a:lnTo>
                    <a:pt x="378" y="626"/>
                  </a:lnTo>
                  <a:lnTo>
                    <a:pt x="355" y="791"/>
                  </a:lnTo>
                  <a:cubicBezTo>
                    <a:pt x="402" y="768"/>
                    <a:pt x="449" y="768"/>
                    <a:pt x="485" y="768"/>
                  </a:cubicBezTo>
                  <a:cubicBezTo>
                    <a:pt x="567" y="768"/>
                    <a:pt x="638" y="791"/>
                    <a:pt x="685" y="850"/>
                  </a:cubicBezTo>
                  <a:cubicBezTo>
                    <a:pt x="744" y="897"/>
                    <a:pt x="768" y="968"/>
                    <a:pt x="768" y="1051"/>
                  </a:cubicBezTo>
                  <a:cubicBezTo>
                    <a:pt x="768" y="1145"/>
                    <a:pt x="744" y="1216"/>
                    <a:pt x="685" y="1275"/>
                  </a:cubicBezTo>
                  <a:cubicBezTo>
                    <a:pt x="626" y="1334"/>
                    <a:pt x="555" y="1358"/>
                    <a:pt x="473" y="1358"/>
                  </a:cubicBezTo>
                  <a:cubicBezTo>
                    <a:pt x="390" y="1358"/>
                    <a:pt x="331" y="1334"/>
                    <a:pt x="284" y="1299"/>
                  </a:cubicBezTo>
                  <a:cubicBezTo>
                    <a:pt x="237" y="1251"/>
                    <a:pt x="202" y="1169"/>
                    <a:pt x="178" y="1074"/>
                  </a:cubicBezTo>
                  <a:lnTo>
                    <a:pt x="1" y="1098"/>
                  </a:lnTo>
                  <a:cubicBezTo>
                    <a:pt x="13" y="1216"/>
                    <a:pt x="60" y="1322"/>
                    <a:pt x="143" y="1393"/>
                  </a:cubicBezTo>
                  <a:cubicBezTo>
                    <a:pt x="225" y="1476"/>
                    <a:pt x="343" y="1511"/>
                    <a:pt x="461" y="1511"/>
                  </a:cubicBezTo>
                  <a:cubicBezTo>
                    <a:pt x="614" y="1511"/>
                    <a:pt x="732" y="1464"/>
                    <a:pt x="827" y="1381"/>
                  </a:cubicBezTo>
                  <a:cubicBezTo>
                    <a:pt x="921" y="1287"/>
                    <a:pt x="968" y="1181"/>
                    <a:pt x="968" y="1051"/>
                  </a:cubicBezTo>
                  <a:cubicBezTo>
                    <a:pt x="968" y="956"/>
                    <a:pt x="945" y="874"/>
                    <a:pt x="898" y="815"/>
                  </a:cubicBezTo>
                  <a:cubicBezTo>
                    <a:pt x="839" y="744"/>
                    <a:pt x="780" y="709"/>
                    <a:pt x="685" y="685"/>
                  </a:cubicBezTo>
                  <a:cubicBezTo>
                    <a:pt x="756" y="650"/>
                    <a:pt x="803" y="614"/>
                    <a:pt x="839" y="555"/>
                  </a:cubicBezTo>
                  <a:cubicBezTo>
                    <a:pt x="874" y="508"/>
                    <a:pt x="898" y="449"/>
                    <a:pt x="898" y="390"/>
                  </a:cubicBezTo>
                  <a:cubicBezTo>
                    <a:pt x="898" y="319"/>
                    <a:pt x="874" y="260"/>
                    <a:pt x="839" y="201"/>
                  </a:cubicBezTo>
                  <a:cubicBezTo>
                    <a:pt x="803" y="131"/>
                    <a:pt x="756" y="83"/>
                    <a:pt x="685" y="48"/>
                  </a:cubicBezTo>
                  <a:cubicBezTo>
                    <a:pt x="614" y="24"/>
                    <a:pt x="544" y="1"/>
                    <a:pt x="4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7"/>
            <p:cNvSpPr/>
            <p:nvPr/>
          </p:nvSpPr>
          <p:spPr>
            <a:xfrm>
              <a:off x="5922375" y="3606150"/>
              <a:ext cx="258075" cy="294950"/>
            </a:xfrm>
            <a:custGeom>
              <a:avLst/>
              <a:gdLst/>
              <a:ahLst/>
              <a:cxnLst/>
              <a:rect l="l" t="t" r="r" b="b"/>
              <a:pathLst>
                <a:path w="10323" h="11798" fill="none" extrusionOk="0">
                  <a:moveTo>
                    <a:pt x="0" y="2950"/>
                  </a:moveTo>
                  <a:lnTo>
                    <a:pt x="5156" y="1"/>
                  </a:lnTo>
                  <a:lnTo>
                    <a:pt x="10323" y="2950"/>
                  </a:lnTo>
                  <a:lnTo>
                    <a:pt x="10323" y="8848"/>
                  </a:lnTo>
                  <a:lnTo>
                    <a:pt x="5156" y="11798"/>
                  </a:lnTo>
                  <a:lnTo>
                    <a:pt x="0" y="8848"/>
                  </a:lnTo>
                  <a:close/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7"/>
            <p:cNvSpPr/>
            <p:nvPr/>
          </p:nvSpPr>
          <p:spPr>
            <a:xfrm>
              <a:off x="5944775" y="3659100"/>
              <a:ext cx="215025" cy="188925"/>
            </a:xfrm>
            <a:custGeom>
              <a:avLst/>
              <a:gdLst/>
              <a:ahLst/>
              <a:cxnLst/>
              <a:rect l="l" t="t" r="r" b="b"/>
              <a:pathLst>
                <a:path w="8601" h="7557" extrusionOk="0">
                  <a:moveTo>
                    <a:pt x="4309" y="253"/>
                  </a:moveTo>
                  <a:cubicBezTo>
                    <a:pt x="5466" y="253"/>
                    <a:pt x="6598" y="823"/>
                    <a:pt x="7268" y="1870"/>
                  </a:cubicBezTo>
                  <a:cubicBezTo>
                    <a:pt x="8318" y="3510"/>
                    <a:pt x="7834" y="5692"/>
                    <a:pt x="6206" y="6742"/>
                  </a:cubicBezTo>
                  <a:cubicBezTo>
                    <a:pt x="5612" y="7119"/>
                    <a:pt x="4940" y="7297"/>
                    <a:pt x="4287" y="7297"/>
                  </a:cubicBezTo>
                  <a:cubicBezTo>
                    <a:pt x="4266" y="7297"/>
                    <a:pt x="4245" y="7297"/>
                    <a:pt x="4224" y="7297"/>
                  </a:cubicBezTo>
                  <a:cubicBezTo>
                    <a:pt x="3092" y="7273"/>
                    <a:pt x="1995" y="6707"/>
                    <a:pt x="1334" y="5680"/>
                  </a:cubicBezTo>
                  <a:cubicBezTo>
                    <a:pt x="284" y="4041"/>
                    <a:pt x="756" y="1870"/>
                    <a:pt x="2396" y="820"/>
                  </a:cubicBezTo>
                  <a:cubicBezTo>
                    <a:pt x="2989" y="436"/>
                    <a:pt x="3653" y="253"/>
                    <a:pt x="4309" y="253"/>
                  </a:cubicBezTo>
                  <a:close/>
                  <a:moveTo>
                    <a:pt x="4292" y="0"/>
                  </a:moveTo>
                  <a:cubicBezTo>
                    <a:pt x="3593" y="0"/>
                    <a:pt x="2886" y="193"/>
                    <a:pt x="2254" y="596"/>
                  </a:cubicBezTo>
                  <a:cubicBezTo>
                    <a:pt x="508" y="1728"/>
                    <a:pt x="1" y="4064"/>
                    <a:pt x="1122" y="5810"/>
                  </a:cubicBezTo>
                  <a:cubicBezTo>
                    <a:pt x="1829" y="6907"/>
                    <a:pt x="3009" y="7521"/>
                    <a:pt x="4212" y="7556"/>
                  </a:cubicBezTo>
                  <a:cubicBezTo>
                    <a:pt x="4234" y="7557"/>
                    <a:pt x="4255" y="7557"/>
                    <a:pt x="4277" y="7557"/>
                  </a:cubicBezTo>
                  <a:cubicBezTo>
                    <a:pt x="4987" y="7557"/>
                    <a:pt x="5706" y="7367"/>
                    <a:pt x="6336" y="6955"/>
                  </a:cubicBezTo>
                  <a:cubicBezTo>
                    <a:pt x="8094" y="5822"/>
                    <a:pt x="8601" y="3486"/>
                    <a:pt x="7480" y="1728"/>
                  </a:cubicBezTo>
                  <a:cubicBezTo>
                    <a:pt x="6755" y="611"/>
                    <a:pt x="5536" y="0"/>
                    <a:pt x="42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7"/>
            <p:cNvSpPr/>
            <p:nvPr/>
          </p:nvSpPr>
          <p:spPr>
            <a:xfrm>
              <a:off x="6182200" y="3828525"/>
              <a:ext cx="97050" cy="56075"/>
            </a:xfrm>
            <a:custGeom>
              <a:avLst/>
              <a:gdLst/>
              <a:ahLst/>
              <a:cxnLst/>
              <a:rect l="l" t="t" r="r" b="b"/>
              <a:pathLst>
                <a:path w="3882" h="2243" fill="none" extrusionOk="0">
                  <a:moveTo>
                    <a:pt x="3882" y="2242"/>
                  </a:moveTo>
                  <a:lnTo>
                    <a:pt x="0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7"/>
            <p:cNvSpPr/>
            <p:nvPr/>
          </p:nvSpPr>
          <p:spPr>
            <a:xfrm>
              <a:off x="6021175" y="4020825"/>
              <a:ext cx="60475" cy="65775"/>
            </a:xfrm>
            <a:custGeom>
              <a:avLst/>
              <a:gdLst/>
              <a:ahLst/>
              <a:cxnLst/>
              <a:rect l="l" t="t" r="r" b="b"/>
              <a:pathLst>
                <a:path w="2419" h="2631" extrusionOk="0">
                  <a:moveTo>
                    <a:pt x="1204" y="295"/>
                  </a:moveTo>
                  <a:cubicBezTo>
                    <a:pt x="1451" y="295"/>
                    <a:pt x="1664" y="378"/>
                    <a:pt x="1829" y="555"/>
                  </a:cubicBezTo>
                  <a:cubicBezTo>
                    <a:pt x="1994" y="732"/>
                    <a:pt x="2077" y="968"/>
                    <a:pt x="2077" y="1274"/>
                  </a:cubicBezTo>
                  <a:cubicBezTo>
                    <a:pt x="2077" y="1664"/>
                    <a:pt x="1982" y="1935"/>
                    <a:pt x="1817" y="2088"/>
                  </a:cubicBezTo>
                  <a:cubicBezTo>
                    <a:pt x="1640" y="2253"/>
                    <a:pt x="1440" y="2336"/>
                    <a:pt x="1204" y="2336"/>
                  </a:cubicBezTo>
                  <a:cubicBezTo>
                    <a:pt x="1038" y="2336"/>
                    <a:pt x="885" y="2301"/>
                    <a:pt x="755" y="2206"/>
                  </a:cubicBezTo>
                  <a:cubicBezTo>
                    <a:pt x="614" y="2124"/>
                    <a:pt x="519" y="2006"/>
                    <a:pt x="449" y="1852"/>
                  </a:cubicBezTo>
                  <a:cubicBezTo>
                    <a:pt x="378" y="1699"/>
                    <a:pt x="342" y="1522"/>
                    <a:pt x="342" y="1310"/>
                  </a:cubicBezTo>
                  <a:cubicBezTo>
                    <a:pt x="342" y="991"/>
                    <a:pt x="425" y="732"/>
                    <a:pt x="590" y="555"/>
                  </a:cubicBezTo>
                  <a:cubicBezTo>
                    <a:pt x="744" y="378"/>
                    <a:pt x="956" y="295"/>
                    <a:pt x="1204" y="295"/>
                  </a:cubicBezTo>
                  <a:close/>
                  <a:moveTo>
                    <a:pt x="1204" y="0"/>
                  </a:moveTo>
                  <a:cubicBezTo>
                    <a:pt x="991" y="0"/>
                    <a:pt x="779" y="59"/>
                    <a:pt x="590" y="165"/>
                  </a:cubicBezTo>
                  <a:cubicBezTo>
                    <a:pt x="401" y="272"/>
                    <a:pt x="260" y="425"/>
                    <a:pt x="154" y="625"/>
                  </a:cubicBezTo>
                  <a:cubicBezTo>
                    <a:pt x="48" y="826"/>
                    <a:pt x="0" y="1050"/>
                    <a:pt x="0" y="1310"/>
                  </a:cubicBezTo>
                  <a:cubicBezTo>
                    <a:pt x="0" y="1569"/>
                    <a:pt x="48" y="1793"/>
                    <a:pt x="142" y="1994"/>
                  </a:cubicBezTo>
                  <a:cubicBezTo>
                    <a:pt x="236" y="2194"/>
                    <a:pt x="390" y="2348"/>
                    <a:pt x="567" y="2454"/>
                  </a:cubicBezTo>
                  <a:cubicBezTo>
                    <a:pt x="755" y="2572"/>
                    <a:pt x="968" y="2631"/>
                    <a:pt x="1204" y="2631"/>
                  </a:cubicBezTo>
                  <a:cubicBezTo>
                    <a:pt x="1558" y="2631"/>
                    <a:pt x="1852" y="2513"/>
                    <a:pt x="2077" y="2265"/>
                  </a:cubicBezTo>
                  <a:cubicBezTo>
                    <a:pt x="2301" y="2029"/>
                    <a:pt x="2419" y="1699"/>
                    <a:pt x="2419" y="1286"/>
                  </a:cubicBezTo>
                  <a:cubicBezTo>
                    <a:pt x="2419" y="1062"/>
                    <a:pt x="2372" y="850"/>
                    <a:pt x="2277" y="649"/>
                  </a:cubicBezTo>
                  <a:cubicBezTo>
                    <a:pt x="2171" y="449"/>
                    <a:pt x="2029" y="295"/>
                    <a:pt x="1841" y="177"/>
                  </a:cubicBezTo>
                  <a:cubicBezTo>
                    <a:pt x="1664" y="59"/>
                    <a:pt x="1440" y="0"/>
                    <a:pt x="1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7"/>
            <p:cNvSpPr/>
            <p:nvPr/>
          </p:nvSpPr>
          <p:spPr>
            <a:xfrm>
              <a:off x="6051250" y="3902850"/>
              <a:ext cx="25" cy="112400"/>
            </a:xfrm>
            <a:custGeom>
              <a:avLst/>
              <a:gdLst/>
              <a:ahLst/>
              <a:cxnLst/>
              <a:rect l="l" t="t" r="r" b="b"/>
              <a:pathLst>
                <a:path w="1" h="4496" fill="none" extrusionOk="0">
                  <a:moveTo>
                    <a:pt x="1" y="0"/>
                  </a:moveTo>
                  <a:lnTo>
                    <a:pt x="1" y="4495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7"/>
            <p:cNvSpPr/>
            <p:nvPr/>
          </p:nvSpPr>
          <p:spPr>
            <a:xfrm>
              <a:off x="6051250" y="3299425"/>
              <a:ext cx="25" cy="112400"/>
            </a:xfrm>
            <a:custGeom>
              <a:avLst/>
              <a:gdLst/>
              <a:ahLst/>
              <a:cxnLst/>
              <a:rect l="l" t="t" r="r" b="b"/>
              <a:pathLst>
                <a:path w="1" h="4496" fill="none" extrusionOk="0">
                  <a:moveTo>
                    <a:pt x="1" y="1"/>
                  </a:moveTo>
                  <a:lnTo>
                    <a:pt x="1" y="4495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7"/>
            <p:cNvSpPr/>
            <p:nvPr/>
          </p:nvSpPr>
          <p:spPr>
            <a:xfrm>
              <a:off x="6051250" y="3103300"/>
              <a:ext cx="25" cy="112400"/>
            </a:xfrm>
            <a:custGeom>
              <a:avLst/>
              <a:gdLst/>
              <a:ahLst/>
              <a:cxnLst/>
              <a:rect l="l" t="t" r="r" b="b"/>
              <a:pathLst>
                <a:path w="1" h="4496" fill="none" extrusionOk="0">
                  <a:moveTo>
                    <a:pt x="1" y="1"/>
                  </a:moveTo>
                  <a:lnTo>
                    <a:pt x="1" y="4495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7"/>
            <p:cNvSpPr/>
            <p:nvPr/>
          </p:nvSpPr>
          <p:spPr>
            <a:xfrm>
              <a:off x="6051250" y="3492025"/>
              <a:ext cx="25" cy="112100"/>
            </a:xfrm>
            <a:custGeom>
              <a:avLst/>
              <a:gdLst/>
              <a:ahLst/>
              <a:cxnLst/>
              <a:rect l="l" t="t" r="r" b="b"/>
              <a:pathLst>
                <a:path w="1" h="4484" fill="none" extrusionOk="0">
                  <a:moveTo>
                    <a:pt x="1" y="0"/>
                  </a:moveTo>
                  <a:lnTo>
                    <a:pt x="1" y="4483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7"/>
            <p:cNvSpPr/>
            <p:nvPr/>
          </p:nvSpPr>
          <p:spPr>
            <a:xfrm>
              <a:off x="6024700" y="3419175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192" y="0"/>
                  </a:moveTo>
                  <a:cubicBezTo>
                    <a:pt x="968" y="0"/>
                    <a:pt x="768" y="48"/>
                    <a:pt x="579" y="154"/>
                  </a:cubicBezTo>
                  <a:cubicBezTo>
                    <a:pt x="402" y="248"/>
                    <a:pt x="249" y="401"/>
                    <a:pt x="154" y="590"/>
                  </a:cubicBezTo>
                  <a:cubicBezTo>
                    <a:pt x="48" y="791"/>
                    <a:pt x="1" y="1027"/>
                    <a:pt x="1" y="1286"/>
                  </a:cubicBezTo>
                  <a:cubicBezTo>
                    <a:pt x="1" y="1522"/>
                    <a:pt x="48" y="1758"/>
                    <a:pt x="131" y="1970"/>
                  </a:cubicBezTo>
                  <a:cubicBezTo>
                    <a:pt x="225" y="2171"/>
                    <a:pt x="355" y="2336"/>
                    <a:pt x="532" y="2442"/>
                  </a:cubicBezTo>
                  <a:cubicBezTo>
                    <a:pt x="697" y="2560"/>
                    <a:pt x="921" y="2619"/>
                    <a:pt x="1192" y="2619"/>
                  </a:cubicBezTo>
                  <a:cubicBezTo>
                    <a:pt x="1452" y="2619"/>
                    <a:pt x="1676" y="2537"/>
                    <a:pt x="1865" y="2395"/>
                  </a:cubicBezTo>
                  <a:cubicBezTo>
                    <a:pt x="2042" y="2254"/>
                    <a:pt x="2172" y="2041"/>
                    <a:pt x="2242" y="1770"/>
                  </a:cubicBezTo>
                  <a:lnTo>
                    <a:pt x="1900" y="1687"/>
                  </a:lnTo>
                  <a:cubicBezTo>
                    <a:pt x="1865" y="1900"/>
                    <a:pt x="1770" y="2053"/>
                    <a:pt x="1641" y="2171"/>
                  </a:cubicBezTo>
                  <a:cubicBezTo>
                    <a:pt x="1511" y="2277"/>
                    <a:pt x="1358" y="2324"/>
                    <a:pt x="1169" y="2324"/>
                  </a:cubicBezTo>
                  <a:cubicBezTo>
                    <a:pt x="1015" y="2324"/>
                    <a:pt x="862" y="2289"/>
                    <a:pt x="732" y="2206"/>
                  </a:cubicBezTo>
                  <a:cubicBezTo>
                    <a:pt x="603" y="2124"/>
                    <a:pt x="508" y="2006"/>
                    <a:pt x="437" y="1853"/>
                  </a:cubicBezTo>
                  <a:cubicBezTo>
                    <a:pt x="378" y="1687"/>
                    <a:pt x="343" y="1499"/>
                    <a:pt x="343" y="1286"/>
                  </a:cubicBezTo>
                  <a:cubicBezTo>
                    <a:pt x="343" y="1121"/>
                    <a:pt x="378" y="956"/>
                    <a:pt x="426" y="803"/>
                  </a:cubicBezTo>
                  <a:cubicBezTo>
                    <a:pt x="485" y="637"/>
                    <a:pt x="567" y="519"/>
                    <a:pt x="697" y="425"/>
                  </a:cubicBezTo>
                  <a:cubicBezTo>
                    <a:pt x="838" y="331"/>
                    <a:pt x="992" y="284"/>
                    <a:pt x="1192" y="284"/>
                  </a:cubicBezTo>
                  <a:cubicBezTo>
                    <a:pt x="1358" y="284"/>
                    <a:pt x="1499" y="319"/>
                    <a:pt x="1617" y="413"/>
                  </a:cubicBezTo>
                  <a:cubicBezTo>
                    <a:pt x="1723" y="496"/>
                    <a:pt x="1806" y="626"/>
                    <a:pt x="1865" y="814"/>
                  </a:cubicBezTo>
                  <a:lnTo>
                    <a:pt x="2195" y="732"/>
                  </a:lnTo>
                  <a:cubicBezTo>
                    <a:pt x="2124" y="496"/>
                    <a:pt x="2006" y="319"/>
                    <a:pt x="1841" y="189"/>
                  </a:cubicBezTo>
                  <a:cubicBezTo>
                    <a:pt x="1664" y="59"/>
                    <a:pt x="1452" y="0"/>
                    <a:pt x="11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7"/>
            <p:cNvSpPr/>
            <p:nvPr/>
          </p:nvSpPr>
          <p:spPr>
            <a:xfrm>
              <a:off x="6086950" y="3421225"/>
              <a:ext cx="49850" cy="63450"/>
            </a:xfrm>
            <a:custGeom>
              <a:avLst/>
              <a:gdLst/>
              <a:ahLst/>
              <a:cxnLst/>
              <a:rect l="l" t="t" r="r" b="b"/>
              <a:pathLst>
                <a:path w="1994" h="2538" extrusionOk="0">
                  <a:moveTo>
                    <a:pt x="0" y="1"/>
                  </a:moveTo>
                  <a:lnTo>
                    <a:pt x="0" y="2537"/>
                  </a:lnTo>
                  <a:lnTo>
                    <a:pt x="342" y="2537"/>
                  </a:lnTo>
                  <a:lnTo>
                    <a:pt x="342" y="1334"/>
                  </a:lnTo>
                  <a:lnTo>
                    <a:pt x="1652" y="1334"/>
                  </a:lnTo>
                  <a:lnTo>
                    <a:pt x="1652" y="2537"/>
                  </a:lnTo>
                  <a:lnTo>
                    <a:pt x="1994" y="2537"/>
                  </a:lnTo>
                  <a:lnTo>
                    <a:pt x="1994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42" y="1039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7"/>
            <p:cNvSpPr/>
            <p:nvPr/>
          </p:nvSpPr>
          <p:spPr>
            <a:xfrm>
              <a:off x="6022950" y="3030450"/>
              <a:ext cx="55750" cy="65500"/>
            </a:xfrm>
            <a:custGeom>
              <a:avLst/>
              <a:gdLst/>
              <a:ahLst/>
              <a:cxnLst/>
              <a:rect l="l" t="t" r="r" b="b"/>
              <a:pathLst>
                <a:path w="2230" h="2620" extrusionOk="0">
                  <a:moveTo>
                    <a:pt x="1192" y="1"/>
                  </a:moveTo>
                  <a:cubicBezTo>
                    <a:pt x="967" y="1"/>
                    <a:pt x="767" y="48"/>
                    <a:pt x="578" y="154"/>
                  </a:cubicBezTo>
                  <a:cubicBezTo>
                    <a:pt x="389" y="249"/>
                    <a:pt x="248" y="402"/>
                    <a:pt x="142" y="603"/>
                  </a:cubicBezTo>
                  <a:cubicBezTo>
                    <a:pt x="47" y="791"/>
                    <a:pt x="0" y="1027"/>
                    <a:pt x="0" y="1287"/>
                  </a:cubicBezTo>
                  <a:cubicBezTo>
                    <a:pt x="0" y="1535"/>
                    <a:pt x="35" y="1759"/>
                    <a:pt x="130" y="1971"/>
                  </a:cubicBezTo>
                  <a:cubicBezTo>
                    <a:pt x="224" y="2183"/>
                    <a:pt x="354" y="2337"/>
                    <a:pt x="519" y="2455"/>
                  </a:cubicBezTo>
                  <a:cubicBezTo>
                    <a:pt x="696" y="2561"/>
                    <a:pt x="908" y="2620"/>
                    <a:pt x="1192" y="2620"/>
                  </a:cubicBezTo>
                  <a:cubicBezTo>
                    <a:pt x="1451" y="2620"/>
                    <a:pt x="1675" y="2549"/>
                    <a:pt x="1852" y="2408"/>
                  </a:cubicBezTo>
                  <a:cubicBezTo>
                    <a:pt x="2041" y="2254"/>
                    <a:pt x="2171" y="2042"/>
                    <a:pt x="2230" y="1770"/>
                  </a:cubicBezTo>
                  <a:lnTo>
                    <a:pt x="1899" y="1688"/>
                  </a:lnTo>
                  <a:cubicBezTo>
                    <a:pt x="1852" y="1900"/>
                    <a:pt x="1770" y="2065"/>
                    <a:pt x="1640" y="2172"/>
                  </a:cubicBezTo>
                  <a:cubicBezTo>
                    <a:pt x="1510" y="2278"/>
                    <a:pt x="1345" y="2337"/>
                    <a:pt x="1156" y="2337"/>
                  </a:cubicBezTo>
                  <a:cubicBezTo>
                    <a:pt x="1003" y="2337"/>
                    <a:pt x="861" y="2290"/>
                    <a:pt x="732" y="2207"/>
                  </a:cubicBezTo>
                  <a:cubicBezTo>
                    <a:pt x="602" y="2136"/>
                    <a:pt x="496" y="2018"/>
                    <a:pt x="437" y="1853"/>
                  </a:cubicBezTo>
                  <a:cubicBezTo>
                    <a:pt x="378" y="1688"/>
                    <a:pt x="342" y="1499"/>
                    <a:pt x="342" y="1287"/>
                  </a:cubicBezTo>
                  <a:cubicBezTo>
                    <a:pt x="342" y="1122"/>
                    <a:pt x="366" y="956"/>
                    <a:pt x="425" y="803"/>
                  </a:cubicBezTo>
                  <a:cubicBezTo>
                    <a:pt x="472" y="650"/>
                    <a:pt x="566" y="520"/>
                    <a:pt x="696" y="426"/>
                  </a:cubicBezTo>
                  <a:cubicBezTo>
                    <a:pt x="826" y="331"/>
                    <a:pt x="991" y="284"/>
                    <a:pt x="1180" y="284"/>
                  </a:cubicBezTo>
                  <a:cubicBezTo>
                    <a:pt x="1357" y="284"/>
                    <a:pt x="1498" y="331"/>
                    <a:pt x="1604" y="414"/>
                  </a:cubicBezTo>
                  <a:cubicBezTo>
                    <a:pt x="1722" y="496"/>
                    <a:pt x="1805" y="626"/>
                    <a:pt x="1864" y="815"/>
                  </a:cubicBezTo>
                  <a:lnTo>
                    <a:pt x="2194" y="732"/>
                  </a:lnTo>
                  <a:cubicBezTo>
                    <a:pt x="2124" y="508"/>
                    <a:pt x="2006" y="319"/>
                    <a:pt x="1829" y="190"/>
                  </a:cubicBezTo>
                  <a:cubicBezTo>
                    <a:pt x="1663" y="60"/>
                    <a:pt x="1439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7"/>
            <p:cNvSpPr/>
            <p:nvPr/>
          </p:nvSpPr>
          <p:spPr>
            <a:xfrm>
              <a:off x="6084875" y="3030450"/>
              <a:ext cx="49875" cy="63450"/>
            </a:xfrm>
            <a:custGeom>
              <a:avLst/>
              <a:gdLst/>
              <a:ahLst/>
              <a:cxnLst/>
              <a:rect l="l" t="t" r="r" b="b"/>
              <a:pathLst>
                <a:path w="1995" h="2538" extrusionOk="0">
                  <a:moveTo>
                    <a:pt x="0" y="1"/>
                  </a:moveTo>
                  <a:lnTo>
                    <a:pt x="0" y="2537"/>
                  </a:lnTo>
                  <a:lnTo>
                    <a:pt x="331" y="2537"/>
                  </a:lnTo>
                  <a:lnTo>
                    <a:pt x="331" y="1334"/>
                  </a:lnTo>
                  <a:lnTo>
                    <a:pt x="1652" y="1334"/>
                  </a:lnTo>
                  <a:lnTo>
                    <a:pt x="1652" y="2537"/>
                  </a:lnTo>
                  <a:lnTo>
                    <a:pt x="1994" y="2537"/>
                  </a:lnTo>
                  <a:lnTo>
                    <a:pt x="1994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31" y="1039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7"/>
            <p:cNvSpPr/>
            <p:nvPr/>
          </p:nvSpPr>
          <p:spPr>
            <a:xfrm>
              <a:off x="6142375" y="3029275"/>
              <a:ext cx="60500" cy="65500"/>
            </a:xfrm>
            <a:custGeom>
              <a:avLst/>
              <a:gdLst/>
              <a:ahLst/>
              <a:cxnLst/>
              <a:rect l="l" t="t" r="r" b="b"/>
              <a:pathLst>
                <a:path w="2420" h="2620" extrusionOk="0">
                  <a:moveTo>
                    <a:pt x="1216" y="284"/>
                  </a:moveTo>
                  <a:cubicBezTo>
                    <a:pt x="1464" y="284"/>
                    <a:pt x="1664" y="366"/>
                    <a:pt x="1829" y="543"/>
                  </a:cubicBezTo>
                  <a:cubicBezTo>
                    <a:pt x="1995" y="720"/>
                    <a:pt x="2077" y="968"/>
                    <a:pt x="2077" y="1263"/>
                  </a:cubicBezTo>
                  <a:cubicBezTo>
                    <a:pt x="2077" y="1652"/>
                    <a:pt x="1995" y="1924"/>
                    <a:pt x="1818" y="2089"/>
                  </a:cubicBezTo>
                  <a:cubicBezTo>
                    <a:pt x="1652" y="2254"/>
                    <a:pt x="1440" y="2325"/>
                    <a:pt x="1204" y="2325"/>
                  </a:cubicBezTo>
                  <a:cubicBezTo>
                    <a:pt x="1039" y="2325"/>
                    <a:pt x="886" y="2289"/>
                    <a:pt x="756" y="2207"/>
                  </a:cubicBezTo>
                  <a:cubicBezTo>
                    <a:pt x="626" y="2112"/>
                    <a:pt x="520" y="1994"/>
                    <a:pt x="449" y="1841"/>
                  </a:cubicBezTo>
                  <a:cubicBezTo>
                    <a:pt x="378" y="1688"/>
                    <a:pt x="343" y="1511"/>
                    <a:pt x="343" y="1310"/>
                  </a:cubicBezTo>
                  <a:cubicBezTo>
                    <a:pt x="343" y="980"/>
                    <a:pt x="426" y="732"/>
                    <a:pt x="591" y="555"/>
                  </a:cubicBezTo>
                  <a:cubicBezTo>
                    <a:pt x="756" y="366"/>
                    <a:pt x="956" y="284"/>
                    <a:pt x="1216" y="284"/>
                  </a:cubicBezTo>
                  <a:close/>
                  <a:moveTo>
                    <a:pt x="1216" y="1"/>
                  </a:moveTo>
                  <a:cubicBezTo>
                    <a:pt x="992" y="1"/>
                    <a:pt x="791" y="48"/>
                    <a:pt x="603" y="154"/>
                  </a:cubicBezTo>
                  <a:cubicBezTo>
                    <a:pt x="402" y="260"/>
                    <a:pt x="260" y="414"/>
                    <a:pt x="154" y="614"/>
                  </a:cubicBezTo>
                  <a:cubicBezTo>
                    <a:pt x="48" y="815"/>
                    <a:pt x="1" y="1051"/>
                    <a:pt x="1" y="1298"/>
                  </a:cubicBezTo>
                  <a:cubicBezTo>
                    <a:pt x="1" y="1558"/>
                    <a:pt x="48" y="1782"/>
                    <a:pt x="142" y="1983"/>
                  </a:cubicBezTo>
                  <a:cubicBezTo>
                    <a:pt x="249" y="2183"/>
                    <a:pt x="390" y="2337"/>
                    <a:pt x="579" y="2455"/>
                  </a:cubicBezTo>
                  <a:cubicBezTo>
                    <a:pt x="768" y="2561"/>
                    <a:pt x="980" y="2620"/>
                    <a:pt x="1216" y="2620"/>
                  </a:cubicBezTo>
                  <a:cubicBezTo>
                    <a:pt x="1570" y="2620"/>
                    <a:pt x="1853" y="2502"/>
                    <a:pt x="2089" y="2266"/>
                  </a:cubicBezTo>
                  <a:cubicBezTo>
                    <a:pt x="2313" y="2018"/>
                    <a:pt x="2419" y="1700"/>
                    <a:pt x="2419" y="1275"/>
                  </a:cubicBezTo>
                  <a:cubicBezTo>
                    <a:pt x="2419" y="1051"/>
                    <a:pt x="2372" y="838"/>
                    <a:pt x="2278" y="638"/>
                  </a:cubicBezTo>
                  <a:cubicBezTo>
                    <a:pt x="2183" y="437"/>
                    <a:pt x="2042" y="284"/>
                    <a:pt x="1853" y="166"/>
                  </a:cubicBezTo>
                  <a:cubicBezTo>
                    <a:pt x="1664" y="60"/>
                    <a:pt x="1452" y="1"/>
                    <a:pt x="1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7"/>
            <p:cNvSpPr/>
            <p:nvPr/>
          </p:nvSpPr>
          <p:spPr>
            <a:xfrm>
              <a:off x="5703250" y="3829125"/>
              <a:ext cx="221200" cy="25"/>
            </a:xfrm>
            <a:custGeom>
              <a:avLst/>
              <a:gdLst/>
              <a:ahLst/>
              <a:cxnLst/>
              <a:rect l="l" t="t" r="r" b="b"/>
              <a:pathLst>
                <a:path w="8848" h="1" fill="none" extrusionOk="0">
                  <a:moveTo>
                    <a:pt x="8848" y="0"/>
                  </a:moveTo>
                  <a:lnTo>
                    <a:pt x="0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7"/>
            <p:cNvSpPr/>
            <p:nvPr/>
          </p:nvSpPr>
          <p:spPr>
            <a:xfrm>
              <a:off x="5701475" y="4022875"/>
              <a:ext cx="309700" cy="29525"/>
            </a:xfrm>
            <a:custGeom>
              <a:avLst/>
              <a:gdLst/>
              <a:ahLst/>
              <a:cxnLst/>
              <a:rect l="l" t="t" r="r" b="b"/>
              <a:pathLst>
                <a:path w="12388" h="1181" fill="none" extrusionOk="0">
                  <a:moveTo>
                    <a:pt x="0" y="1"/>
                  </a:moveTo>
                  <a:lnTo>
                    <a:pt x="12387" y="118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7"/>
            <p:cNvSpPr/>
            <p:nvPr/>
          </p:nvSpPr>
          <p:spPr>
            <a:xfrm>
              <a:off x="5552525" y="3071750"/>
              <a:ext cx="60800" cy="65500"/>
            </a:xfrm>
            <a:custGeom>
              <a:avLst/>
              <a:gdLst/>
              <a:ahLst/>
              <a:cxnLst/>
              <a:rect l="l" t="t" r="r" b="b"/>
              <a:pathLst>
                <a:path w="2432" h="2620" extrusionOk="0">
                  <a:moveTo>
                    <a:pt x="1216" y="284"/>
                  </a:moveTo>
                  <a:cubicBezTo>
                    <a:pt x="1464" y="284"/>
                    <a:pt x="1676" y="378"/>
                    <a:pt x="1841" y="555"/>
                  </a:cubicBezTo>
                  <a:cubicBezTo>
                    <a:pt x="1995" y="732"/>
                    <a:pt x="2077" y="968"/>
                    <a:pt x="2077" y="1275"/>
                  </a:cubicBezTo>
                  <a:cubicBezTo>
                    <a:pt x="2077" y="1652"/>
                    <a:pt x="1995" y="1923"/>
                    <a:pt x="1829" y="2089"/>
                  </a:cubicBezTo>
                  <a:cubicBezTo>
                    <a:pt x="1653" y="2254"/>
                    <a:pt x="1452" y="2336"/>
                    <a:pt x="1216" y="2336"/>
                  </a:cubicBezTo>
                  <a:cubicBezTo>
                    <a:pt x="1051" y="2336"/>
                    <a:pt x="898" y="2289"/>
                    <a:pt x="756" y="2207"/>
                  </a:cubicBezTo>
                  <a:cubicBezTo>
                    <a:pt x="626" y="2124"/>
                    <a:pt x="520" y="2006"/>
                    <a:pt x="449" y="1853"/>
                  </a:cubicBezTo>
                  <a:cubicBezTo>
                    <a:pt x="390" y="1699"/>
                    <a:pt x="355" y="1511"/>
                    <a:pt x="355" y="1310"/>
                  </a:cubicBezTo>
                  <a:cubicBezTo>
                    <a:pt x="355" y="980"/>
                    <a:pt x="437" y="732"/>
                    <a:pt x="591" y="555"/>
                  </a:cubicBezTo>
                  <a:cubicBezTo>
                    <a:pt x="756" y="378"/>
                    <a:pt x="968" y="284"/>
                    <a:pt x="1216" y="284"/>
                  </a:cubicBezTo>
                  <a:close/>
                  <a:moveTo>
                    <a:pt x="1216" y="1"/>
                  </a:moveTo>
                  <a:cubicBezTo>
                    <a:pt x="992" y="1"/>
                    <a:pt x="791" y="48"/>
                    <a:pt x="603" y="154"/>
                  </a:cubicBezTo>
                  <a:cubicBezTo>
                    <a:pt x="414" y="260"/>
                    <a:pt x="260" y="413"/>
                    <a:pt x="154" y="614"/>
                  </a:cubicBezTo>
                  <a:cubicBezTo>
                    <a:pt x="60" y="826"/>
                    <a:pt x="1" y="1050"/>
                    <a:pt x="1" y="1310"/>
                  </a:cubicBezTo>
                  <a:cubicBezTo>
                    <a:pt x="1" y="1558"/>
                    <a:pt x="48" y="1794"/>
                    <a:pt x="154" y="1982"/>
                  </a:cubicBezTo>
                  <a:cubicBezTo>
                    <a:pt x="249" y="2183"/>
                    <a:pt x="390" y="2348"/>
                    <a:pt x="579" y="2454"/>
                  </a:cubicBezTo>
                  <a:cubicBezTo>
                    <a:pt x="768" y="2572"/>
                    <a:pt x="980" y="2619"/>
                    <a:pt x="1216" y="2619"/>
                  </a:cubicBezTo>
                  <a:cubicBezTo>
                    <a:pt x="1570" y="2619"/>
                    <a:pt x="1865" y="2501"/>
                    <a:pt x="2089" y="2266"/>
                  </a:cubicBezTo>
                  <a:cubicBezTo>
                    <a:pt x="2313" y="2030"/>
                    <a:pt x="2431" y="1699"/>
                    <a:pt x="2431" y="1275"/>
                  </a:cubicBezTo>
                  <a:cubicBezTo>
                    <a:pt x="2431" y="1050"/>
                    <a:pt x="2384" y="850"/>
                    <a:pt x="2278" y="649"/>
                  </a:cubicBezTo>
                  <a:cubicBezTo>
                    <a:pt x="2183" y="449"/>
                    <a:pt x="2042" y="284"/>
                    <a:pt x="1853" y="177"/>
                  </a:cubicBezTo>
                  <a:cubicBezTo>
                    <a:pt x="1664" y="60"/>
                    <a:pt x="1452" y="1"/>
                    <a:pt x="1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7"/>
            <p:cNvSpPr/>
            <p:nvPr/>
          </p:nvSpPr>
          <p:spPr>
            <a:xfrm>
              <a:off x="5620375" y="3071750"/>
              <a:ext cx="56050" cy="65800"/>
            </a:xfrm>
            <a:custGeom>
              <a:avLst/>
              <a:gdLst/>
              <a:ahLst/>
              <a:cxnLst/>
              <a:rect l="l" t="t" r="r" b="b"/>
              <a:pathLst>
                <a:path w="2242" h="2632" extrusionOk="0">
                  <a:moveTo>
                    <a:pt x="1204" y="1"/>
                  </a:moveTo>
                  <a:cubicBezTo>
                    <a:pt x="979" y="1"/>
                    <a:pt x="767" y="60"/>
                    <a:pt x="578" y="154"/>
                  </a:cubicBezTo>
                  <a:cubicBezTo>
                    <a:pt x="401" y="260"/>
                    <a:pt x="260" y="413"/>
                    <a:pt x="154" y="602"/>
                  </a:cubicBezTo>
                  <a:cubicBezTo>
                    <a:pt x="47" y="803"/>
                    <a:pt x="0" y="1039"/>
                    <a:pt x="0" y="1298"/>
                  </a:cubicBezTo>
                  <a:cubicBezTo>
                    <a:pt x="0" y="1534"/>
                    <a:pt x="47" y="1770"/>
                    <a:pt x="142" y="1971"/>
                  </a:cubicBezTo>
                  <a:cubicBezTo>
                    <a:pt x="224" y="2183"/>
                    <a:pt x="354" y="2348"/>
                    <a:pt x="531" y="2454"/>
                  </a:cubicBezTo>
                  <a:cubicBezTo>
                    <a:pt x="696" y="2572"/>
                    <a:pt x="920" y="2631"/>
                    <a:pt x="1192" y="2631"/>
                  </a:cubicBezTo>
                  <a:cubicBezTo>
                    <a:pt x="1451" y="2631"/>
                    <a:pt x="1675" y="2549"/>
                    <a:pt x="1864" y="2407"/>
                  </a:cubicBezTo>
                  <a:cubicBezTo>
                    <a:pt x="2041" y="2266"/>
                    <a:pt x="2171" y="2053"/>
                    <a:pt x="2242" y="1782"/>
                  </a:cubicBezTo>
                  <a:lnTo>
                    <a:pt x="1911" y="1699"/>
                  </a:lnTo>
                  <a:cubicBezTo>
                    <a:pt x="1864" y="1912"/>
                    <a:pt x="1770" y="2065"/>
                    <a:pt x="1640" y="2171"/>
                  </a:cubicBezTo>
                  <a:cubicBezTo>
                    <a:pt x="1510" y="2289"/>
                    <a:pt x="1357" y="2336"/>
                    <a:pt x="1168" y="2336"/>
                  </a:cubicBezTo>
                  <a:cubicBezTo>
                    <a:pt x="1015" y="2336"/>
                    <a:pt x="873" y="2301"/>
                    <a:pt x="732" y="2218"/>
                  </a:cubicBezTo>
                  <a:cubicBezTo>
                    <a:pt x="602" y="2136"/>
                    <a:pt x="508" y="2018"/>
                    <a:pt x="437" y="1864"/>
                  </a:cubicBezTo>
                  <a:cubicBezTo>
                    <a:pt x="378" y="1699"/>
                    <a:pt x="342" y="1511"/>
                    <a:pt x="342" y="1298"/>
                  </a:cubicBezTo>
                  <a:cubicBezTo>
                    <a:pt x="342" y="1133"/>
                    <a:pt x="378" y="968"/>
                    <a:pt x="425" y="803"/>
                  </a:cubicBezTo>
                  <a:cubicBezTo>
                    <a:pt x="484" y="649"/>
                    <a:pt x="578" y="531"/>
                    <a:pt x="708" y="437"/>
                  </a:cubicBezTo>
                  <a:cubicBezTo>
                    <a:pt x="838" y="343"/>
                    <a:pt x="991" y="295"/>
                    <a:pt x="1192" y="295"/>
                  </a:cubicBezTo>
                  <a:cubicBezTo>
                    <a:pt x="1357" y="295"/>
                    <a:pt x="1498" y="331"/>
                    <a:pt x="1616" y="413"/>
                  </a:cubicBezTo>
                  <a:cubicBezTo>
                    <a:pt x="1723" y="508"/>
                    <a:pt x="1805" y="638"/>
                    <a:pt x="1864" y="826"/>
                  </a:cubicBezTo>
                  <a:lnTo>
                    <a:pt x="2194" y="744"/>
                  </a:lnTo>
                  <a:cubicBezTo>
                    <a:pt x="2135" y="508"/>
                    <a:pt x="2006" y="331"/>
                    <a:pt x="1841" y="201"/>
                  </a:cubicBezTo>
                  <a:cubicBezTo>
                    <a:pt x="1664" y="71"/>
                    <a:pt x="1451" y="1"/>
                    <a:pt x="12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7"/>
            <p:cNvSpPr/>
            <p:nvPr/>
          </p:nvSpPr>
          <p:spPr>
            <a:xfrm>
              <a:off x="5682000" y="3074100"/>
              <a:ext cx="49575" cy="63450"/>
            </a:xfrm>
            <a:custGeom>
              <a:avLst/>
              <a:gdLst/>
              <a:ahLst/>
              <a:cxnLst/>
              <a:rect l="l" t="t" r="r" b="b"/>
              <a:pathLst>
                <a:path w="1983" h="2538" extrusionOk="0">
                  <a:moveTo>
                    <a:pt x="1" y="1"/>
                  </a:moveTo>
                  <a:lnTo>
                    <a:pt x="1" y="2537"/>
                  </a:lnTo>
                  <a:lnTo>
                    <a:pt x="331" y="2537"/>
                  </a:lnTo>
                  <a:lnTo>
                    <a:pt x="331" y="1334"/>
                  </a:lnTo>
                  <a:lnTo>
                    <a:pt x="1652" y="1334"/>
                  </a:lnTo>
                  <a:lnTo>
                    <a:pt x="1652" y="2537"/>
                  </a:lnTo>
                  <a:lnTo>
                    <a:pt x="1983" y="2537"/>
                  </a:lnTo>
                  <a:lnTo>
                    <a:pt x="1983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31" y="1039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7"/>
            <p:cNvSpPr/>
            <p:nvPr/>
          </p:nvSpPr>
          <p:spPr>
            <a:xfrm>
              <a:off x="5736275" y="3118950"/>
              <a:ext cx="24200" cy="37775"/>
            </a:xfrm>
            <a:custGeom>
              <a:avLst/>
              <a:gdLst/>
              <a:ahLst/>
              <a:cxnLst/>
              <a:rect l="l" t="t" r="r" b="b"/>
              <a:pathLst>
                <a:path w="968" h="1511" extrusionOk="0">
                  <a:moveTo>
                    <a:pt x="461" y="0"/>
                  </a:moveTo>
                  <a:cubicBezTo>
                    <a:pt x="343" y="0"/>
                    <a:pt x="248" y="35"/>
                    <a:pt x="177" y="106"/>
                  </a:cubicBezTo>
                  <a:cubicBezTo>
                    <a:pt x="95" y="165"/>
                    <a:pt x="48" y="260"/>
                    <a:pt x="24" y="378"/>
                  </a:cubicBezTo>
                  <a:lnTo>
                    <a:pt x="201" y="413"/>
                  </a:lnTo>
                  <a:cubicBezTo>
                    <a:pt x="213" y="330"/>
                    <a:pt x="248" y="260"/>
                    <a:pt x="295" y="212"/>
                  </a:cubicBezTo>
                  <a:cubicBezTo>
                    <a:pt x="343" y="177"/>
                    <a:pt x="402" y="153"/>
                    <a:pt x="472" y="153"/>
                  </a:cubicBezTo>
                  <a:cubicBezTo>
                    <a:pt x="543" y="153"/>
                    <a:pt x="602" y="177"/>
                    <a:pt x="649" y="212"/>
                  </a:cubicBezTo>
                  <a:cubicBezTo>
                    <a:pt x="685" y="260"/>
                    <a:pt x="708" y="319"/>
                    <a:pt x="708" y="378"/>
                  </a:cubicBezTo>
                  <a:cubicBezTo>
                    <a:pt x="708" y="460"/>
                    <a:pt x="685" y="531"/>
                    <a:pt x="614" y="566"/>
                  </a:cubicBezTo>
                  <a:cubicBezTo>
                    <a:pt x="555" y="602"/>
                    <a:pt x="484" y="625"/>
                    <a:pt x="413" y="625"/>
                  </a:cubicBezTo>
                  <a:lnTo>
                    <a:pt x="378" y="625"/>
                  </a:lnTo>
                  <a:lnTo>
                    <a:pt x="354" y="779"/>
                  </a:lnTo>
                  <a:cubicBezTo>
                    <a:pt x="413" y="767"/>
                    <a:pt x="449" y="767"/>
                    <a:pt x="484" y="767"/>
                  </a:cubicBezTo>
                  <a:cubicBezTo>
                    <a:pt x="567" y="767"/>
                    <a:pt x="637" y="790"/>
                    <a:pt x="696" y="849"/>
                  </a:cubicBezTo>
                  <a:cubicBezTo>
                    <a:pt x="755" y="897"/>
                    <a:pt x="779" y="967"/>
                    <a:pt x="779" y="1050"/>
                  </a:cubicBezTo>
                  <a:cubicBezTo>
                    <a:pt x="779" y="1144"/>
                    <a:pt x="744" y="1215"/>
                    <a:pt x="685" y="1274"/>
                  </a:cubicBezTo>
                  <a:cubicBezTo>
                    <a:pt x="626" y="1333"/>
                    <a:pt x="555" y="1357"/>
                    <a:pt x="472" y="1357"/>
                  </a:cubicBezTo>
                  <a:cubicBezTo>
                    <a:pt x="402" y="1357"/>
                    <a:pt x="343" y="1333"/>
                    <a:pt x="295" y="1298"/>
                  </a:cubicBezTo>
                  <a:cubicBezTo>
                    <a:pt x="236" y="1251"/>
                    <a:pt x="201" y="1168"/>
                    <a:pt x="189" y="1074"/>
                  </a:cubicBezTo>
                  <a:lnTo>
                    <a:pt x="0" y="1097"/>
                  </a:lnTo>
                  <a:cubicBezTo>
                    <a:pt x="12" y="1215"/>
                    <a:pt x="59" y="1321"/>
                    <a:pt x="154" y="1392"/>
                  </a:cubicBezTo>
                  <a:cubicBezTo>
                    <a:pt x="236" y="1475"/>
                    <a:pt x="343" y="1510"/>
                    <a:pt x="472" y="1510"/>
                  </a:cubicBezTo>
                  <a:cubicBezTo>
                    <a:pt x="614" y="1510"/>
                    <a:pt x="732" y="1463"/>
                    <a:pt x="826" y="1380"/>
                  </a:cubicBezTo>
                  <a:cubicBezTo>
                    <a:pt x="921" y="1286"/>
                    <a:pt x="968" y="1180"/>
                    <a:pt x="968" y="1050"/>
                  </a:cubicBezTo>
                  <a:cubicBezTo>
                    <a:pt x="968" y="956"/>
                    <a:pt x="944" y="873"/>
                    <a:pt x="897" y="814"/>
                  </a:cubicBezTo>
                  <a:cubicBezTo>
                    <a:pt x="850" y="743"/>
                    <a:pt x="779" y="708"/>
                    <a:pt x="696" y="684"/>
                  </a:cubicBezTo>
                  <a:cubicBezTo>
                    <a:pt x="755" y="649"/>
                    <a:pt x="814" y="613"/>
                    <a:pt x="850" y="554"/>
                  </a:cubicBezTo>
                  <a:cubicBezTo>
                    <a:pt x="885" y="507"/>
                    <a:pt x="897" y="448"/>
                    <a:pt x="897" y="389"/>
                  </a:cubicBezTo>
                  <a:cubicBezTo>
                    <a:pt x="897" y="319"/>
                    <a:pt x="885" y="248"/>
                    <a:pt x="838" y="189"/>
                  </a:cubicBezTo>
                  <a:cubicBezTo>
                    <a:pt x="803" y="130"/>
                    <a:pt x="755" y="83"/>
                    <a:pt x="685" y="47"/>
                  </a:cubicBezTo>
                  <a:cubicBezTo>
                    <a:pt x="626" y="12"/>
                    <a:pt x="543" y="0"/>
                    <a:pt x="4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7"/>
            <p:cNvSpPr/>
            <p:nvPr/>
          </p:nvSpPr>
          <p:spPr>
            <a:xfrm>
              <a:off x="5291225" y="3221575"/>
              <a:ext cx="60500" cy="65800"/>
            </a:xfrm>
            <a:custGeom>
              <a:avLst/>
              <a:gdLst/>
              <a:ahLst/>
              <a:cxnLst/>
              <a:rect l="l" t="t" r="r" b="b"/>
              <a:pathLst>
                <a:path w="2420" h="2632" extrusionOk="0">
                  <a:moveTo>
                    <a:pt x="1216" y="295"/>
                  </a:moveTo>
                  <a:cubicBezTo>
                    <a:pt x="1464" y="295"/>
                    <a:pt x="1664" y="378"/>
                    <a:pt x="1829" y="555"/>
                  </a:cubicBezTo>
                  <a:cubicBezTo>
                    <a:pt x="1995" y="732"/>
                    <a:pt x="2077" y="968"/>
                    <a:pt x="2077" y="1274"/>
                  </a:cubicBezTo>
                  <a:cubicBezTo>
                    <a:pt x="2077" y="1664"/>
                    <a:pt x="1995" y="1935"/>
                    <a:pt x="1818" y="2088"/>
                  </a:cubicBezTo>
                  <a:cubicBezTo>
                    <a:pt x="1652" y="2254"/>
                    <a:pt x="1452" y="2336"/>
                    <a:pt x="1204" y="2336"/>
                  </a:cubicBezTo>
                  <a:cubicBezTo>
                    <a:pt x="1039" y="2336"/>
                    <a:pt x="897" y="2301"/>
                    <a:pt x="756" y="2206"/>
                  </a:cubicBezTo>
                  <a:cubicBezTo>
                    <a:pt x="626" y="2124"/>
                    <a:pt x="520" y="2006"/>
                    <a:pt x="449" y="1853"/>
                  </a:cubicBezTo>
                  <a:cubicBezTo>
                    <a:pt x="378" y="1699"/>
                    <a:pt x="343" y="1522"/>
                    <a:pt x="343" y="1310"/>
                  </a:cubicBezTo>
                  <a:cubicBezTo>
                    <a:pt x="343" y="991"/>
                    <a:pt x="426" y="732"/>
                    <a:pt x="591" y="555"/>
                  </a:cubicBezTo>
                  <a:cubicBezTo>
                    <a:pt x="756" y="378"/>
                    <a:pt x="968" y="295"/>
                    <a:pt x="1216" y="295"/>
                  </a:cubicBezTo>
                  <a:close/>
                  <a:moveTo>
                    <a:pt x="1216" y="0"/>
                  </a:moveTo>
                  <a:cubicBezTo>
                    <a:pt x="992" y="0"/>
                    <a:pt x="791" y="59"/>
                    <a:pt x="602" y="166"/>
                  </a:cubicBezTo>
                  <a:cubicBezTo>
                    <a:pt x="402" y="260"/>
                    <a:pt x="260" y="413"/>
                    <a:pt x="154" y="626"/>
                  </a:cubicBezTo>
                  <a:cubicBezTo>
                    <a:pt x="48" y="826"/>
                    <a:pt x="1" y="1050"/>
                    <a:pt x="1" y="1310"/>
                  </a:cubicBezTo>
                  <a:cubicBezTo>
                    <a:pt x="1" y="1569"/>
                    <a:pt x="48" y="1794"/>
                    <a:pt x="154" y="1994"/>
                  </a:cubicBezTo>
                  <a:cubicBezTo>
                    <a:pt x="249" y="2195"/>
                    <a:pt x="390" y="2348"/>
                    <a:pt x="579" y="2454"/>
                  </a:cubicBezTo>
                  <a:cubicBezTo>
                    <a:pt x="768" y="2572"/>
                    <a:pt x="980" y="2631"/>
                    <a:pt x="1216" y="2631"/>
                  </a:cubicBezTo>
                  <a:cubicBezTo>
                    <a:pt x="1570" y="2631"/>
                    <a:pt x="1865" y="2513"/>
                    <a:pt x="2089" y="2265"/>
                  </a:cubicBezTo>
                  <a:cubicBezTo>
                    <a:pt x="2313" y="2029"/>
                    <a:pt x="2419" y="1699"/>
                    <a:pt x="2419" y="1286"/>
                  </a:cubicBezTo>
                  <a:cubicBezTo>
                    <a:pt x="2419" y="1062"/>
                    <a:pt x="2372" y="850"/>
                    <a:pt x="2278" y="649"/>
                  </a:cubicBezTo>
                  <a:cubicBezTo>
                    <a:pt x="2183" y="449"/>
                    <a:pt x="2042" y="295"/>
                    <a:pt x="1853" y="177"/>
                  </a:cubicBezTo>
                  <a:cubicBezTo>
                    <a:pt x="1664" y="59"/>
                    <a:pt x="1452" y="0"/>
                    <a:pt x="1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7"/>
            <p:cNvSpPr/>
            <p:nvPr/>
          </p:nvSpPr>
          <p:spPr>
            <a:xfrm>
              <a:off x="5321600" y="3103600"/>
              <a:ext cx="25" cy="112400"/>
            </a:xfrm>
            <a:custGeom>
              <a:avLst/>
              <a:gdLst/>
              <a:ahLst/>
              <a:cxnLst/>
              <a:rect l="l" t="t" r="r" b="b"/>
              <a:pathLst>
                <a:path w="1" h="4496" fill="none" extrusionOk="0">
                  <a:moveTo>
                    <a:pt x="1" y="1"/>
                  </a:moveTo>
                  <a:lnTo>
                    <a:pt x="1" y="4495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7"/>
            <p:cNvSpPr/>
            <p:nvPr/>
          </p:nvSpPr>
          <p:spPr>
            <a:xfrm>
              <a:off x="5192425" y="2806900"/>
              <a:ext cx="258100" cy="294950"/>
            </a:xfrm>
            <a:custGeom>
              <a:avLst/>
              <a:gdLst/>
              <a:ahLst/>
              <a:cxnLst/>
              <a:rect l="l" t="t" r="r" b="b"/>
              <a:pathLst>
                <a:path w="10324" h="11798" fill="none" extrusionOk="0">
                  <a:moveTo>
                    <a:pt x="1" y="2950"/>
                  </a:moveTo>
                  <a:lnTo>
                    <a:pt x="5168" y="1"/>
                  </a:lnTo>
                  <a:lnTo>
                    <a:pt x="10323" y="2950"/>
                  </a:lnTo>
                  <a:lnTo>
                    <a:pt x="10323" y="8849"/>
                  </a:lnTo>
                  <a:lnTo>
                    <a:pt x="5168" y="11798"/>
                  </a:lnTo>
                  <a:lnTo>
                    <a:pt x="1" y="8849"/>
                  </a:lnTo>
                  <a:close/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7"/>
            <p:cNvSpPr/>
            <p:nvPr/>
          </p:nvSpPr>
          <p:spPr>
            <a:xfrm>
              <a:off x="5214850" y="2859850"/>
              <a:ext cx="215325" cy="188675"/>
            </a:xfrm>
            <a:custGeom>
              <a:avLst/>
              <a:gdLst/>
              <a:ahLst/>
              <a:cxnLst/>
              <a:rect l="l" t="t" r="r" b="b"/>
              <a:pathLst>
                <a:path w="8613" h="7547" extrusionOk="0">
                  <a:moveTo>
                    <a:pt x="4299" y="250"/>
                  </a:moveTo>
                  <a:cubicBezTo>
                    <a:pt x="5460" y="250"/>
                    <a:pt x="6595" y="821"/>
                    <a:pt x="7267" y="1870"/>
                  </a:cubicBezTo>
                  <a:cubicBezTo>
                    <a:pt x="8317" y="3510"/>
                    <a:pt x="7845" y="5692"/>
                    <a:pt x="6206" y="6742"/>
                  </a:cubicBezTo>
                  <a:cubicBezTo>
                    <a:pt x="5611" y="7120"/>
                    <a:pt x="4951" y="7297"/>
                    <a:pt x="4288" y="7297"/>
                  </a:cubicBezTo>
                  <a:cubicBezTo>
                    <a:pt x="4266" y="7297"/>
                    <a:pt x="4245" y="7297"/>
                    <a:pt x="4224" y="7297"/>
                  </a:cubicBezTo>
                  <a:cubicBezTo>
                    <a:pt x="3103" y="7273"/>
                    <a:pt x="2006" y="6695"/>
                    <a:pt x="1345" y="5681"/>
                  </a:cubicBezTo>
                  <a:cubicBezTo>
                    <a:pt x="295" y="4041"/>
                    <a:pt x="767" y="1870"/>
                    <a:pt x="2395" y="808"/>
                  </a:cubicBezTo>
                  <a:cubicBezTo>
                    <a:pt x="2986" y="430"/>
                    <a:pt x="3646" y="250"/>
                    <a:pt x="4299" y="250"/>
                  </a:cubicBezTo>
                  <a:close/>
                  <a:moveTo>
                    <a:pt x="4298" y="1"/>
                  </a:moveTo>
                  <a:cubicBezTo>
                    <a:pt x="3599" y="1"/>
                    <a:pt x="2893" y="193"/>
                    <a:pt x="2265" y="596"/>
                  </a:cubicBezTo>
                  <a:cubicBezTo>
                    <a:pt x="508" y="1729"/>
                    <a:pt x="0" y="4064"/>
                    <a:pt x="1133" y="5810"/>
                  </a:cubicBezTo>
                  <a:cubicBezTo>
                    <a:pt x="1829" y="6908"/>
                    <a:pt x="3009" y="7521"/>
                    <a:pt x="4224" y="7545"/>
                  </a:cubicBezTo>
                  <a:cubicBezTo>
                    <a:pt x="4262" y="7546"/>
                    <a:pt x="4301" y="7546"/>
                    <a:pt x="4339" y="7546"/>
                  </a:cubicBezTo>
                  <a:cubicBezTo>
                    <a:pt x="5032" y="7546"/>
                    <a:pt x="5721" y="7346"/>
                    <a:pt x="6347" y="6955"/>
                  </a:cubicBezTo>
                  <a:cubicBezTo>
                    <a:pt x="8093" y="5822"/>
                    <a:pt x="8612" y="3486"/>
                    <a:pt x="7480" y="1729"/>
                  </a:cubicBezTo>
                  <a:cubicBezTo>
                    <a:pt x="6762" y="611"/>
                    <a:pt x="5541" y="1"/>
                    <a:pt x="42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7"/>
            <p:cNvSpPr/>
            <p:nvPr/>
          </p:nvSpPr>
          <p:spPr>
            <a:xfrm>
              <a:off x="5452250" y="3029275"/>
              <a:ext cx="97350" cy="56075"/>
            </a:xfrm>
            <a:custGeom>
              <a:avLst/>
              <a:gdLst/>
              <a:ahLst/>
              <a:cxnLst/>
              <a:rect l="l" t="t" r="r" b="b"/>
              <a:pathLst>
                <a:path w="3894" h="2243" fill="none" extrusionOk="0">
                  <a:moveTo>
                    <a:pt x="3894" y="2242"/>
                  </a:moveTo>
                  <a:lnTo>
                    <a:pt x="1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7"/>
            <p:cNvSpPr/>
            <p:nvPr/>
          </p:nvSpPr>
          <p:spPr>
            <a:xfrm>
              <a:off x="5321600" y="2500175"/>
              <a:ext cx="25" cy="112400"/>
            </a:xfrm>
            <a:custGeom>
              <a:avLst/>
              <a:gdLst/>
              <a:ahLst/>
              <a:cxnLst/>
              <a:rect l="l" t="t" r="r" b="b"/>
              <a:pathLst>
                <a:path w="1" h="4496" fill="none" extrusionOk="0">
                  <a:moveTo>
                    <a:pt x="1" y="1"/>
                  </a:moveTo>
                  <a:lnTo>
                    <a:pt x="1" y="4496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7"/>
            <p:cNvSpPr/>
            <p:nvPr/>
          </p:nvSpPr>
          <p:spPr>
            <a:xfrm>
              <a:off x="5295075" y="2427350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192" y="0"/>
                  </a:moveTo>
                  <a:cubicBezTo>
                    <a:pt x="979" y="0"/>
                    <a:pt x="767" y="47"/>
                    <a:pt x="578" y="153"/>
                  </a:cubicBezTo>
                  <a:cubicBezTo>
                    <a:pt x="401" y="260"/>
                    <a:pt x="248" y="401"/>
                    <a:pt x="154" y="602"/>
                  </a:cubicBezTo>
                  <a:cubicBezTo>
                    <a:pt x="47" y="802"/>
                    <a:pt x="0" y="1026"/>
                    <a:pt x="0" y="1298"/>
                  </a:cubicBezTo>
                  <a:cubicBezTo>
                    <a:pt x="0" y="1534"/>
                    <a:pt x="47" y="1758"/>
                    <a:pt x="130" y="1970"/>
                  </a:cubicBezTo>
                  <a:cubicBezTo>
                    <a:pt x="224" y="2183"/>
                    <a:pt x="354" y="2348"/>
                    <a:pt x="531" y="2454"/>
                  </a:cubicBezTo>
                  <a:cubicBezTo>
                    <a:pt x="696" y="2560"/>
                    <a:pt x="920" y="2619"/>
                    <a:pt x="1192" y="2619"/>
                  </a:cubicBezTo>
                  <a:cubicBezTo>
                    <a:pt x="1451" y="2619"/>
                    <a:pt x="1675" y="2548"/>
                    <a:pt x="1864" y="2407"/>
                  </a:cubicBezTo>
                  <a:cubicBezTo>
                    <a:pt x="2041" y="2265"/>
                    <a:pt x="2171" y="2053"/>
                    <a:pt x="2242" y="1770"/>
                  </a:cubicBezTo>
                  <a:lnTo>
                    <a:pt x="1911" y="1687"/>
                  </a:lnTo>
                  <a:cubicBezTo>
                    <a:pt x="1864" y="1899"/>
                    <a:pt x="1770" y="2065"/>
                    <a:pt x="1640" y="2171"/>
                  </a:cubicBezTo>
                  <a:cubicBezTo>
                    <a:pt x="1510" y="2277"/>
                    <a:pt x="1357" y="2336"/>
                    <a:pt x="1168" y="2336"/>
                  </a:cubicBezTo>
                  <a:cubicBezTo>
                    <a:pt x="1015" y="2336"/>
                    <a:pt x="861" y="2301"/>
                    <a:pt x="732" y="2218"/>
                  </a:cubicBezTo>
                  <a:cubicBezTo>
                    <a:pt x="602" y="2135"/>
                    <a:pt x="507" y="2017"/>
                    <a:pt x="437" y="1852"/>
                  </a:cubicBezTo>
                  <a:cubicBezTo>
                    <a:pt x="378" y="1699"/>
                    <a:pt x="342" y="1510"/>
                    <a:pt x="342" y="1286"/>
                  </a:cubicBezTo>
                  <a:cubicBezTo>
                    <a:pt x="342" y="1121"/>
                    <a:pt x="378" y="956"/>
                    <a:pt x="425" y="802"/>
                  </a:cubicBezTo>
                  <a:cubicBezTo>
                    <a:pt x="484" y="649"/>
                    <a:pt x="566" y="519"/>
                    <a:pt x="696" y="425"/>
                  </a:cubicBezTo>
                  <a:cubicBezTo>
                    <a:pt x="838" y="330"/>
                    <a:pt x="991" y="283"/>
                    <a:pt x="1192" y="283"/>
                  </a:cubicBezTo>
                  <a:cubicBezTo>
                    <a:pt x="1357" y="283"/>
                    <a:pt x="1498" y="330"/>
                    <a:pt x="1616" y="413"/>
                  </a:cubicBezTo>
                  <a:cubicBezTo>
                    <a:pt x="1723" y="496"/>
                    <a:pt x="1805" y="637"/>
                    <a:pt x="1864" y="814"/>
                  </a:cubicBezTo>
                  <a:lnTo>
                    <a:pt x="2194" y="743"/>
                  </a:lnTo>
                  <a:cubicBezTo>
                    <a:pt x="2135" y="507"/>
                    <a:pt x="2006" y="319"/>
                    <a:pt x="1841" y="201"/>
                  </a:cubicBezTo>
                  <a:cubicBezTo>
                    <a:pt x="1664" y="71"/>
                    <a:pt x="1451" y="0"/>
                    <a:pt x="11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7"/>
            <p:cNvSpPr/>
            <p:nvPr/>
          </p:nvSpPr>
          <p:spPr>
            <a:xfrm>
              <a:off x="5237850" y="2427350"/>
              <a:ext cx="49575" cy="63425"/>
            </a:xfrm>
            <a:custGeom>
              <a:avLst/>
              <a:gdLst/>
              <a:ahLst/>
              <a:cxnLst/>
              <a:rect l="l" t="t" r="r" b="b"/>
              <a:pathLst>
                <a:path w="1983" h="2537" extrusionOk="0">
                  <a:moveTo>
                    <a:pt x="1" y="0"/>
                  </a:moveTo>
                  <a:lnTo>
                    <a:pt x="1" y="2536"/>
                  </a:lnTo>
                  <a:lnTo>
                    <a:pt x="331" y="2536"/>
                  </a:lnTo>
                  <a:lnTo>
                    <a:pt x="331" y="1345"/>
                  </a:lnTo>
                  <a:lnTo>
                    <a:pt x="1652" y="1345"/>
                  </a:lnTo>
                  <a:lnTo>
                    <a:pt x="1652" y="2536"/>
                  </a:lnTo>
                  <a:lnTo>
                    <a:pt x="1982" y="2536"/>
                  </a:lnTo>
                  <a:lnTo>
                    <a:pt x="1982" y="0"/>
                  </a:lnTo>
                  <a:lnTo>
                    <a:pt x="1652" y="0"/>
                  </a:lnTo>
                  <a:lnTo>
                    <a:pt x="1652" y="1038"/>
                  </a:lnTo>
                  <a:lnTo>
                    <a:pt x="331" y="1038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7"/>
            <p:cNvSpPr/>
            <p:nvPr/>
          </p:nvSpPr>
          <p:spPr>
            <a:xfrm>
              <a:off x="5321600" y="2304050"/>
              <a:ext cx="25" cy="112400"/>
            </a:xfrm>
            <a:custGeom>
              <a:avLst/>
              <a:gdLst/>
              <a:ahLst/>
              <a:cxnLst/>
              <a:rect l="l" t="t" r="r" b="b"/>
              <a:pathLst>
                <a:path w="1" h="4496" fill="none" extrusionOk="0">
                  <a:moveTo>
                    <a:pt x="1" y="1"/>
                  </a:moveTo>
                  <a:lnTo>
                    <a:pt x="1" y="4496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7"/>
            <p:cNvSpPr/>
            <p:nvPr/>
          </p:nvSpPr>
          <p:spPr>
            <a:xfrm>
              <a:off x="5295350" y="2231225"/>
              <a:ext cx="55775" cy="65500"/>
            </a:xfrm>
            <a:custGeom>
              <a:avLst/>
              <a:gdLst/>
              <a:ahLst/>
              <a:cxnLst/>
              <a:rect l="l" t="t" r="r" b="b"/>
              <a:pathLst>
                <a:path w="2231" h="2620" extrusionOk="0">
                  <a:moveTo>
                    <a:pt x="1192" y="0"/>
                  </a:moveTo>
                  <a:cubicBezTo>
                    <a:pt x="968" y="0"/>
                    <a:pt x="768" y="47"/>
                    <a:pt x="579" y="153"/>
                  </a:cubicBezTo>
                  <a:cubicBezTo>
                    <a:pt x="390" y="260"/>
                    <a:pt x="249" y="401"/>
                    <a:pt x="143" y="602"/>
                  </a:cubicBezTo>
                  <a:cubicBezTo>
                    <a:pt x="48" y="802"/>
                    <a:pt x="1" y="1026"/>
                    <a:pt x="1" y="1286"/>
                  </a:cubicBezTo>
                  <a:cubicBezTo>
                    <a:pt x="1" y="1534"/>
                    <a:pt x="36" y="1758"/>
                    <a:pt x="131" y="1970"/>
                  </a:cubicBezTo>
                  <a:cubicBezTo>
                    <a:pt x="213" y="2183"/>
                    <a:pt x="355" y="2348"/>
                    <a:pt x="520" y="2454"/>
                  </a:cubicBezTo>
                  <a:cubicBezTo>
                    <a:pt x="697" y="2560"/>
                    <a:pt x="909" y="2619"/>
                    <a:pt x="1181" y="2619"/>
                  </a:cubicBezTo>
                  <a:cubicBezTo>
                    <a:pt x="1452" y="2619"/>
                    <a:pt x="1676" y="2548"/>
                    <a:pt x="1853" y="2407"/>
                  </a:cubicBezTo>
                  <a:cubicBezTo>
                    <a:pt x="2042" y="2253"/>
                    <a:pt x="2160" y="2053"/>
                    <a:pt x="2231" y="1770"/>
                  </a:cubicBezTo>
                  <a:lnTo>
                    <a:pt x="1900" y="1687"/>
                  </a:lnTo>
                  <a:cubicBezTo>
                    <a:pt x="1853" y="1899"/>
                    <a:pt x="1771" y="2065"/>
                    <a:pt x="1641" y="2171"/>
                  </a:cubicBezTo>
                  <a:cubicBezTo>
                    <a:pt x="1511" y="2277"/>
                    <a:pt x="1346" y="2336"/>
                    <a:pt x="1157" y="2336"/>
                  </a:cubicBezTo>
                  <a:cubicBezTo>
                    <a:pt x="1004" y="2336"/>
                    <a:pt x="862" y="2289"/>
                    <a:pt x="732" y="2218"/>
                  </a:cubicBezTo>
                  <a:cubicBezTo>
                    <a:pt x="591" y="2135"/>
                    <a:pt x="496" y="2017"/>
                    <a:pt x="437" y="1852"/>
                  </a:cubicBezTo>
                  <a:cubicBezTo>
                    <a:pt x="378" y="1699"/>
                    <a:pt x="343" y="1510"/>
                    <a:pt x="343" y="1286"/>
                  </a:cubicBezTo>
                  <a:cubicBezTo>
                    <a:pt x="343" y="1121"/>
                    <a:pt x="367" y="956"/>
                    <a:pt x="426" y="802"/>
                  </a:cubicBezTo>
                  <a:cubicBezTo>
                    <a:pt x="473" y="649"/>
                    <a:pt x="567" y="519"/>
                    <a:pt x="697" y="425"/>
                  </a:cubicBezTo>
                  <a:cubicBezTo>
                    <a:pt x="827" y="330"/>
                    <a:pt x="992" y="283"/>
                    <a:pt x="1181" y="283"/>
                  </a:cubicBezTo>
                  <a:cubicBezTo>
                    <a:pt x="1358" y="283"/>
                    <a:pt x="1499" y="330"/>
                    <a:pt x="1605" y="413"/>
                  </a:cubicBezTo>
                  <a:cubicBezTo>
                    <a:pt x="1723" y="496"/>
                    <a:pt x="1806" y="637"/>
                    <a:pt x="1865" y="814"/>
                  </a:cubicBezTo>
                  <a:lnTo>
                    <a:pt x="2195" y="743"/>
                  </a:lnTo>
                  <a:cubicBezTo>
                    <a:pt x="2124" y="507"/>
                    <a:pt x="2006" y="319"/>
                    <a:pt x="1830" y="189"/>
                  </a:cubicBezTo>
                  <a:cubicBezTo>
                    <a:pt x="1653" y="71"/>
                    <a:pt x="1440" y="0"/>
                    <a:pt x="11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7"/>
            <p:cNvSpPr/>
            <p:nvPr/>
          </p:nvSpPr>
          <p:spPr>
            <a:xfrm>
              <a:off x="5422775" y="2232975"/>
              <a:ext cx="49850" cy="63450"/>
            </a:xfrm>
            <a:custGeom>
              <a:avLst/>
              <a:gdLst/>
              <a:ahLst/>
              <a:cxnLst/>
              <a:rect l="l" t="t" r="r" b="b"/>
              <a:pathLst>
                <a:path w="1994" h="2538" extrusionOk="0">
                  <a:moveTo>
                    <a:pt x="0" y="1"/>
                  </a:moveTo>
                  <a:lnTo>
                    <a:pt x="0" y="2537"/>
                  </a:lnTo>
                  <a:lnTo>
                    <a:pt x="331" y="2537"/>
                  </a:lnTo>
                  <a:lnTo>
                    <a:pt x="331" y="1346"/>
                  </a:lnTo>
                  <a:lnTo>
                    <a:pt x="1652" y="1346"/>
                  </a:lnTo>
                  <a:lnTo>
                    <a:pt x="1652" y="2537"/>
                  </a:lnTo>
                  <a:lnTo>
                    <a:pt x="1994" y="2537"/>
                  </a:lnTo>
                  <a:lnTo>
                    <a:pt x="1994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31" y="1039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7"/>
            <p:cNvSpPr/>
            <p:nvPr/>
          </p:nvSpPr>
          <p:spPr>
            <a:xfrm>
              <a:off x="5357875" y="2231225"/>
              <a:ext cx="60500" cy="65775"/>
            </a:xfrm>
            <a:custGeom>
              <a:avLst/>
              <a:gdLst/>
              <a:ahLst/>
              <a:cxnLst/>
              <a:rect l="l" t="t" r="r" b="b"/>
              <a:pathLst>
                <a:path w="2420" h="2631" extrusionOk="0">
                  <a:moveTo>
                    <a:pt x="1216" y="295"/>
                  </a:moveTo>
                  <a:cubicBezTo>
                    <a:pt x="1464" y="295"/>
                    <a:pt x="1664" y="378"/>
                    <a:pt x="1829" y="555"/>
                  </a:cubicBezTo>
                  <a:cubicBezTo>
                    <a:pt x="1995" y="732"/>
                    <a:pt x="2077" y="967"/>
                    <a:pt x="2077" y="1274"/>
                  </a:cubicBezTo>
                  <a:cubicBezTo>
                    <a:pt x="2077" y="1663"/>
                    <a:pt x="1995" y="1935"/>
                    <a:pt x="1818" y="2088"/>
                  </a:cubicBezTo>
                  <a:cubicBezTo>
                    <a:pt x="1653" y="2253"/>
                    <a:pt x="1452" y="2336"/>
                    <a:pt x="1204" y="2336"/>
                  </a:cubicBezTo>
                  <a:cubicBezTo>
                    <a:pt x="1039" y="2336"/>
                    <a:pt x="897" y="2301"/>
                    <a:pt x="756" y="2206"/>
                  </a:cubicBezTo>
                  <a:cubicBezTo>
                    <a:pt x="626" y="2124"/>
                    <a:pt x="520" y="2006"/>
                    <a:pt x="449" y="1852"/>
                  </a:cubicBezTo>
                  <a:cubicBezTo>
                    <a:pt x="378" y="1699"/>
                    <a:pt x="343" y="1522"/>
                    <a:pt x="343" y="1310"/>
                  </a:cubicBezTo>
                  <a:cubicBezTo>
                    <a:pt x="343" y="991"/>
                    <a:pt x="426" y="732"/>
                    <a:pt x="591" y="555"/>
                  </a:cubicBezTo>
                  <a:cubicBezTo>
                    <a:pt x="756" y="378"/>
                    <a:pt x="956" y="295"/>
                    <a:pt x="1216" y="295"/>
                  </a:cubicBezTo>
                  <a:close/>
                  <a:moveTo>
                    <a:pt x="1216" y="0"/>
                  </a:moveTo>
                  <a:cubicBezTo>
                    <a:pt x="992" y="0"/>
                    <a:pt x="791" y="59"/>
                    <a:pt x="603" y="165"/>
                  </a:cubicBezTo>
                  <a:cubicBezTo>
                    <a:pt x="402" y="260"/>
                    <a:pt x="260" y="425"/>
                    <a:pt x="154" y="625"/>
                  </a:cubicBezTo>
                  <a:cubicBezTo>
                    <a:pt x="48" y="826"/>
                    <a:pt x="1" y="1050"/>
                    <a:pt x="1" y="1310"/>
                  </a:cubicBezTo>
                  <a:cubicBezTo>
                    <a:pt x="1" y="1569"/>
                    <a:pt x="48" y="1793"/>
                    <a:pt x="154" y="1994"/>
                  </a:cubicBezTo>
                  <a:cubicBezTo>
                    <a:pt x="249" y="2194"/>
                    <a:pt x="390" y="2348"/>
                    <a:pt x="579" y="2454"/>
                  </a:cubicBezTo>
                  <a:cubicBezTo>
                    <a:pt x="768" y="2572"/>
                    <a:pt x="980" y="2631"/>
                    <a:pt x="1216" y="2631"/>
                  </a:cubicBezTo>
                  <a:cubicBezTo>
                    <a:pt x="1570" y="2631"/>
                    <a:pt x="1865" y="2513"/>
                    <a:pt x="2089" y="2265"/>
                  </a:cubicBezTo>
                  <a:cubicBezTo>
                    <a:pt x="2313" y="2029"/>
                    <a:pt x="2419" y="1699"/>
                    <a:pt x="2419" y="1286"/>
                  </a:cubicBezTo>
                  <a:cubicBezTo>
                    <a:pt x="2419" y="1062"/>
                    <a:pt x="2372" y="849"/>
                    <a:pt x="2278" y="649"/>
                  </a:cubicBezTo>
                  <a:cubicBezTo>
                    <a:pt x="2183" y="448"/>
                    <a:pt x="2042" y="295"/>
                    <a:pt x="1853" y="177"/>
                  </a:cubicBezTo>
                  <a:cubicBezTo>
                    <a:pt x="1664" y="59"/>
                    <a:pt x="1452" y="0"/>
                    <a:pt x="1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7"/>
            <p:cNvSpPr/>
            <p:nvPr/>
          </p:nvSpPr>
          <p:spPr>
            <a:xfrm>
              <a:off x="5216025" y="2232975"/>
              <a:ext cx="49575" cy="63450"/>
            </a:xfrm>
            <a:custGeom>
              <a:avLst/>
              <a:gdLst/>
              <a:ahLst/>
              <a:cxnLst/>
              <a:rect l="l" t="t" r="r" b="b"/>
              <a:pathLst>
                <a:path w="1983" h="2538" extrusionOk="0">
                  <a:moveTo>
                    <a:pt x="1" y="1"/>
                  </a:moveTo>
                  <a:lnTo>
                    <a:pt x="1" y="2537"/>
                  </a:lnTo>
                  <a:lnTo>
                    <a:pt x="331" y="2537"/>
                  </a:lnTo>
                  <a:lnTo>
                    <a:pt x="331" y="1499"/>
                  </a:lnTo>
                  <a:lnTo>
                    <a:pt x="1652" y="1499"/>
                  </a:lnTo>
                  <a:lnTo>
                    <a:pt x="1652" y="2537"/>
                  </a:lnTo>
                  <a:lnTo>
                    <a:pt x="1982" y="2537"/>
                  </a:lnTo>
                  <a:lnTo>
                    <a:pt x="1982" y="1"/>
                  </a:lnTo>
                  <a:lnTo>
                    <a:pt x="1652" y="1"/>
                  </a:lnTo>
                  <a:lnTo>
                    <a:pt x="1652" y="1204"/>
                  </a:lnTo>
                  <a:lnTo>
                    <a:pt x="331" y="1204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7"/>
            <p:cNvSpPr/>
            <p:nvPr/>
          </p:nvSpPr>
          <p:spPr>
            <a:xfrm>
              <a:off x="5270875" y="2278100"/>
              <a:ext cx="24500" cy="37200"/>
            </a:xfrm>
            <a:custGeom>
              <a:avLst/>
              <a:gdLst/>
              <a:ahLst/>
              <a:cxnLst/>
              <a:rect l="l" t="t" r="r" b="b"/>
              <a:pathLst>
                <a:path w="980" h="1488" extrusionOk="0">
                  <a:moveTo>
                    <a:pt x="508" y="1"/>
                  </a:moveTo>
                  <a:cubicBezTo>
                    <a:pt x="367" y="1"/>
                    <a:pt x="260" y="36"/>
                    <a:pt x="178" y="107"/>
                  </a:cubicBezTo>
                  <a:cubicBezTo>
                    <a:pt x="95" y="178"/>
                    <a:pt x="48" y="284"/>
                    <a:pt x="36" y="426"/>
                  </a:cubicBezTo>
                  <a:lnTo>
                    <a:pt x="213" y="449"/>
                  </a:lnTo>
                  <a:cubicBezTo>
                    <a:pt x="225" y="355"/>
                    <a:pt x="249" y="284"/>
                    <a:pt x="296" y="225"/>
                  </a:cubicBezTo>
                  <a:cubicBezTo>
                    <a:pt x="355" y="178"/>
                    <a:pt x="426" y="154"/>
                    <a:pt x="508" y="154"/>
                  </a:cubicBezTo>
                  <a:cubicBezTo>
                    <a:pt x="591" y="154"/>
                    <a:pt x="661" y="178"/>
                    <a:pt x="709" y="225"/>
                  </a:cubicBezTo>
                  <a:cubicBezTo>
                    <a:pt x="756" y="272"/>
                    <a:pt x="791" y="331"/>
                    <a:pt x="791" y="402"/>
                  </a:cubicBezTo>
                  <a:cubicBezTo>
                    <a:pt x="791" y="473"/>
                    <a:pt x="756" y="543"/>
                    <a:pt x="697" y="626"/>
                  </a:cubicBezTo>
                  <a:cubicBezTo>
                    <a:pt x="650" y="697"/>
                    <a:pt x="532" y="803"/>
                    <a:pt x="378" y="933"/>
                  </a:cubicBezTo>
                  <a:cubicBezTo>
                    <a:pt x="272" y="1027"/>
                    <a:pt x="190" y="1098"/>
                    <a:pt x="142" y="1157"/>
                  </a:cubicBezTo>
                  <a:cubicBezTo>
                    <a:pt x="83" y="1228"/>
                    <a:pt x="48" y="1287"/>
                    <a:pt x="24" y="1357"/>
                  </a:cubicBezTo>
                  <a:cubicBezTo>
                    <a:pt x="1" y="1393"/>
                    <a:pt x="1" y="1440"/>
                    <a:pt x="1" y="1487"/>
                  </a:cubicBezTo>
                  <a:lnTo>
                    <a:pt x="980" y="1487"/>
                  </a:lnTo>
                  <a:lnTo>
                    <a:pt x="980" y="1310"/>
                  </a:lnTo>
                  <a:lnTo>
                    <a:pt x="249" y="1310"/>
                  </a:lnTo>
                  <a:cubicBezTo>
                    <a:pt x="272" y="1275"/>
                    <a:pt x="296" y="1239"/>
                    <a:pt x="331" y="1216"/>
                  </a:cubicBezTo>
                  <a:cubicBezTo>
                    <a:pt x="355" y="1181"/>
                    <a:pt x="426" y="1122"/>
                    <a:pt x="532" y="1027"/>
                  </a:cubicBezTo>
                  <a:cubicBezTo>
                    <a:pt x="661" y="909"/>
                    <a:pt x="756" y="827"/>
                    <a:pt x="815" y="768"/>
                  </a:cubicBezTo>
                  <a:cubicBezTo>
                    <a:pt x="874" y="697"/>
                    <a:pt x="909" y="638"/>
                    <a:pt x="933" y="579"/>
                  </a:cubicBezTo>
                  <a:cubicBezTo>
                    <a:pt x="956" y="532"/>
                    <a:pt x="968" y="473"/>
                    <a:pt x="968" y="414"/>
                  </a:cubicBezTo>
                  <a:cubicBezTo>
                    <a:pt x="968" y="296"/>
                    <a:pt x="933" y="201"/>
                    <a:pt x="850" y="119"/>
                  </a:cubicBezTo>
                  <a:cubicBezTo>
                    <a:pt x="768" y="36"/>
                    <a:pt x="650" y="1"/>
                    <a:pt x="5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7"/>
            <p:cNvSpPr/>
            <p:nvPr/>
          </p:nvSpPr>
          <p:spPr>
            <a:xfrm>
              <a:off x="5321600" y="2692775"/>
              <a:ext cx="25" cy="112100"/>
            </a:xfrm>
            <a:custGeom>
              <a:avLst/>
              <a:gdLst/>
              <a:ahLst/>
              <a:cxnLst/>
              <a:rect l="l" t="t" r="r" b="b"/>
              <a:pathLst>
                <a:path w="1" h="4484" fill="none" extrusionOk="0">
                  <a:moveTo>
                    <a:pt x="1" y="0"/>
                  </a:moveTo>
                  <a:lnTo>
                    <a:pt x="1" y="4483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7"/>
            <p:cNvSpPr/>
            <p:nvPr/>
          </p:nvSpPr>
          <p:spPr>
            <a:xfrm>
              <a:off x="5295075" y="2619625"/>
              <a:ext cx="55750" cy="65800"/>
            </a:xfrm>
            <a:custGeom>
              <a:avLst/>
              <a:gdLst/>
              <a:ahLst/>
              <a:cxnLst/>
              <a:rect l="l" t="t" r="r" b="b"/>
              <a:pathLst>
                <a:path w="2230" h="2632" extrusionOk="0">
                  <a:moveTo>
                    <a:pt x="1192" y="1"/>
                  </a:moveTo>
                  <a:cubicBezTo>
                    <a:pt x="968" y="1"/>
                    <a:pt x="767" y="60"/>
                    <a:pt x="578" y="154"/>
                  </a:cubicBezTo>
                  <a:cubicBezTo>
                    <a:pt x="389" y="260"/>
                    <a:pt x="248" y="414"/>
                    <a:pt x="142" y="602"/>
                  </a:cubicBezTo>
                  <a:cubicBezTo>
                    <a:pt x="47" y="803"/>
                    <a:pt x="0" y="1039"/>
                    <a:pt x="0" y="1298"/>
                  </a:cubicBezTo>
                  <a:cubicBezTo>
                    <a:pt x="0" y="1534"/>
                    <a:pt x="36" y="1770"/>
                    <a:pt x="130" y="1971"/>
                  </a:cubicBezTo>
                  <a:cubicBezTo>
                    <a:pt x="213" y="2183"/>
                    <a:pt x="354" y="2348"/>
                    <a:pt x="519" y="2455"/>
                  </a:cubicBezTo>
                  <a:cubicBezTo>
                    <a:pt x="696" y="2572"/>
                    <a:pt x="909" y="2631"/>
                    <a:pt x="1180" y="2631"/>
                  </a:cubicBezTo>
                  <a:cubicBezTo>
                    <a:pt x="1451" y="2631"/>
                    <a:pt x="1675" y="2549"/>
                    <a:pt x="1852" y="2407"/>
                  </a:cubicBezTo>
                  <a:cubicBezTo>
                    <a:pt x="2041" y="2266"/>
                    <a:pt x="2159" y="2053"/>
                    <a:pt x="2230" y="1782"/>
                  </a:cubicBezTo>
                  <a:lnTo>
                    <a:pt x="1899" y="1699"/>
                  </a:lnTo>
                  <a:cubicBezTo>
                    <a:pt x="1852" y="1912"/>
                    <a:pt x="1770" y="2065"/>
                    <a:pt x="1640" y="2171"/>
                  </a:cubicBezTo>
                  <a:cubicBezTo>
                    <a:pt x="1510" y="2289"/>
                    <a:pt x="1345" y="2337"/>
                    <a:pt x="1156" y="2337"/>
                  </a:cubicBezTo>
                  <a:cubicBezTo>
                    <a:pt x="1003" y="2337"/>
                    <a:pt x="861" y="2301"/>
                    <a:pt x="732" y="2219"/>
                  </a:cubicBezTo>
                  <a:cubicBezTo>
                    <a:pt x="590" y="2136"/>
                    <a:pt x="496" y="2018"/>
                    <a:pt x="437" y="1865"/>
                  </a:cubicBezTo>
                  <a:cubicBezTo>
                    <a:pt x="378" y="1699"/>
                    <a:pt x="342" y="1511"/>
                    <a:pt x="342" y="1298"/>
                  </a:cubicBezTo>
                  <a:cubicBezTo>
                    <a:pt x="342" y="1133"/>
                    <a:pt x="366" y="968"/>
                    <a:pt x="425" y="815"/>
                  </a:cubicBezTo>
                  <a:cubicBezTo>
                    <a:pt x="472" y="650"/>
                    <a:pt x="566" y="532"/>
                    <a:pt x="696" y="437"/>
                  </a:cubicBezTo>
                  <a:cubicBezTo>
                    <a:pt x="826" y="343"/>
                    <a:pt x="991" y="296"/>
                    <a:pt x="1180" y="296"/>
                  </a:cubicBezTo>
                  <a:cubicBezTo>
                    <a:pt x="1357" y="296"/>
                    <a:pt x="1498" y="331"/>
                    <a:pt x="1605" y="414"/>
                  </a:cubicBezTo>
                  <a:cubicBezTo>
                    <a:pt x="1723" y="508"/>
                    <a:pt x="1805" y="638"/>
                    <a:pt x="1864" y="827"/>
                  </a:cubicBezTo>
                  <a:lnTo>
                    <a:pt x="2194" y="744"/>
                  </a:lnTo>
                  <a:cubicBezTo>
                    <a:pt x="2124" y="508"/>
                    <a:pt x="2006" y="331"/>
                    <a:pt x="1829" y="201"/>
                  </a:cubicBezTo>
                  <a:cubicBezTo>
                    <a:pt x="1652" y="72"/>
                    <a:pt x="1439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7"/>
            <p:cNvSpPr/>
            <p:nvPr/>
          </p:nvSpPr>
          <p:spPr>
            <a:xfrm>
              <a:off x="5237850" y="2622000"/>
              <a:ext cx="49575" cy="63425"/>
            </a:xfrm>
            <a:custGeom>
              <a:avLst/>
              <a:gdLst/>
              <a:ahLst/>
              <a:cxnLst/>
              <a:rect l="l" t="t" r="r" b="b"/>
              <a:pathLst>
                <a:path w="1983" h="2537" extrusionOk="0">
                  <a:moveTo>
                    <a:pt x="1" y="0"/>
                  </a:moveTo>
                  <a:lnTo>
                    <a:pt x="1" y="2536"/>
                  </a:lnTo>
                  <a:lnTo>
                    <a:pt x="331" y="2536"/>
                  </a:lnTo>
                  <a:lnTo>
                    <a:pt x="331" y="1333"/>
                  </a:lnTo>
                  <a:lnTo>
                    <a:pt x="1652" y="1333"/>
                  </a:lnTo>
                  <a:lnTo>
                    <a:pt x="1652" y="2536"/>
                  </a:lnTo>
                  <a:lnTo>
                    <a:pt x="1982" y="2536"/>
                  </a:lnTo>
                  <a:lnTo>
                    <a:pt x="1982" y="0"/>
                  </a:lnTo>
                  <a:lnTo>
                    <a:pt x="1652" y="0"/>
                  </a:lnTo>
                  <a:lnTo>
                    <a:pt x="1652" y="1038"/>
                  </a:lnTo>
                  <a:lnTo>
                    <a:pt x="331" y="1038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7"/>
            <p:cNvSpPr/>
            <p:nvPr/>
          </p:nvSpPr>
          <p:spPr>
            <a:xfrm>
              <a:off x="5422475" y="2621700"/>
              <a:ext cx="49875" cy="63125"/>
            </a:xfrm>
            <a:custGeom>
              <a:avLst/>
              <a:gdLst/>
              <a:ahLst/>
              <a:cxnLst/>
              <a:rect l="l" t="t" r="r" b="b"/>
              <a:pathLst>
                <a:path w="1995" h="2525" extrusionOk="0">
                  <a:moveTo>
                    <a:pt x="0" y="0"/>
                  </a:moveTo>
                  <a:lnTo>
                    <a:pt x="0" y="2525"/>
                  </a:lnTo>
                  <a:lnTo>
                    <a:pt x="331" y="2525"/>
                  </a:lnTo>
                  <a:lnTo>
                    <a:pt x="331" y="1333"/>
                  </a:lnTo>
                  <a:lnTo>
                    <a:pt x="1652" y="1333"/>
                  </a:lnTo>
                  <a:lnTo>
                    <a:pt x="1652" y="2525"/>
                  </a:lnTo>
                  <a:lnTo>
                    <a:pt x="1994" y="2525"/>
                  </a:lnTo>
                  <a:lnTo>
                    <a:pt x="1994" y="0"/>
                  </a:lnTo>
                  <a:lnTo>
                    <a:pt x="1652" y="0"/>
                  </a:lnTo>
                  <a:lnTo>
                    <a:pt x="1652" y="1038"/>
                  </a:lnTo>
                  <a:lnTo>
                    <a:pt x="331" y="1038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7"/>
            <p:cNvSpPr/>
            <p:nvPr/>
          </p:nvSpPr>
          <p:spPr>
            <a:xfrm>
              <a:off x="5357600" y="2619925"/>
              <a:ext cx="60475" cy="65500"/>
            </a:xfrm>
            <a:custGeom>
              <a:avLst/>
              <a:gdLst/>
              <a:ahLst/>
              <a:cxnLst/>
              <a:rect l="l" t="t" r="r" b="b"/>
              <a:pathLst>
                <a:path w="2419" h="2620" extrusionOk="0">
                  <a:moveTo>
                    <a:pt x="1215" y="284"/>
                  </a:moveTo>
                  <a:cubicBezTo>
                    <a:pt x="1463" y="284"/>
                    <a:pt x="1664" y="378"/>
                    <a:pt x="1829" y="543"/>
                  </a:cubicBezTo>
                  <a:cubicBezTo>
                    <a:pt x="1994" y="720"/>
                    <a:pt x="2076" y="968"/>
                    <a:pt x="2076" y="1275"/>
                  </a:cubicBezTo>
                  <a:cubicBezTo>
                    <a:pt x="2076" y="1652"/>
                    <a:pt x="1994" y="1923"/>
                    <a:pt x="1817" y="2089"/>
                  </a:cubicBezTo>
                  <a:cubicBezTo>
                    <a:pt x="1652" y="2254"/>
                    <a:pt x="1451" y="2336"/>
                    <a:pt x="1203" y="2336"/>
                  </a:cubicBezTo>
                  <a:cubicBezTo>
                    <a:pt x="1038" y="2336"/>
                    <a:pt x="897" y="2289"/>
                    <a:pt x="755" y="2207"/>
                  </a:cubicBezTo>
                  <a:cubicBezTo>
                    <a:pt x="625" y="2124"/>
                    <a:pt x="519" y="2006"/>
                    <a:pt x="448" y="1841"/>
                  </a:cubicBezTo>
                  <a:cubicBezTo>
                    <a:pt x="378" y="1687"/>
                    <a:pt x="342" y="1511"/>
                    <a:pt x="342" y="1310"/>
                  </a:cubicBezTo>
                  <a:cubicBezTo>
                    <a:pt x="342" y="980"/>
                    <a:pt x="425" y="732"/>
                    <a:pt x="590" y="555"/>
                  </a:cubicBezTo>
                  <a:cubicBezTo>
                    <a:pt x="755" y="378"/>
                    <a:pt x="967" y="284"/>
                    <a:pt x="1215" y="284"/>
                  </a:cubicBezTo>
                  <a:close/>
                  <a:moveTo>
                    <a:pt x="1215" y="1"/>
                  </a:moveTo>
                  <a:cubicBezTo>
                    <a:pt x="991" y="1"/>
                    <a:pt x="791" y="48"/>
                    <a:pt x="602" y="154"/>
                  </a:cubicBezTo>
                  <a:cubicBezTo>
                    <a:pt x="401" y="260"/>
                    <a:pt x="260" y="413"/>
                    <a:pt x="153" y="614"/>
                  </a:cubicBezTo>
                  <a:cubicBezTo>
                    <a:pt x="47" y="815"/>
                    <a:pt x="0" y="1050"/>
                    <a:pt x="0" y="1310"/>
                  </a:cubicBezTo>
                  <a:cubicBezTo>
                    <a:pt x="0" y="1558"/>
                    <a:pt x="47" y="1782"/>
                    <a:pt x="153" y="1982"/>
                  </a:cubicBezTo>
                  <a:cubicBezTo>
                    <a:pt x="248" y="2183"/>
                    <a:pt x="389" y="2336"/>
                    <a:pt x="578" y="2454"/>
                  </a:cubicBezTo>
                  <a:cubicBezTo>
                    <a:pt x="767" y="2560"/>
                    <a:pt x="979" y="2619"/>
                    <a:pt x="1215" y="2619"/>
                  </a:cubicBezTo>
                  <a:cubicBezTo>
                    <a:pt x="1569" y="2619"/>
                    <a:pt x="1864" y="2501"/>
                    <a:pt x="2088" y="2266"/>
                  </a:cubicBezTo>
                  <a:cubicBezTo>
                    <a:pt x="2312" y="2030"/>
                    <a:pt x="2419" y="1699"/>
                    <a:pt x="2419" y="1275"/>
                  </a:cubicBezTo>
                  <a:cubicBezTo>
                    <a:pt x="2419" y="1050"/>
                    <a:pt x="2371" y="838"/>
                    <a:pt x="2277" y="638"/>
                  </a:cubicBezTo>
                  <a:cubicBezTo>
                    <a:pt x="2183" y="449"/>
                    <a:pt x="2041" y="284"/>
                    <a:pt x="1852" y="166"/>
                  </a:cubicBezTo>
                  <a:cubicBezTo>
                    <a:pt x="1664" y="60"/>
                    <a:pt x="1451" y="1"/>
                    <a:pt x="1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7"/>
            <p:cNvSpPr/>
            <p:nvPr/>
          </p:nvSpPr>
          <p:spPr>
            <a:xfrm>
              <a:off x="5062950" y="3256075"/>
              <a:ext cx="221225" cy="25"/>
            </a:xfrm>
            <a:custGeom>
              <a:avLst/>
              <a:gdLst/>
              <a:ahLst/>
              <a:cxnLst/>
              <a:rect l="l" t="t" r="r" b="b"/>
              <a:pathLst>
                <a:path w="8849" h="1" fill="none" extrusionOk="0">
                  <a:moveTo>
                    <a:pt x="8849" y="1"/>
                  </a:moveTo>
                  <a:lnTo>
                    <a:pt x="1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7"/>
            <p:cNvSpPr/>
            <p:nvPr/>
          </p:nvSpPr>
          <p:spPr>
            <a:xfrm>
              <a:off x="5913225" y="1513375"/>
              <a:ext cx="25" cy="112375"/>
            </a:xfrm>
            <a:custGeom>
              <a:avLst/>
              <a:gdLst/>
              <a:ahLst/>
              <a:cxnLst/>
              <a:rect l="l" t="t" r="r" b="b"/>
              <a:pathLst>
                <a:path w="1" h="4495" fill="none" extrusionOk="0">
                  <a:moveTo>
                    <a:pt x="1" y="0"/>
                  </a:moveTo>
                  <a:lnTo>
                    <a:pt x="1" y="4495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7"/>
            <p:cNvSpPr/>
            <p:nvPr/>
          </p:nvSpPr>
          <p:spPr>
            <a:xfrm>
              <a:off x="5882850" y="1631350"/>
              <a:ext cx="60475" cy="65475"/>
            </a:xfrm>
            <a:custGeom>
              <a:avLst/>
              <a:gdLst/>
              <a:ahLst/>
              <a:cxnLst/>
              <a:rect l="l" t="t" r="r" b="b"/>
              <a:pathLst>
                <a:path w="2419" h="2619" extrusionOk="0">
                  <a:moveTo>
                    <a:pt x="1216" y="283"/>
                  </a:moveTo>
                  <a:cubicBezTo>
                    <a:pt x="1463" y="283"/>
                    <a:pt x="1664" y="378"/>
                    <a:pt x="1829" y="554"/>
                  </a:cubicBezTo>
                  <a:cubicBezTo>
                    <a:pt x="1994" y="731"/>
                    <a:pt x="2077" y="967"/>
                    <a:pt x="2077" y="1274"/>
                  </a:cubicBezTo>
                  <a:cubicBezTo>
                    <a:pt x="2077" y="1652"/>
                    <a:pt x="1994" y="1923"/>
                    <a:pt x="1817" y="2088"/>
                  </a:cubicBezTo>
                  <a:cubicBezTo>
                    <a:pt x="1652" y="2253"/>
                    <a:pt x="1452" y="2336"/>
                    <a:pt x="1204" y="2336"/>
                  </a:cubicBezTo>
                  <a:cubicBezTo>
                    <a:pt x="1039" y="2336"/>
                    <a:pt x="897" y="2289"/>
                    <a:pt x="756" y="2206"/>
                  </a:cubicBezTo>
                  <a:cubicBezTo>
                    <a:pt x="626" y="2123"/>
                    <a:pt x="520" y="2005"/>
                    <a:pt x="449" y="1852"/>
                  </a:cubicBezTo>
                  <a:cubicBezTo>
                    <a:pt x="378" y="1699"/>
                    <a:pt x="343" y="1510"/>
                    <a:pt x="343" y="1309"/>
                  </a:cubicBezTo>
                  <a:cubicBezTo>
                    <a:pt x="343" y="979"/>
                    <a:pt x="425" y="731"/>
                    <a:pt x="590" y="554"/>
                  </a:cubicBezTo>
                  <a:cubicBezTo>
                    <a:pt x="756" y="378"/>
                    <a:pt x="968" y="283"/>
                    <a:pt x="1216" y="283"/>
                  </a:cubicBezTo>
                  <a:close/>
                  <a:moveTo>
                    <a:pt x="1216" y="0"/>
                  </a:moveTo>
                  <a:cubicBezTo>
                    <a:pt x="991" y="0"/>
                    <a:pt x="791" y="47"/>
                    <a:pt x="602" y="153"/>
                  </a:cubicBezTo>
                  <a:cubicBezTo>
                    <a:pt x="402" y="260"/>
                    <a:pt x="260" y="413"/>
                    <a:pt x="154" y="613"/>
                  </a:cubicBezTo>
                  <a:cubicBezTo>
                    <a:pt x="48" y="826"/>
                    <a:pt x="1" y="1050"/>
                    <a:pt x="1" y="1309"/>
                  </a:cubicBezTo>
                  <a:cubicBezTo>
                    <a:pt x="1" y="1557"/>
                    <a:pt x="48" y="1781"/>
                    <a:pt x="154" y="1982"/>
                  </a:cubicBezTo>
                  <a:cubicBezTo>
                    <a:pt x="248" y="2182"/>
                    <a:pt x="390" y="2348"/>
                    <a:pt x="579" y="2454"/>
                  </a:cubicBezTo>
                  <a:cubicBezTo>
                    <a:pt x="767" y="2572"/>
                    <a:pt x="980" y="2619"/>
                    <a:pt x="1216" y="2619"/>
                  </a:cubicBezTo>
                  <a:cubicBezTo>
                    <a:pt x="1570" y="2619"/>
                    <a:pt x="1864" y="2501"/>
                    <a:pt x="2089" y="2265"/>
                  </a:cubicBezTo>
                  <a:cubicBezTo>
                    <a:pt x="2313" y="2029"/>
                    <a:pt x="2419" y="1699"/>
                    <a:pt x="2419" y="1274"/>
                  </a:cubicBezTo>
                  <a:cubicBezTo>
                    <a:pt x="2419" y="1050"/>
                    <a:pt x="2372" y="849"/>
                    <a:pt x="2277" y="649"/>
                  </a:cubicBezTo>
                  <a:cubicBezTo>
                    <a:pt x="2183" y="448"/>
                    <a:pt x="2041" y="283"/>
                    <a:pt x="1853" y="177"/>
                  </a:cubicBezTo>
                  <a:cubicBezTo>
                    <a:pt x="1664" y="59"/>
                    <a:pt x="1452" y="0"/>
                    <a:pt x="1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7"/>
            <p:cNvSpPr/>
            <p:nvPr/>
          </p:nvSpPr>
          <p:spPr>
            <a:xfrm>
              <a:off x="6145050" y="1481525"/>
              <a:ext cx="60475" cy="65500"/>
            </a:xfrm>
            <a:custGeom>
              <a:avLst/>
              <a:gdLst/>
              <a:ahLst/>
              <a:cxnLst/>
              <a:rect l="l" t="t" r="r" b="b"/>
              <a:pathLst>
                <a:path w="2419" h="2620" extrusionOk="0">
                  <a:moveTo>
                    <a:pt x="1215" y="283"/>
                  </a:moveTo>
                  <a:cubicBezTo>
                    <a:pt x="1463" y="283"/>
                    <a:pt x="1663" y="378"/>
                    <a:pt x="1829" y="555"/>
                  </a:cubicBezTo>
                  <a:cubicBezTo>
                    <a:pt x="1994" y="732"/>
                    <a:pt x="2076" y="967"/>
                    <a:pt x="2076" y="1274"/>
                  </a:cubicBezTo>
                  <a:cubicBezTo>
                    <a:pt x="2076" y="1652"/>
                    <a:pt x="1994" y="1923"/>
                    <a:pt x="1817" y="2088"/>
                  </a:cubicBezTo>
                  <a:cubicBezTo>
                    <a:pt x="1652" y="2253"/>
                    <a:pt x="1439" y="2336"/>
                    <a:pt x="1203" y="2336"/>
                  </a:cubicBezTo>
                  <a:cubicBezTo>
                    <a:pt x="1038" y="2336"/>
                    <a:pt x="885" y="2289"/>
                    <a:pt x="755" y="2206"/>
                  </a:cubicBezTo>
                  <a:cubicBezTo>
                    <a:pt x="625" y="2124"/>
                    <a:pt x="519" y="2006"/>
                    <a:pt x="448" y="1852"/>
                  </a:cubicBezTo>
                  <a:cubicBezTo>
                    <a:pt x="378" y="1699"/>
                    <a:pt x="342" y="1510"/>
                    <a:pt x="342" y="1310"/>
                  </a:cubicBezTo>
                  <a:cubicBezTo>
                    <a:pt x="342" y="979"/>
                    <a:pt x="425" y="732"/>
                    <a:pt x="590" y="555"/>
                  </a:cubicBezTo>
                  <a:cubicBezTo>
                    <a:pt x="755" y="378"/>
                    <a:pt x="956" y="283"/>
                    <a:pt x="1215" y="283"/>
                  </a:cubicBezTo>
                  <a:close/>
                  <a:moveTo>
                    <a:pt x="1203" y="0"/>
                  </a:moveTo>
                  <a:cubicBezTo>
                    <a:pt x="991" y="0"/>
                    <a:pt x="779" y="47"/>
                    <a:pt x="590" y="153"/>
                  </a:cubicBezTo>
                  <a:cubicBezTo>
                    <a:pt x="401" y="260"/>
                    <a:pt x="260" y="413"/>
                    <a:pt x="153" y="614"/>
                  </a:cubicBezTo>
                  <a:cubicBezTo>
                    <a:pt x="47" y="826"/>
                    <a:pt x="0" y="1050"/>
                    <a:pt x="0" y="1310"/>
                  </a:cubicBezTo>
                  <a:cubicBezTo>
                    <a:pt x="0" y="1557"/>
                    <a:pt x="47" y="1793"/>
                    <a:pt x="142" y="1982"/>
                  </a:cubicBezTo>
                  <a:cubicBezTo>
                    <a:pt x="248" y="2183"/>
                    <a:pt x="389" y="2348"/>
                    <a:pt x="578" y="2454"/>
                  </a:cubicBezTo>
                  <a:cubicBezTo>
                    <a:pt x="767" y="2572"/>
                    <a:pt x="979" y="2619"/>
                    <a:pt x="1203" y="2619"/>
                  </a:cubicBezTo>
                  <a:cubicBezTo>
                    <a:pt x="1569" y="2619"/>
                    <a:pt x="1852" y="2501"/>
                    <a:pt x="2076" y="2265"/>
                  </a:cubicBezTo>
                  <a:cubicBezTo>
                    <a:pt x="2312" y="2029"/>
                    <a:pt x="2418" y="1699"/>
                    <a:pt x="2418" y="1274"/>
                  </a:cubicBezTo>
                  <a:cubicBezTo>
                    <a:pt x="2418" y="1050"/>
                    <a:pt x="2371" y="850"/>
                    <a:pt x="2277" y="649"/>
                  </a:cubicBezTo>
                  <a:cubicBezTo>
                    <a:pt x="2182" y="448"/>
                    <a:pt x="2041" y="283"/>
                    <a:pt x="1852" y="177"/>
                  </a:cubicBezTo>
                  <a:cubicBezTo>
                    <a:pt x="1663" y="59"/>
                    <a:pt x="1451" y="0"/>
                    <a:pt x="1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7"/>
            <p:cNvSpPr/>
            <p:nvPr/>
          </p:nvSpPr>
          <p:spPr>
            <a:xfrm>
              <a:off x="6213175" y="1481525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192" y="0"/>
                  </a:moveTo>
                  <a:cubicBezTo>
                    <a:pt x="968" y="0"/>
                    <a:pt x="767" y="47"/>
                    <a:pt x="578" y="153"/>
                  </a:cubicBezTo>
                  <a:cubicBezTo>
                    <a:pt x="401" y="260"/>
                    <a:pt x="248" y="401"/>
                    <a:pt x="154" y="602"/>
                  </a:cubicBezTo>
                  <a:cubicBezTo>
                    <a:pt x="47" y="802"/>
                    <a:pt x="0" y="1026"/>
                    <a:pt x="0" y="1298"/>
                  </a:cubicBezTo>
                  <a:cubicBezTo>
                    <a:pt x="0" y="1534"/>
                    <a:pt x="47" y="1758"/>
                    <a:pt x="130" y="1970"/>
                  </a:cubicBezTo>
                  <a:cubicBezTo>
                    <a:pt x="224" y="2183"/>
                    <a:pt x="354" y="2348"/>
                    <a:pt x="531" y="2454"/>
                  </a:cubicBezTo>
                  <a:cubicBezTo>
                    <a:pt x="696" y="2572"/>
                    <a:pt x="920" y="2619"/>
                    <a:pt x="1192" y="2619"/>
                  </a:cubicBezTo>
                  <a:cubicBezTo>
                    <a:pt x="1451" y="2619"/>
                    <a:pt x="1675" y="2548"/>
                    <a:pt x="1864" y="2407"/>
                  </a:cubicBezTo>
                  <a:cubicBezTo>
                    <a:pt x="2041" y="2265"/>
                    <a:pt x="2171" y="2053"/>
                    <a:pt x="2242" y="1770"/>
                  </a:cubicBezTo>
                  <a:lnTo>
                    <a:pt x="1899" y="1687"/>
                  </a:lnTo>
                  <a:cubicBezTo>
                    <a:pt x="1864" y="1899"/>
                    <a:pt x="1770" y="2065"/>
                    <a:pt x="1640" y="2171"/>
                  </a:cubicBezTo>
                  <a:cubicBezTo>
                    <a:pt x="1510" y="2277"/>
                    <a:pt x="1357" y="2336"/>
                    <a:pt x="1168" y="2336"/>
                  </a:cubicBezTo>
                  <a:cubicBezTo>
                    <a:pt x="1015" y="2336"/>
                    <a:pt x="861" y="2301"/>
                    <a:pt x="732" y="2218"/>
                  </a:cubicBezTo>
                  <a:cubicBezTo>
                    <a:pt x="602" y="2135"/>
                    <a:pt x="507" y="2017"/>
                    <a:pt x="437" y="1852"/>
                  </a:cubicBezTo>
                  <a:cubicBezTo>
                    <a:pt x="378" y="1699"/>
                    <a:pt x="342" y="1510"/>
                    <a:pt x="342" y="1286"/>
                  </a:cubicBezTo>
                  <a:cubicBezTo>
                    <a:pt x="342" y="1121"/>
                    <a:pt x="378" y="967"/>
                    <a:pt x="425" y="802"/>
                  </a:cubicBezTo>
                  <a:cubicBezTo>
                    <a:pt x="484" y="649"/>
                    <a:pt x="566" y="519"/>
                    <a:pt x="696" y="425"/>
                  </a:cubicBezTo>
                  <a:cubicBezTo>
                    <a:pt x="838" y="330"/>
                    <a:pt x="991" y="283"/>
                    <a:pt x="1192" y="283"/>
                  </a:cubicBezTo>
                  <a:cubicBezTo>
                    <a:pt x="1357" y="283"/>
                    <a:pt x="1498" y="330"/>
                    <a:pt x="1616" y="413"/>
                  </a:cubicBezTo>
                  <a:cubicBezTo>
                    <a:pt x="1723" y="496"/>
                    <a:pt x="1805" y="637"/>
                    <a:pt x="1864" y="814"/>
                  </a:cubicBezTo>
                  <a:lnTo>
                    <a:pt x="2194" y="743"/>
                  </a:lnTo>
                  <a:cubicBezTo>
                    <a:pt x="2124" y="507"/>
                    <a:pt x="2006" y="330"/>
                    <a:pt x="1840" y="201"/>
                  </a:cubicBezTo>
                  <a:cubicBezTo>
                    <a:pt x="1664" y="71"/>
                    <a:pt x="1451" y="0"/>
                    <a:pt x="11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7"/>
            <p:cNvSpPr/>
            <p:nvPr/>
          </p:nvSpPr>
          <p:spPr>
            <a:xfrm>
              <a:off x="6274800" y="1483575"/>
              <a:ext cx="49575" cy="63450"/>
            </a:xfrm>
            <a:custGeom>
              <a:avLst/>
              <a:gdLst/>
              <a:ahLst/>
              <a:cxnLst/>
              <a:rect l="l" t="t" r="r" b="b"/>
              <a:pathLst>
                <a:path w="1983" h="2538" extrusionOk="0">
                  <a:moveTo>
                    <a:pt x="1" y="1"/>
                  </a:moveTo>
                  <a:lnTo>
                    <a:pt x="1" y="2537"/>
                  </a:lnTo>
                  <a:lnTo>
                    <a:pt x="331" y="2537"/>
                  </a:lnTo>
                  <a:lnTo>
                    <a:pt x="331" y="1346"/>
                  </a:lnTo>
                  <a:lnTo>
                    <a:pt x="1652" y="1346"/>
                  </a:lnTo>
                  <a:lnTo>
                    <a:pt x="1652" y="2537"/>
                  </a:lnTo>
                  <a:lnTo>
                    <a:pt x="1983" y="2537"/>
                  </a:lnTo>
                  <a:lnTo>
                    <a:pt x="1983" y="1"/>
                  </a:lnTo>
                  <a:lnTo>
                    <a:pt x="1652" y="1"/>
                  </a:lnTo>
                  <a:lnTo>
                    <a:pt x="1652" y="1051"/>
                  </a:lnTo>
                  <a:lnTo>
                    <a:pt x="331" y="1051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7"/>
            <p:cNvSpPr/>
            <p:nvPr/>
          </p:nvSpPr>
          <p:spPr>
            <a:xfrm>
              <a:off x="6329075" y="1528700"/>
              <a:ext cx="24200" cy="37775"/>
            </a:xfrm>
            <a:custGeom>
              <a:avLst/>
              <a:gdLst/>
              <a:ahLst/>
              <a:cxnLst/>
              <a:rect l="l" t="t" r="r" b="b"/>
              <a:pathLst>
                <a:path w="968" h="1511" extrusionOk="0">
                  <a:moveTo>
                    <a:pt x="460" y="1"/>
                  </a:moveTo>
                  <a:cubicBezTo>
                    <a:pt x="342" y="1"/>
                    <a:pt x="248" y="36"/>
                    <a:pt x="166" y="95"/>
                  </a:cubicBezTo>
                  <a:cubicBezTo>
                    <a:pt x="95" y="166"/>
                    <a:pt x="36" y="260"/>
                    <a:pt x="24" y="378"/>
                  </a:cubicBezTo>
                  <a:lnTo>
                    <a:pt x="201" y="414"/>
                  </a:lnTo>
                  <a:cubicBezTo>
                    <a:pt x="213" y="319"/>
                    <a:pt x="248" y="260"/>
                    <a:pt x="295" y="213"/>
                  </a:cubicBezTo>
                  <a:cubicBezTo>
                    <a:pt x="342" y="166"/>
                    <a:pt x="401" y="142"/>
                    <a:pt x="472" y="142"/>
                  </a:cubicBezTo>
                  <a:cubicBezTo>
                    <a:pt x="543" y="142"/>
                    <a:pt x="602" y="166"/>
                    <a:pt x="637" y="213"/>
                  </a:cubicBezTo>
                  <a:cubicBezTo>
                    <a:pt x="685" y="260"/>
                    <a:pt x="708" y="307"/>
                    <a:pt x="708" y="378"/>
                  </a:cubicBezTo>
                  <a:cubicBezTo>
                    <a:pt x="708" y="461"/>
                    <a:pt x="673" y="520"/>
                    <a:pt x="614" y="567"/>
                  </a:cubicBezTo>
                  <a:cubicBezTo>
                    <a:pt x="555" y="602"/>
                    <a:pt x="484" y="626"/>
                    <a:pt x="413" y="626"/>
                  </a:cubicBezTo>
                  <a:lnTo>
                    <a:pt x="378" y="626"/>
                  </a:lnTo>
                  <a:lnTo>
                    <a:pt x="354" y="779"/>
                  </a:lnTo>
                  <a:cubicBezTo>
                    <a:pt x="413" y="767"/>
                    <a:pt x="449" y="767"/>
                    <a:pt x="484" y="767"/>
                  </a:cubicBezTo>
                  <a:cubicBezTo>
                    <a:pt x="567" y="767"/>
                    <a:pt x="637" y="791"/>
                    <a:pt x="696" y="838"/>
                  </a:cubicBezTo>
                  <a:cubicBezTo>
                    <a:pt x="744" y="897"/>
                    <a:pt x="779" y="968"/>
                    <a:pt x="779" y="1051"/>
                  </a:cubicBezTo>
                  <a:cubicBezTo>
                    <a:pt x="779" y="1133"/>
                    <a:pt x="744" y="1204"/>
                    <a:pt x="685" y="1263"/>
                  </a:cubicBezTo>
                  <a:cubicBezTo>
                    <a:pt x="626" y="1334"/>
                    <a:pt x="555" y="1357"/>
                    <a:pt x="472" y="1357"/>
                  </a:cubicBezTo>
                  <a:cubicBezTo>
                    <a:pt x="401" y="1357"/>
                    <a:pt x="342" y="1334"/>
                    <a:pt x="283" y="1287"/>
                  </a:cubicBezTo>
                  <a:cubicBezTo>
                    <a:pt x="236" y="1239"/>
                    <a:pt x="201" y="1169"/>
                    <a:pt x="177" y="1062"/>
                  </a:cubicBezTo>
                  <a:lnTo>
                    <a:pt x="0" y="1086"/>
                  </a:lnTo>
                  <a:cubicBezTo>
                    <a:pt x="12" y="1216"/>
                    <a:pt x="59" y="1310"/>
                    <a:pt x="142" y="1393"/>
                  </a:cubicBezTo>
                  <a:cubicBezTo>
                    <a:pt x="236" y="1463"/>
                    <a:pt x="342" y="1511"/>
                    <a:pt x="472" y="1511"/>
                  </a:cubicBezTo>
                  <a:cubicBezTo>
                    <a:pt x="614" y="1511"/>
                    <a:pt x="732" y="1463"/>
                    <a:pt x="826" y="1369"/>
                  </a:cubicBezTo>
                  <a:cubicBezTo>
                    <a:pt x="921" y="1287"/>
                    <a:pt x="968" y="1169"/>
                    <a:pt x="968" y="1051"/>
                  </a:cubicBezTo>
                  <a:cubicBezTo>
                    <a:pt x="968" y="944"/>
                    <a:pt x="944" y="874"/>
                    <a:pt x="897" y="803"/>
                  </a:cubicBezTo>
                  <a:cubicBezTo>
                    <a:pt x="850" y="744"/>
                    <a:pt x="779" y="697"/>
                    <a:pt x="696" y="685"/>
                  </a:cubicBezTo>
                  <a:cubicBezTo>
                    <a:pt x="755" y="649"/>
                    <a:pt x="814" y="614"/>
                    <a:pt x="850" y="555"/>
                  </a:cubicBezTo>
                  <a:cubicBezTo>
                    <a:pt x="873" y="508"/>
                    <a:pt x="897" y="449"/>
                    <a:pt x="897" y="378"/>
                  </a:cubicBezTo>
                  <a:cubicBezTo>
                    <a:pt x="897" y="319"/>
                    <a:pt x="873" y="248"/>
                    <a:pt x="838" y="189"/>
                  </a:cubicBezTo>
                  <a:cubicBezTo>
                    <a:pt x="803" y="130"/>
                    <a:pt x="755" y="83"/>
                    <a:pt x="685" y="48"/>
                  </a:cubicBezTo>
                  <a:cubicBezTo>
                    <a:pt x="614" y="12"/>
                    <a:pt x="543" y="1"/>
                    <a:pt x="4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7"/>
            <p:cNvSpPr/>
            <p:nvPr/>
          </p:nvSpPr>
          <p:spPr>
            <a:xfrm>
              <a:off x="5784350" y="1216675"/>
              <a:ext cx="258075" cy="294950"/>
            </a:xfrm>
            <a:custGeom>
              <a:avLst/>
              <a:gdLst/>
              <a:ahLst/>
              <a:cxnLst/>
              <a:rect l="l" t="t" r="r" b="b"/>
              <a:pathLst>
                <a:path w="10323" h="11798" fill="none" extrusionOk="0">
                  <a:moveTo>
                    <a:pt x="0" y="2950"/>
                  </a:moveTo>
                  <a:lnTo>
                    <a:pt x="5156" y="0"/>
                  </a:lnTo>
                  <a:lnTo>
                    <a:pt x="10323" y="2950"/>
                  </a:lnTo>
                  <a:lnTo>
                    <a:pt x="10323" y="8848"/>
                  </a:lnTo>
                  <a:lnTo>
                    <a:pt x="5156" y="11797"/>
                  </a:lnTo>
                  <a:lnTo>
                    <a:pt x="0" y="8848"/>
                  </a:lnTo>
                  <a:close/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7"/>
            <p:cNvSpPr/>
            <p:nvPr/>
          </p:nvSpPr>
          <p:spPr>
            <a:xfrm>
              <a:off x="5806475" y="1269625"/>
              <a:ext cx="215300" cy="188925"/>
            </a:xfrm>
            <a:custGeom>
              <a:avLst/>
              <a:gdLst/>
              <a:ahLst/>
              <a:cxnLst/>
              <a:rect l="l" t="t" r="r" b="b"/>
              <a:pathLst>
                <a:path w="8612" h="7557" extrusionOk="0">
                  <a:moveTo>
                    <a:pt x="4311" y="252"/>
                  </a:moveTo>
                  <a:cubicBezTo>
                    <a:pt x="5466" y="252"/>
                    <a:pt x="6597" y="823"/>
                    <a:pt x="7267" y="1870"/>
                  </a:cubicBezTo>
                  <a:cubicBezTo>
                    <a:pt x="8317" y="3510"/>
                    <a:pt x="7845" y="5692"/>
                    <a:pt x="6205" y="6742"/>
                  </a:cubicBezTo>
                  <a:cubicBezTo>
                    <a:pt x="5611" y="7119"/>
                    <a:pt x="4950" y="7297"/>
                    <a:pt x="4287" y="7297"/>
                  </a:cubicBezTo>
                  <a:cubicBezTo>
                    <a:pt x="4266" y="7297"/>
                    <a:pt x="4245" y="7297"/>
                    <a:pt x="4223" y="7296"/>
                  </a:cubicBezTo>
                  <a:cubicBezTo>
                    <a:pt x="3103" y="7273"/>
                    <a:pt x="2006" y="6707"/>
                    <a:pt x="1345" y="5680"/>
                  </a:cubicBezTo>
                  <a:cubicBezTo>
                    <a:pt x="295" y="4040"/>
                    <a:pt x="767" y="1870"/>
                    <a:pt x="2407" y="820"/>
                  </a:cubicBezTo>
                  <a:cubicBezTo>
                    <a:pt x="2996" y="436"/>
                    <a:pt x="3657" y="252"/>
                    <a:pt x="4311" y="252"/>
                  </a:cubicBezTo>
                  <a:close/>
                  <a:moveTo>
                    <a:pt x="4294" y="1"/>
                  </a:moveTo>
                  <a:cubicBezTo>
                    <a:pt x="3597" y="1"/>
                    <a:pt x="2892" y="193"/>
                    <a:pt x="2265" y="596"/>
                  </a:cubicBezTo>
                  <a:cubicBezTo>
                    <a:pt x="507" y="1728"/>
                    <a:pt x="0" y="4064"/>
                    <a:pt x="1133" y="5822"/>
                  </a:cubicBezTo>
                  <a:cubicBezTo>
                    <a:pt x="1829" y="6907"/>
                    <a:pt x="3008" y="7521"/>
                    <a:pt x="4223" y="7556"/>
                  </a:cubicBezTo>
                  <a:cubicBezTo>
                    <a:pt x="4245" y="7556"/>
                    <a:pt x="4266" y="7556"/>
                    <a:pt x="4288" y="7556"/>
                  </a:cubicBezTo>
                  <a:cubicBezTo>
                    <a:pt x="4998" y="7556"/>
                    <a:pt x="5706" y="7367"/>
                    <a:pt x="6347" y="6954"/>
                  </a:cubicBezTo>
                  <a:cubicBezTo>
                    <a:pt x="8093" y="5822"/>
                    <a:pt x="8612" y="3486"/>
                    <a:pt x="7479" y="1740"/>
                  </a:cubicBezTo>
                  <a:cubicBezTo>
                    <a:pt x="6761" y="614"/>
                    <a:pt x="5539" y="1"/>
                    <a:pt x="4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7"/>
            <p:cNvSpPr/>
            <p:nvPr/>
          </p:nvSpPr>
          <p:spPr>
            <a:xfrm>
              <a:off x="6044175" y="1439050"/>
              <a:ext cx="97050" cy="56050"/>
            </a:xfrm>
            <a:custGeom>
              <a:avLst/>
              <a:gdLst/>
              <a:ahLst/>
              <a:cxnLst/>
              <a:rect l="l" t="t" r="r" b="b"/>
              <a:pathLst>
                <a:path w="3882" h="2242" fill="none" extrusionOk="0">
                  <a:moveTo>
                    <a:pt x="3882" y="2242"/>
                  </a:moveTo>
                  <a:lnTo>
                    <a:pt x="0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7"/>
            <p:cNvSpPr/>
            <p:nvPr/>
          </p:nvSpPr>
          <p:spPr>
            <a:xfrm>
              <a:off x="5949800" y="1029400"/>
              <a:ext cx="60475" cy="65500"/>
            </a:xfrm>
            <a:custGeom>
              <a:avLst/>
              <a:gdLst/>
              <a:ahLst/>
              <a:cxnLst/>
              <a:rect l="l" t="t" r="r" b="b"/>
              <a:pathLst>
                <a:path w="2419" h="2620" extrusionOk="0">
                  <a:moveTo>
                    <a:pt x="1216" y="295"/>
                  </a:moveTo>
                  <a:cubicBezTo>
                    <a:pt x="1463" y="295"/>
                    <a:pt x="1664" y="378"/>
                    <a:pt x="1829" y="555"/>
                  </a:cubicBezTo>
                  <a:cubicBezTo>
                    <a:pt x="1994" y="732"/>
                    <a:pt x="2077" y="968"/>
                    <a:pt x="2077" y="1274"/>
                  </a:cubicBezTo>
                  <a:cubicBezTo>
                    <a:pt x="2077" y="1652"/>
                    <a:pt x="1994" y="1923"/>
                    <a:pt x="1817" y="2088"/>
                  </a:cubicBezTo>
                  <a:cubicBezTo>
                    <a:pt x="1652" y="2254"/>
                    <a:pt x="1440" y="2336"/>
                    <a:pt x="1204" y="2336"/>
                  </a:cubicBezTo>
                  <a:cubicBezTo>
                    <a:pt x="1039" y="2336"/>
                    <a:pt x="885" y="2289"/>
                    <a:pt x="755" y="2206"/>
                  </a:cubicBezTo>
                  <a:cubicBezTo>
                    <a:pt x="626" y="2124"/>
                    <a:pt x="520" y="2006"/>
                    <a:pt x="449" y="1852"/>
                  </a:cubicBezTo>
                  <a:cubicBezTo>
                    <a:pt x="378" y="1699"/>
                    <a:pt x="343" y="1522"/>
                    <a:pt x="343" y="1310"/>
                  </a:cubicBezTo>
                  <a:cubicBezTo>
                    <a:pt x="343" y="979"/>
                    <a:pt x="425" y="732"/>
                    <a:pt x="590" y="555"/>
                  </a:cubicBezTo>
                  <a:cubicBezTo>
                    <a:pt x="755" y="378"/>
                    <a:pt x="956" y="295"/>
                    <a:pt x="1216" y="295"/>
                  </a:cubicBezTo>
                  <a:close/>
                  <a:moveTo>
                    <a:pt x="1216" y="0"/>
                  </a:moveTo>
                  <a:cubicBezTo>
                    <a:pt x="991" y="0"/>
                    <a:pt x="791" y="59"/>
                    <a:pt x="602" y="154"/>
                  </a:cubicBezTo>
                  <a:cubicBezTo>
                    <a:pt x="402" y="260"/>
                    <a:pt x="260" y="413"/>
                    <a:pt x="154" y="614"/>
                  </a:cubicBezTo>
                  <a:cubicBezTo>
                    <a:pt x="48" y="826"/>
                    <a:pt x="0" y="1050"/>
                    <a:pt x="0" y="1310"/>
                  </a:cubicBezTo>
                  <a:cubicBezTo>
                    <a:pt x="0" y="1558"/>
                    <a:pt x="48" y="1793"/>
                    <a:pt x="154" y="1994"/>
                  </a:cubicBezTo>
                  <a:cubicBezTo>
                    <a:pt x="248" y="2195"/>
                    <a:pt x="390" y="2348"/>
                    <a:pt x="579" y="2454"/>
                  </a:cubicBezTo>
                  <a:cubicBezTo>
                    <a:pt x="767" y="2572"/>
                    <a:pt x="980" y="2619"/>
                    <a:pt x="1216" y="2619"/>
                  </a:cubicBezTo>
                  <a:cubicBezTo>
                    <a:pt x="1569" y="2619"/>
                    <a:pt x="1864" y="2501"/>
                    <a:pt x="2089" y="2265"/>
                  </a:cubicBezTo>
                  <a:cubicBezTo>
                    <a:pt x="2313" y="2029"/>
                    <a:pt x="2419" y="1699"/>
                    <a:pt x="2419" y="1274"/>
                  </a:cubicBezTo>
                  <a:cubicBezTo>
                    <a:pt x="2419" y="1062"/>
                    <a:pt x="2372" y="850"/>
                    <a:pt x="2277" y="649"/>
                  </a:cubicBezTo>
                  <a:cubicBezTo>
                    <a:pt x="2183" y="449"/>
                    <a:pt x="2041" y="295"/>
                    <a:pt x="1853" y="177"/>
                  </a:cubicBezTo>
                  <a:cubicBezTo>
                    <a:pt x="1664" y="59"/>
                    <a:pt x="1451" y="0"/>
                    <a:pt x="1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7"/>
            <p:cNvSpPr/>
            <p:nvPr/>
          </p:nvSpPr>
          <p:spPr>
            <a:xfrm>
              <a:off x="5913225" y="1102525"/>
              <a:ext cx="25" cy="112100"/>
            </a:xfrm>
            <a:custGeom>
              <a:avLst/>
              <a:gdLst/>
              <a:ahLst/>
              <a:cxnLst/>
              <a:rect l="l" t="t" r="r" b="b"/>
              <a:pathLst>
                <a:path w="1" h="4484" fill="none" extrusionOk="0">
                  <a:moveTo>
                    <a:pt x="1" y="1"/>
                  </a:moveTo>
                  <a:lnTo>
                    <a:pt x="1" y="4484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7"/>
            <p:cNvSpPr/>
            <p:nvPr/>
          </p:nvSpPr>
          <p:spPr>
            <a:xfrm>
              <a:off x="5886675" y="1029700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204" y="0"/>
                  </a:moveTo>
                  <a:cubicBezTo>
                    <a:pt x="980" y="0"/>
                    <a:pt x="768" y="47"/>
                    <a:pt x="591" y="153"/>
                  </a:cubicBezTo>
                  <a:cubicBezTo>
                    <a:pt x="402" y="248"/>
                    <a:pt x="260" y="401"/>
                    <a:pt x="154" y="602"/>
                  </a:cubicBezTo>
                  <a:cubicBezTo>
                    <a:pt x="48" y="791"/>
                    <a:pt x="1" y="1026"/>
                    <a:pt x="1" y="1286"/>
                  </a:cubicBezTo>
                  <a:cubicBezTo>
                    <a:pt x="1" y="1534"/>
                    <a:pt x="48" y="1758"/>
                    <a:pt x="142" y="1970"/>
                  </a:cubicBezTo>
                  <a:cubicBezTo>
                    <a:pt x="225" y="2183"/>
                    <a:pt x="355" y="2336"/>
                    <a:pt x="532" y="2454"/>
                  </a:cubicBezTo>
                  <a:cubicBezTo>
                    <a:pt x="697" y="2560"/>
                    <a:pt x="921" y="2619"/>
                    <a:pt x="1192" y="2619"/>
                  </a:cubicBezTo>
                  <a:cubicBezTo>
                    <a:pt x="1464" y="2619"/>
                    <a:pt x="1676" y="2548"/>
                    <a:pt x="1865" y="2395"/>
                  </a:cubicBezTo>
                  <a:cubicBezTo>
                    <a:pt x="2042" y="2253"/>
                    <a:pt x="2172" y="2041"/>
                    <a:pt x="2242" y="1770"/>
                  </a:cubicBezTo>
                  <a:lnTo>
                    <a:pt x="1912" y="1687"/>
                  </a:lnTo>
                  <a:cubicBezTo>
                    <a:pt x="1865" y="1899"/>
                    <a:pt x="1770" y="2065"/>
                    <a:pt x="1641" y="2171"/>
                  </a:cubicBezTo>
                  <a:cubicBezTo>
                    <a:pt x="1511" y="2277"/>
                    <a:pt x="1358" y="2336"/>
                    <a:pt x="1169" y="2336"/>
                  </a:cubicBezTo>
                  <a:cubicBezTo>
                    <a:pt x="1015" y="2336"/>
                    <a:pt x="874" y="2289"/>
                    <a:pt x="732" y="2206"/>
                  </a:cubicBezTo>
                  <a:cubicBezTo>
                    <a:pt x="603" y="2135"/>
                    <a:pt x="508" y="2006"/>
                    <a:pt x="437" y="1852"/>
                  </a:cubicBezTo>
                  <a:cubicBezTo>
                    <a:pt x="378" y="1687"/>
                    <a:pt x="355" y="1498"/>
                    <a:pt x="355" y="1286"/>
                  </a:cubicBezTo>
                  <a:cubicBezTo>
                    <a:pt x="355" y="1121"/>
                    <a:pt x="378" y="956"/>
                    <a:pt x="426" y="802"/>
                  </a:cubicBezTo>
                  <a:cubicBezTo>
                    <a:pt x="485" y="637"/>
                    <a:pt x="579" y="519"/>
                    <a:pt x="709" y="425"/>
                  </a:cubicBezTo>
                  <a:cubicBezTo>
                    <a:pt x="838" y="330"/>
                    <a:pt x="992" y="283"/>
                    <a:pt x="1192" y="283"/>
                  </a:cubicBezTo>
                  <a:cubicBezTo>
                    <a:pt x="1358" y="283"/>
                    <a:pt x="1499" y="330"/>
                    <a:pt x="1617" y="413"/>
                  </a:cubicBezTo>
                  <a:cubicBezTo>
                    <a:pt x="1723" y="496"/>
                    <a:pt x="1806" y="625"/>
                    <a:pt x="1865" y="814"/>
                  </a:cubicBezTo>
                  <a:lnTo>
                    <a:pt x="2195" y="732"/>
                  </a:lnTo>
                  <a:cubicBezTo>
                    <a:pt x="2136" y="496"/>
                    <a:pt x="2006" y="319"/>
                    <a:pt x="1841" y="189"/>
                  </a:cubicBezTo>
                  <a:cubicBezTo>
                    <a:pt x="1664" y="59"/>
                    <a:pt x="1452" y="0"/>
                    <a:pt x="1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7"/>
            <p:cNvSpPr/>
            <p:nvPr/>
          </p:nvSpPr>
          <p:spPr>
            <a:xfrm>
              <a:off x="5830050" y="1029700"/>
              <a:ext cx="49575" cy="63125"/>
            </a:xfrm>
            <a:custGeom>
              <a:avLst/>
              <a:gdLst/>
              <a:ahLst/>
              <a:cxnLst/>
              <a:rect l="l" t="t" r="r" b="b"/>
              <a:pathLst>
                <a:path w="1983" h="2525" extrusionOk="0">
                  <a:moveTo>
                    <a:pt x="1" y="0"/>
                  </a:moveTo>
                  <a:lnTo>
                    <a:pt x="1" y="2525"/>
                  </a:lnTo>
                  <a:lnTo>
                    <a:pt x="331" y="2525"/>
                  </a:lnTo>
                  <a:lnTo>
                    <a:pt x="331" y="1333"/>
                  </a:lnTo>
                  <a:lnTo>
                    <a:pt x="1652" y="1333"/>
                  </a:lnTo>
                  <a:lnTo>
                    <a:pt x="1652" y="2525"/>
                  </a:lnTo>
                  <a:lnTo>
                    <a:pt x="1983" y="2525"/>
                  </a:lnTo>
                  <a:lnTo>
                    <a:pt x="1983" y="0"/>
                  </a:lnTo>
                  <a:lnTo>
                    <a:pt x="1652" y="0"/>
                  </a:lnTo>
                  <a:lnTo>
                    <a:pt x="1652" y="1038"/>
                  </a:lnTo>
                  <a:lnTo>
                    <a:pt x="331" y="1038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7"/>
            <p:cNvSpPr/>
            <p:nvPr/>
          </p:nvSpPr>
          <p:spPr>
            <a:xfrm>
              <a:off x="5913225" y="909950"/>
              <a:ext cx="25" cy="112400"/>
            </a:xfrm>
            <a:custGeom>
              <a:avLst/>
              <a:gdLst/>
              <a:ahLst/>
              <a:cxnLst/>
              <a:rect l="l" t="t" r="r" b="b"/>
              <a:pathLst>
                <a:path w="1" h="4496" fill="none" extrusionOk="0">
                  <a:moveTo>
                    <a:pt x="1" y="1"/>
                  </a:moveTo>
                  <a:lnTo>
                    <a:pt x="1" y="4495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7"/>
            <p:cNvSpPr/>
            <p:nvPr/>
          </p:nvSpPr>
          <p:spPr>
            <a:xfrm>
              <a:off x="5886675" y="837100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204" y="1"/>
                  </a:moveTo>
                  <a:cubicBezTo>
                    <a:pt x="980" y="1"/>
                    <a:pt x="768" y="60"/>
                    <a:pt x="591" y="154"/>
                  </a:cubicBezTo>
                  <a:cubicBezTo>
                    <a:pt x="402" y="260"/>
                    <a:pt x="260" y="402"/>
                    <a:pt x="154" y="602"/>
                  </a:cubicBezTo>
                  <a:cubicBezTo>
                    <a:pt x="48" y="803"/>
                    <a:pt x="1" y="1027"/>
                    <a:pt x="1" y="1298"/>
                  </a:cubicBezTo>
                  <a:cubicBezTo>
                    <a:pt x="1" y="1534"/>
                    <a:pt x="48" y="1758"/>
                    <a:pt x="142" y="1971"/>
                  </a:cubicBezTo>
                  <a:cubicBezTo>
                    <a:pt x="225" y="2183"/>
                    <a:pt x="355" y="2348"/>
                    <a:pt x="532" y="2454"/>
                  </a:cubicBezTo>
                  <a:cubicBezTo>
                    <a:pt x="697" y="2572"/>
                    <a:pt x="921" y="2620"/>
                    <a:pt x="1192" y="2620"/>
                  </a:cubicBezTo>
                  <a:cubicBezTo>
                    <a:pt x="1464" y="2620"/>
                    <a:pt x="1676" y="2549"/>
                    <a:pt x="1865" y="2407"/>
                  </a:cubicBezTo>
                  <a:cubicBezTo>
                    <a:pt x="2042" y="2266"/>
                    <a:pt x="2172" y="2053"/>
                    <a:pt x="2242" y="1782"/>
                  </a:cubicBezTo>
                  <a:lnTo>
                    <a:pt x="1912" y="1688"/>
                  </a:lnTo>
                  <a:cubicBezTo>
                    <a:pt x="1865" y="1900"/>
                    <a:pt x="1770" y="2065"/>
                    <a:pt x="1641" y="2171"/>
                  </a:cubicBezTo>
                  <a:cubicBezTo>
                    <a:pt x="1511" y="2278"/>
                    <a:pt x="1358" y="2337"/>
                    <a:pt x="1169" y="2337"/>
                  </a:cubicBezTo>
                  <a:cubicBezTo>
                    <a:pt x="1015" y="2337"/>
                    <a:pt x="874" y="2301"/>
                    <a:pt x="732" y="2219"/>
                  </a:cubicBezTo>
                  <a:cubicBezTo>
                    <a:pt x="603" y="2136"/>
                    <a:pt x="508" y="2018"/>
                    <a:pt x="437" y="1853"/>
                  </a:cubicBezTo>
                  <a:cubicBezTo>
                    <a:pt x="378" y="1699"/>
                    <a:pt x="355" y="1511"/>
                    <a:pt x="355" y="1298"/>
                  </a:cubicBezTo>
                  <a:cubicBezTo>
                    <a:pt x="355" y="1121"/>
                    <a:pt x="378" y="968"/>
                    <a:pt x="426" y="803"/>
                  </a:cubicBezTo>
                  <a:cubicBezTo>
                    <a:pt x="485" y="650"/>
                    <a:pt x="579" y="520"/>
                    <a:pt x="709" y="425"/>
                  </a:cubicBezTo>
                  <a:cubicBezTo>
                    <a:pt x="838" y="343"/>
                    <a:pt x="992" y="296"/>
                    <a:pt x="1192" y="296"/>
                  </a:cubicBezTo>
                  <a:cubicBezTo>
                    <a:pt x="1358" y="296"/>
                    <a:pt x="1499" y="331"/>
                    <a:pt x="1617" y="414"/>
                  </a:cubicBezTo>
                  <a:cubicBezTo>
                    <a:pt x="1723" y="496"/>
                    <a:pt x="1806" y="638"/>
                    <a:pt x="1865" y="815"/>
                  </a:cubicBezTo>
                  <a:lnTo>
                    <a:pt x="2195" y="744"/>
                  </a:lnTo>
                  <a:cubicBezTo>
                    <a:pt x="2136" y="508"/>
                    <a:pt x="2006" y="331"/>
                    <a:pt x="1841" y="201"/>
                  </a:cubicBezTo>
                  <a:cubicBezTo>
                    <a:pt x="1664" y="71"/>
                    <a:pt x="1452" y="1"/>
                    <a:pt x="12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7"/>
            <p:cNvSpPr/>
            <p:nvPr/>
          </p:nvSpPr>
          <p:spPr>
            <a:xfrm>
              <a:off x="5950100" y="837100"/>
              <a:ext cx="49850" cy="63450"/>
            </a:xfrm>
            <a:custGeom>
              <a:avLst/>
              <a:gdLst/>
              <a:ahLst/>
              <a:cxnLst/>
              <a:rect l="l" t="t" r="r" b="b"/>
              <a:pathLst>
                <a:path w="1994" h="2538" extrusionOk="0">
                  <a:moveTo>
                    <a:pt x="0" y="1"/>
                  </a:moveTo>
                  <a:lnTo>
                    <a:pt x="0" y="2537"/>
                  </a:lnTo>
                  <a:lnTo>
                    <a:pt x="342" y="2537"/>
                  </a:lnTo>
                  <a:lnTo>
                    <a:pt x="342" y="1346"/>
                  </a:lnTo>
                  <a:lnTo>
                    <a:pt x="1652" y="1346"/>
                  </a:lnTo>
                  <a:lnTo>
                    <a:pt x="1652" y="2537"/>
                  </a:lnTo>
                  <a:lnTo>
                    <a:pt x="1994" y="2537"/>
                  </a:lnTo>
                  <a:lnTo>
                    <a:pt x="1994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42" y="1039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7"/>
            <p:cNvSpPr/>
            <p:nvPr/>
          </p:nvSpPr>
          <p:spPr>
            <a:xfrm>
              <a:off x="5913225" y="713825"/>
              <a:ext cx="25" cy="112400"/>
            </a:xfrm>
            <a:custGeom>
              <a:avLst/>
              <a:gdLst/>
              <a:ahLst/>
              <a:cxnLst/>
              <a:rect l="l" t="t" r="r" b="b"/>
              <a:pathLst>
                <a:path w="1" h="4496" fill="none" extrusionOk="0">
                  <a:moveTo>
                    <a:pt x="1" y="1"/>
                  </a:moveTo>
                  <a:lnTo>
                    <a:pt x="1" y="4495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5886675" y="640975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192" y="1"/>
                  </a:moveTo>
                  <a:cubicBezTo>
                    <a:pt x="968" y="1"/>
                    <a:pt x="768" y="60"/>
                    <a:pt x="579" y="154"/>
                  </a:cubicBezTo>
                  <a:cubicBezTo>
                    <a:pt x="390" y="260"/>
                    <a:pt x="249" y="402"/>
                    <a:pt x="154" y="602"/>
                  </a:cubicBezTo>
                  <a:cubicBezTo>
                    <a:pt x="48" y="803"/>
                    <a:pt x="1" y="1027"/>
                    <a:pt x="1" y="1298"/>
                  </a:cubicBezTo>
                  <a:cubicBezTo>
                    <a:pt x="1" y="1534"/>
                    <a:pt x="48" y="1758"/>
                    <a:pt x="131" y="1971"/>
                  </a:cubicBezTo>
                  <a:cubicBezTo>
                    <a:pt x="225" y="2183"/>
                    <a:pt x="355" y="2348"/>
                    <a:pt x="520" y="2454"/>
                  </a:cubicBezTo>
                  <a:cubicBezTo>
                    <a:pt x="697" y="2572"/>
                    <a:pt x="921" y="2620"/>
                    <a:pt x="1192" y="2620"/>
                  </a:cubicBezTo>
                  <a:cubicBezTo>
                    <a:pt x="1452" y="2620"/>
                    <a:pt x="1676" y="2549"/>
                    <a:pt x="1865" y="2407"/>
                  </a:cubicBezTo>
                  <a:cubicBezTo>
                    <a:pt x="2042" y="2266"/>
                    <a:pt x="2172" y="2053"/>
                    <a:pt x="2242" y="1782"/>
                  </a:cubicBezTo>
                  <a:lnTo>
                    <a:pt x="1900" y="1688"/>
                  </a:lnTo>
                  <a:cubicBezTo>
                    <a:pt x="1853" y="1900"/>
                    <a:pt x="1770" y="2065"/>
                    <a:pt x="1641" y="2171"/>
                  </a:cubicBezTo>
                  <a:cubicBezTo>
                    <a:pt x="1511" y="2278"/>
                    <a:pt x="1346" y="2336"/>
                    <a:pt x="1157" y="2336"/>
                  </a:cubicBezTo>
                  <a:cubicBezTo>
                    <a:pt x="1004" y="2336"/>
                    <a:pt x="862" y="2301"/>
                    <a:pt x="732" y="2219"/>
                  </a:cubicBezTo>
                  <a:cubicBezTo>
                    <a:pt x="603" y="2136"/>
                    <a:pt x="496" y="2018"/>
                    <a:pt x="437" y="1853"/>
                  </a:cubicBezTo>
                  <a:cubicBezTo>
                    <a:pt x="378" y="1699"/>
                    <a:pt x="343" y="1511"/>
                    <a:pt x="343" y="1298"/>
                  </a:cubicBezTo>
                  <a:cubicBezTo>
                    <a:pt x="343" y="1121"/>
                    <a:pt x="367" y="968"/>
                    <a:pt x="426" y="803"/>
                  </a:cubicBezTo>
                  <a:cubicBezTo>
                    <a:pt x="473" y="650"/>
                    <a:pt x="567" y="520"/>
                    <a:pt x="697" y="425"/>
                  </a:cubicBezTo>
                  <a:cubicBezTo>
                    <a:pt x="827" y="343"/>
                    <a:pt x="992" y="296"/>
                    <a:pt x="1192" y="296"/>
                  </a:cubicBezTo>
                  <a:cubicBezTo>
                    <a:pt x="1358" y="296"/>
                    <a:pt x="1499" y="331"/>
                    <a:pt x="1605" y="414"/>
                  </a:cubicBezTo>
                  <a:cubicBezTo>
                    <a:pt x="1723" y="496"/>
                    <a:pt x="1806" y="638"/>
                    <a:pt x="1865" y="815"/>
                  </a:cubicBezTo>
                  <a:lnTo>
                    <a:pt x="2195" y="744"/>
                  </a:lnTo>
                  <a:cubicBezTo>
                    <a:pt x="2124" y="508"/>
                    <a:pt x="2006" y="331"/>
                    <a:pt x="1829" y="201"/>
                  </a:cubicBezTo>
                  <a:cubicBezTo>
                    <a:pt x="1664" y="71"/>
                    <a:pt x="1452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6014100" y="642750"/>
              <a:ext cx="49850" cy="63425"/>
            </a:xfrm>
            <a:custGeom>
              <a:avLst/>
              <a:gdLst/>
              <a:ahLst/>
              <a:cxnLst/>
              <a:rect l="l" t="t" r="r" b="b"/>
              <a:pathLst>
                <a:path w="1994" h="2537" extrusionOk="0">
                  <a:moveTo>
                    <a:pt x="0" y="0"/>
                  </a:moveTo>
                  <a:lnTo>
                    <a:pt x="0" y="2537"/>
                  </a:lnTo>
                  <a:lnTo>
                    <a:pt x="342" y="2537"/>
                  </a:lnTo>
                  <a:lnTo>
                    <a:pt x="342" y="1345"/>
                  </a:lnTo>
                  <a:lnTo>
                    <a:pt x="1652" y="1345"/>
                  </a:lnTo>
                  <a:lnTo>
                    <a:pt x="1652" y="2537"/>
                  </a:lnTo>
                  <a:lnTo>
                    <a:pt x="1994" y="2537"/>
                  </a:lnTo>
                  <a:lnTo>
                    <a:pt x="1994" y="0"/>
                  </a:lnTo>
                  <a:lnTo>
                    <a:pt x="1652" y="0"/>
                  </a:lnTo>
                  <a:lnTo>
                    <a:pt x="1652" y="1050"/>
                  </a:lnTo>
                  <a:lnTo>
                    <a:pt x="342" y="1050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5949200" y="641275"/>
              <a:ext cx="60800" cy="65500"/>
            </a:xfrm>
            <a:custGeom>
              <a:avLst/>
              <a:gdLst/>
              <a:ahLst/>
              <a:cxnLst/>
              <a:rect l="l" t="t" r="r" b="b"/>
              <a:pathLst>
                <a:path w="2432" h="2620" extrusionOk="0">
                  <a:moveTo>
                    <a:pt x="1216" y="284"/>
                  </a:moveTo>
                  <a:cubicBezTo>
                    <a:pt x="1464" y="284"/>
                    <a:pt x="1676" y="366"/>
                    <a:pt x="1841" y="543"/>
                  </a:cubicBezTo>
                  <a:cubicBezTo>
                    <a:pt x="1995" y="720"/>
                    <a:pt x="2077" y="968"/>
                    <a:pt x="2077" y="1263"/>
                  </a:cubicBezTo>
                  <a:cubicBezTo>
                    <a:pt x="2077" y="1652"/>
                    <a:pt x="1995" y="1923"/>
                    <a:pt x="1829" y="2089"/>
                  </a:cubicBezTo>
                  <a:cubicBezTo>
                    <a:pt x="1652" y="2242"/>
                    <a:pt x="1452" y="2324"/>
                    <a:pt x="1216" y="2324"/>
                  </a:cubicBezTo>
                  <a:cubicBezTo>
                    <a:pt x="1051" y="2324"/>
                    <a:pt x="897" y="2289"/>
                    <a:pt x="756" y="2207"/>
                  </a:cubicBezTo>
                  <a:cubicBezTo>
                    <a:pt x="626" y="2112"/>
                    <a:pt x="520" y="1994"/>
                    <a:pt x="461" y="1841"/>
                  </a:cubicBezTo>
                  <a:cubicBezTo>
                    <a:pt x="390" y="1687"/>
                    <a:pt x="355" y="1511"/>
                    <a:pt x="355" y="1298"/>
                  </a:cubicBezTo>
                  <a:cubicBezTo>
                    <a:pt x="355" y="980"/>
                    <a:pt x="437" y="732"/>
                    <a:pt x="591" y="543"/>
                  </a:cubicBezTo>
                  <a:cubicBezTo>
                    <a:pt x="756" y="366"/>
                    <a:pt x="968" y="284"/>
                    <a:pt x="1216" y="284"/>
                  </a:cubicBezTo>
                  <a:close/>
                  <a:moveTo>
                    <a:pt x="1216" y="0"/>
                  </a:moveTo>
                  <a:cubicBezTo>
                    <a:pt x="992" y="0"/>
                    <a:pt x="791" y="48"/>
                    <a:pt x="603" y="154"/>
                  </a:cubicBezTo>
                  <a:cubicBezTo>
                    <a:pt x="414" y="260"/>
                    <a:pt x="260" y="413"/>
                    <a:pt x="166" y="614"/>
                  </a:cubicBezTo>
                  <a:cubicBezTo>
                    <a:pt x="60" y="814"/>
                    <a:pt x="1" y="1050"/>
                    <a:pt x="1" y="1298"/>
                  </a:cubicBezTo>
                  <a:cubicBezTo>
                    <a:pt x="1" y="1558"/>
                    <a:pt x="60" y="1782"/>
                    <a:pt x="154" y="1982"/>
                  </a:cubicBezTo>
                  <a:cubicBezTo>
                    <a:pt x="249" y="2183"/>
                    <a:pt x="390" y="2336"/>
                    <a:pt x="579" y="2454"/>
                  </a:cubicBezTo>
                  <a:cubicBezTo>
                    <a:pt x="768" y="2560"/>
                    <a:pt x="980" y="2619"/>
                    <a:pt x="1216" y="2619"/>
                  </a:cubicBezTo>
                  <a:cubicBezTo>
                    <a:pt x="1570" y="2619"/>
                    <a:pt x="1865" y="2501"/>
                    <a:pt x="2089" y="2266"/>
                  </a:cubicBezTo>
                  <a:cubicBezTo>
                    <a:pt x="2313" y="2018"/>
                    <a:pt x="2431" y="1699"/>
                    <a:pt x="2431" y="1275"/>
                  </a:cubicBezTo>
                  <a:cubicBezTo>
                    <a:pt x="2431" y="1050"/>
                    <a:pt x="2384" y="838"/>
                    <a:pt x="2278" y="638"/>
                  </a:cubicBezTo>
                  <a:cubicBezTo>
                    <a:pt x="2183" y="437"/>
                    <a:pt x="2042" y="284"/>
                    <a:pt x="1853" y="166"/>
                  </a:cubicBezTo>
                  <a:cubicBezTo>
                    <a:pt x="1664" y="48"/>
                    <a:pt x="1452" y="0"/>
                    <a:pt x="1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5807350" y="643050"/>
              <a:ext cx="49875" cy="63125"/>
            </a:xfrm>
            <a:custGeom>
              <a:avLst/>
              <a:gdLst/>
              <a:ahLst/>
              <a:cxnLst/>
              <a:rect l="l" t="t" r="r" b="b"/>
              <a:pathLst>
                <a:path w="1995" h="2525" extrusionOk="0">
                  <a:moveTo>
                    <a:pt x="1" y="0"/>
                  </a:moveTo>
                  <a:lnTo>
                    <a:pt x="1" y="2525"/>
                  </a:lnTo>
                  <a:lnTo>
                    <a:pt x="343" y="2525"/>
                  </a:lnTo>
                  <a:lnTo>
                    <a:pt x="343" y="1487"/>
                  </a:lnTo>
                  <a:lnTo>
                    <a:pt x="1652" y="1487"/>
                  </a:lnTo>
                  <a:lnTo>
                    <a:pt x="1652" y="2525"/>
                  </a:lnTo>
                  <a:lnTo>
                    <a:pt x="1994" y="2525"/>
                  </a:lnTo>
                  <a:lnTo>
                    <a:pt x="1994" y="0"/>
                  </a:lnTo>
                  <a:lnTo>
                    <a:pt x="1652" y="0"/>
                  </a:lnTo>
                  <a:lnTo>
                    <a:pt x="1652" y="1192"/>
                  </a:lnTo>
                  <a:lnTo>
                    <a:pt x="343" y="1192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5862200" y="687875"/>
              <a:ext cx="24500" cy="37175"/>
            </a:xfrm>
            <a:custGeom>
              <a:avLst/>
              <a:gdLst/>
              <a:ahLst/>
              <a:cxnLst/>
              <a:rect l="l" t="t" r="r" b="b"/>
              <a:pathLst>
                <a:path w="980" h="1487" extrusionOk="0">
                  <a:moveTo>
                    <a:pt x="520" y="0"/>
                  </a:moveTo>
                  <a:cubicBezTo>
                    <a:pt x="378" y="0"/>
                    <a:pt x="260" y="36"/>
                    <a:pt x="178" y="107"/>
                  </a:cubicBezTo>
                  <a:cubicBezTo>
                    <a:pt x="95" y="189"/>
                    <a:pt x="48" y="295"/>
                    <a:pt x="36" y="425"/>
                  </a:cubicBezTo>
                  <a:lnTo>
                    <a:pt x="225" y="449"/>
                  </a:lnTo>
                  <a:cubicBezTo>
                    <a:pt x="225" y="354"/>
                    <a:pt x="248" y="284"/>
                    <a:pt x="307" y="225"/>
                  </a:cubicBezTo>
                  <a:cubicBezTo>
                    <a:pt x="355" y="177"/>
                    <a:pt x="425" y="154"/>
                    <a:pt x="508" y="154"/>
                  </a:cubicBezTo>
                  <a:cubicBezTo>
                    <a:pt x="591" y="154"/>
                    <a:pt x="661" y="177"/>
                    <a:pt x="709" y="225"/>
                  </a:cubicBezTo>
                  <a:cubicBezTo>
                    <a:pt x="768" y="272"/>
                    <a:pt x="791" y="331"/>
                    <a:pt x="791" y="413"/>
                  </a:cubicBezTo>
                  <a:cubicBezTo>
                    <a:pt x="791" y="472"/>
                    <a:pt x="756" y="543"/>
                    <a:pt x="709" y="626"/>
                  </a:cubicBezTo>
                  <a:cubicBezTo>
                    <a:pt x="650" y="708"/>
                    <a:pt x="543" y="803"/>
                    <a:pt x="378" y="944"/>
                  </a:cubicBezTo>
                  <a:cubicBezTo>
                    <a:pt x="272" y="1027"/>
                    <a:pt x="201" y="1098"/>
                    <a:pt x="142" y="1168"/>
                  </a:cubicBezTo>
                  <a:cubicBezTo>
                    <a:pt x="83" y="1227"/>
                    <a:pt x="48" y="1298"/>
                    <a:pt x="24" y="1357"/>
                  </a:cubicBezTo>
                  <a:cubicBezTo>
                    <a:pt x="13" y="1404"/>
                    <a:pt x="1" y="1440"/>
                    <a:pt x="1" y="1487"/>
                  </a:cubicBezTo>
                  <a:lnTo>
                    <a:pt x="980" y="1487"/>
                  </a:lnTo>
                  <a:lnTo>
                    <a:pt x="980" y="1310"/>
                  </a:lnTo>
                  <a:lnTo>
                    <a:pt x="248" y="1310"/>
                  </a:lnTo>
                  <a:cubicBezTo>
                    <a:pt x="272" y="1274"/>
                    <a:pt x="296" y="1251"/>
                    <a:pt x="331" y="1216"/>
                  </a:cubicBezTo>
                  <a:cubicBezTo>
                    <a:pt x="366" y="1180"/>
                    <a:pt x="425" y="1121"/>
                    <a:pt x="543" y="1027"/>
                  </a:cubicBezTo>
                  <a:cubicBezTo>
                    <a:pt x="673" y="921"/>
                    <a:pt x="768" y="826"/>
                    <a:pt x="815" y="767"/>
                  </a:cubicBezTo>
                  <a:cubicBezTo>
                    <a:pt x="874" y="708"/>
                    <a:pt x="921" y="637"/>
                    <a:pt x="945" y="590"/>
                  </a:cubicBezTo>
                  <a:cubicBezTo>
                    <a:pt x="968" y="531"/>
                    <a:pt x="980" y="472"/>
                    <a:pt x="980" y="413"/>
                  </a:cubicBezTo>
                  <a:cubicBezTo>
                    <a:pt x="980" y="295"/>
                    <a:pt x="933" y="201"/>
                    <a:pt x="850" y="118"/>
                  </a:cubicBezTo>
                  <a:cubicBezTo>
                    <a:pt x="768" y="36"/>
                    <a:pt x="661" y="0"/>
                    <a:pt x="5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7"/>
            <p:cNvSpPr/>
            <p:nvPr/>
          </p:nvSpPr>
          <p:spPr>
            <a:xfrm>
              <a:off x="6016150" y="1062725"/>
              <a:ext cx="112400" cy="25"/>
            </a:xfrm>
            <a:custGeom>
              <a:avLst/>
              <a:gdLst/>
              <a:ahLst/>
              <a:cxnLst/>
              <a:rect l="l" t="t" r="r" b="b"/>
              <a:pathLst>
                <a:path w="4496" h="1" fill="none" extrusionOk="0">
                  <a:moveTo>
                    <a:pt x="1" y="0"/>
                  </a:moveTo>
                  <a:lnTo>
                    <a:pt x="4495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7"/>
            <p:cNvSpPr/>
            <p:nvPr/>
          </p:nvSpPr>
          <p:spPr>
            <a:xfrm>
              <a:off x="6146800" y="1062725"/>
              <a:ext cx="18625" cy="25"/>
            </a:xfrm>
            <a:custGeom>
              <a:avLst/>
              <a:gdLst/>
              <a:ahLst/>
              <a:cxnLst/>
              <a:rect l="l" t="t" r="r" b="b"/>
              <a:pathLst>
                <a:path w="745" h="1" fill="none" extrusionOk="0">
                  <a:moveTo>
                    <a:pt x="1" y="0"/>
                  </a:moveTo>
                  <a:lnTo>
                    <a:pt x="744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7"/>
            <p:cNvSpPr/>
            <p:nvPr/>
          </p:nvSpPr>
          <p:spPr>
            <a:xfrm>
              <a:off x="6183675" y="1062725"/>
              <a:ext cx="18600" cy="25"/>
            </a:xfrm>
            <a:custGeom>
              <a:avLst/>
              <a:gdLst/>
              <a:ahLst/>
              <a:cxnLst/>
              <a:rect l="l" t="t" r="r" b="b"/>
              <a:pathLst>
                <a:path w="744" h="1" fill="none" extrusionOk="0">
                  <a:moveTo>
                    <a:pt x="0" y="0"/>
                  </a:moveTo>
                  <a:lnTo>
                    <a:pt x="744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7"/>
            <p:cNvSpPr/>
            <p:nvPr/>
          </p:nvSpPr>
          <p:spPr>
            <a:xfrm>
              <a:off x="6220550" y="1062725"/>
              <a:ext cx="18600" cy="25"/>
            </a:xfrm>
            <a:custGeom>
              <a:avLst/>
              <a:gdLst/>
              <a:ahLst/>
              <a:cxnLst/>
              <a:rect l="l" t="t" r="r" b="b"/>
              <a:pathLst>
                <a:path w="744" h="1" fill="none" extrusionOk="0">
                  <a:moveTo>
                    <a:pt x="0" y="0"/>
                  </a:moveTo>
                  <a:lnTo>
                    <a:pt x="743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7"/>
            <p:cNvSpPr/>
            <p:nvPr/>
          </p:nvSpPr>
          <p:spPr>
            <a:xfrm>
              <a:off x="5234600" y="837400"/>
              <a:ext cx="49575" cy="63150"/>
            </a:xfrm>
            <a:custGeom>
              <a:avLst/>
              <a:gdLst/>
              <a:ahLst/>
              <a:cxnLst/>
              <a:rect l="l" t="t" r="r" b="b"/>
              <a:pathLst>
                <a:path w="1983" h="2526" extrusionOk="0">
                  <a:moveTo>
                    <a:pt x="1" y="0"/>
                  </a:moveTo>
                  <a:lnTo>
                    <a:pt x="1" y="2525"/>
                  </a:lnTo>
                  <a:lnTo>
                    <a:pt x="331" y="2525"/>
                  </a:lnTo>
                  <a:lnTo>
                    <a:pt x="331" y="1334"/>
                  </a:lnTo>
                  <a:lnTo>
                    <a:pt x="1652" y="1334"/>
                  </a:lnTo>
                  <a:lnTo>
                    <a:pt x="1652" y="2525"/>
                  </a:lnTo>
                  <a:lnTo>
                    <a:pt x="1983" y="2525"/>
                  </a:lnTo>
                  <a:lnTo>
                    <a:pt x="1983" y="0"/>
                  </a:lnTo>
                  <a:lnTo>
                    <a:pt x="1652" y="0"/>
                  </a:lnTo>
                  <a:lnTo>
                    <a:pt x="1652" y="1039"/>
                  </a:lnTo>
                  <a:lnTo>
                    <a:pt x="331" y="1039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7"/>
            <p:cNvSpPr/>
            <p:nvPr/>
          </p:nvSpPr>
          <p:spPr>
            <a:xfrm>
              <a:off x="5288575" y="835625"/>
              <a:ext cx="60500" cy="65500"/>
            </a:xfrm>
            <a:custGeom>
              <a:avLst/>
              <a:gdLst/>
              <a:ahLst/>
              <a:cxnLst/>
              <a:rect l="l" t="t" r="r" b="b"/>
              <a:pathLst>
                <a:path w="2420" h="2620" extrusionOk="0">
                  <a:moveTo>
                    <a:pt x="1216" y="284"/>
                  </a:moveTo>
                  <a:cubicBezTo>
                    <a:pt x="1463" y="284"/>
                    <a:pt x="1664" y="366"/>
                    <a:pt x="1829" y="543"/>
                  </a:cubicBezTo>
                  <a:cubicBezTo>
                    <a:pt x="1994" y="720"/>
                    <a:pt x="2077" y="968"/>
                    <a:pt x="2077" y="1263"/>
                  </a:cubicBezTo>
                  <a:cubicBezTo>
                    <a:pt x="2077" y="1652"/>
                    <a:pt x="1994" y="1924"/>
                    <a:pt x="1817" y="2089"/>
                  </a:cubicBezTo>
                  <a:cubicBezTo>
                    <a:pt x="1652" y="2254"/>
                    <a:pt x="1452" y="2325"/>
                    <a:pt x="1204" y="2325"/>
                  </a:cubicBezTo>
                  <a:cubicBezTo>
                    <a:pt x="1039" y="2325"/>
                    <a:pt x="897" y="2289"/>
                    <a:pt x="756" y="2207"/>
                  </a:cubicBezTo>
                  <a:cubicBezTo>
                    <a:pt x="626" y="2112"/>
                    <a:pt x="520" y="1994"/>
                    <a:pt x="449" y="1841"/>
                  </a:cubicBezTo>
                  <a:cubicBezTo>
                    <a:pt x="378" y="1688"/>
                    <a:pt x="343" y="1511"/>
                    <a:pt x="343" y="1310"/>
                  </a:cubicBezTo>
                  <a:cubicBezTo>
                    <a:pt x="343" y="980"/>
                    <a:pt x="425" y="732"/>
                    <a:pt x="590" y="555"/>
                  </a:cubicBezTo>
                  <a:cubicBezTo>
                    <a:pt x="756" y="366"/>
                    <a:pt x="968" y="284"/>
                    <a:pt x="1216" y="284"/>
                  </a:cubicBezTo>
                  <a:close/>
                  <a:moveTo>
                    <a:pt x="1216" y="1"/>
                  </a:moveTo>
                  <a:cubicBezTo>
                    <a:pt x="992" y="1"/>
                    <a:pt x="791" y="48"/>
                    <a:pt x="602" y="154"/>
                  </a:cubicBezTo>
                  <a:cubicBezTo>
                    <a:pt x="402" y="260"/>
                    <a:pt x="260" y="414"/>
                    <a:pt x="154" y="614"/>
                  </a:cubicBezTo>
                  <a:cubicBezTo>
                    <a:pt x="48" y="815"/>
                    <a:pt x="1" y="1051"/>
                    <a:pt x="1" y="1298"/>
                  </a:cubicBezTo>
                  <a:cubicBezTo>
                    <a:pt x="1" y="1558"/>
                    <a:pt x="48" y="1782"/>
                    <a:pt x="154" y="1983"/>
                  </a:cubicBezTo>
                  <a:cubicBezTo>
                    <a:pt x="248" y="2183"/>
                    <a:pt x="390" y="2337"/>
                    <a:pt x="579" y="2454"/>
                  </a:cubicBezTo>
                  <a:cubicBezTo>
                    <a:pt x="767" y="2561"/>
                    <a:pt x="980" y="2620"/>
                    <a:pt x="1216" y="2620"/>
                  </a:cubicBezTo>
                  <a:cubicBezTo>
                    <a:pt x="1570" y="2620"/>
                    <a:pt x="1865" y="2502"/>
                    <a:pt x="2089" y="2266"/>
                  </a:cubicBezTo>
                  <a:cubicBezTo>
                    <a:pt x="2313" y="2018"/>
                    <a:pt x="2419" y="1699"/>
                    <a:pt x="2419" y="1275"/>
                  </a:cubicBezTo>
                  <a:cubicBezTo>
                    <a:pt x="2419" y="1051"/>
                    <a:pt x="2372" y="838"/>
                    <a:pt x="2277" y="638"/>
                  </a:cubicBezTo>
                  <a:cubicBezTo>
                    <a:pt x="2183" y="437"/>
                    <a:pt x="2042" y="284"/>
                    <a:pt x="1853" y="166"/>
                  </a:cubicBezTo>
                  <a:cubicBezTo>
                    <a:pt x="1664" y="60"/>
                    <a:pt x="1452" y="1"/>
                    <a:pt x="1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7"/>
            <p:cNvSpPr/>
            <p:nvPr/>
          </p:nvSpPr>
          <p:spPr>
            <a:xfrm>
              <a:off x="5437525" y="1098700"/>
              <a:ext cx="60475" cy="65500"/>
            </a:xfrm>
            <a:custGeom>
              <a:avLst/>
              <a:gdLst/>
              <a:ahLst/>
              <a:cxnLst/>
              <a:rect l="l" t="t" r="r" b="b"/>
              <a:pathLst>
                <a:path w="2419" h="2620" extrusionOk="0">
                  <a:moveTo>
                    <a:pt x="1215" y="284"/>
                  </a:moveTo>
                  <a:cubicBezTo>
                    <a:pt x="1463" y="284"/>
                    <a:pt x="1663" y="378"/>
                    <a:pt x="1829" y="543"/>
                  </a:cubicBezTo>
                  <a:cubicBezTo>
                    <a:pt x="1994" y="720"/>
                    <a:pt x="2076" y="968"/>
                    <a:pt x="2076" y="1275"/>
                  </a:cubicBezTo>
                  <a:cubicBezTo>
                    <a:pt x="2076" y="1652"/>
                    <a:pt x="1994" y="1924"/>
                    <a:pt x="1817" y="2089"/>
                  </a:cubicBezTo>
                  <a:cubicBezTo>
                    <a:pt x="1652" y="2254"/>
                    <a:pt x="1439" y="2336"/>
                    <a:pt x="1203" y="2336"/>
                  </a:cubicBezTo>
                  <a:cubicBezTo>
                    <a:pt x="1038" y="2336"/>
                    <a:pt x="885" y="2289"/>
                    <a:pt x="755" y="2207"/>
                  </a:cubicBezTo>
                  <a:cubicBezTo>
                    <a:pt x="614" y="2124"/>
                    <a:pt x="519" y="1994"/>
                    <a:pt x="448" y="1841"/>
                  </a:cubicBezTo>
                  <a:cubicBezTo>
                    <a:pt x="378" y="1688"/>
                    <a:pt x="342" y="1511"/>
                    <a:pt x="342" y="1310"/>
                  </a:cubicBezTo>
                  <a:cubicBezTo>
                    <a:pt x="342" y="980"/>
                    <a:pt x="425" y="732"/>
                    <a:pt x="590" y="555"/>
                  </a:cubicBezTo>
                  <a:cubicBezTo>
                    <a:pt x="755" y="378"/>
                    <a:pt x="956" y="284"/>
                    <a:pt x="1215" y="284"/>
                  </a:cubicBezTo>
                  <a:close/>
                  <a:moveTo>
                    <a:pt x="1203" y="1"/>
                  </a:moveTo>
                  <a:cubicBezTo>
                    <a:pt x="991" y="1"/>
                    <a:pt x="779" y="48"/>
                    <a:pt x="590" y="154"/>
                  </a:cubicBezTo>
                  <a:cubicBezTo>
                    <a:pt x="401" y="260"/>
                    <a:pt x="260" y="414"/>
                    <a:pt x="153" y="614"/>
                  </a:cubicBezTo>
                  <a:cubicBezTo>
                    <a:pt x="47" y="815"/>
                    <a:pt x="0" y="1051"/>
                    <a:pt x="0" y="1310"/>
                  </a:cubicBezTo>
                  <a:cubicBezTo>
                    <a:pt x="0" y="1558"/>
                    <a:pt x="47" y="1782"/>
                    <a:pt x="142" y="1983"/>
                  </a:cubicBezTo>
                  <a:cubicBezTo>
                    <a:pt x="248" y="2183"/>
                    <a:pt x="389" y="2336"/>
                    <a:pt x="578" y="2454"/>
                  </a:cubicBezTo>
                  <a:cubicBezTo>
                    <a:pt x="767" y="2561"/>
                    <a:pt x="967" y="2620"/>
                    <a:pt x="1203" y="2620"/>
                  </a:cubicBezTo>
                  <a:cubicBezTo>
                    <a:pt x="1569" y="2620"/>
                    <a:pt x="1852" y="2502"/>
                    <a:pt x="2076" y="2266"/>
                  </a:cubicBezTo>
                  <a:cubicBezTo>
                    <a:pt x="2312" y="2030"/>
                    <a:pt x="2418" y="1699"/>
                    <a:pt x="2418" y="1275"/>
                  </a:cubicBezTo>
                  <a:cubicBezTo>
                    <a:pt x="2418" y="1051"/>
                    <a:pt x="2371" y="838"/>
                    <a:pt x="2277" y="638"/>
                  </a:cubicBezTo>
                  <a:cubicBezTo>
                    <a:pt x="2183" y="449"/>
                    <a:pt x="2041" y="284"/>
                    <a:pt x="1852" y="166"/>
                  </a:cubicBezTo>
                  <a:cubicBezTo>
                    <a:pt x="1663" y="60"/>
                    <a:pt x="1451" y="1"/>
                    <a:pt x="12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7"/>
            <p:cNvSpPr/>
            <p:nvPr/>
          </p:nvSpPr>
          <p:spPr>
            <a:xfrm>
              <a:off x="5295650" y="1100175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204" y="1"/>
                  </a:moveTo>
                  <a:cubicBezTo>
                    <a:pt x="980" y="1"/>
                    <a:pt x="779" y="48"/>
                    <a:pt x="591" y="154"/>
                  </a:cubicBezTo>
                  <a:cubicBezTo>
                    <a:pt x="402" y="260"/>
                    <a:pt x="260" y="402"/>
                    <a:pt x="154" y="602"/>
                  </a:cubicBezTo>
                  <a:cubicBezTo>
                    <a:pt x="60" y="803"/>
                    <a:pt x="1" y="1027"/>
                    <a:pt x="1" y="1286"/>
                  </a:cubicBezTo>
                  <a:cubicBezTo>
                    <a:pt x="1" y="1534"/>
                    <a:pt x="48" y="1758"/>
                    <a:pt x="142" y="1971"/>
                  </a:cubicBezTo>
                  <a:cubicBezTo>
                    <a:pt x="225" y="2183"/>
                    <a:pt x="355" y="2336"/>
                    <a:pt x="532" y="2454"/>
                  </a:cubicBezTo>
                  <a:cubicBezTo>
                    <a:pt x="697" y="2561"/>
                    <a:pt x="921" y="2620"/>
                    <a:pt x="1192" y="2620"/>
                  </a:cubicBezTo>
                  <a:cubicBezTo>
                    <a:pt x="1464" y="2620"/>
                    <a:pt x="1688" y="2549"/>
                    <a:pt x="1865" y="2407"/>
                  </a:cubicBezTo>
                  <a:cubicBezTo>
                    <a:pt x="2053" y="2254"/>
                    <a:pt x="2171" y="2053"/>
                    <a:pt x="2242" y="1770"/>
                  </a:cubicBezTo>
                  <a:lnTo>
                    <a:pt x="1912" y="1688"/>
                  </a:lnTo>
                  <a:cubicBezTo>
                    <a:pt x="1865" y="1900"/>
                    <a:pt x="1782" y="2065"/>
                    <a:pt x="1641" y="2171"/>
                  </a:cubicBezTo>
                  <a:cubicBezTo>
                    <a:pt x="1511" y="2277"/>
                    <a:pt x="1357" y="2336"/>
                    <a:pt x="1169" y="2336"/>
                  </a:cubicBezTo>
                  <a:cubicBezTo>
                    <a:pt x="1015" y="2336"/>
                    <a:pt x="874" y="2289"/>
                    <a:pt x="744" y="2218"/>
                  </a:cubicBezTo>
                  <a:cubicBezTo>
                    <a:pt x="602" y="2136"/>
                    <a:pt x="508" y="2018"/>
                    <a:pt x="449" y="1853"/>
                  </a:cubicBezTo>
                  <a:cubicBezTo>
                    <a:pt x="378" y="1688"/>
                    <a:pt x="355" y="1511"/>
                    <a:pt x="355" y="1286"/>
                  </a:cubicBezTo>
                  <a:cubicBezTo>
                    <a:pt x="355" y="1121"/>
                    <a:pt x="378" y="956"/>
                    <a:pt x="437" y="803"/>
                  </a:cubicBezTo>
                  <a:cubicBezTo>
                    <a:pt x="484" y="649"/>
                    <a:pt x="579" y="520"/>
                    <a:pt x="709" y="425"/>
                  </a:cubicBezTo>
                  <a:cubicBezTo>
                    <a:pt x="838" y="331"/>
                    <a:pt x="1004" y="284"/>
                    <a:pt x="1192" y="284"/>
                  </a:cubicBezTo>
                  <a:cubicBezTo>
                    <a:pt x="1369" y="284"/>
                    <a:pt x="1511" y="331"/>
                    <a:pt x="1617" y="414"/>
                  </a:cubicBezTo>
                  <a:cubicBezTo>
                    <a:pt x="1723" y="496"/>
                    <a:pt x="1818" y="626"/>
                    <a:pt x="1876" y="815"/>
                  </a:cubicBezTo>
                  <a:lnTo>
                    <a:pt x="2207" y="744"/>
                  </a:lnTo>
                  <a:cubicBezTo>
                    <a:pt x="2136" y="508"/>
                    <a:pt x="2018" y="319"/>
                    <a:pt x="1841" y="189"/>
                  </a:cubicBezTo>
                  <a:cubicBezTo>
                    <a:pt x="1664" y="60"/>
                    <a:pt x="1452" y="1"/>
                    <a:pt x="12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7"/>
            <p:cNvSpPr/>
            <p:nvPr/>
          </p:nvSpPr>
          <p:spPr>
            <a:xfrm>
              <a:off x="5357300" y="1102250"/>
              <a:ext cx="49875" cy="63425"/>
            </a:xfrm>
            <a:custGeom>
              <a:avLst/>
              <a:gdLst/>
              <a:ahLst/>
              <a:cxnLst/>
              <a:rect l="l" t="t" r="r" b="b"/>
              <a:pathLst>
                <a:path w="1995" h="2537" extrusionOk="0">
                  <a:moveTo>
                    <a:pt x="0" y="0"/>
                  </a:moveTo>
                  <a:lnTo>
                    <a:pt x="0" y="2537"/>
                  </a:lnTo>
                  <a:lnTo>
                    <a:pt x="342" y="2537"/>
                  </a:lnTo>
                  <a:lnTo>
                    <a:pt x="342" y="1345"/>
                  </a:lnTo>
                  <a:lnTo>
                    <a:pt x="1652" y="1345"/>
                  </a:lnTo>
                  <a:lnTo>
                    <a:pt x="1652" y="2537"/>
                  </a:lnTo>
                  <a:lnTo>
                    <a:pt x="1994" y="2537"/>
                  </a:lnTo>
                  <a:lnTo>
                    <a:pt x="1994" y="0"/>
                  </a:lnTo>
                  <a:lnTo>
                    <a:pt x="1652" y="0"/>
                  </a:lnTo>
                  <a:lnTo>
                    <a:pt x="1652" y="1038"/>
                  </a:lnTo>
                  <a:lnTo>
                    <a:pt x="342" y="1038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7"/>
            <p:cNvSpPr/>
            <p:nvPr/>
          </p:nvSpPr>
          <p:spPr>
            <a:xfrm>
              <a:off x="5411550" y="1147375"/>
              <a:ext cx="24225" cy="37775"/>
            </a:xfrm>
            <a:custGeom>
              <a:avLst/>
              <a:gdLst/>
              <a:ahLst/>
              <a:cxnLst/>
              <a:rect l="l" t="t" r="r" b="b"/>
              <a:pathLst>
                <a:path w="969" h="1511" extrusionOk="0">
                  <a:moveTo>
                    <a:pt x="473" y="0"/>
                  </a:moveTo>
                  <a:cubicBezTo>
                    <a:pt x="355" y="0"/>
                    <a:pt x="249" y="24"/>
                    <a:pt x="178" y="95"/>
                  </a:cubicBezTo>
                  <a:cubicBezTo>
                    <a:pt x="95" y="165"/>
                    <a:pt x="48" y="260"/>
                    <a:pt x="25" y="378"/>
                  </a:cubicBezTo>
                  <a:lnTo>
                    <a:pt x="202" y="413"/>
                  </a:lnTo>
                  <a:cubicBezTo>
                    <a:pt x="225" y="319"/>
                    <a:pt x="249" y="260"/>
                    <a:pt x="296" y="212"/>
                  </a:cubicBezTo>
                  <a:cubicBezTo>
                    <a:pt x="343" y="165"/>
                    <a:pt x="402" y="142"/>
                    <a:pt x="473" y="142"/>
                  </a:cubicBezTo>
                  <a:cubicBezTo>
                    <a:pt x="544" y="142"/>
                    <a:pt x="603" y="165"/>
                    <a:pt x="650" y="212"/>
                  </a:cubicBezTo>
                  <a:cubicBezTo>
                    <a:pt x="697" y="248"/>
                    <a:pt x="721" y="307"/>
                    <a:pt x="721" y="378"/>
                  </a:cubicBezTo>
                  <a:cubicBezTo>
                    <a:pt x="721" y="460"/>
                    <a:pt x="685" y="519"/>
                    <a:pt x="626" y="566"/>
                  </a:cubicBezTo>
                  <a:cubicBezTo>
                    <a:pt x="555" y="602"/>
                    <a:pt x="496" y="625"/>
                    <a:pt x="414" y="625"/>
                  </a:cubicBezTo>
                  <a:lnTo>
                    <a:pt x="378" y="625"/>
                  </a:lnTo>
                  <a:lnTo>
                    <a:pt x="367" y="779"/>
                  </a:lnTo>
                  <a:cubicBezTo>
                    <a:pt x="414" y="767"/>
                    <a:pt x="461" y="755"/>
                    <a:pt x="496" y="755"/>
                  </a:cubicBezTo>
                  <a:cubicBezTo>
                    <a:pt x="579" y="755"/>
                    <a:pt x="650" y="791"/>
                    <a:pt x="697" y="838"/>
                  </a:cubicBezTo>
                  <a:cubicBezTo>
                    <a:pt x="756" y="897"/>
                    <a:pt x="780" y="967"/>
                    <a:pt x="780" y="1050"/>
                  </a:cubicBezTo>
                  <a:cubicBezTo>
                    <a:pt x="780" y="1133"/>
                    <a:pt x="756" y="1203"/>
                    <a:pt x="697" y="1262"/>
                  </a:cubicBezTo>
                  <a:cubicBezTo>
                    <a:pt x="638" y="1321"/>
                    <a:pt x="567" y="1357"/>
                    <a:pt x="473" y="1357"/>
                  </a:cubicBezTo>
                  <a:cubicBezTo>
                    <a:pt x="402" y="1357"/>
                    <a:pt x="343" y="1333"/>
                    <a:pt x="296" y="1286"/>
                  </a:cubicBezTo>
                  <a:cubicBezTo>
                    <a:pt x="249" y="1239"/>
                    <a:pt x="213" y="1168"/>
                    <a:pt x="190" y="1062"/>
                  </a:cubicBezTo>
                  <a:lnTo>
                    <a:pt x="1" y="1085"/>
                  </a:lnTo>
                  <a:cubicBezTo>
                    <a:pt x="13" y="1215"/>
                    <a:pt x="72" y="1310"/>
                    <a:pt x="154" y="1392"/>
                  </a:cubicBezTo>
                  <a:cubicBezTo>
                    <a:pt x="237" y="1463"/>
                    <a:pt x="343" y="1510"/>
                    <a:pt x="473" y="1510"/>
                  </a:cubicBezTo>
                  <a:cubicBezTo>
                    <a:pt x="614" y="1510"/>
                    <a:pt x="744" y="1463"/>
                    <a:pt x="839" y="1369"/>
                  </a:cubicBezTo>
                  <a:cubicBezTo>
                    <a:pt x="921" y="1286"/>
                    <a:pt x="968" y="1168"/>
                    <a:pt x="968" y="1038"/>
                  </a:cubicBezTo>
                  <a:cubicBezTo>
                    <a:pt x="968" y="944"/>
                    <a:pt x="945" y="861"/>
                    <a:pt x="898" y="802"/>
                  </a:cubicBezTo>
                  <a:cubicBezTo>
                    <a:pt x="850" y="743"/>
                    <a:pt x="780" y="696"/>
                    <a:pt x="697" y="673"/>
                  </a:cubicBezTo>
                  <a:cubicBezTo>
                    <a:pt x="768" y="649"/>
                    <a:pt x="815" y="602"/>
                    <a:pt x="850" y="555"/>
                  </a:cubicBezTo>
                  <a:cubicBezTo>
                    <a:pt x="886" y="496"/>
                    <a:pt x="898" y="448"/>
                    <a:pt x="898" y="378"/>
                  </a:cubicBezTo>
                  <a:cubicBezTo>
                    <a:pt x="898" y="307"/>
                    <a:pt x="886" y="248"/>
                    <a:pt x="850" y="189"/>
                  </a:cubicBezTo>
                  <a:cubicBezTo>
                    <a:pt x="815" y="130"/>
                    <a:pt x="756" y="83"/>
                    <a:pt x="697" y="47"/>
                  </a:cubicBezTo>
                  <a:cubicBezTo>
                    <a:pt x="626" y="12"/>
                    <a:pt x="555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7"/>
            <p:cNvSpPr/>
            <p:nvPr/>
          </p:nvSpPr>
          <p:spPr>
            <a:xfrm>
              <a:off x="5470850" y="739775"/>
              <a:ext cx="294950" cy="258100"/>
            </a:xfrm>
            <a:custGeom>
              <a:avLst/>
              <a:gdLst/>
              <a:ahLst/>
              <a:cxnLst/>
              <a:rect l="l" t="t" r="r" b="b"/>
              <a:pathLst>
                <a:path w="11798" h="10324" fill="none" extrusionOk="0">
                  <a:moveTo>
                    <a:pt x="8848" y="1"/>
                  </a:moveTo>
                  <a:lnTo>
                    <a:pt x="11797" y="5156"/>
                  </a:lnTo>
                  <a:lnTo>
                    <a:pt x="8848" y="10323"/>
                  </a:lnTo>
                  <a:lnTo>
                    <a:pt x="2949" y="10323"/>
                  </a:lnTo>
                  <a:lnTo>
                    <a:pt x="0" y="5156"/>
                  </a:lnTo>
                  <a:lnTo>
                    <a:pt x="2949" y="1"/>
                  </a:lnTo>
                  <a:close/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7"/>
            <p:cNvSpPr/>
            <p:nvPr/>
          </p:nvSpPr>
          <p:spPr>
            <a:xfrm>
              <a:off x="5523625" y="775200"/>
              <a:ext cx="202350" cy="188800"/>
            </a:xfrm>
            <a:custGeom>
              <a:avLst/>
              <a:gdLst/>
              <a:ahLst/>
              <a:cxnLst/>
              <a:rect l="l" t="t" r="r" b="b"/>
              <a:pathLst>
                <a:path w="8094" h="7552" extrusionOk="0">
                  <a:moveTo>
                    <a:pt x="3789" y="255"/>
                  </a:moveTo>
                  <a:cubicBezTo>
                    <a:pt x="4946" y="255"/>
                    <a:pt x="6077" y="826"/>
                    <a:pt x="6749" y="1875"/>
                  </a:cubicBezTo>
                  <a:cubicBezTo>
                    <a:pt x="7799" y="3503"/>
                    <a:pt x="7327" y="5685"/>
                    <a:pt x="5699" y="6735"/>
                  </a:cubicBezTo>
                  <a:cubicBezTo>
                    <a:pt x="5108" y="7113"/>
                    <a:pt x="4448" y="7294"/>
                    <a:pt x="3795" y="7294"/>
                  </a:cubicBezTo>
                  <a:cubicBezTo>
                    <a:pt x="2634" y="7294"/>
                    <a:pt x="1499" y="6723"/>
                    <a:pt x="827" y="5674"/>
                  </a:cubicBezTo>
                  <a:cubicBezTo>
                    <a:pt x="437" y="5060"/>
                    <a:pt x="249" y="4376"/>
                    <a:pt x="272" y="3704"/>
                  </a:cubicBezTo>
                  <a:cubicBezTo>
                    <a:pt x="296" y="2571"/>
                    <a:pt x="862" y="1474"/>
                    <a:pt x="1888" y="813"/>
                  </a:cubicBezTo>
                  <a:cubicBezTo>
                    <a:pt x="2479" y="435"/>
                    <a:pt x="3138" y="255"/>
                    <a:pt x="3789" y="255"/>
                  </a:cubicBezTo>
                  <a:close/>
                  <a:moveTo>
                    <a:pt x="3784" y="0"/>
                  </a:moveTo>
                  <a:cubicBezTo>
                    <a:pt x="3085" y="0"/>
                    <a:pt x="2379" y="194"/>
                    <a:pt x="1747" y="601"/>
                  </a:cubicBezTo>
                  <a:cubicBezTo>
                    <a:pt x="650" y="1297"/>
                    <a:pt x="48" y="2477"/>
                    <a:pt x="13" y="3692"/>
                  </a:cubicBezTo>
                  <a:cubicBezTo>
                    <a:pt x="1" y="4423"/>
                    <a:pt x="190" y="5155"/>
                    <a:pt x="614" y="5815"/>
                  </a:cubicBezTo>
                  <a:cubicBezTo>
                    <a:pt x="1331" y="6939"/>
                    <a:pt x="2548" y="7551"/>
                    <a:pt x="3790" y="7551"/>
                  </a:cubicBezTo>
                  <a:cubicBezTo>
                    <a:pt x="4490" y="7551"/>
                    <a:pt x="5199" y="7356"/>
                    <a:pt x="5829" y="6948"/>
                  </a:cubicBezTo>
                  <a:cubicBezTo>
                    <a:pt x="7586" y="5827"/>
                    <a:pt x="8094" y="3491"/>
                    <a:pt x="6973" y="1733"/>
                  </a:cubicBezTo>
                  <a:cubicBezTo>
                    <a:pt x="6247" y="615"/>
                    <a:pt x="5028" y="0"/>
                    <a:pt x="37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7"/>
            <p:cNvSpPr/>
            <p:nvPr/>
          </p:nvSpPr>
          <p:spPr>
            <a:xfrm>
              <a:off x="5356700" y="868650"/>
              <a:ext cx="112100" cy="25"/>
            </a:xfrm>
            <a:custGeom>
              <a:avLst/>
              <a:gdLst/>
              <a:ahLst/>
              <a:cxnLst/>
              <a:rect l="l" t="t" r="r" b="b"/>
              <a:pathLst>
                <a:path w="4484" h="1" fill="none" extrusionOk="0">
                  <a:moveTo>
                    <a:pt x="4484" y="1"/>
                  </a:moveTo>
                  <a:lnTo>
                    <a:pt x="1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7"/>
            <p:cNvSpPr/>
            <p:nvPr/>
          </p:nvSpPr>
          <p:spPr>
            <a:xfrm>
              <a:off x="5487350" y="999600"/>
              <a:ext cx="56075" cy="97350"/>
            </a:xfrm>
            <a:custGeom>
              <a:avLst/>
              <a:gdLst/>
              <a:ahLst/>
              <a:cxnLst/>
              <a:rect l="l" t="t" r="r" b="b"/>
              <a:pathLst>
                <a:path w="2243" h="3894" fill="none" extrusionOk="0">
                  <a:moveTo>
                    <a:pt x="2242" y="1"/>
                  </a:moveTo>
                  <a:lnTo>
                    <a:pt x="1" y="3894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7"/>
            <p:cNvSpPr/>
            <p:nvPr/>
          </p:nvSpPr>
          <p:spPr>
            <a:xfrm>
              <a:off x="5767525" y="868650"/>
              <a:ext cx="112100" cy="25"/>
            </a:xfrm>
            <a:custGeom>
              <a:avLst/>
              <a:gdLst/>
              <a:ahLst/>
              <a:cxnLst/>
              <a:rect l="l" t="t" r="r" b="b"/>
              <a:pathLst>
                <a:path w="4484" h="1" fill="none" extrusionOk="0">
                  <a:moveTo>
                    <a:pt x="4484" y="1"/>
                  </a:moveTo>
                  <a:lnTo>
                    <a:pt x="1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7"/>
            <p:cNvSpPr/>
            <p:nvPr/>
          </p:nvSpPr>
          <p:spPr>
            <a:xfrm>
              <a:off x="5586150" y="2425875"/>
              <a:ext cx="60500" cy="65500"/>
            </a:xfrm>
            <a:custGeom>
              <a:avLst/>
              <a:gdLst/>
              <a:ahLst/>
              <a:cxnLst/>
              <a:rect l="l" t="t" r="r" b="b"/>
              <a:pathLst>
                <a:path w="2420" h="2620" extrusionOk="0">
                  <a:moveTo>
                    <a:pt x="1216" y="283"/>
                  </a:moveTo>
                  <a:cubicBezTo>
                    <a:pt x="1464" y="283"/>
                    <a:pt x="1664" y="378"/>
                    <a:pt x="1829" y="555"/>
                  </a:cubicBezTo>
                  <a:cubicBezTo>
                    <a:pt x="1994" y="720"/>
                    <a:pt x="2077" y="967"/>
                    <a:pt x="2077" y="1274"/>
                  </a:cubicBezTo>
                  <a:cubicBezTo>
                    <a:pt x="2077" y="1652"/>
                    <a:pt x="1994" y="1923"/>
                    <a:pt x="1818" y="2088"/>
                  </a:cubicBezTo>
                  <a:cubicBezTo>
                    <a:pt x="1652" y="2253"/>
                    <a:pt x="1440" y="2336"/>
                    <a:pt x="1204" y="2336"/>
                  </a:cubicBezTo>
                  <a:cubicBezTo>
                    <a:pt x="1039" y="2336"/>
                    <a:pt x="886" y="2289"/>
                    <a:pt x="756" y="2206"/>
                  </a:cubicBezTo>
                  <a:cubicBezTo>
                    <a:pt x="626" y="2124"/>
                    <a:pt x="520" y="2006"/>
                    <a:pt x="449" y="1852"/>
                  </a:cubicBezTo>
                  <a:cubicBezTo>
                    <a:pt x="378" y="1687"/>
                    <a:pt x="343" y="1510"/>
                    <a:pt x="343" y="1310"/>
                  </a:cubicBezTo>
                  <a:cubicBezTo>
                    <a:pt x="343" y="979"/>
                    <a:pt x="425" y="732"/>
                    <a:pt x="591" y="555"/>
                  </a:cubicBezTo>
                  <a:cubicBezTo>
                    <a:pt x="756" y="378"/>
                    <a:pt x="956" y="283"/>
                    <a:pt x="1216" y="283"/>
                  </a:cubicBezTo>
                  <a:close/>
                  <a:moveTo>
                    <a:pt x="1216" y="0"/>
                  </a:moveTo>
                  <a:cubicBezTo>
                    <a:pt x="992" y="0"/>
                    <a:pt x="791" y="47"/>
                    <a:pt x="591" y="153"/>
                  </a:cubicBezTo>
                  <a:cubicBezTo>
                    <a:pt x="402" y="260"/>
                    <a:pt x="260" y="413"/>
                    <a:pt x="154" y="614"/>
                  </a:cubicBezTo>
                  <a:cubicBezTo>
                    <a:pt x="48" y="814"/>
                    <a:pt x="1" y="1050"/>
                    <a:pt x="1" y="1310"/>
                  </a:cubicBezTo>
                  <a:cubicBezTo>
                    <a:pt x="1" y="1557"/>
                    <a:pt x="48" y="1781"/>
                    <a:pt x="142" y="1982"/>
                  </a:cubicBezTo>
                  <a:cubicBezTo>
                    <a:pt x="249" y="2183"/>
                    <a:pt x="390" y="2336"/>
                    <a:pt x="579" y="2454"/>
                  </a:cubicBezTo>
                  <a:cubicBezTo>
                    <a:pt x="768" y="2560"/>
                    <a:pt x="980" y="2619"/>
                    <a:pt x="1204" y="2619"/>
                  </a:cubicBezTo>
                  <a:cubicBezTo>
                    <a:pt x="1570" y="2619"/>
                    <a:pt x="1853" y="2501"/>
                    <a:pt x="2089" y="2265"/>
                  </a:cubicBezTo>
                  <a:cubicBezTo>
                    <a:pt x="2313" y="2029"/>
                    <a:pt x="2419" y="1699"/>
                    <a:pt x="2419" y="1274"/>
                  </a:cubicBezTo>
                  <a:cubicBezTo>
                    <a:pt x="2419" y="1050"/>
                    <a:pt x="2372" y="838"/>
                    <a:pt x="2278" y="637"/>
                  </a:cubicBezTo>
                  <a:cubicBezTo>
                    <a:pt x="2183" y="448"/>
                    <a:pt x="2042" y="283"/>
                    <a:pt x="1853" y="177"/>
                  </a:cubicBezTo>
                  <a:cubicBezTo>
                    <a:pt x="1664" y="59"/>
                    <a:pt x="1452" y="0"/>
                    <a:pt x="1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7"/>
            <p:cNvSpPr/>
            <p:nvPr/>
          </p:nvSpPr>
          <p:spPr>
            <a:xfrm>
              <a:off x="5616525" y="2307900"/>
              <a:ext cx="25" cy="112100"/>
            </a:xfrm>
            <a:custGeom>
              <a:avLst/>
              <a:gdLst/>
              <a:ahLst/>
              <a:cxnLst/>
              <a:rect l="l" t="t" r="r" b="b"/>
              <a:pathLst>
                <a:path w="1" h="4484" fill="none" extrusionOk="0">
                  <a:moveTo>
                    <a:pt x="1" y="0"/>
                  </a:moveTo>
                  <a:lnTo>
                    <a:pt x="1" y="4483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7"/>
            <p:cNvSpPr/>
            <p:nvPr/>
          </p:nvSpPr>
          <p:spPr>
            <a:xfrm>
              <a:off x="5487350" y="2011200"/>
              <a:ext cx="258100" cy="294950"/>
            </a:xfrm>
            <a:custGeom>
              <a:avLst/>
              <a:gdLst/>
              <a:ahLst/>
              <a:cxnLst/>
              <a:rect l="l" t="t" r="r" b="b"/>
              <a:pathLst>
                <a:path w="10324" h="11798" fill="none" extrusionOk="0">
                  <a:moveTo>
                    <a:pt x="1" y="2950"/>
                  </a:moveTo>
                  <a:lnTo>
                    <a:pt x="5168" y="1"/>
                  </a:lnTo>
                  <a:lnTo>
                    <a:pt x="10323" y="2950"/>
                  </a:lnTo>
                  <a:lnTo>
                    <a:pt x="10323" y="8848"/>
                  </a:lnTo>
                  <a:lnTo>
                    <a:pt x="5168" y="11798"/>
                  </a:lnTo>
                  <a:lnTo>
                    <a:pt x="1" y="8848"/>
                  </a:lnTo>
                  <a:close/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7"/>
            <p:cNvSpPr/>
            <p:nvPr/>
          </p:nvSpPr>
          <p:spPr>
            <a:xfrm>
              <a:off x="5509775" y="2063950"/>
              <a:ext cx="215025" cy="188825"/>
            </a:xfrm>
            <a:custGeom>
              <a:avLst/>
              <a:gdLst/>
              <a:ahLst/>
              <a:cxnLst/>
              <a:rect l="l" t="t" r="r" b="b"/>
              <a:pathLst>
                <a:path w="8601" h="7553" extrusionOk="0">
                  <a:moveTo>
                    <a:pt x="4299" y="257"/>
                  </a:moveTo>
                  <a:cubicBezTo>
                    <a:pt x="5460" y="257"/>
                    <a:pt x="6595" y="829"/>
                    <a:pt x="7267" y="1878"/>
                  </a:cubicBezTo>
                  <a:cubicBezTo>
                    <a:pt x="8317" y="3506"/>
                    <a:pt x="7845" y="5688"/>
                    <a:pt x="6206" y="6738"/>
                  </a:cubicBezTo>
                  <a:cubicBezTo>
                    <a:pt x="5628" y="7116"/>
                    <a:pt x="4988" y="7295"/>
                    <a:pt x="4344" y="7295"/>
                  </a:cubicBezTo>
                  <a:cubicBezTo>
                    <a:pt x="4304" y="7295"/>
                    <a:pt x="4264" y="7294"/>
                    <a:pt x="4224" y="7293"/>
                  </a:cubicBezTo>
                  <a:cubicBezTo>
                    <a:pt x="3091" y="7269"/>
                    <a:pt x="1994" y="6703"/>
                    <a:pt x="1345" y="5677"/>
                  </a:cubicBezTo>
                  <a:cubicBezTo>
                    <a:pt x="295" y="4049"/>
                    <a:pt x="767" y="1866"/>
                    <a:pt x="2395" y="816"/>
                  </a:cubicBezTo>
                  <a:cubicBezTo>
                    <a:pt x="2986" y="438"/>
                    <a:pt x="3646" y="257"/>
                    <a:pt x="4299" y="257"/>
                  </a:cubicBezTo>
                  <a:close/>
                  <a:moveTo>
                    <a:pt x="4304" y="0"/>
                  </a:moveTo>
                  <a:cubicBezTo>
                    <a:pt x="3603" y="0"/>
                    <a:pt x="2895" y="195"/>
                    <a:pt x="2265" y="604"/>
                  </a:cubicBezTo>
                  <a:cubicBezTo>
                    <a:pt x="508" y="1725"/>
                    <a:pt x="0" y="4060"/>
                    <a:pt x="1121" y="5818"/>
                  </a:cubicBezTo>
                  <a:cubicBezTo>
                    <a:pt x="1829" y="6915"/>
                    <a:pt x="3009" y="7529"/>
                    <a:pt x="4224" y="7552"/>
                  </a:cubicBezTo>
                  <a:cubicBezTo>
                    <a:pt x="4245" y="7553"/>
                    <a:pt x="4266" y="7553"/>
                    <a:pt x="4287" y="7553"/>
                  </a:cubicBezTo>
                  <a:cubicBezTo>
                    <a:pt x="4987" y="7553"/>
                    <a:pt x="5706" y="7363"/>
                    <a:pt x="6347" y="6951"/>
                  </a:cubicBezTo>
                  <a:cubicBezTo>
                    <a:pt x="8093" y="5830"/>
                    <a:pt x="8600" y="3482"/>
                    <a:pt x="7480" y="1736"/>
                  </a:cubicBezTo>
                  <a:cubicBezTo>
                    <a:pt x="6763" y="613"/>
                    <a:pt x="5546" y="0"/>
                    <a:pt x="43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7"/>
            <p:cNvSpPr/>
            <p:nvPr/>
          </p:nvSpPr>
          <p:spPr>
            <a:xfrm>
              <a:off x="5616525" y="1896775"/>
              <a:ext cx="25" cy="112375"/>
            </a:xfrm>
            <a:custGeom>
              <a:avLst/>
              <a:gdLst/>
              <a:ahLst/>
              <a:cxnLst/>
              <a:rect l="l" t="t" r="r" b="b"/>
              <a:pathLst>
                <a:path w="1" h="4495" fill="none" extrusionOk="0">
                  <a:moveTo>
                    <a:pt x="1" y="0"/>
                  </a:moveTo>
                  <a:lnTo>
                    <a:pt x="1" y="4495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7"/>
            <p:cNvSpPr/>
            <p:nvPr/>
          </p:nvSpPr>
          <p:spPr>
            <a:xfrm>
              <a:off x="5590000" y="1823925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192" y="0"/>
                  </a:moveTo>
                  <a:cubicBezTo>
                    <a:pt x="967" y="0"/>
                    <a:pt x="767" y="48"/>
                    <a:pt x="578" y="154"/>
                  </a:cubicBezTo>
                  <a:cubicBezTo>
                    <a:pt x="389" y="260"/>
                    <a:pt x="248" y="402"/>
                    <a:pt x="154" y="602"/>
                  </a:cubicBezTo>
                  <a:cubicBezTo>
                    <a:pt x="47" y="803"/>
                    <a:pt x="0" y="1027"/>
                    <a:pt x="0" y="1298"/>
                  </a:cubicBezTo>
                  <a:cubicBezTo>
                    <a:pt x="0" y="1534"/>
                    <a:pt x="47" y="1758"/>
                    <a:pt x="130" y="1971"/>
                  </a:cubicBezTo>
                  <a:cubicBezTo>
                    <a:pt x="224" y="2183"/>
                    <a:pt x="354" y="2348"/>
                    <a:pt x="519" y="2454"/>
                  </a:cubicBezTo>
                  <a:cubicBezTo>
                    <a:pt x="696" y="2560"/>
                    <a:pt x="920" y="2619"/>
                    <a:pt x="1192" y="2619"/>
                  </a:cubicBezTo>
                  <a:cubicBezTo>
                    <a:pt x="1451" y="2619"/>
                    <a:pt x="1675" y="2549"/>
                    <a:pt x="1864" y="2407"/>
                  </a:cubicBezTo>
                  <a:cubicBezTo>
                    <a:pt x="2041" y="2265"/>
                    <a:pt x="2171" y="2053"/>
                    <a:pt x="2242" y="1770"/>
                  </a:cubicBezTo>
                  <a:lnTo>
                    <a:pt x="1899" y="1687"/>
                  </a:lnTo>
                  <a:cubicBezTo>
                    <a:pt x="1852" y="1900"/>
                    <a:pt x="1770" y="2065"/>
                    <a:pt x="1640" y="2171"/>
                  </a:cubicBezTo>
                  <a:cubicBezTo>
                    <a:pt x="1510" y="2277"/>
                    <a:pt x="1345" y="2336"/>
                    <a:pt x="1168" y="2336"/>
                  </a:cubicBezTo>
                  <a:cubicBezTo>
                    <a:pt x="1003" y="2336"/>
                    <a:pt x="861" y="2289"/>
                    <a:pt x="732" y="2218"/>
                  </a:cubicBezTo>
                  <a:cubicBezTo>
                    <a:pt x="602" y="2136"/>
                    <a:pt x="507" y="2018"/>
                    <a:pt x="437" y="1853"/>
                  </a:cubicBezTo>
                  <a:cubicBezTo>
                    <a:pt x="378" y="1699"/>
                    <a:pt x="342" y="1510"/>
                    <a:pt x="342" y="1286"/>
                  </a:cubicBezTo>
                  <a:cubicBezTo>
                    <a:pt x="342" y="1121"/>
                    <a:pt x="366" y="956"/>
                    <a:pt x="425" y="803"/>
                  </a:cubicBezTo>
                  <a:cubicBezTo>
                    <a:pt x="472" y="649"/>
                    <a:pt x="566" y="520"/>
                    <a:pt x="696" y="425"/>
                  </a:cubicBezTo>
                  <a:cubicBezTo>
                    <a:pt x="826" y="331"/>
                    <a:pt x="991" y="284"/>
                    <a:pt x="1192" y="284"/>
                  </a:cubicBezTo>
                  <a:cubicBezTo>
                    <a:pt x="1357" y="284"/>
                    <a:pt x="1498" y="331"/>
                    <a:pt x="1605" y="413"/>
                  </a:cubicBezTo>
                  <a:cubicBezTo>
                    <a:pt x="1723" y="496"/>
                    <a:pt x="1805" y="637"/>
                    <a:pt x="1864" y="814"/>
                  </a:cubicBezTo>
                  <a:lnTo>
                    <a:pt x="2194" y="744"/>
                  </a:lnTo>
                  <a:cubicBezTo>
                    <a:pt x="2124" y="508"/>
                    <a:pt x="2006" y="319"/>
                    <a:pt x="1829" y="201"/>
                  </a:cubicBezTo>
                  <a:cubicBezTo>
                    <a:pt x="1664" y="71"/>
                    <a:pt x="1451" y="0"/>
                    <a:pt x="11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7"/>
            <p:cNvSpPr/>
            <p:nvPr/>
          </p:nvSpPr>
          <p:spPr>
            <a:xfrm>
              <a:off x="5652800" y="1823925"/>
              <a:ext cx="49875" cy="63425"/>
            </a:xfrm>
            <a:custGeom>
              <a:avLst/>
              <a:gdLst/>
              <a:ahLst/>
              <a:cxnLst/>
              <a:rect l="l" t="t" r="r" b="b"/>
              <a:pathLst>
                <a:path w="1995" h="2537" extrusionOk="0">
                  <a:moveTo>
                    <a:pt x="1" y="0"/>
                  </a:moveTo>
                  <a:lnTo>
                    <a:pt x="1" y="2537"/>
                  </a:lnTo>
                  <a:lnTo>
                    <a:pt x="331" y="2537"/>
                  </a:lnTo>
                  <a:lnTo>
                    <a:pt x="331" y="1345"/>
                  </a:lnTo>
                  <a:lnTo>
                    <a:pt x="1652" y="1345"/>
                  </a:lnTo>
                  <a:lnTo>
                    <a:pt x="1652" y="2537"/>
                  </a:lnTo>
                  <a:lnTo>
                    <a:pt x="1995" y="2537"/>
                  </a:lnTo>
                  <a:lnTo>
                    <a:pt x="1995" y="0"/>
                  </a:lnTo>
                  <a:lnTo>
                    <a:pt x="1652" y="0"/>
                  </a:lnTo>
                  <a:lnTo>
                    <a:pt x="1652" y="1039"/>
                  </a:lnTo>
                  <a:lnTo>
                    <a:pt x="331" y="1039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7"/>
            <p:cNvSpPr/>
            <p:nvPr/>
          </p:nvSpPr>
          <p:spPr>
            <a:xfrm>
              <a:off x="5616525" y="1704475"/>
              <a:ext cx="25" cy="112100"/>
            </a:xfrm>
            <a:custGeom>
              <a:avLst/>
              <a:gdLst/>
              <a:ahLst/>
              <a:cxnLst/>
              <a:rect l="l" t="t" r="r" b="b"/>
              <a:pathLst>
                <a:path w="1" h="4484" fill="none" extrusionOk="0">
                  <a:moveTo>
                    <a:pt x="1" y="1"/>
                  </a:moveTo>
                  <a:lnTo>
                    <a:pt x="1" y="4484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7"/>
            <p:cNvSpPr/>
            <p:nvPr/>
          </p:nvSpPr>
          <p:spPr>
            <a:xfrm>
              <a:off x="5590000" y="1631625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192" y="1"/>
                  </a:moveTo>
                  <a:cubicBezTo>
                    <a:pt x="967" y="1"/>
                    <a:pt x="767" y="48"/>
                    <a:pt x="578" y="154"/>
                  </a:cubicBezTo>
                  <a:cubicBezTo>
                    <a:pt x="389" y="249"/>
                    <a:pt x="248" y="402"/>
                    <a:pt x="154" y="602"/>
                  </a:cubicBezTo>
                  <a:cubicBezTo>
                    <a:pt x="47" y="791"/>
                    <a:pt x="0" y="1027"/>
                    <a:pt x="0" y="1287"/>
                  </a:cubicBezTo>
                  <a:cubicBezTo>
                    <a:pt x="0" y="1534"/>
                    <a:pt x="47" y="1759"/>
                    <a:pt x="130" y="1971"/>
                  </a:cubicBezTo>
                  <a:cubicBezTo>
                    <a:pt x="224" y="2171"/>
                    <a:pt x="354" y="2337"/>
                    <a:pt x="519" y="2455"/>
                  </a:cubicBezTo>
                  <a:cubicBezTo>
                    <a:pt x="696" y="2561"/>
                    <a:pt x="920" y="2620"/>
                    <a:pt x="1192" y="2620"/>
                  </a:cubicBezTo>
                  <a:cubicBezTo>
                    <a:pt x="1451" y="2620"/>
                    <a:pt x="1675" y="2549"/>
                    <a:pt x="1864" y="2396"/>
                  </a:cubicBezTo>
                  <a:cubicBezTo>
                    <a:pt x="2041" y="2254"/>
                    <a:pt x="2171" y="2042"/>
                    <a:pt x="2242" y="1770"/>
                  </a:cubicBezTo>
                  <a:lnTo>
                    <a:pt x="1899" y="1688"/>
                  </a:lnTo>
                  <a:cubicBezTo>
                    <a:pt x="1852" y="1900"/>
                    <a:pt x="1770" y="2053"/>
                    <a:pt x="1640" y="2171"/>
                  </a:cubicBezTo>
                  <a:cubicBezTo>
                    <a:pt x="1510" y="2278"/>
                    <a:pt x="1345" y="2325"/>
                    <a:pt x="1168" y="2325"/>
                  </a:cubicBezTo>
                  <a:cubicBezTo>
                    <a:pt x="1003" y="2325"/>
                    <a:pt x="861" y="2289"/>
                    <a:pt x="732" y="2207"/>
                  </a:cubicBezTo>
                  <a:cubicBezTo>
                    <a:pt x="602" y="2136"/>
                    <a:pt x="507" y="2006"/>
                    <a:pt x="437" y="1853"/>
                  </a:cubicBezTo>
                  <a:cubicBezTo>
                    <a:pt x="378" y="1688"/>
                    <a:pt x="342" y="1499"/>
                    <a:pt x="342" y="1287"/>
                  </a:cubicBezTo>
                  <a:cubicBezTo>
                    <a:pt x="342" y="1122"/>
                    <a:pt x="366" y="956"/>
                    <a:pt x="425" y="803"/>
                  </a:cubicBezTo>
                  <a:cubicBezTo>
                    <a:pt x="472" y="638"/>
                    <a:pt x="566" y="520"/>
                    <a:pt x="696" y="425"/>
                  </a:cubicBezTo>
                  <a:cubicBezTo>
                    <a:pt x="826" y="331"/>
                    <a:pt x="991" y="284"/>
                    <a:pt x="1192" y="284"/>
                  </a:cubicBezTo>
                  <a:cubicBezTo>
                    <a:pt x="1357" y="284"/>
                    <a:pt x="1498" y="319"/>
                    <a:pt x="1605" y="414"/>
                  </a:cubicBezTo>
                  <a:cubicBezTo>
                    <a:pt x="1723" y="496"/>
                    <a:pt x="1805" y="626"/>
                    <a:pt x="1864" y="815"/>
                  </a:cubicBezTo>
                  <a:lnTo>
                    <a:pt x="2194" y="732"/>
                  </a:lnTo>
                  <a:cubicBezTo>
                    <a:pt x="2124" y="496"/>
                    <a:pt x="2006" y="319"/>
                    <a:pt x="1829" y="190"/>
                  </a:cubicBezTo>
                  <a:cubicBezTo>
                    <a:pt x="1664" y="60"/>
                    <a:pt x="1451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7"/>
            <p:cNvSpPr/>
            <p:nvPr/>
          </p:nvSpPr>
          <p:spPr>
            <a:xfrm>
              <a:off x="5532175" y="1631625"/>
              <a:ext cx="49875" cy="63150"/>
            </a:xfrm>
            <a:custGeom>
              <a:avLst/>
              <a:gdLst/>
              <a:ahLst/>
              <a:cxnLst/>
              <a:rect l="l" t="t" r="r" b="b"/>
              <a:pathLst>
                <a:path w="1995" h="2526" extrusionOk="0">
                  <a:moveTo>
                    <a:pt x="1" y="1"/>
                  </a:moveTo>
                  <a:lnTo>
                    <a:pt x="1" y="2525"/>
                  </a:lnTo>
                  <a:lnTo>
                    <a:pt x="343" y="2525"/>
                  </a:lnTo>
                  <a:lnTo>
                    <a:pt x="343" y="1334"/>
                  </a:lnTo>
                  <a:lnTo>
                    <a:pt x="1653" y="1334"/>
                  </a:lnTo>
                  <a:lnTo>
                    <a:pt x="1653" y="2525"/>
                  </a:lnTo>
                  <a:lnTo>
                    <a:pt x="1995" y="2525"/>
                  </a:lnTo>
                  <a:lnTo>
                    <a:pt x="1995" y="1"/>
                  </a:lnTo>
                  <a:lnTo>
                    <a:pt x="1653" y="1"/>
                  </a:lnTo>
                  <a:lnTo>
                    <a:pt x="1653" y="1039"/>
                  </a:lnTo>
                  <a:lnTo>
                    <a:pt x="343" y="103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7"/>
            <p:cNvSpPr/>
            <p:nvPr/>
          </p:nvSpPr>
          <p:spPr>
            <a:xfrm>
              <a:off x="5616525" y="1508350"/>
              <a:ext cx="25" cy="112100"/>
            </a:xfrm>
            <a:custGeom>
              <a:avLst/>
              <a:gdLst/>
              <a:ahLst/>
              <a:cxnLst/>
              <a:rect l="l" t="t" r="r" b="b"/>
              <a:pathLst>
                <a:path w="1" h="4484" fill="none" extrusionOk="0">
                  <a:moveTo>
                    <a:pt x="1" y="1"/>
                  </a:moveTo>
                  <a:lnTo>
                    <a:pt x="1" y="4484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7"/>
            <p:cNvSpPr/>
            <p:nvPr/>
          </p:nvSpPr>
          <p:spPr>
            <a:xfrm>
              <a:off x="5590000" y="1435500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203" y="1"/>
                  </a:moveTo>
                  <a:cubicBezTo>
                    <a:pt x="979" y="1"/>
                    <a:pt x="767" y="48"/>
                    <a:pt x="590" y="142"/>
                  </a:cubicBezTo>
                  <a:cubicBezTo>
                    <a:pt x="401" y="249"/>
                    <a:pt x="260" y="402"/>
                    <a:pt x="154" y="591"/>
                  </a:cubicBezTo>
                  <a:cubicBezTo>
                    <a:pt x="59" y="791"/>
                    <a:pt x="0" y="1027"/>
                    <a:pt x="0" y="1287"/>
                  </a:cubicBezTo>
                  <a:cubicBezTo>
                    <a:pt x="0" y="1523"/>
                    <a:pt x="47" y="1759"/>
                    <a:pt x="142" y="1971"/>
                  </a:cubicBezTo>
                  <a:cubicBezTo>
                    <a:pt x="224" y="2171"/>
                    <a:pt x="354" y="2337"/>
                    <a:pt x="531" y="2443"/>
                  </a:cubicBezTo>
                  <a:cubicBezTo>
                    <a:pt x="696" y="2561"/>
                    <a:pt x="920" y="2620"/>
                    <a:pt x="1192" y="2620"/>
                  </a:cubicBezTo>
                  <a:cubicBezTo>
                    <a:pt x="1463" y="2620"/>
                    <a:pt x="1687" y="2537"/>
                    <a:pt x="1864" y="2396"/>
                  </a:cubicBezTo>
                  <a:cubicBezTo>
                    <a:pt x="2053" y="2254"/>
                    <a:pt x="2171" y="2042"/>
                    <a:pt x="2242" y="1770"/>
                  </a:cubicBezTo>
                  <a:lnTo>
                    <a:pt x="1911" y="1688"/>
                  </a:lnTo>
                  <a:cubicBezTo>
                    <a:pt x="1864" y="1900"/>
                    <a:pt x="1770" y="2053"/>
                    <a:pt x="1640" y="2171"/>
                  </a:cubicBezTo>
                  <a:cubicBezTo>
                    <a:pt x="1510" y="2278"/>
                    <a:pt x="1357" y="2325"/>
                    <a:pt x="1168" y="2325"/>
                  </a:cubicBezTo>
                  <a:cubicBezTo>
                    <a:pt x="1015" y="2325"/>
                    <a:pt x="873" y="2289"/>
                    <a:pt x="732" y="2207"/>
                  </a:cubicBezTo>
                  <a:cubicBezTo>
                    <a:pt x="602" y="2124"/>
                    <a:pt x="507" y="2006"/>
                    <a:pt x="448" y="1853"/>
                  </a:cubicBezTo>
                  <a:cubicBezTo>
                    <a:pt x="378" y="1688"/>
                    <a:pt x="354" y="1499"/>
                    <a:pt x="354" y="1287"/>
                  </a:cubicBezTo>
                  <a:cubicBezTo>
                    <a:pt x="354" y="1122"/>
                    <a:pt x="378" y="956"/>
                    <a:pt x="425" y="803"/>
                  </a:cubicBezTo>
                  <a:cubicBezTo>
                    <a:pt x="484" y="638"/>
                    <a:pt x="578" y="520"/>
                    <a:pt x="708" y="425"/>
                  </a:cubicBezTo>
                  <a:cubicBezTo>
                    <a:pt x="838" y="331"/>
                    <a:pt x="1003" y="284"/>
                    <a:pt x="1192" y="284"/>
                  </a:cubicBezTo>
                  <a:cubicBezTo>
                    <a:pt x="1369" y="284"/>
                    <a:pt x="1498" y="319"/>
                    <a:pt x="1616" y="414"/>
                  </a:cubicBezTo>
                  <a:cubicBezTo>
                    <a:pt x="1723" y="496"/>
                    <a:pt x="1817" y="626"/>
                    <a:pt x="1876" y="815"/>
                  </a:cubicBezTo>
                  <a:lnTo>
                    <a:pt x="2206" y="732"/>
                  </a:lnTo>
                  <a:cubicBezTo>
                    <a:pt x="2135" y="496"/>
                    <a:pt x="2017" y="319"/>
                    <a:pt x="1840" y="190"/>
                  </a:cubicBezTo>
                  <a:cubicBezTo>
                    <a:pt x="1664" y="60"/>
                    <a:pt x="1451" y="1"/>
                    <a:pt x="12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7"/>
            <p:cNvSpPr/>
            <p:nvPr/>
          </p:nvSpPr>
          <p:spPr>
            <a:xfrm>
              <a:off x="5717700" y="1437275"/>
              <a:ext cx="49575" cy="63150"/>
            </a:xfrm>
            <a:custGeom>
              <a:avLst/>
              <a:gdLst/>
              <a:ahLst/>
              <a:cxnLst/>
              <a:rect l="l" t="t" r="r" b="b"/>
              <a:pathLst>
                <a:path w="1983" h="2526" extrusionOk="0">
                  <a:moveTo>
                    <a:pt x="0" y="1"/>
                  </a:moveTo>
                  <a:lnTo>
                    <a:pt x="0" y="2525"/>
                  </a:lnTo>
                  <a:lnTo>
                    <a:pt x="331" y="2525"/>
                  </a:lnTo>
                  <a:lnTo>
                    <a:pt x="331" y="1334"/>
                  </a:lnTo>
                  <a:lnTo>
                    <a:pt x="1652" y="1334"/>
                  </a:lnTo>
                  <a:lnTo>
                    <a:pt x="1652" y="2525"/>
                  </a:lnTo>
                  <a:lnTo>
                    <a:pt x="1982" y="2525"/>
                  </a:lnTo>
                  <a:lnTo>
                    <a:pt x="1982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31" y="1039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7"/>
            <p:cNvSpPr/>
            <p:nvPr/>
          </p:nvSpPr>
          <p:spPr>
            <a:xfrm>
              <a:off x="5652800" y="1435500"/>
              <a:ext cx="60500" cy="65500"/>
            </a:xfrm>
            <a:custGeom>
              <a:avLst/>
              <a:gdLst/>
              <a:ahLst/>
              <a:cxnLst/>
              <a:rect l="l" t="t" r="r" b="b"/>
              <a:pathLst>
                <a:path w="2420" h="2620" extrusionOk="0">
                  <a:moveTo>
                    <a:pt x="1216" y="284"/>
                  </a:moveTo>
                  <a:cubicBezTo>
                    <a:pt x="1464" y="284"/>
                    <a:pt x="1664" y="378"/>
                    <a:pt x="1829" y="555"/>
                  </a:cubicBezTo>
                  <a:cubicBezTo>
                    <a:pt x="1995" y="720"/>
                    <a:pt x="2077" y="968"/>
                    <a:pt x="2077" y="1275"/>
                  </a:cubicBezTo>
                  <a:cubicBezTo>
                    <a:pt x="2077" y="1652"/>
                    <a:pt x="1995" y="1924"/>
                    <a:pt x="1818" y="2089"/>
                  </a:cubicBezTo>
                  <a:cubicBezTo>
                    <a:pt x="1652" y="2254"/>
                    <a:pt x="1440" y="2337"/>
                    <a:pt x="1204" y="2337"/>
                  </a:cubicBezTo>
                  <a:cubicBezTo>
                    <a:pt x="1039" y="2337"/>
                    <a:pt x="886" y="2289"/>
                    <a:pt x="756" y="2207"/>
                  </a:cubicBezTo>
                  <a:cubicBezTo>
                    <a:pt x="626" y="2124"/>
                    <a:pt x="520" y="2006"/>
                    <a:pt x="449" y="1853"/>
                  </a:cubicBezTo>
                  <a:cubicBezTo>
                    <a:pt x="378" y="1700"/>
                    <a:pt x="343" y="1511"/>
                    <a:pt x="343" y="1310"/>
                  </a:cubicBezTo>
                  <a:cubicBezTo>
                    <a:pt x="343" y="980"/>
                    <a:pt x="426" y="732"/>
                    <a:pt x="591" y="555"/>
                  </a:cubicBezTo>
                  <a:cubicBezTo>
                    <a:pt x="756" y="378"/>
                    <a:pt x="956" y="284"/>
                    <a:pt x="1216" y="284"/>
                  </a:cubicBezTo>
                  <a:close/>
                  <a:moveTo>
                    <a:pt x="1216" y="1"/>
                  </a:moveTo>
                  <a:cubicBezTo>
                    <a:pt x="992" y="1"/>
                    <a:pt x="791" y="48"/>
                    <a:pt x="591" y="154"/>
                  </a:cubicBezTo>
                  <a:cubicBezTo>
                    <a:pt x="402" y="260"/>
                    <a:pt x="260" y="414"/>
                    <a:pt x="154" y="614"/>
                  </a:cubicBezTo>
                  <a:cubicBezTo>
                    <a:pt x="48" y="815"/>
                    <a:pt x="1" y="1051"/>
                    <a:pt x="1" y="1310"/>
                  </a:cubicBezTo>
                  <a:cubicBezTo>
                    <a:pt x="1" y="1558"/>
                    <a:pt x="48" y="1782"/>
                    <a:pt x="142" y="1983"/>
                  </a:cubicBezTo>
                  <a:cubicBezTo>
                    <a:pt x="249" y="2183"/>
                    <a:pt x="390" y="2337"/>
                    <a:pt x="579" y="2455"/>
                  </a:cubicBezTo>
                  <a:cubicBezTo>
                    <a:pt x="768" y="2561"/>
                    <a:pt x="980" y="2620"/>
                    <a:pt x="1204" y="2620"/>
                  </a:cubicBezTo>
                  <a:cubicBezTo>
                    <a:pt x="1570" y="2620"/>
                    <a:pt x="1853" y="2502"/>
                    <a:pt x="2089" y="2266"/>
                  </a:cubicBezTo>
                  <a:cubicBezTo>
                    <a:pt x="2313" y="2030"/>
                    <a:pt x="2419" y="1700"/>
                    <a:pt x="2419" y="1275"/>
                  </a:cubicBezTo>
                  <a:cubicBezTo>
                    <a:pt x="2419" y="1051"/>
                    <a:pt x="2372" y="838"/>
                    <a:pt x="2278" y="650"/>
                  </a:cubicBezTo>
                  <a:cubicBezTo>
                    <a:pt x="2183" y="449"/>
                    <a:pt x="2042" y="284"/>
                    <a:pt x="1853" y="178"/>
                  </a:cubicBezTo>
                  <a:cubicBezTo>
                    <a:pt x="1664" y="60"/>
                    <a:pt x="1452" y="1"/>
                    <a:pt x="1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7"/>
            <p:cNvSpPr/>
            <p:nvPr/>
          </p:nvSpPr>
          <p:spPr>
            <a:xfrm>
              <a:off x="5510950" y="1437275"/>
              <a:ext cx="49575" cy="63425"/>
            </a:xfrm>
            <a:custGeom>
              <a:avLst/>
              <a:gdLst/>
              <a:ahLst/>
              <a:cxnLst/>
              <a:rect l="l" t="t" r="r" b="b"/>
              <a:pathLst>
                <a:path w="1983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331" y="2537"/>
                  </a:lnTo>
                  <a:lnTo>
                    <a:pt x="331" y="1487"/>
                  </a:lnTo>
                  <a:lnTo>
                    <a:pt x="1652" y="1487"/>
                  </a:lnTo>
                  <a:lnTo>
                    <a:pt x="1652" y="2537"/>
                  </a:lnTo>
                  <a:lnTo>
                    <a:pt x="1982" y="2537"/>
                  </a:lnTo>
                  <a:lnTo>
                    <a:pt x="1982" y="1"/>
                  </a:lnTo>
                  <a:lnTo>
                    <a:pt x="1652" y="1"/>
                  </a:lnTo>
                  <a:lnTo>
                    <a:pt x="1652" y="1192"/>
                  </a:lnTo>
                  <a:lnTo>
                    <a:pt x="331" y="1192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7"/>
            <p:cNvSpPr/>
            <p:nvPr/>
          </p:nvSpPr>
          <p:spPr>
            <a:xfrm>
              <a:off x="5565500" y="1482100"/>
              <a:ext cx="24525" cy="37200"/>
            </a:xfrm>
            <a:custGeom>
              <a:avLst/>
              <a:gdLst/>
              <a:ahLst/>
              <a:cxnLst/>
              <a:rect l="l" t="t" r="r" b="b"/>
              <a:pathLst>
                <a:path w="981" h="1488" extrusionOk="0">
                  <a:moveTo>
                    <a:pt x="520" y="1"/>
                  </a:moveTo>
                  <a:cubicBezTo>
                    <a:pt x="379" y="1"/>
                    <a:pt x="272" y="36"/>
                    <a:pt x="190" y="119"/>
                  </a:cubicBezTo>
                  <a:cubicBezTo>
                    <a:pt x="107" y="189"/>
                    <a:pt x="60" y="296"/>
                    <a:pt x="36" y="437"/>
                  </a:cubicBezTo>
                  <a:lnTo>
                    <a:pt x="225" y="449"/>
                  </a:lnTo>
                  <a:cubicBezTo>
                    <a:pt x="225" y="355"/>
                    <a:pt x="261" y="284"/>
                    <a:pt x="308" y="237"/>
                  </a:cubicBezTo>
                  <a:cubicBezTo>
                    <a:pt x="355" y="178"/>
                    <a:pt x="426" y="154"/>
                    <a:pt x="520" y="154"/>
                  </a:cubicBezTo>
                  <a:cubicBezTo>
                    <a:pt x="603" y="154"/>
                    <a:pt x="673" y="178"/>
                    <a:pt x="721" y="225"/>
                  </a:cubicBezTo>
                  <a:cubicBezTo>
                    <a:pt x="768" y="284"/>
                    <a:pt x="791" y="343"/>
                    <a:pt x="791" y="414"/>
                  </a:cubicBezTo>
                  <a:cubicBezTo>
                    <a:pt x="791" y="484"/>
                    <a:pt x="768" y="555"/>
                    <a:pt x="709" y="626"/>
                  </a:cubicBezTo>
                  <a:cubicBezTo>
                    <a:pt x="650" y="709"/>
                    <a:pt x="544" y="815"/>
                    <a:pt x="390" y="944"/>
                  </a:cubicBezTo>
                  <a:cubicBezTo>
                    <a:pt x="284" y="1027"/>
                    <a:pt x="202" y="1098"/>
                    <a:pt x="154" y="1169"/>
                  </a:cubicBezTo>
                  <a:cubicBezTo>
                    <a:pt x="95" y="1228"/>
                    <a:pt x="48" y="1298"/>
                    <a:pt x="25" y="1357"/>
                  </a:cubicBezTo>
                  <a:cubicBezTo>
                    <a:pt x="13" y="1405"/>
                    <a:pt x="1" y="1440"/>
                    <a:pt x="13" y="1487"/>
                  </a:cubicBezTo>
                  <a:lnTo>
                    <a:pt x="980" y="1487"/>
                  </a:lnTo>
                  <a:lnTo>
                    <a:pt x="980" y="1310"/>
                  </a:lnTo>
                  <a:lnTo>
                    <a:pt x="261" y="1310"/>
                  </a:lnTo>
                  <a:cubicBezTo>
                    <a:pt x="284" y="1287"/>
                    <a:pt x="308" y="1251"/>
                    <a:pt x="331" y="1216"/>
                  </a:cubicBezTo>
                  <a:cubicBezTo>
                    <a:pt x="367" y="1180"/>
                    <a:pt x="437" y="1121"/>
                    <a:pt x="544" y="1027"/>
                  </a:cubicBezTo>
                  <a:cubicBezTo>
                    <a:pt x="673" y="921"/>
                    <a:pt x="768" y="838"/>
                    <a:pt x="827" y="768"/>
                  </a:cubicBezTo>
                  <a:cubicBezTo>
                    <a:pt x="886" y="709"/>
                    <a:pt x="921" y="650"/>
                    <a:pt x="945" y="591"/>
                  </a:cubicBezTo>
                  <a:cubicBezTo>
                    <a:pt x="968" y="532"/>
                    <a:pt x="980" y="473"/>
                    <a:pt x="980" y="414"/>
                  </a:cubicBezTo>
                  <a:cubicBezTo>
                    <a:pt x="980" y="296"/>
                    <a:pt x="945" y="201"/>
                    <a:pt x="862" y="119"/>
                  </a:cubicBezTo>
                  <a:cubicBezTo>
                    <a:pt x="780" y="48"/>
                    <a:pt x="662" y="1"/>
                    <a:pt x="5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7"/>
            <p:cNvSpPr/>
            <p:nvPr/>
          </p:nvSpPr>
          <p:spPr>
            <a:xfrm>
              <a:off x="5652800" y="1664075"/>
              <a:ext cx="221225" cy="25"/>
            </a:xfrm>
            <a:custGeom>
              <a:avLst/>
              <a:gdLst/>
              <a:ahLst/>
              <a:cxnLst/>
              <a:rect l="l" t="t" r="r" b="b"/>
              <a:pathLst>
                <a:path w="8849" h="1" fill="none" extrusionOk="0">
                  <a:moveTo>
                    <a:pt x="8849" y="0"/>
                  </a:moveTo>
                  <a:lnTo>
                    <a:pt x="1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7"/>
            <p:cNvSpPr/>
            <p:nvPr/>
          </p:nvSpPr>
          <p:spPr>
            <a:xfrm>
              <a:off x="5356125" y="2460075"/>
              <a:ext cx="221200" cy="25"/>
            </a:xfrm>
            <a:custGeom>
              <a:avLst/>
              <a:gdLst/>
              <a:ahLst/>
              <a:cxnLst/>
              <a:rect l="l" t="t" r="r" b="b"/>
              <a:pathLst>
                <a:path w="8848" h="1" fill="none" extrusionOk="0">
                  <a:moveTo>
                    <a:pt x="8848" y="1"/>
                  </a:moveTo>
                  <a:lnTo>
                    <a:pt x="0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7"/>
            <p:cNvSpPr/>
            <p:nvPr/>
          </p:nvSpPr>
          <p:spPr>
            <a:xfrm>
              <a:off x="4209750" y="1104300"/>
              <a:ext cx="60475" cy="65500"/>
            </a:xfrm>
            <a:custGeom>
              <a:avLst/>
              <a:gdLst/>
              <a:ahLst/>
              <a:cxnLst/>
              <a:rect l="l" t="t" r="r" b="b"/>
              <a:pathLst>
                <a:path w="2419" h="2620" extrusionOk="0">
                  <a:moveTo>
                    <a:pt x="1215" y="284"/>
                  </a:moveTo>
                  <a:cubicBezTo>
                    <a:pt x="1463" y="284"/>
                    <a:pt x="1664" y="378"/>
                    <a:pt x="1829" y="543"/>
                  </a:cubicBezTo>
                  <a:cubicBezTo>
                    <a:pt x="1994" y="720"/>
                    <a:pt x="2077" y="968"/>
                    <a:pt x="2077" y="1275"/>
                  </a:cubicBezTo>
                  <a:cubicBezTo>
                    <a:pt x="2077" y="1652"/>
                    <a:pt x="1994" y="1924"/>
                    <a:pt x="1817" y="2089"/>
                  </a:cubicBezTo>
                  <a:cubicBezTo>
                    <a:pt x="1652" y="2254"/>
                    <a:pt x="1440" y="2325"/>
                    <a:pt x="1204" y="2325"/>
                  </a:cubicBezTo>
                  <a:cubicBezTo>
                    <a:pt x="1038" y="2325"/>
                    <a:pt x="885" y="2289"/>
                    <a:pt x="755" y="2207"/>
                  </a:cubicBezTo>
                  <a:cubicBezTo>
                    <a:pt x="626" y="2124"/>
                    <a:pt x="519" y="1994"/>
                    <a:pt x="449" y="1841"/>
                  </a:cubicBezTo>
                  <a:cubicBezTo>
                    <a:pt x="378" y="1688"/>
                    <a:pt x="342" y="1511"/>
                    <a:pt x="342" y="1310"/>
                  </a:cubicBezTo>
                  <a:cubicBezTo>
                    <a:pt x="342" y="980"/>
                    <a:pt x="425" y="732"/>
                    <a:pt x="590" y="555"/>
                  </a:cubicBezTo>
                  <a:cubicBezTo>
                    <a:pt x="755" y="378"/>
                    <a:pt x="956" y="284"/>
                    <a:pt x="1215" y="284"/>
                  </a:cubicBezTo>
                  <a:close/>
                  <a:moveTo>
                    <a:pt x="1215" y="1"/>
                  </a:moveTo>
                  <a:cubicBezTo>
                    <a:pt x="991" y="1"/>
                    <a:pt x="791" y="48"/>
                    <a:pt x="602" y="154"/>
                  </a:cubicBezTo>
                  <a:cubicBezTo>
                    <a:pt x="401" y="260"/>
                    <a:pt x="260" y="414"/>
                    <a:pt x="154" y="614"/>
                  </a:cubicBezTo>
                  <a:cubicBezTo>
                    <a:pt x="47" y="815"/>
                    <a:pt x="0" y="1051"/>
                    <a:pt x="0" y="1298"/>
                  </a:cubicBezTo>
                  <a:cubicBezTo>
                    <a:pt x="0" y="1558"/>
                    <a:pt x="47" y="1782"/>
                    <a:pt x="142" y="1983"/>
                  </a:cubicBezTo>
                  <a:cubicBezTo>
                    <a:pt x="248" y="2183"/>
                    <a:pt x="390" y="2337"/>
                    <a:pt x="578" y="2455"/>
                  </a:cubicBezTo>
                  <a:cubicBezTo>
                    <a:pt x="767" y="2561"/>
                    <a:pt x="979" y="2620"/>
                    <a:pt x="1215" y="2620"/>
                  </a:cubicBezTo>
                  <a:cubicBezTo>
                    <a:pt x="1569" y="2620"/>
                    <a:pt x="1852" y="2502"/>
                    <a:pt x="2088" y="2266"/>
                  </a:cubicBezTo>
                  <a:cubicBezTo>
                    <a:pt x="2313" y="2030"/>
                    <a:pt x="2419" y="1700"/>
                    <a:pt x="2419" y="1275"/>
                  </a:cubicBezTo>
                  <a:cubicBezTo>
                    <a:pt x="2419" y="1051"/>
                    <a:pt x="2371" y="838"/>
                    <a:pt x="2277" y="638"/>
                  </a:cubicBezTo>
                  <a:cubicBezTo>
                    <a:pt x="2183" y="437"/>
                    <a:pt x="2041" y="284"/>
                    <a:pt x="1852" y="166"/>
                  </a:cubicBezTo>
                  <a:cubicBezTo>
                    <a:pt x="1664" y="60"/>
                    <a:pt x="1451" y="1"/>
                    <a:pt x="1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7"/>
            <p:cNvSpPr/>
            <p:nvPr/>
          </p:nvSpPr>
          <p:spPr>
            <a:xfrm>
              <a:off x="4068475" y="1104300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192" y="1"/>
                  </a:moveTo>
                  <a:cubicBezTo>
                    <a:pt x="980" y="1"/>
                    <a:pt x="767" y="48"/>
                    <a:pt x="579" y="154"/>
                  </a:cubicBezTo>
                  <a:cubicBezTo>
                    <a:pt x="402" y="260"/>
                    <a:pt x="248" y="402"/>
                    <a:pt x="154" y="602"/>
                  </a:cubicBezTo>
                  <a:cubicBezTo>
                    <a:pt x="48" y="803"/>
                    <a:pt x="1" y="1027"/>
                    <a:pt x="1" y="1298"/>
                  </a:cubicBezTo>
                  <a:cubicBezTo>
                    <a:pt x="1" y="1534"/>
                    <a:pt x="48" y="1759"/>
                    <a:pt x="130" y="1971"/>
                  </a:cubicBezTo>
                  <a:cubicBezTo>
                    <a:pt x="225" y="2183"/>
                    <a:pt x="354" y="2348"/>
                    <a:pt x="531" y="2455"/>
                  </a:cubicBezTo>
                  <a:cubicBezTo>
                    <a:pt x="697" y="2561"/>
                    <a:pt x="921" y="2620"/>
                    <a:pt x="1192" y="2620"/>
                  </a:cubicBezTo>
                  <a:cubicBezTo>
                    <a:pt x="1452" y="2620"/>
                    <a:pt x="1676" y="2549"/>
                    <a:pt x="1864" y="2407"/>
                  </a:cubicBezTo>
                  <a:cubicBezTo>
                    <a:pt x="2041" y="2266"/>
                    <a:pt x="2171" y="2053"/>
                    <a:pt x="2242" y="1770"/>
                  </a:cubicBezTo>
                  <a:lnTo>
                    <a:pt x="1912" y="1688"/>
                  </a:lnTo>
                  <a:cubicBezTo>
                    <a:pt x="1864" y="1900"/>
                    <a:pt x="1770" y="2065"/>
                    <a:pt x="1640" y="2171"/>
                  </a:cubicBezTo>
                  <a:cubicBezTo>
                    <a:pt x="1511" y="2278"/>
                    <a:pt x="1357" y="2337"/>
                    <a:pt x="1168" y="2337"/>
                  </a:cubicBezTo>
                  <a:cubicBezTo>
                    <a:pt x="1015" y="2337"/>
                    <a:pt x="862" y="2289"/>
                    <a:pt x="732" y="2219"/>
                  </a:cubicBezTo>
                  <a:cubicBezTo>
                    <a:pt x="602" y="2136"/>
                    <a:pt x="508" y="2018"/>
                    <a:pt x="437" y="1853"/>
                  </a:cubicBezTo>
                  <a:cubicBezTo>
                    <a:pt x="378" y="1700"/>
                    <a:pt x="343" y="1511"/>
                    <a:pt x="343" y="1287"/>
                  </a:cubicBezTo>
                  <a:cubicBezTo>
                    <a:pt x="343" y="1121"/>
                    <a:pt x="378" y="956"/>
                    <a:pt x="425" y="803"/>
                  </a:cubicBezTo>
                  <a:cubicBezTo>
                    <a:pt x="484" y="650"/>
                    <a:pt x="567" y="520"/>
                    <a:pt x="708" y="425"/>
                  </a:cubicBezTo>
                  <a:cubicBezTo>
                    <a:pt x="838" y="331"/>
                    <a:pt x="992" y="284"/>
                    <a:pt x="1192" y="284"/>
                  </a:cubicBezTo>
                  <a:cubicBezTo>
                    <a:pt x="1357" y="284"/>
                    <a:pt x="1499" y="331"/>
                    <a:pt x="1617" y="414"/>
                  </a:cubicBezTo>
                  <a:cubicBezTo>
                    <a:pt x="1723" y="496"/>
                    <a:pt x="1805" y="638"/>
                    <a:pt x="1864" y="815"/>
                  </a:cubicBezTo>
                  <a:lnTo>
                    <a:pt x="2195" y="744"/>
                  </a:lnTo>
                  <a:cubicBezTo>
                    <a:pt x="2136" y="508"/>
                    <a:pt x="2006" y="319"/>
                    <a:pt x="1841" y="201"/>
                  </a:cubicBezTo>
                  <a:cubicBezTo>
                    <a:pt x="1664" y="72"/>
                    <a:pt x="1452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7"/>
            <p:cNvSpPr/>
            <p:nvPr/>
          </p:nvSpPr>
          <p:spPr>
            <a:xfrm>
              <a:off x="4130125" y="1106375"/>
              <a:ext cx="49550" cy="63425"/>
            </a:xfrm>
            <a:custGeom>
              <a:avLst/>
              <a:gdLst/>
              <a:ahLst/>
              <a:cxnLst/>
              <a:rect l="l" t="t" r="r" b="b"/>
              <a:pathLst>
                <a:path w="1982" h="2537" extrusionOk="0">
                  <a:moveTo>
                    <a:pt x="0" y="0"/>
                  </a:moveTo>
                  <a:lnTo>
                    <a:pt x="0" y="2537"/>
                  </a:lnTo>
                  <a:lnTo>
                    <a:pt x="330" y="2537"/>
                  </a:lnTo>
                  <a:lnTo>
                    <a:pt x="330" y="1345"/>
                  </a:lnTo>
                  <a:lnTo>
                    <a:pt x="1652" y="1345"/>
                  </a:lnTo>
                  <a:lnTo>
                    <a:pt x="1652" y="2537"/>
                  </a:lnTo>
                  <a:lnTo>
                    <a:pt x="1982" y="2537"/>
                  </a:lnTo>
                  <a:lnTo>
                    <a:pt x="1982" y="0"/>
                  </a:lnTo>
                  <a:lnTo>
                    <a:pt x="1652" y="0"/>
                  </a:lnTo>
                  <a:lnTo>
                    <a:pt x="1652" y="1050"/>
                  </a:lnTo>
                  <a:lnTo>
                    <a:pt x="330" y="1050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7"/>
            <p:cNvSpPr/>
            <p:nvPr/>
          </p:nvSpPr>
          <p:spPr>
            <a:xfrm>
              <a:off x="4184375" y="1151500"/>
              <a:ext cx="24225" cy="37775"/>
            </a:xfrm>
            <a:custGeom>
              <a:avLst/>
              <a:gdLst/>
              <a:ahLst/>
              <a:cxnLst/>
              <a:rect l="l" t="t" r="r" b="b"/>
              <a:pathLst>
                <a:path w="969" h="1511" extrusionOk="0">
                  <a:moveTo>
                    <a:pt x="461" y="0"/>
                  </a:moveTo>
                  <a:cubicBezTo>
                    <a:pt x="343" y="0"/>
                    <a:pt x="249" y="36"/>
                    <a:pt x="166" y="95"/>
                  </a:cubicBezTo>
                  <a:cubicBezTo>
                    <a:pt x="95" y="165"/>
                    <a:pt x="36" y="260"/>
                    <a:pt x="24" y="378"/>
                  </a:cubicBezTo>
                  <a:lnTo>
                    <a:pt x="201" y="413"/>
                  </a:lnTo>
                  <a:cubicBezTo>
                    <a:pt x="213" y="319"/>
                    <a:pt x="249" y="260"/>
                    <a:pt x="296" y="213"/>
                  </a:cubicBezTo>
                  <a:cubicBezTo>
                    <a:pt x="343" y="165"/>
                    <a:pt x="402" y="142"/>
                    <a:pt x="473" y="142"/>
                  </a:cubicBezTo>
                  <a:cubicBezTo>
                    <a:pt x="543" y="142"/>
                    <a:pt x="602" y="165"/>
                    <a:pt x="638" y="213"/>
                  </a:cubicBezTo>
                  <a:cubicBezTo>
                    <a:pt x="685" y="260"/>
                    <a:pt x="709" y="307"/>
                    <a:pt x="709" y="378"/>
                  </a:cubicBezTo>
                  <a:cubicBezTo>
                    <a:pt x="709" y="460"/>
                    <a:pt x="685" y="519"/>
                    <a:pt x="614" y="567"/>
                  </a:cubicBezTo>
                  <a:cubicBezTo>
                    <a:pt x="555" y="602"/>
                    <a:pt x="484" y="626"/>
                    <a:pt x="414" y="626"/>
                  </a:cubicBezTo>
                  <a:lnTo>
                    <a:pt x="378" y="626"/>
                  </a:lnTo>
                  <a:lnTo>
                    <a:pt x="355" y="779"/>
                  </a:lnTo>
                  <a:cubicBezTo>
                    <a:pt x="414" y="767"/>
                    <a:pt x="449" y="755"/>
                    <a:pt x="484" y="755"/>
                  </a:cubicBezTo>
                  <a:cubicBezTo>
                    <a:pt x="567" y="755"/>
                    <a:pt x="638" y="791"/>
                    <a:pt x="697" y="838"/>
                  </a:cubicBezTo>
                  <a:cubicBezTo>
                    <a:pt x="744" y="897"/>
                    <a:pt x="779" y="968"/>
                    <a:pt x="779" y="1050"/>
                  </a:cubicBezTo>
                  <a:cubicBezTo>
                    <a:pt x="779" y="1133"/>
                    <a:pt x="744" y="1204"/>
                    <a:pt x="685" y="1263"/>
                  </a:cubicBezTo>
                  <a:cubicBezTo>
                    <a:pt x="626" y="1322"/>
                    <a:pt x="555" y="1357"/>
                    <a:pt x="473" y="1357"/>
                  </a:cubicBezTo>
                  <a:cubicBezTo>
                    <a:pt x="402" y="1357"/>
                    <a:pt x="343" y="1333"/>
                    <a:pt x="284" y="1286"/>
                  </a:cubicBezTo>
                  <a:cubicBezTo>
                    <a:pt x="237" y="1239"/>
                    <a:pt x="201" y="1168"/>
                    <a:pt x="178" y="1062"/>
                  </a:cubicBezTo>
                  <a:lnTo>
                    <a:pt x="1" y="1086"/>
                  </a:lnTo>
                  <a:cubicBezTo>
                    <a:pt x="13" y="1215"/>
                    <a:pt x="60" y="1310"/>
                    <a:pt x="154" y="1392"/>
                  </a:cubicBezTo>
                  <a:cubicBezTo>
                    <a:pt x="237" y="1463"/>
                    <a:pt x="343" y="1510"/>
                    <a:pt x="473" y="1510"/>
                  </a:cubicBezTo>
                  <a:cubicBezTo>
                    <a:pt x="614" y="1510"/>
                    <a:pt x="732" y="1463"/>
                    <a:pt x="827" y="1369"/>
                  </a:cubicBezTo>
                  <a:cubicBezTo>
                    <a:pt x="921" y="1286"/>
                    <a:pt x="968" y="1168"/>
                    <a:pt x="968" y="1038"/>
                  </a:cubicBezTo>
                  <a:cubicBezTo>
                    <a:pt x="968" y="944"/>
                    <a:pt x="945" y="873"/>
                    <a:pt x="897" y="802"/>
                  </a:cubicBezTo>
                  <a:cubicBezTo>
                    <a:pt x="850" y="744"/>
                    <a:pt x="779" y="696"/>
                    <a:pt x="697" y="685"/>
                  </a:cubicBezTo>
                  <a:cubicBezTo>
                    <a:pt x="756" y="649"/>
                    <a:pt x="815" y="602"/>
                    <a:pt x="850" y="555"/>
                  </a:cubicBezTo>
                  <a:cubicBezTo>
                    <a:pt x="874" y="508"/>
                    <a:pt x="897" y="449"/>
                    <a:pt x="897" y="378"/>
                  </a:cubicBezTo>
                  <a:cubicBezTo>
                    <a:pt x="897" y="319"/>
                    <a:pt x="874" y="248"/>
                    <a:pt x="838" y="189"/>
                  </a:cubicBezTo>
                  <a:cubicBezTo>
                    <a:pt x="803" y="130"/>
                    <a:pt x="756" y="83"/>
                    <a:pt x="685" y="47"/>
                  </a:cubicBezTo>
                  <a:cubicBezTo>
                    <a:pt x="614" y="12"/>
                    <a:pt x="543" y="0"/>
                    <a:pt x="4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7"/>
            <p:cNvSpPr/>
            <p:nvPr/>
          </p:nvSpPr>
          <p:spPr>
            <a:xfrm>
              <a:off x="4372850" y="839475"/>
              <a:ext cx="258075" cy="294950"/>
            </a:xfrm>
            <a:custGeom>
              <a:avLst/>
              <a:gdLst/>
              <a:ahLst/>
              <a:cxnLst/>
              <a:rect l="l" t="t" r="r" b="b"/>
              <a:pathLst>
                <a:path w="10323" h="11798" fill="none" extrusionOk="0">
                  <a:moveTo>
                    <a:pt x="0" y="2949"/>
                  </a:moveTo>
                  <a:lnTo>
                    <a:pt x="5155" y="0"/>
                  </a:lnTo>
                  <a:lnTo>
                    <a:pt x="10322" y="2949"/>
                  </a:lnTo>
                  <a:lnTo>
                    <a:pt x="10322" y="8848"/>
                  </a:lnTo>
                  <a:lnTo>
                    <a:pt x="5155" y="11797"/>
                  </a:lnTo>
                  <a:lnTo>
                    <a:pt x="0" y="8848"/>
                  </a:lnTo>
                  <a:close/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7"/>
            <p:cNvSpPr/>
            <p:nvPr/>
          </p:nvSpPr>
          <p:spPr>
            <a:xfrm>
              <a:off x="4395250" y="892275"/>
              <a:ext cx="215025" cy="188800"/>
            </a:xfrm>
            <a:custGeom>
              <a:avLst/>
              <a:gdLst/>
              <a:ahLst/>
              <a:cxnLst/>
              <a:rect l="l" t="t" r="r" b="b"/>
              <a:pathLst>
                <a:path w="8601" h="7552" extrusionOk="0">
                  <a:moveTo>
                    <a:pt x="4296" y="255"/>
                  </a:moveTo>
                  <a:cubicBezTo>
                    <a:pt x="5454" y="255"/>
                    <a:pt x="6588" y="826"/>
                    <a:pt x="7268" y="1875"/>
                  </a:cubicBezTo>
                  <a:cubicBezTo>
                    <a:pt x="8317" y="3503"/>
                    <a:pt x="7834" y="5686"/>
                    <a:pt x="6206" y="6736"/>
                  </a:cubicBezTo>
                  <a:cubicBezTo>
                    <a:pt x="5611" y="7124"/>
                    <a:pt x="4940" y="7303"/>
                    <a:pt x="4287" y="7303"/>
                  </a:cubicBezTo>
                  <a:cubicBezTo>
                    <a:pt x="4266" y="7303"/>
                    <a:pt x="4245" y="7302"/>
                    <a:pt x="4224" y="7302"/>
                  </a:cubicBezTo>
                  <a:cubicBezTo>
                    <a:pt x="3091" y="7267"/>
                    <a:pt x="1994" y="6700"/>
                    <a:pt x="1334" y="5674"/>
                  </a:cubicBezTo>
                  <a:cubicBezTo>
                    <a:pt x="284" y="4046"/>
                    <a:pt x="756" y="1864"/>
                    <a:pt x="2395" y="814"/>
                  </a:cubicBezTo>
                  <a:cubicBezTo>
                    <a:pt x="2986" y="436"/>
                    <a:pt x="3645" y="255"/>
                    <a:pt x="4296" y="255"/>
                  </a:cubicBezTo>
                  <a:close/>
                  <a:moveTo>
                    <a:pt x="4291" y="1"/>
                  </a:moveTo>
                  <a:cubicBezTo>
                    <a:pt x="3592" y="1"/>
                    <a:pt x="2886" y="194"/>
                    <a:pt x="2254" y="601"/>
                  </a:cubicBezTo>
                  <a:cubicBezTo>
                    <a:pt x="508" y="1722"/>
                    <a:pt x="1" y="4070"/>
                    <a:pt x="1121" y="5816"/>
                  </a:cubicBezTo>
                  <a:cubicBezTo>
                    <a:pt x="1829" y="6913"/>
                    <a:pt x="3009" y="7526"/>
                    <a:pt x="4212" y="7550"/>
                  </a:cubicBezTo>
                  <a:cubicBezTo>
                    <a:pt x="4251" y="7551"/>
                    <a:pt x="4289" y="7552"/>
                    <a:pt x="4328" y="7552"/>
                  </a:cubicBezTo>
                  <a:cubicBezTo>
                    <a:pt x="5022" y="7552"/>
                    <a:pt x="5721" y="7351"/>
                    <a:pt x="6336" y="6948"/>
                  </a:cubicBezTo>
                  <a:cubicBezTo>
                    <a:pt x="8093" y="5827"/>
                    <a:pt x="8601" y="3492"/>
                    <a:pt x="7480" y="1734"/>
                  </a:cubicBezTo>
                  <a:cubicBezTo>
                    <a:pt x="6754" y="616"/>
                    <a:pt x="5535" y="1"/>
                    <a:pt x="42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7"/>
            <p:cNvSpPr/>
            <p:nvPr/>
          </p:nvSpPr>
          <p:spPr>
            <a:xfrm>
              <a:off x="4273750" y="1061550"/>
              <a:ext cx="97350" cy="56350"/>
            </a:xfrm>
            <a:custGeom>
              <a:avLst/>
              <a:gdLst/>
              <a:ahLst/>
              <a:cxnLst/>
              <a:rect l="l" t="t" r="r" b="b"/>
              <a:pathLst>
                <a:path w="3894" h="2254" fill="none" extrusionOk="0">
                  <a:moveTo>
                    <a:pt x="0" y="2253"/>
                  </a:moveTo>
                  <a:lnTo>
                    <a:pt x="3893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7"/>
            <p:cNvSpPr/>
            <p:nvPr/>
          </p:nvSpPr>
          <p:spPr>
            <a:xfrm>
              <a:off x="4501725" y="1136150"/>
              <a:ext cx="25" cy="112400"/>
            </a:xfrm>
            <a:custGeom>
              <a:avLst/>
              <a:gdLst/>
              <a:ahLst/>
              <a:cxnLst/>
              <a:rect l="l" t="t" r="r" b="b"/>
              <a:pathLst>
                <a:path w="1" h="4496" fill="none" extrusionOk="0">
                  <a:moveTo>
                    <a:pt x="0" y="1"/>
                  </a:moveTo>
                  <a:lnTo>
                    <a:pt x="0" y="4496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7"/>
            <p:cNvSpPr/>
            <p:nvPr/>
          </p:nvSpPr>
          <p:spPr>
            <a:xfrm>
              <a:off x="4471650" y="1253825"/>
              <a:ext cx="60475" cy="65800"/>
            </a:xfrm>
            <a:custGeom>
              <a:avLst/>
              <a:gdLst/>
              <a:ahLst/>
              <a:cxnLst/>
              <a:rect l="l" t="t" r="r" b="b"/>
              <a:pathLst>
                <a:path w="2419" h="2632" extrusionOk="0">
                  <a:moveTo>
                    <a:pt x="1203" y="296"/>
                  </a:moveTo>
                  <a:cubicBezTo>
                    <a:pt x="1451" y="296"/>
                    <a:pt x="1663" y="378"/>
                    <a:pt x="1829" y="555"/>
                  </a:cubicBezTo>
                  <a:cubicBezTo>
                    <a:pt x="1994" y="732"/>
                    <a:pt x="2076" y="968"/>
                    <a:pt x="2076" y="1275"/>
                  </a:cubicBezTo>
                  <a:cubicBezTo>
                    <a:pt x="2076" y="1664"/>
                    <a:pt x="1982" y="1936"/>
                    <a:pt x="1817" y="2101"/>
                  </a:cubicBezTo>
                  <a:cubicBezTo>
                    <a:pt x="1640" y="2254"/>
                    <a:pt x="1439" y="2337"/>
                    <a:pt x="1203" y="2337"/>
                  </a:cubicBezTo>
                  <a:cubicBezTo>
                    <a:pt x="1038" y="2337"/>
                    <a:pt x="885" y="2301"/>
                    <a:pt x="755" y="2207"/>
                  </a:cubicBezTo>
                  <a:cubicBezTo>
                    <a:pt x="613" y="2124"/>
                    <a:pt x="519" y="2006"/>
                    <a:pt x="448" y="1853"/>
                  </a:cubicBezTo>
                  <a:cubicBezTo>
                    <a:pt x="378" y="1700"/>
                    <a:pt x="342" y="1523"/>
                    <a:pt x="342" y="1310"/>
                  </a:cubicBezTo>
                  <a:cubicBezTo>
                    <a:pt x="342" y="992"/>
                    <a:pt x="425" y="732"/>
                    <a:pt x="590" y="555"/>
                  </a:cubicBezTo>
                  <a:cubicBezTo>
                    <a:pt x="743" y="378"/>
                    <a:pt x="956" y="296"/>
                    <a:pt x="1203" y="296"/>
                  </a:cubicBezTo>
                  <a:close/>
                  <a:moveTo>
                    <a:pt x="1203" y="1"/>
                  </a:moveTo>
                  <a:cubicBezTo>
                    <a:pt x="991" y="1"/>
                    <a:pt x="779" y="60"/>
                    <a:pt x="590" y="166"/>
                  </a:cubicBezTo>
                  <a:cubicBezTo>
                    <a:pt x="401" y="272"/>
                    <a:pt x="260" y="426"/>
                    <a:pt x="153" y="626"/>
                  </a:cubicBezTo>
                  <a:cubicBezTo>
                    <a:pt x="47" y="827"/>
                    <a:pt x="0" y="1051"/>
                    <a:pt x="0" y="1310"/>
                  </a:cubicBezTo>
                  <a:cubicBezTo>
                    <a:pt x="0" y="1570"/>
                    <a:pt x="47" y="1794"/>
                    <a:pt x="142" y="1995"/>
                  </a:cubicBezTo>
                  <a:cubicBezTo>
                    <a:pt x="248" y="2195"/>
                    <a:pt x="389" y="2348"/>
                    <a:pt x="578" y="2455"/>
                  </a:cubicBezTo>
                  <a:cubicBezTo>
                    <a:pt x="755" y="2573"/>
                    <a:pt x="967" y="2632"/>
                    <a:pt x="1203" y="2632"/>
                  </a:cubicBezTo>
                  <a:cubicBezTo>
                    <a:pt x="1557" y="2632"/>
                    <a:pt x="1852" y="2514"/>
                    <a:pt x="2076" y="2266"/>
                  </a:cubicBezTo>
                  <a:cubicBezTo>
                    <a:pt x="2300" y="2030"/>
                    <a:pt x="2418" y="1700"/>
                    <a:pt x="2418" y="1287"/>
                  </a:cubicBezTo>
                  <a:cubicBezTo>
                    <a:pt x="2418" y="1063"/>
                    <a:pt x="2371" y="850"/>
                    <a:pt x="2277" y="650"/>
                  </a:cubicBezTo>
                  <a:cubicBezTo>
                    <a:pt x="2182" y="449"/>
                    <a:pt x="2029" y="296"/>
                    <a:pt x="1852" y="178"/>
                  </a:cubicBezTo>
                  <a:cubicBezTo>
                    <a:pt x="1663" y="60"/>
                    <a:pt x="1451" y="1"/>
                    <a:pt x="12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7"/>
            <p:cNvSpPr/>
            <p:nvPr/>
          </p:nvSpPr>
          <p:spPr>
            <a:xfrm>
              <a:off x="4501725" y="725025"/>
              <a:ext cx="25" cy="112400"/>
            </a:xfrm>
            <a:custGeom>
              <a:avLst/>
              <a:gdLst/>
              <a:ahLst/>
              <a:cxnLst/>
              <a:rect l="l" t="t" r="r" b="b"/>
              <a:pathLst>
                <a:path w="1" h="4496" fill="none" extrusionOk="0">
                  <a:moveTo>
                    <a:pt x="0" y="1"/>
                  </a:moveTo>
                  <a:lnTo>
                    <a:pt x="0" y="4495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7"/>
            <p:cNvSpPr/>
            <p:nvPr/>
          </p:nvSpPr>
          <p:spPr>
            <a:xfrm>
              <a:off x="4501725" y="532750"/>
              <a:ext cx="25" cy="112100"/>
            </a:xfrm>
            <a:custGeom>
              <a:avLst/>
              <a:gdLst/>
              <a:ahLst/>
              <a:cxnLst/>
              <a:rect l="l" t="t" r="r" b="b"/>
              <a:pathLst>
                <a:path w="1" h="4484" fill="none" extrusionOk="0">
                  <a:moveTo>
                    <a:pt x="0" y="0"/>
                  </a:moveTo>
                  <a:lnTo>
                    <a:pt x="0" y="4483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7"/>
            <p:cNvSpPr/>
            <p:nvPr/>
          </p:nvSpPr>
          <p:spPr>
            <a:xfrm>
              <a:off x="4501725" y="336625"/>
              <a:ext cx="25" cy="112100"/>
            </a:xfrm>
            <a:custGeom>
              <a:avLst/>
              <a:gdLst/>
              <a:ahLst/>
              <a:cxnLst/>
              <a:rect l="l" t="t" r="r" b="b"/>
              <a:pathLst>
                <a:path w="1" h="4484" fill="none" extrusionOk="0">
                  <a:moveTo>
                    <a:pt x="0" y="0"/>
                  </a:moveTo>
                  <a:lnTo>
                    <a:pt x="0" y="4483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7"/>
            <p:cNvSpPr/>
            <p:nvPr/>
          </p:nvSpPr>
          <p:spPr>
            <a:xfrm>
              <a:off x="4473125" y="263775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191" y="0"/>
                  </a:moveTo>
                  <a:cubicBezTo>
                    <a:pt x="979" y="0"/>
                    <a:pt x="767" y="48"/>
                    <a:pt x="578" y="154"/>
                  </a:cubicBezTo>
                  <a:cubicBezTo>
                    <a:pt x="401" y="248"/>
                    <a:pt x="248" y="401"/>
                    <a:pt x="153" y="602"/>
                  </a:cubicBezTo>
                  <a:cubicBezTo>
                    <a:pt x="47" y="791"/>
                    <a:pt x="0" y="1027"/>
                    <a:pt x="0" y="1286"/>
                  </a:cubicBezTo>
                  <a:cubicBezTo>
                    <a:pt x="0" y="1534"/>
                    <a:pt x="47" y="1758"/>
                    <a:pt x="130" y="1970"/>
                  </a:cubicBezTo>
                  <a:cubicBezTo>
                    <a:pt x="224" y="2183"/>
                    <a:pt x="354" y="2336"/>
                    <a:pt x="531" y="2454"/>
                  </a:cubicBezTo>
                  <a:cubicBezTo>
                    <a:pt x="696" y="2560"/>
                    <a:pt x="920" y="2619"/>
                    <a:pt x="1191" y="2619"/>
                  </a:cubicBezTo>
                  <a:cubicBezTo>
                    <a:pt x="1451" y="2619"/>
                    <a:pt x="1675" y="2548"/>
                    <a:pt x="1864" y="2395"/>
                  </a:cubicBezTo>
                  <a:cubicBezTo>
                    <a:pt x="2041" y="2254"/>
                    <a:pt x="2171" y="2041"/>
                    <a:pt x="2241" y="1770"/>
                  </a:cubicBezTo>
                  <a:lnTo>
                    <a:pt x="1911" y="1687"/>
                  </a:lnTo>
                  <a:cubicBezTo>
                    <a:pt x="1864" y="1900"/>
                    <a:pt x="1770" y="2065"/>
                    <a:pt x="1640" y="2171"/>
                  </a:cubicBezTo>
                  <a:cubicBezTo>
                    <a:pt x="1510" y="2277"/>
                    <a:pt x="1357" y="2336"/>
                    <a:pt x="1168" y="2336"/>
                  </a:cubicBezTo>
                  <a:cubicBezTo>
                    <a:pt x="1015" y="2336"/>
                    <a:pt x="861" y="2289"/>
                    <a:pt x="731" y="2206"/>
                  </a:cubicBezTo>
                  <a:cubicBezTo>
                    <a:pt x="602" y="2136"/>
                    <a:pt x="507" y="2018"/>
                    <a:pt x="436" y="1852"/>
                  </a:cubicBezTo>
                  <a:cubicBezTo>
                    <a:pt x="378" y="1687"/>
                    <a:pt x="342" y="1499"/>
                    <a:pt x="342" y="1286"/>
                  </a:cubicBezTo>
                  <a:cubicBezTo>
                    <a:pt x="342" y="1121"/>
                    <a:pt x="378" y="956"/>
                    <a:pt x="425" y="803"/>
                  </a:cubicBezTo>
                  <a:cubicBezTo>
                    <a:pt x="484" y="637"/>
                    <a:pt x="566" y="519"/>
                    <a:pt x="708" y="425"/>
                  </a:cubicBezTo>
                  <a:cubicBezTo>
                    <a:pt x="838" y="331"/>
                    <a:pt x="991" y="283"/>
                    <a:pt x="1191" y="283"/>
                  </a:cubicBezTo>
                  <a:cubicBezTo>
                    <a:pt x="1357" y="283"/>
                    <a:pt x="1498" y="331"/>
                    <a:pt x="1616" y="413"/>
                  </a:cubicBezTo>
                  <a:cubicBezTo>
                    <a:pt x="1722" y="496"/>
                    <a:pt x="1805" y="626"/>
                    <a:pt x="1864" y="814"/>
                  </a:cubicBezTo>
                  <a:lnTo>
                    <a:pt x="2194" y="732"/>
                  </a:lnTo>
                  <a:cubicBezTo>
                    <a:pt x="2135" y="508"/>
                    <a:pt x="2005" y="319"/>
                    <a:pt x="1840" y="189"/>
                  </a:cubicBezTo>
                  <a:cubicBezTo>
                    <a:pt x="1663" y="59"/>
                    <a:pt x="1451" y="0"/>
                    <a:pt x="11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7"/>
            <p:cNvSpPr/>
            <p:nvPr/>
          </p:nvSpPr>
          <p:spPr>
            <a:xfrm>
              <a:off x="4600825" y="265550"/>
              <a:ext cx="49550" cy="63425"/>
            </a:xfrm>
            <a:custGeom>
              <a:avLst/>
              <a:gdLst/>
              <a:ahLst/>
              <a:cxnLst/>
              <a:rect l="l" t="t" r="r" b="b"/>
              <a:pathLst>
                <a:path w="1982" h="2537" extrusionOk="0">
                  <a:moveTo>
                    <a:pt x="0" y="0"/>
                  </a:moveTo>
                  <a:lnTo>
                    <a:pt x="0" y="2536"/>
                  </a:lnTo>
                  <a:lnTo>
                    <a:pt x="330" y="2536"/>
                  </a:lnTo>
                  <a:lnTo>
                    <a:pt x="330" y="1345"/>
                  </a:lnTo>
                  <a:lnTo>
                    <a:pt x="1652" y="1345"/>
                  </a:lnTo>
                  <a:lnTo>
                    <a:pt x="1652" y="2536"/>
                  </a:lnTo>
                  <a:lnTo>
                    <a:pt x="1982" y="2536"/>
                  </a:lnTo>
                  <a:lnTo>
                    <a:pt x="1982" y="0"/>
                  </a:lnTo>
                  <a:lnTo>
                    <a:pt x="1652" y="0"/>
                  </a:lnTo>
                  <a:lnTo>
                    <a:pt x="1652" y="1038"/>
                  </a:lnTo>
                  <a:lnTo>
                    <a:pt x="330" y="1038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7"/>
            <p:cNvSpPr/>
            <p:nvPr/>
          </p:nvSpPr>
          <p:spPr>
            <a:xfrm>
              <a:off x="4535925" y="263775"/>
              <a:ext cx="60500" cy="65500"/>
            </a:xfrm>
            <a:custGeom>
              <a:avLst/>
              <a:gdLst/>
              <a:ahLst/>
              <a:cxnLst/>
              <a:rect l="l" t="t" r="r" b="b"/>
              <a:pathLst>
                <a:path w="2420" h="2620" extrusionOk="0">
                  <a:moveTo>
                    <a:pt x="1204" y="283"/>
                  </a:moveTo>
                  <a:cubicBezTo>
                    <a:pt x="1452" y="283"/>
                    <a:pt x="1664" y="378"/>
                    <a:pt x="1829" y="555"/>
                  </a:cubicBezTo>
                  <a:cubicBezTo>
                    <a:pt x="1994" y="732"/>
                    <a:pt x="2077" y="968"/>
                    <a:pt x="2077" y="1274"/>
                  </a:cubicBezTo>
                  <a:cubicBezTo>
                    <a:pt x="2077" y="1652"/>
                    <a:pt x="1983" y="1923"/>
                    <a:pt x="1817" y="2088"/>
                  </a:cubicBezTo>
                  <a:cubicBezTo>
                    <a:pt x="1641" y="2254"/>
                    <a:pt x="1440" y="2336"/>
                    <a:pt x="1204" y="2336"/>
                  </a:cubicBezTo>
                  <a:cubicBezTo>
                    <a:pt x="1039" y="2336"/>
                    <a:pt x="886" y="2289"/>
                    <a:pt x="756" y="2206"/>
                  </a:cubicBezTo>
                  <a:cubicBezTo>
                    <a:pt x="614" y="2124"/>
                    <a:pt x="520" y="2006"/>
                    <a:pt x="449" y="1852"/>
                  </a:cubicBezTo>
                  <a:cubicBezTo>
                    <a:pt x="378" y="1699"/>
                    <a:pt x="343" y="1522"/>
                    <a:pt x="343" y="1310"/>
                  </a:cubicBezTo>
                  <a:cubicBezTo>
                    <a:pt x="343" y="979"/>
                    <a:pt x="425" y="732"/>
                    <a:pt x="591" y="555"/>
                  </a:cubicBezTo>
                  <a:cubicBezTo>
                    <a:pt x="744" y="378"/>
                    <a:pt x="956" y="283"/>
                    <a:pt x="1204" y="283"/>
                  </a:cubicBezTo>
                  <a:close/>
                  <a:moveTo>
                    <a:pt x="1204" y="0"/>
                  </a:moveTo>
                  <a:cubicBezTo>
                    <a:pt x="992" y="0"/>
                    <a:pt x="779" y="59"/>
                    <a:pt x="591" y="154"/>
                  </a:cubicBezTo>
                  <a:cubicBezTo>
                    <a:pt x="402" y="260"/>
                    <a:pt x="260" y="413"/>
                    <a:pt x="154" y="614"/>
                  </a:cubicBezTo>
                  <a:cubicBezTo>
                    <a:pt x="48" y="826"/>
                    <a:pt x="1" y="1050"/>
                    <a:pt x="1" y="1310"/>
                  </a:cubicBezTo>
                  <a:cubicBezTo>
                    <a:pt x="1" y="1558"/>
                    <a:pt x="48" y="1793"/>
                    <a:pt x="142" y="1994"/>
                  </a:cubicBezTo>
                  <a:cubicBezTo>
                    <a:pt x="237" y="2183"/>
                    <a:pt x="390" y="2348"/>
                    <a:pt x="579" y="2454"/>
                  </a:cubicBezTo>
                  <a:cubicBezTo>
                    <a:pt x="756" y="2572"/>
                    <a:pt x="968" y="2619"/>
                    <a:pt x="1204" y="2619"/>
                  </a:cubicBezTo>
                  <a:cubicBezTo>
                    <a:pt x="1558" y="2619"/>
                    <a:pt x="1853" y="2501"/>
                    <a:pt x="2077" y="2265"/>
                  </a:cubicBezTo>
                  <a:cubicBezTo>
                    <a:pt x="2301" y="2029"/>
                    <a:pt x="2419" y="1699"/>
                    <a:pt x="2419" y="1274"/>
                  </a:cubicBezTo>
                  <a:cubicBezTo>
                    <a:pt x="2419" y="1062"/>
                    <a:pt x="2372" y="850"/>
                    <a:pt x="2278" y="649"/>
                  </a:cubicBezTo>
                  <a:cubicBezTo>
                    <a:pt x="2171" y="449"/>
                    <a:pt x="2030" y="295"/>
                    <a:pt x="1841" y="177"/>
                  </a:cubicBezTo>
                  <a:cubicBezTo>
                    <a:pt x="1664" y="59"/>
                    <a:pt x="1452" y="0"/>
                    <a:pt x="1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7"/>
            <p:cNvSpPr/>
            <p:nvPr/>
          </p:nvSpPr>
          <p:spPr>
            <a:xfrm>
              <a:off x="4393775" y="265550"/>
              <a:ext cx="49875" cy="63425"/>
            </a:xfrm>
            <a:custGeom>
              <a:avLst/>
              <a:gdLst/>
              <a:ahLst/>
              <a:cxnLst/>
              <a:rect l="l" t="t" r="r" b="b"/>
              <a:pathLst>
                <a:path w="1995" h="2537" extrusionOk="0">
                  <a:moveTo>
                    <a:pt x="1" y="0"/>
                  </a:moveTo>
                  <a:lnTo>
                    <a:pt x="1" y="2536"/>
                  </a:lnTo>
                  <a:lnTo>
                    <a:pt x="343" y="2536"/>
                  </a:lnTo>
                  <a:lnTo>
                    <a:pt x="343" y="1498"/>
                  </a:lnTo>
                  <a:lnTo>
                    <a:pt x="1652" y="1498"/>
                  </a:lnTo>
                  <a:lnTo>
                    <a:pt x="1652" y="2536"/>
                  </a:lnTo>
                  <a:lnTo>
                    <a:pt x="1994" y="2536"/>
                  </a:lnTo>
                  <a:lnTo>
                    <a:pt x="1994" y="0"/>
                  </a:lnTo>
                  <a:lnTo>
                    <a:pt x="1652" y="0"/>
                  </a:lnTo>
                  <a:lnTo>
                    <a:pt x="1652" y="1192"/>
                  </a:lnTo>
                  <a:lnTo>
                    <a:pt x="343" y="1192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7"/>
            <p:cNvSpPr/>
            <p:nvPr/>
          </p:nvSpPr>
          <p:spPr>
            <a:xfrm>
              <a:off x="4448625" y="310675"/>
              <a:ext cx="24500" cy="36875"/>
            </a:xfrm>
            <a:custGeom>
              <a:avLst/>
              <a:gdLst/>
              <a:ahLst/>
              <a:cxnLst/>
              <a:rect l="l" t="t" r="r" b="b"/>
              <a:pathLst>
                <a:path w="980" h="1475" extrusionOk="0">
                  <a:moveTo>
                    <a:pt x="520" y="0"/>
                  </a:moveTo>
                  <a:cubicBezTo>
                    <a:pt x="378" y="0"/>
                    <a:pt x="272" y="35"/>
                    <a:pt x="178" y="106"/>
                  </a:cubicBezTo>
                  <a:cubicBezTo>
                    <a:pt x="95" y="177"/>
                    <a:pt x="48" y="283"/>
                    <a:pt x="36" y="425"/>
                  </a:cubicBezTo>
                  <a:lnTo>
                    <a:pt x="225" y="437"/>
                  </a:lnTo>
                  <a:cubicBezTo>
                    <a:pt x="225" y="354"/>
                    <a:pt x="249" y="271"/>
                    <a:pt x="308" y="224"/>
                  </a:cubicBezTo>
                  <a:cubicBezTo>
                    <a:pt x="355" y="177"/>
                    <a:pt x="426" y="142"/>
                    <a:pt x="520" y="142"/>
                  </a:cubicBezTo>
                  <a:cubicBezTo>
                    <a:pt x="603" y="142"/>
                    <a:pt x="661" y="165"/>
                    <a:pt x="720" y="224"/>
                  </a:cubicBezTo>
                  <a:cubicBezTo>
                    <a:pt x="768" y="271"/>
                    <a:pt x="791" y="330"/>
                    <a:pt x="791" y="401"/>
                  </a:cubicBezTo>
                  <a:cubicBezTo>
                    <a:pt x="791" y="472"/>
                    <a:pt x="768" y="543"/>
                    <a:pt x="709" y="625"/>
                  </a:cubicBezTo>
                  <a:cubicBezTo>
                    <a:pt x="650" y="696"/>
                    <a:pt x="544" y="802"/>
                    <a:pt x="378" y="932"/>
                  </a:cubicBezTo>
                  <a:cubicBezTo>
                    <a:pt x="284" y="1015"/>
                    <a:pt x="201" y="1097"/>
                    <a:pt x="142" y="1156"/>
                  </a:cubicBezTo>
                  <a:cubicBezTo>
                    <a:pt x="95" y="1227"/>
                    <a:pt x="48" y="1286"/>
                    <a:pt x="24" y="1357"/>
                  </a:cubicBezTo>
                  <a:cubicBezTo>
                    <a:pt x="13" y="1392"/>
                    <a:pt x="1" y="1439"/>
                    <a:pt x="1" y="1475"/>
                  </a:cubicBezTo>
                  <a:lnTo>
                    <a:pt x="980" y="1475"/>
                  </a:lnTo>
                  <a:lnTo>
                    <a:pt x="980" y="1310"/>
                  </a:lnTo>
                  <a:lnTo>
                    <a:pt x="260" y="1310"/>
                  </a:lnTo>
                  <a:cubicBezTo>
                    <a:pt x="272" y="1274"/>
                    <a:pt x="308" y="1239"/>
                    <a:pt x="331" y="1203"/>
                  </a:cubicBezTo>
                  <a:cubicBezTo>
                    <a:pt x="367" y="1180"/>
                    <a:pt x="437" y="1109"/>
                    <a:pt x="544" y="1026"/>
                  </a:cubicBezTo>
                  <a:cubicBezTo>
                    <a:pt x="673" y="908"/>
                    <a:pt x="768" y="826"/>
                    <a:pt x="827" y="755"/>
                  </a:cubicBezTo>
                  <a:cubicBezTo>
                    <a:pt x="874" y="696"/>
                    <a:pt x="921" y="637"/>
                    <a:pt x="945" y="578"/>
                  </a:cubicBezTo>
                  <a:cubicBezTo>
                    <a:pt x="968" y="519"/>
                    <a:pt x="980" y="460"/>
                    <a:pt x="980" y="401"/>
                  </a:cubicBezTo>
                  <a:cubicBezTo>
                    <a:pt x="980" y="295"/>
                    <a:pt x="933" y="189"/>
                    <a:pt x="850" y="118"/>
                  </a:cubicBezTo>
                  <a:cubicBezTo>
                    <a:pt x="768" y="35"/>
                    <a:pt x="661" y="0"/>
                    <a:pt x="5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7"/>
            <p:cNvSpPr/>
            <p:nvPr/>
          </p:nvSpPr>
          <p:spPr>
            <a:xfrm>
              <a:off x="4475175" y="459900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204" y="0"/>
                  </a:moveTo>
                  <a:cubicBezTo>
                    <a:pt x="980" y="0"/>
                    <a:pt x="779" y="48"/>
                    <a:pt x="590" y="154"/>
                  </a:cubicBezTo>
                  <a:cubicBezTo>
                    <a:pt x="402" y="248"/>
                    <a:pt x="260" y="401"/>
                    <a:pt x="154" y="602"/>
                  </a:cubicBezTo>
                  <a:cubicBezTo>
                    <a:pt x="60" y="791"/>
                    <a:pt x="1" y="1027"/>
                    <a:pt x="1" y="1286"/>
                  </a:cubicBezTo>
                  <a:cubicBezTo>
                    <a:pt x="1" y="1534"/>
                    <a:pt x="48" y="1758"/>
                    <a:pt x="142" y="1970"/>
                  </a:cubicBezTo>
                  <a:cubicBezTo>
                    <a:pt x="225" y="2183"/>
                    <a:pt x="354" y="2336"/>
                    <a:pt x="531" y="2454"/>
                  </a:cubicBezTo>
                  <a:cubicBezTo>
                    <a:pt x="697" y="2560"/>
                    <a:pt x="921" y="2619"/>
                    <a:pt x="1192" y="2619"/>
                  </a:cubicBezTo>
                  <a:cubicBezTo>
                    <a:pt x="1463" y="2619"/>
                    <a:pt x="1688" y="2548"/>
                    <a:pt x="1865" y="2395"/>
                  </a:cubicBezTo>
                  <a:cubicBezTo>
                    <a:pt x="2053" y="2254"/>
                    <a:pt x="2171" y="2041"/>
                    <a:pt x="2242" y="1770"/>
                  </a:cubicBezTo>
                  <a:lnTo>
                    <a:pt x="1912" y="1687"/>
                  </a:lnTo>
                  <a:cubicBezTo>
                    <a:pt x="1865" y="1900"/>
                    <a:pt x="1782" y="2065"/>
                    <a:pt x="1652" y="2171"/>
                  </a:cubicBezTo>
                  <a:cubicBezTo>
                    <a:pt x="1511" y="2277"/>
                    <a:pt x="1357" y="2336"/>
                    <a:pt x="1168" y="2336"/>
                  </a:cubicBezTo>
                  <a:cubicBezTo>
                    <a:pt x="1015" y="2336"/>
                    <a:pt x="874" y="2289"/>
                    <a:pt x="744" y="2206"/>
                  </a:cubicBezTo>
                  <a:cubicBezTo>
                    <a:pt x="602" y="2136"/>
                    <a:pt x="508" y="2018"/>
                    <a:pt x="449" y="1852"/>
                  </a:cubicBezTo>
                  <a:cubicBezTo>
                    <a:pt x="378" y="1687"/>
                    <a:pt x="354" y="1499"/>
                    <a:pt x="354" y="1286"/>
                  </a:cubicBezTo>
                  <a:cubicBezTo>
                    <a:pt x="354" y="1121"/>
                    <a:pt x="378" y="956"/>
                    <a:pt x="437" y="803"/>
                  </a:cubicBezTo>
                  <a:cubicBezTo>
                    <a:pt x="484" y="637"/>
                    <a:pt x="579" y="519"/>
                    <a:pt x="708" y="425"/>
                  </a:cubicBezTo>
                  <a:cubicBezTo>
                    <a:pt x="838" y="331"/>
                    <a:pt x="1003" y="283"/>
                    <a:pt x="1192" y="283"/>
                  </a:cubicBezTo>
                  <a:cubicBezTo>
                    <a:pt x="1369" y="283"/>
                    <a:pt x="1511" y="331"/>
                    <a:pt x="1617" y="413"/>
                  </a:cubicBezTo>
                  <a:cubicBezTo>
                    <a:pt x="1723" y="496"/>
                    <a:pt x="1817" y="626"/>
                    <a:pt x="1876" y="814"/>
                  </a:cubicBezTo>
                  <a:lnTo>
                    <a:pt x="2207" y="732"/>
                  </a:lnTo>
                  <a:cubicBezTo>
                    <a:pt x="2136" y="508"/>
                    <a:pt x="2018" y="319"/>
                    <a:pt x="1841" y="189"/>
                  </a:cubicBezTo>
                  <a:cubicBezTo>
                    <a:pt x="1664" y="59"/>
                    <a:pt x="1452" y="0"/>
                    <a:pt x="1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7"/>
            <p:cNvSpPr/>
            <p:nvPr/>
          </p:nvSpPr>
          <p:spPr>
            <a:xfrm>
              <a:off x="4538875" y="459900"/>
              <a:ext cx="49575" cy="63425"/>
            </a:xfrm>
            <a:custGeom>
              <a:avLst/>
              <a:gdLst/>
              <a:ahLst/>
              <a:cxnLst/>
              <a:rect l="l" t="t" r="r" b="b"/>
              <a:pathLst>
                <a:path w="1983" h="2537" extrusionOk="0">
                  <a:moveTo>
                    <a:pt x="1" y="0"/>
                  </a:moveTo>
                  <a:lnTo>
                    <a:pt x="1" y="2537"/>
                  </a:lnTo>
                  <a:lnTo>
                    <a:pt x="331" y="2537"/>
                  </a:lnTo>
                  <a:lnTo>
                    <a:pt x="331" y="1333"/>
                  </a:lnTo>
                  <a:lnTo>
                    <a:pt x="1652" y="1333"/>
                  </a:lnTo>
                  <a:lnTo>
                    <a:pt x="1652" y="2537"/>
                  </a:lnTo>
                  <a:lnTo>
                    <a:pt x="1983" y="2537"/>
                  </a:lnTo>
                  <a:lnTo>
                    <a:pt x="1983" y="0"/>
                  </a:lnTo>
                  <a:lnTo>
                    <a:pt x="1652" y="0"/>
                  </a:lnTo>
                  <a:lnTo>
                    <a:pt x="1652" y="1038"/>
                  </a:lnTo>
                  <a:lnTo>
                    <a:pt x="331" y="1038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7"/>
            <p:cNvSpPr/>
            <p:nvPr/>
          </p:nvSpPr>
          <p:spPr>
            <a:xfrm>
              <a:off x="4591375" y="506200"/>
              <a:ext cx="24500" cy="37175"/>
            </a:xfrm>
            <a:custGeom>
              <a:avLst/>
              <a:gdLst/>
              <a:ahLst/>
              <a:cxnLst/>
              <a:rect l="l" t="t" r="r" b="b"/>
              <a:pathLst>
                <a:path w="980" h="1487" extrusionOk="0">
                  <a:moveTo>
                    <a:pt x="520" y="0"/>
                  </a:moveTo>
                  <a:cubicBezTo>
                    <a:pt x="378" y="0"/>
                    <a:pt x="260" y="36"/>
                    <a:pt x="178" y="107"/>
                  </a:cubicBezTo>
                  <a:cubicBezTo>
                    <a:pt x="95" y="189"/>
                    <a:pt x="48" y="295"/>
                    <a:pt x="36" y="425"/>
                  </a:cubicBezTo>
                  <a:lnTo>
                    <a:pt x="225" y="449"/>
                  </a:lnTo>
                  <a:cubicBezTo>
                    <a:pt x="225" y="354"/>
                    <a:pt x="248" y="284"/>
                    <a:pt x="307" y="236"/>
                  </a:cubicBezTo>
                  <a:cubicBezTo>
                    <a:pt x="355" y="177"/>
                    <a:pt x="425" y="154"/>
                    <a:pt x="508" y="154"/>
                  </a:cubicBezTo>
                  <a:cubicBezTo>
                    <a:pt x="590" y="154"/>
                    <a:pt x="661" y="177"/>
                    <a:pt x="708" y="225"/>
                  </a:cubicBezTo>
                  <a:cubicBezTo>
                    <a:pt x="767" y="272"/>
                    <a:pt x="791" y="343"/>
                    <a:pt x="791" y="413"/>
                  </a:cubicBezTo>
                  <a:cubicBezTo>
                    <a:pt x="791" y="472"/>
                    <a:pt x="767" y="555"/>
                    <a:pt x="708" y="626"/>
                  </a:cubicBezTo>
                  <a:cubicBezTo>
                    <a:pt x="649" y="708"/>
                    <a:pt x="543" y="803"/>
                    <a:pt x="378" y="944"/>
                  </a:cubicBezTo>
                  <a:cubicBezTo>
                    <a:pt x="272" y="1027"/>
                    <a:pt x="201" y="1098"/>
                    <a:pt x="142" y="1168"/>
                  </a:cubicBezTo>
                  <a:cubicBezTo>
                    <a:pt x="83" y="1227"/>
                    <a:pt x="48" y="1298"/>
                    <a:pt x="24" y="1357"/>
                  </a:cubicBezTo>
                  <a:cubicBezTo>
                    <a:pt x="12" y="1404"/>
                    <a:pt x="1" y="1440"/>
                    <a:pt x="1" y="1487"/>
                  </a:cubicBezTo>
                  <a:lnTo>
                    <a:pt x="980" y="1487"/>
                  </a:lnTo>
                  <a:lnTo>
                    <a:pt x="980" y="1310"/>
                  </a:lnTo>
                  <a:lnTo>
                    <a:pt x="248" y="1310"/>
                  </a:lnTo>
                  <a:cubicBezTo>
                    <a:pt x="272" y="1275"/>
                    <a:pt x="296" y="1251"/>
                    <a:pt x="331" y="1216"/>
                  </a:cubicBezTo>
                  <a:cubicBezTo>
                    <a:pt x="366" y="1180"/>
                    <a:pt x="425" y="1121"/>
                    <a:pt x="543" y="1027"/>
                  </a:cubicBezTo>
                  <a:cubicBezTo>
                    <a:pt x="673" y="921"/>
                    <a:pt x="767" y="826"/>
                    <a:pt x="815" y="767"/>
                  </a:cubicBezTo>
                  <a:cubicBezTo>
                    <a:pt x="874" y="708"/>
                    <a:pt x="921" y="649"/>
                    <a:pt x="944" y="590"/>
                  </a:cubicBezTo>
                  <a:cubicBezTo>
                    <a:pt x="968" y="531"/>
                    <a:pt x="980" y="472"/>
                    <a:pt x="980" y="413"/>
                  </a:cubicBezTo>
                  <a:cubicBezTo>
                    <a:pt x="980" y="295"/>
                    <a:pt x="933" y="201"/>
                    <a:pt x="850" y="118"/>
                  </a:cubicBezTo>
                  <a:cubicBezTo>
                    <a:pt x="767" y="36"/>
                    <a:pt x="661" y="0"/>
                    <a:pt x="5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7"/>
            <p:cNvSpPr/>
            <p:nvPr/>
          </p:nvSpPr>
          <p:spPr>
            <a:xfrm>
              <a:off x="4475175" y="652175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204" y="1"/>
                  </a:moveTo>
                  <a:cubicBezTo>
                    <a:pt x="980" y="1"/>
                    <a:pt x="779" y="60"/>
                    <a:pt x="590" y="154"/>
                  </a:cubicBezTo>
                  <a:cubicBezTo>
                    <a:pt x="402" y="261"/>
                    <a:pt x="260" y="414"/>
                    <a:pt x="154" y="603"/>
                  </a:cubicBezTo>
                  <a:cubicBezTo>
                    <a:pt x="60" y="803"/>
                    <a:pt x="1" y="1027"/>
                    <a:pt x="1" y="1299"/>
                  </a:cubicBezTo>
                  <a:cubicBezTo>
                    <a:pt x="1" y="1535"/>
                    <a:pt x="48" y="1759"/>
                    <a:pt x="142" y="1971"/>
                  </a:cubicBezTo>
                  <a:cubicBezTo>
                    <a:pt x="225" y="2183"/>
                    <a:pt x="354" y="2349"/>
                    <a:pt x="531" y="2455"/>
                  </a:cubicBezTo>
                  <a:cubicBezTo>
                    <a:pt x="697" y="2573"/>
                    <a:pt x="921" y="2620"/>
                    <a:pt x="1192" y="2620"/>
                  </a:cubicBezTo>
                  <a:cubicBezTo>
                    <a:pt x="1463" y="2620"/>
                    <a:pt x="1688" y="2549"/>
                    <a:pt x="1865" y="2408"/>
                  </a:cubicBezTo>
                  <a:cubicBezTo>
                    <a:pt x="2053" y="2266"/>
                    <a:pt x="2171" y="2054"/>
                    <a:pt x="2242" y="1782"/>
                  </a:cubicBezTo>
                  <a:lnTo>
                    <a:pt x="1912" y="1688"/>
                  </a:lnTo>
                  <a:cubicBezTo>
                    <a:pt x="1865" y="1900"/>
                    <a:pt x="1782" y="2065"/>
                    <a:pt x="1652" y="2172"/>
                  </a:cubicBezTo>
                  <a:cubicBezTo>
                    <a:pt x="1511" y="2278"/>
                    <a:pt x="1357" y="2337"/>
                    <a:pt x="1168" y="2337"/>
                  </a:cubicBezTo>
                  <a:cubicBezTo>
                    <a:pt x="1015" y="2337"/>
                    <a:pt x="874" y="2301"/>
                    <a:pt x="744" y="2219"/>
                  </a:cubicBezTo>
                  <a:cubicBezTo>
                    <a:pt x="602" y="2136"/>
                    <a:pt x="508" y="2018"/>
                    <a:pt x="449" y="1853"/>
                  </a:cubicBezTo>
                  <a:cubicBezTo>
                    <a:pt x="378" y="1700"/>
                    <a:pt x="354" y="1511"/>
                    <a:pt x="354" y="1299"/>
                  </a:cubicBezTo>
                  <a:cubicBezTo>
                    <a:pt x="354" y="1122"/>
                    <a:pt x="378" y="968"/>
                    <a:pt x="437" y="803"/>
                  </a:cubicBezTo>
                  <a:cubicBezTo>
                    <a:pt x="484" y="650"/>
                    <a:pt x="579" y="520"/>
                    <a:pt x="708" y="426"/>
                  </a:cubicBezTo>
                  <a:cubicBezTo>
                    <a:pt x="838" y="343"/>
                    <a:pt x="1003" y="296"/>
                    <a:pt x="1192" y="296"/>
                  </a:cubicBezTo>
                  <a:cubicBezTo>
                    <a:pt x="1369" y="296"/>
                    <a:pt x="1511" y="331"/>
                    <a:pt x="1617" y="414"/>
                  </a:cubicBezTo>
                  <a:cubicBezTo>
                    <a:pt x="1723" y="496"/>
                    <a:pt x="1817" y="638"/>
                    <a:pt x="1876" y="815"/>
                  </a:cubicBezTo>
                  <a:lnTo>
                    <a:pt x="2207" y="744"/>
                  </a:lnTo>
                  <a:cubicBezTo>
                    <a:pt x="2136" y="508"/>
                    <a:pt x="2018" y="331"/>
                    <a:pt x="1841" y="202"/>
                  </a:cubicBezTo>
                  <a:cubicBezTo>
                    <a:pt x="1664" y="72"/>
                    <a:pt x="1452" y="1"/>
                    <a:pt x="12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7"/>
            <p:cNvSpPr/>
            <p:nvPr/>
          </p:nvSpPr>
          <p:spPr>
            <a:xfrm>
              <a:off x="4538875" y="652175"/>
              <a:ext cx="49575" cy="63450"/>
            </a:xfrm>
            <a:custGeom>
              <a:avLst/>
              <a:gdLst/>
              <a:ahLst/>
              <a:cxnLst/>
              <a:rect l="l" t="t" r="r" b="b"/>
              <a:pathLst>
                <a:path w="1983" h="2538" extrusionOk="0">
                  <a:moveTo>
                    <a:pt x="1" y="1"/>
                  </a:moveTo>
                  <a:lnTo>
                    <a:pt x="1" y="2537"/>
                  </a:lnTo>
                  <a:lnTo>
                    <a:pt x="331" y="2537"/>
                  </a:lnTo>
                  <a:lnTo>
                    <a:pt x="331" y="1346"/>
                  </a:lnTo>
                  <a:lnTo>
                    <a:pt x="1652" y="1346"/>
                  </a:lnTo>
                  <a:lnTo>
                    <a:pt x="1652" y="2537"/>
                  </a:lnTo>
                  <a:lnTo>
                    <a:pt x="1983" y="2537"/>
                  </a:lnTo>
                  <a:lnTo>
                    <a:pt x="1983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31" y="1039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7"/>
            <p:cNvSpPr/>
            <p:nvPr/>
          </p:nvSpPr>
          <p:spPr>
            <a:xfrm>
              <a:off x="4591375" y="697900"/>
              <a:ext cx="24500" cy="37175"/>
            </a:xfrm>
            <a:custGeom>
              <a:avLst/>
              <a:gdLst/>
              <a:ahLst/>
              <a:cxnLst/>
              <a:rect l="l" t="t" r="r" b="b"/>
              <a:pathLst>
                <a:path w="980" h="1487" extrusionOk="0">
                  <a:moveTo>
                    <a:pt x="520" y="1"/>
                  </a:moveTo>
                  <a:cubicBezTo>
                    <a:pt x="378" y="1"/>
                    <a:pt x="260" y="36"/>
                    <a:pt x="178" y="107"/>
                  </a:cubicBezTo>
                  <a:cubicBezTo>
                    <a:pt x="95" y="189"/>
                    <a:pt x="48" y="295"/>
                    <a:pt x="36" y="425"/>
                  </a:cubicBezTo>
                  <a:lnTo>
                    <a:pt x="225" y="449"/>
                  </a:lnTo>
                  <a:cubicBezTo>
                    <a:pt x="225" y="354"/>
                    <a:pt x="248" y="284"/>
                    <a:pt x="307" y="236"/>
                  </a:cubicBezTo>
                  <a:cubicBezTo>
                    <a:pt x="355" y="177"/>
                    <a:pt x="425" y="154"/>
                    <a:pt x="508" y="154"/>
                  </a:cubicBezTo>
                  <a:cubicBezTo>
                    <a:pt x="590" y="154"/>
                    <a:pt x="661" y="177"/>
                    <a:pt x="708" y="225"/>
                  </a:cubicBezTo>
                  <a:cubicBezTo>
                    <a:pt x="767" y="272"/>
                    <a:pt x="791" y="343"/>
                    <a:pt x="791" y="413"/>
                  </a:cubicBezTo>
                  <a:cubicBezTo>
                    <a:pt x="791" y="472"/>
                    <a:pt x="767" y="555"/>
                    <a:pt x="708" y="626"/>
                  </a:cubicBezTo>
                  <a:cubicBezTo>
                    <a:pt x="649" y="708"/>
                    <a:pt x="543" y="803"/>
                    <a:pt x="378" y="944"/>
                  </a:cubicBezTo>
                  <a:cubicBezTo>
                    <a:pt x="272" y="1027"/>
                    <a:pt x="201" y="1098"/>
                    <a:pt x="142" y="1168"/>
                  </a:cubicBezTo>
                  <a:cubicBezTo>
                    <a:pt x="83" y="1227"/>
                    <a:pt x="48" y="1298"/>
                    <a:pt x="24" y="1357"/>
                  </a:cubicBezTo>
                  <a:cubicBezTo>
                    <a:pt x="12" y="1404"/>
                    <a:pt x="1" y="1440"/>
                    <a:pt x="1" y="1487"/>
                  </a:cubicBezTo>
                  <a:lnTo>
                    <a:pt x="980" y="1487"/>
                  </a:lnTo>
                  <a:lnTo>
                    <a:pt x="980" y="1310"/>
                  </a:lnTo>
                  <a:lnTo>
                    <a:pt x="248" y="1310"/>
                  </a:lnTo>
                  <a:cubicBezTo>
                    <a:pt x="272" y="1275"/>
                    <a:pt x="296" y="1251"/>
                    <a:pt x="331" y="1216"/>
                  </a:cubicBezTo>
                  <a:cubicBezTo>
                    <a:pt x="366" y="1180"/>
                    <a:pt x="425" y="1121"/>
                    <a:pt x="543" y="1027"/>
                  </a:cubicBezTo>
                  <a:cubicBezTo>
                    <a:pt x="673" y="921"/>
                    <a:pt x="767" y="826"/>
                    <a:pt x="815" y="767"/>
                  </a:cubicBezTo>
                  <a:cubicBezTo>
                    <a:pt x="874" y="708"/>
                    <a:pt x="921" y="649"/>
                    <a:pt x="944" y="590"/>
                  </a:cubicBezTo>
                  <a:cubicBezTo>
                    <a:pt x="968" y="531"/>
                    <a:pt x="980" y="472"/>
                    <a:pt x="980" y="413"/>
                  </a:cubicBezTo>
                  <a:cubicBezTo>
                    <a:pt x="980" y="295"/>
                    <a:pt x="933" y="201"/>
                    <a:pt x="850" y="118"/>
                  </a:cubicBezTo>
                  <a:cubicBezTo>
                    <a:pt x="767" y="36"/>
                    <a:pt x="661" y="1"/>
                    <a:pt x="5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7"/>
            <p:cNvSpPr/>
            <p:nvPr/>
          </p:nvSpPr>
          <p:spPr>
            <a:xfrm>
              <a:off x="4591675" y="1674400"/>
              <a:ext cx="60475" cy="65500"/>
            </a:xfrm>
            <a:custGeom>
              <a:avLst/>
              <a:gdLst/>
              <a:ahLst/>
              <a:cxnLst/>
              <a:rect l="l" t="t" r="r" b="b"/>
              <a:pathLst>
                <a:path w="2419" h="2620" extrusionOk="0">
                  <a:moveTo>
                    <a:pt x="1215" y="283"/>
                  </a:moveTo>
                  <a:cubicBezTo>
                    <a:pt x="1463" y="283"/>
                    <a:pt x="1664" y="378"/>
                    <a:pt x="1829" y="555"/>
                  </a:cubicBezTo>
                  <a:cubicBezTo>
                    <a:pt x="1994" y="732"/>
                    <a:pt x="2077" y="968"/>
                    <a:pt x="2077" y="1274"/>
                  </a:cubicBezTo>
                  <a:cubicBezTo>
                    <a:pt x="2077" y="1652"/>
                    <a:pt x="1994" y="1923"/>
                    <a:pt x="1817" y="2088"/>
                  </a:cubicBezTo>
                  <a:cubicBezTo>
                    <a:pt x="1652" y="2254"/>
                    <a:pt x="1440" y="2336"/>
                    <a:pt x="1204" y="2336"/>
                  </a:cubicBezTo>
                  <a:cubicBezTo>
                    <a:pt x="1039" y="2336"/>
                    <a:pt x="885" y="2289"/>
                    <a:pt x="755" y="2206"/>
                  </a:cubicBezTo>
                  <a:cubicBezTo>
                    <a:pt x="626" y="2124"/>
                    <a:pt x="519" y="2006"/>
                    <a:pt x="449" y="1852"/>
                  </a:cubicBezTo>
                  <a:cubicBezTo>
                    <a:pt x="378" y="1699"/>
                    <a:pt x="343" y="1510"/>
                    <a:pt x="343" y="1310"/>
                  </a:cubicBezTo>
                  <a:cubicBezTo>
                    <a:pt x="343" y="980"/>
                    <a:pt x="425" y="732"/>
                    <a:pt x="590" y="555"/>
                  </a:cubicBezTo>
                  <a:cubicBezTo>
                    <a:pt x="755" y="378"/>
                    <a:pt x="956" y="283"/>
                    <a:pt x="1215" y="283"/>
                  </a:cubicBezTo>
                  <a:close/>
                  <a:moveTo>
                    <a:pt x="1215" y="0"/>
                  </a:moveTo>
                  <a:cubicBezTo>
                    <a:pt x="991" y="0"/>
                    <a:pt x="791" y="48"/>
                    <a:pt x="602" y="154"/>
                  </a:cubicBezTo>
                  <a:cubicBezTo>
                    <a:pt x="401" y="260"/>
                    <a:pt x="260" y="413"/>
                    <a:pt x="154" y="614"/>
                  </a:cubicBezTo>
                  <a:cubicBezTo>
                    <a:pt x="48" y="814"/>
                    <a:pt x="0" y="1050"/>
                    <a:pt x="0" y="1310"/>
                  </a:cubicBezTo>
                  <a:cubicBezTo>
                    <a:pt x="0" y="1558"/>
                    <a:pt x="48" y="1782"/>
                    <a:pt x="142" y="1982"/>
                  </a:cubicBezTo>
                  <a:cubicBezTo>
                    <a:pt x="248" y="2183"/>
                    <a:pt x="390" y="2348"/>
                    <a:pt x="578" y="2454"/>
                  </a:cubicBezTo>
                  <a:cubicBezTo>
                    <a:pt x="767" y="2560"/>
                    <a:pt x="980" y="2619"/>
                    <a:pt x="1215" y="2619"/>
                  </a:cubicBezTo>
                  <a:cubicBezTo>
                    <a:pt x="1569" y="2619"/>
                    <a:pt x="1853" y="2501"/>
                    <a:pt x="2088" y="2265"/>
                  </a:cubicBezTo>
                  <a:cubicBezTo>
                    <a:pt x="2313" y="2029"/>
                    <a:pt x="2419" y="1699"/>
                    <a:pt x="2419" y="1274"/>
                  </a:cubicBezTo>
                  <a:cubicBezTo>
                    <a:pt x="2419" y="1050"/>
                    <a:pt x="2372" y="850"/>
                    <a:pt x="2277" y="649"/>
                  </a:cubicBezTo>
                  <a:cubicBezTo>
                    <a:pt x="2183" y="449"/>
                    <a:pt x="2041" y="283"/>
                    <a:pt x="1853" y="177"/>
                  </a:cubicBezTo>
                  <a:cubicBezTo>
                    <a:pt x="1664" y="59"/>
                    <a:pt x="1451" y="0"/>
                    <a:pt x="12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7"/>
            <p:cNvSpPr/>
            <p:nvPr/>
          </p:nvSpPr>
          <p:spPr>
            <a:xfrm>
              <a:off x="4450400" y="1674400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192" y="0"/>
                  </a:moveTo>
                  <a:cubicBezTo>
                    <a:pt x="980" y="0"/>
                    <a:pt x="767" y="59"/>
                    <a:pt x="579" y="154"/>
                  </a:cubicBezTo>
                  <a:cubicBezTo>
                    <a:pt x="402" y="260"/>
                    <a:pt x="248" y="413"/>
                    <a:pt x="154" y="602"/>
                  </a:cubicBezTo>
                  <a:cubicBezTo>
                    <a:pt x="48" y="803"/>
                    <a:pt x="1" y="1027"/>
                    <a:pt x="1" y="1298"/>
                  </a:cubicBezTo>
                  <a:cubicBezTo>
                    <a:pt x="1" y="1534"/>
                    <a:pt x="48" y="1758"/>
                    <a:pt x="130" y="1970"/>
                  </a:cubicBezTo>
                  <a:cubicBezTo>
                    <a:pt x="225" y="2183"/>
                    <a:pt x="355" y="2348"/>
                    <a:pt x="532" y="2454"/>
                  </a:cubicBezTo>
                  <a:cubicBezTo>
                    <a:pt x="697" y="2572"/>
                    <a:pt x="921" y="2619"/>
                    <a:pt x="1192" y="2619"/>
                  </a:cubicBezTo>
                  <a:cubicBezTo>
                    <a:pt x="1452" y="2619"/>
                    <a:pt x="1676" y="2549"/>
                    <a:pt x="1865" y="2407"/>
                  </a:cubicBezTo>
                  <a:cubicBezTo>
                    <a:pt x="2042" y="2265"/>
                    <a:pt x="2171" y="2053"/>
                    <a:pt x="2242" y="1782"/>
                  </a:cubicBezTo>
                  <a:lnTo>
                    <a:pt x="1912" y="1687"/>
                  </a:lnTo>
                  <a:cubicBezTo>
                    <a:pt x="1865" y="1911"/>
                    <a:pt x="1770" y="2065"/>
                    <a:pt x="1640" y="2171"/>
                  </a:cubicBezTo>
                  <a:cubicBezTo>
                    <a:pt x="1511" y="2289"/>
                    <a:pt x="1357" y="2336"/>
                    <a:pt x="1169" y="2336"/>
                  </a:cubicBezTo>
                  <a:cubicBezTo>
                    <a:pt x="1015" y="2336"/>
                    <a:pt x="862" y="2301"/>
                    <a:pt x="732" y="2218"/>
                  </a:cubicBezTo>
                  <a:cubicBezTo>
                    <a:pt x="602" y="2136"/>
                    <a:pt x="508" y="2018"/>
                    <a:pt x="437" y="1852"/>
                  </a:cubicBezTo>
                  <a:cubicBezTo>
                    <a:pt x="378" y="1699"/>
                    <a:pt x="343" y="1510"/>
                    <a:pt x="343" y="1298"/>
                  </a:cubicBezTo>
                  <a:cubicBezTo>
                    <a:pt x="343" y="1121"/>
                    <a:pt x="378" y="968"/>
                    <a:pt x="425" y="803"/>
                  </a:cubicBezTo>
                  <a:cubicBezTo>
                    <a:pt x="484" y="649"/>
                    <a:pt x="567" y="519"/>
                    <a:pt x="708" y="437"/>
                  </a:cubicBezTo>
                  <a:cubicBezTo>
                    <a:pt x="838" y="342"/>
                    <a:pt x="992" y="295"/>
                    <a:pt x="1192" y="295"/>
                  </a:cubicBezTo>
                  <a:cubicBezTo>
                    <a:pt x="1357" y="295"/>
                    <a:pt x="1499" y="331"/>
                    <a:pt x="1617" y="413"/>
                  </a:cubicBezTo>
                  <a:cubicBezTo>
                    <a:pt x="1723" y="508"/>
                    <a:pt x="1806" y="637"/>
                    <a:pt x="1865" y="826"/>
                  </a:cubicBezTo>
                  <a:lnTo>
                    <a:pt x="2195" y="744"/>
                  </a:lnTo>
                  <a:cubicBezTo>
                    <a:pt x="2136" y="508"/>
                    <a:pt x="2006" y="331"/>
                    <a:pt x="1841" y="201"/>
                  </a:cubicBezTo>
                  <a:cubicBezTo>
                    <a:pt x="1664" y="71"/>
                    <a:pt x="1452" y="0"/>
                    <a:pt x="11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7"/>
            <p:cNvSpPr/>
            <p:nvPr/>
          </p:nvSpPr>
          <p:spPr>
            <a:xfrm>
              <a:off x="4512050" y="1676750"/>
              <a:ext cx="49575" cy="63150"/>
            </a:xfrm>
            <a:custGeom>
              <a:avLst/>
              <a:gdLst/>
              <a:ahLst/>
              <a:cxnLst/>
              <a:rect l="l" t="t" r="r" b="b"/>
              <a:pathLst>
                <a:path w="1983" h="2526" extrusionOk="0">
                  <a:moveTo>
                    <a:pt x="0" y="1"/>
                  </a:moveTo>
                  <a:lnTo>
                    <a:pt x="0" y="2525"/>
                  </a:lnTo>
                  <a:lnTo>
                    <a:pt x="331" y="2525"/>
                  </a:lnTo>
                  <a:lnTo>
                    <a:pt x="331" y="1334"/>
                  </a:lnTo>
                  <a:lnTo>
                    <a:pt x="1652" y="1334"/>
                  </a:lnTo>
                  <a:lnTo>
                    <a:pt x="1652" y="2525"/>
                  </a:lnTo>
                  <a:lnTo>
                    <a:pt x="1982" y="2525"/>
                  </a:lnTo>
                  <a:lnTo>
                    <a:pt x="1982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31" y="1039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7"/>
            <p:cNvSpPr/>
            <p:nvPr/>
          </p:nvSpPr>
          <p:spPr>
            <a:xfrm>
              <a:off x="4566300" y="1721575"/>
              <a:ext cx="24225" cy="37775"/>
            </a:xfrm>
            <a:custGeom>
              <a:avLst/>
              <a:gdLst/>
              <a:ahLst/>
              <a:cxnLst/>
              <a:rect l="l" t="t" r="r" b="b"/>
              <a:pathLst>
                <a:path w="969" h="1511" extrusionOk="0">
                  <a:moveTo>
                    <a:pt x="461" y="1"/>
                  </a:moveTo>
                  <a:cubicBezTo>
                    <a:pt x="343" y="1"/>
                    <a:pt x="249" y="36"/>
                    <a:pt x="166" y="95"/>
                  </a:cubicBezTo>
                  <a:cubicBezTo>
                    <a:pt x="95" y="166"/>
                    <a:pt x="36" y="260"/>
                    <a:pt x="24" y="378"/>
                  </a:cubicBezTo>
                  <a:lnTo>
                    <a:pt x="201" y="414"/>
                  </a:lnTo>
                  <a:cubicBezTo>
                    <a:pt x="213" y="331"/>
                    <a:pt x="249" y="260"/>
                    <a:pt x="296" y="213"/>
                  </a:cubicBezTo>
                  <a:cubicBezTo>
                    <a:pt x="343" y="166"/>
                    <a:pt x="402" y="154"/>
                    <a:pt x="473" y="154"/>
                  </a:cubicBezTo>
                  <a:cubicBezTo>
                    <a:pt x="544" y="154"/>
                    <a:pt x="602" y="166"/>
                    <a:pt x="638" y="213"/>
                  </a:cubicBezTo>
                  <a:cubicBezTo>
                    <a:pt x="685" y="260"/>
                    <a:pt x="709" y="319"/>
                    <a:pt x="709" y="378"/>
                  </a:cubicBezTo>
                  <a:cubicBezTo>
                    <a:pt x="709" y="461"/>
                    <a:pt x="685" y="532"/>
                    <a:pt x="614" y="567"/>
                  </a:cubicBezTo>
                  <a:cubicBezTo>
                    <a:pt x="555" y="603"/>
                    <a:pt x="485" y="626"/>
                    <a:pt x="414" y="626"/>
                  </a:cubicBezTo>
                  <a:lnTo>
                    <a:pt x="378" y="626"/>
                  </a:lnTo>
                  <a:lnTo>
                    <a:pt x="355" y="779"/>
                  </a:lnTo>
                  <a:cubicBezTo>
                    <a:pt x="414" y="768"/>
                    <a:pt x="449" y="768"/>
                    <a:pt x="485" y="768"/>
                  </a:cubicBezTo>
                  <a:cubicBezTo>
                    <a:pt x="567" y="768"/>
                    <a:pt x="638" y="791"/>
                    <a:pt x="697" y="850"/>
                  </a:cubicBezTo>
                  <a:cubicBezTo>
                    <a:pt x="744" y="897"/>
                    <a:pt x="779" y="968"/>
                    <a:pt x="779" y="1051"/>
                  </a:cubicBezTo>
                  <a:cubicBezTo>
                    <a:pt x="779" y="1133"/>
                    <a:pt x="744" y="1216"/>
                    <a:pt x="685" y="1275"/>
                  </a:cubicBezTo>
                  <a:cubicBezTo>
                    <a:pt x="626" y="1334"/>
                    <a:pt x="555" y="1358"/>
                    <a:pt x="473" y="1358"/>
                  </a:cubicBezTo>
                  <a:cubicBezTo>
                    <a:pt x="402" y="1358"/>
                    <a:pt x="343" y="1334"/>
                    <a:pt x="284" y="1287"/>
                  </a:cubicBezTo>
                  <a:cubicBezTo>
                    <a:pt x="237" y="1251"/>
                    <a:pt x="201" y="1169"/>
                    <a:pt x="178" y="1074"/>
                  </a:cubicBezTo>
                  <a:lnTo>
                    <a:pt x="1" y="1098"/>
                  </a:lnTo>
                  <a:cubicBezTo>
                    <a:pt x="13" y="1216"/>
                    <a:pt x="60" y="1322"/>
                    <a:pt x="154" y="1393"/>
                  </a:cubicBezTo>
                  <a:cubicBezTo>
                    <a:pt x="237" y="1476"/>
                    <a:pt x="343" y="1511"/>
                    <a:pt x="473" y="1511"/>
                  </a:cubicBezTo>
                  <a:cubicBezTo>
                    <a:pt x="614" y="1511"/>
                    <a:pt x="732" y="1464"/>
                    <a:pt x="827" y="1381"/>
                  </a:cubicBezTo>
                  <a:cubicBezTo>
                    <a:pt x="921" y="1287"/>
                    <a:pt x="968" y="1181"/>
                    <a:pt x="968" y="1051"/>
                  </a:cubicBezTo>
                  <a:cubicBezTo>
                    <a:pt x="968" y="956"/>
                    <a:pt x="945" y="874"/>
                    <a:pt x="897" y="815"/>
                  </a:cubicBezTo>
                  <a:cubicBezTo>
                    <a:pt x="850" y="744"/>
                    <a:pt x="779" y="709"/>
                    <a:pt x="697" y="685"/>
                  </a:cubicBezTo>
                  <a:cubicBezTo>
                    <a:pt x="756" y="650"/>
                    <a:pt x="815" y="614"/>
                    <a:pt x="850" y="555"/>
                  </a:cubicBezTo>
                  <a:cubicBezTo>
                    <a:pt x="874" y="508"/>
                    <a:pt x="897" y="449"/>
                    <a:pt x="897" y="378"/>
                  </a:cubicBezTo>
                  <a:cubicBezTo>
                    <a:pt x="897" y="319"/>
                    <a:pt x="874" y="249"/>
                    <a:pt x="838" y="190"/>
                  </a:cubicBezTo>
                  <a:cubicBezTo>
                    <a:pt x="803" y="131"/>
                    <a:pt x="756" y="83"/>
                    <a:pt x="685" y="48"/>
                  </a:cubicBezTo>
                  <a:cubicBezTo>
                    <a:pt x="614" y="13"/>
                    <a:pt x="544" y="1"/>
                    <a:pt x="4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7"/>
            <p:cNvSpPr/>
            <p:nvPr/>
          </p:nvSpPr>
          <p:spPr>
            <a:xfrm>
              <a:off x="4754775" y="1409550"/>
              <a:ext cx="258075" cy="294950"/>
            </a:xfrm>
            <a:custGeom>
              <a:avLst/>
              <a:gdLst/>
              <a:ahLst/>
              <a:cxnLst/>
              <a:rect l="l" t="t" r="r" b="b"/>
              <a:pathLst>
                <a:path w="10323" h="11798" fill="none" extrusionOk="0">
                  <a:moveTo>
                    <a:pt x="0" y="2950"/>
                  </a:moveTo>
                  <a:lnTo>
                    <a:pt x="5155" y="1"/>
                  </a:lnTo>
                  <a:lnTo>
                    <a:pt x="10322" y="2950"/>
                  </a:lnTo>
                  <a:lnTo>
                    <a:pt x="10322" y="8848"/>
                  </a:lnTo>
                  <a:lnTo>
                    <a:pt x="5155" y="11798"/>
                  </a:lnTo>
                  <a:lnTo>
                    <a:pt x="0" y="8848"/>
                  </a:lnTo>
                  <a:close/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7"/>
            <p:cNvSpPr/>
            <p:nvPr/>
          </p:nvSpPr>
          <p:spPr>
            <a:xfrm>
              <a:off x="4777175" y="1462500"/>
              <a:ext cx="215025" cy="188675"/>
            </a:xfrm>
            <a:custGeom>
              <a:avLst/>
              <a:gdLst/>
              <a:ahLst/>
              <a:cxnLst/>
              <a:rect l="l" t="t" r="r" b="b"/>
              <a:pathLst>
                <a:path w="8601" h="7547" extrusionOk="0">
                  <a:moveTo>
                    <a:pt x="4297" y="250"/>
                  </a:moveTo>
                  <a:cubicBezTo>
                    <a:pt x="5455" y="250"/>
                    <a:pt x="6588" y="821"/>
                    <a:pt x="7268" y="1870"/>
                  </a:cubicBezTo>
                  <a:cubicBezTo>
                    <a:pt x="8318" y="3510"/>
                    <a:pt x="7834" y="5680"/>
                    <a:pt x="6206" y="6742"/>
                  </a:cubicBezTo>
                  <a:cubicBezTo>
                    <a:pt x="5612" y="7119"/>
                    <a:pt x="4940" y="7297"/>
                    <a:pt x="4287" y="7297"/>
                  </a:cubicBezTo>
                  <a:cubicBezTo>
                    <a:pt x="4266" y="7297"/>
                    <a:pt x="4245" y="7297"/>
                    <a:pt x="4224" y="7297"/>
                  </a:cubicBezTo>
                  <a:cubicBezTo>
                    <a:pt x="3091" y="7273"/>
                    <a:pt x="1994" y="6695"/>
                    <a:pt x="1334" y="5680"/>
                  </a:cubicBezTo>
                  <a:cubicBezTo>
                    <a:pt x="284" y="4041"/>
                    <a:pt x="756" y="1858"/>
                    <a:pt x="2395" y="808"/>
                  </a:cubicBezTo>
                  <a:cubicBezTo>
                    <a:pt x="2986" y="430"/>
                    <a:pt x="3645" y="250"/>
                    <a:pt x="4297" y="250"/>
                  </a:cubicBezTo>
                  <a:close/>
                  <a:moveTo>
                    <a:pt x="4292" y="0"/>
                  </a:moveTo>
                  <a:cubicBezTo>
                    <a:pt x="3593" y="0"/>
                    <a:pt x="2886" y="193"/>
                    <a:pt x="2254" y="596"/>
                  </a:cubicBezTo>
                  <a:cubicBezTo>
                    <a:pt x="508" y="1717"/>
                    <a:pt x="1" y="4064"/>
                    <a:pt x="1121" y="5810"/>
                  </a:cubicBezTo>
                  <a:cubicBezTo>
                    <a:pt x="1829" y="6907"/>
                    <a:pt x="3009" y="7521"/>
                    <a:pt x="4212" y="7544"/>
                  </a:cubicBezTo>
                  <a:cubicBezTo>
                    <a:pt x="4251" y="7546"/>
                    <a:pt x="4289" y="7546"/>
                    <a:pt x="4328" y="7546"/>
                  </a:cubicBezTo>
                  <a:cubicBezTo>
                    <a:pt x="5022" y="7546"/>
                    <a:pt x="5721" y="7346"/>
                    <a:pt x="6336" y="6955"/>
                  </a:cubicBezTo>
                  <a:cubicBezTo>
                    <a:pt x="8093" y="5822"/>
                    <a:pt x="8601" y="3486"/>
                    <a:pt x="7480" y="1728"/>
                  </a:cubicBezTo>
                  <a:cubicBezTo>
                    <a:pt x="6755" y="610"/>
                    <a:pt x="5536" y="0"/>
                    <a:pt x="42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7"/>
            <p:cNvSpPr/>
            <p:nvPr/>
          </p:nvSpPr>
          <p:spPr>
            <a:xfrm>
              <a:off x="4655675" y="1631925"/>
              <a:ext cx="97350" cy="56075"/>
            </a:xfrm>
            <a:custGeom>
              <a:avLst/>
              <a:gdLst/>
              <a:ahLst/>
              <a:cxnLst/>
              <a:rect l="l" t="t" r="r" b="b"/>
              <a:pathLst>
                <a:path w="3894" h="2243" fill="none" extrusionOk="0">
                  <a:moveTo>
                    <a:pt x="0" y="2242"/>
                  </a:moveTo>
                  <a:lnTo>
                    <a:pt x="3893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7"/>
            <p:cNvSpPr/>
            <p:nvPr/>
          </p:nvSpPr>
          <p:spPr>
            <a:xfrm>
              <a:off x="4883650" y="1706250"/>
              <a:ext cx="25" cy="112400"/>
            </a:xfrm>
            <a:custGeom>
              <a:avLst/>
              <a:gdLst/>
              <a:ahLst/>
              <a:cxnLst/>
              <a:rect l="l" t="t" r="r" b="b"/>
              <a:pathLst>
                <a:path w="1" h="4496" fill="none" extrusionOk="0">
                  <a:moveTo>
                    <a:pt x="0" y="0"/>
                  </a:moveTo>
                  <a:lnTo>
                    <a:pt x="0" y="4495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7"/>
            <p:cNvSpPr/>
            <p:nvPr/>
          </p:nvSpPr>
          <p:spPr>
            <a:xfrm>
              <a:off x="4853575" y="1824225"/>
              <a:ext cx="60475" cy="65500"/>
            </a:xfrm>
            <a:custGeom>
              <a:avLst/>
              <a:gdLst/>
              <a:ahLst/>
              <a:cxnLst/>
              <a:rect l="l" t="t" r="r" b="b"/>
              <a:pathLst>
                <a:path w="2419" h="2620" extrusionOk="0">
                  <a:moveTo>
                    <a:pt x="1203" y="283"/>
                  </a:moveTo>
                  <a:cubicBezTo>
                    <a:pt x="1451" y="283"/>
                    <a:pt x="1663" y="378"/>
                    <a:pt x="1829" y="543"/>
                  </a:cubicBezTo>
                  <a:cubicBezTo>
                    <a:pt x="1994" y="720"/>
                    <a:pt x="2076" y="968"/>
                    <a:pt x="2076" y="1274"/>
                  </a:cubicBezTo>
                  <a:cubicBezTo>
                    <a:pt x="2076" y="1652"/>
                    <a:pt x="1982" y="1923"/>
                    <a:pt x="1817" y="2088"/>
                  </a:cubicBezTo>
                  <a:cubicBezTo>
                    <a:pt x="1640" y="2253"/>
                    <a:pt x="1439" y="2324"/>
                    <a:pt x="1203" y="2324"/>
                  </a:cubicBezTo>
                  <a:cubicBezTo>
                    <a:pt x="1038" y="2324"/>
                    <a:pt x="885" y="2289"/>
                    <a:pt x="755" y="2206"/>
                  </a:cubicBezTo>
                  <a:cubicBezTo>
                    <a:pt x="614" y="2124"/>
                    <a:pt x="519" y="1994"/>
                    <a:pt x="448" y="1841"/>
                  </a:cubicBezTo>
                  <a:cubicBezTo>
                    <a:pt x="378" y="1687"/>
                    <a:pt x="342" y="1510"/>
                    <a:pt x="342" y="1310"/>
                  </a:cubicBezTo>
                  <a:cubicBezTo>
                    <a:pt x="342" y="979"/>
                    <a:pt x="425" y="732"/>
                    <a:pt x="590" y="555"/>
                  </a:cubicBezTo>
                  <a:cubicBezTo>
                    <a:pt x="743" y="378"/>
                    <a:pt x="956" y="283"/>
                    <a:pt x="1203" y="283"/>
                  </a:cubicBezTo>
                  <a:close/>
                  <a:moveTo>
                    <a:pt x="1203" y="0"/>
                  </a:moveTo>
                  <a:cubicBezTo>
                    <a:pt x="991" y="0"/>
                    <a:pt x="779" y="47"/>
                    <a:pt x="590" y="154"/>
                  </a:cubicBezTo>
                  <a:cubicBezTo>
                    <a:pt x="401" y="260"/>
                    <a:pt x="260" y="413"/>
                    <a:pt x="153" y="614"/>
                  </a:cubicBezTo>
                  <a:cubicBezTo>
                    <a:pt x="47" y="814"/>
                    <a:pt x="0" y="1050"/>
                    <a:pt x="0" y="1298"/>
                  </a:cubicBezTo>
                  <a:cubicBezTo>
                    <a:pt x="0" y="1557"/>
                    <a:pt x="47" y="1782"/>
                    <a:pt x="142" y="1982"/>
                  </a:cubicBezTo>
                  <a:cubicBezTo>
                    <a:pt x="248" y="2183"/>
                    <a:pt x="389" y="2336"/>
                    <a:pt x="578" y="2454"/>
                  </a:cubicBezTo>
                  <a:cubicBezTo>
                    <a:pt x="755" y="2560"/>
                    <a:pt x="967" y="2619"/>
                    <a:pt x="1203" y="2619"/>
                  </a:cubicBezTo>
                  <a:cubicBezTo>
                    <a:pt x="1557" y="2619"/>
                    <a:pt x="1852" y="2501"/>
                    <a:pt x="2076" y="2265"/>
                  </a:cubicBezTo>
                  <a:cubicBezTo>
                    <a:pt x="2301" y="2029"/>
                    <a:pt x="2418" y="1699"/>
                    <a:pt x="2418" y="1274"/>
                  </a:cubicBezTo>
                  <a:cubicBezTo>
                    <a:pt x="2418" y="1050"/>
                    <a:pt x="2371" y="838"/>
                    <a:pt x="2277" y="637"/>
                  </a:cubicBezTo>
                  <a:cubicBezTo>
                    <a:pt x="2183" y="437"/>
                    <a:pt x="2029" y="283"/>
                    <a:pt x="1852" y="165"/>
                  </a:cubicBezTo>
                  <a:cubicBezTo>
                    <a:pt x="1663" y="59"/>
                    <a:pt x="1451" y="0"/>
                    <a:pt x="1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7"/>
            <p:cNvSpPr/>
            <p:nvPr/>
          </p:nvSpPr>
          <p:spPr>
            <a:xfrm>
              <a:off x="4883650" y="1295425"/>
              <a:ext cx="25" cy="112100"/>
            </a:xfrm>
            <a:custGeom>
              <a:avLst/>
              <a:gdLst/>
              <a:ahLst/>
              <a:cxnLst/>
              <a:rect l="l" t="t" r="r" b="b"/>
              <a:pathLst>
                <a:path w="1" h="4484" fill="none" extrusionOk="0">
                  <a:moveTo>
                    <a:pt x="0" y="0"/>
                  </a:moveTo>
                  <a:lnTo>
                    <a:pt x="0" y="4483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7"/>
            <p:cNvSpPr/>
            <p:nvPr/>
          </p:nvSpPr>
          <p:spPr>
            <a:xfrm>
              <a:off x="4857100" y="1222575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204" y="0"/>
                  </a:moveTo>
                  <a:cubicBezTo>
                    <a:pt x="980" y="0"/>
                    <a:pt x="779" y="48"/>
                    <a:pt x="591" y="154"/>
                  </a:cubicBezTo>
                  <a:cubicBezTo>
                    <a:pt x="402" y="248"/>
                    <a:pt x="260" y="401"/>
                    <a:pt x="154" y="590"/>
                  </a:cubicBezTo>
                  <a:cubicBezTo>
                    <a:pt x="60" y="791"/>
                    <a:pt x="1" y="1027"/>
                    <a:pt x="1" y="1286"/>
                  </a:cubicBezTo>
                  <a:cubicBezTo>
                    <a:pt x="1" y="1522"/>
                    <a:pt x="48" y="1758"/>
                    <a:pt x="142" y="1970"/>
                  </a:cubicBezTo>
                  <a:cubicBezTo>
                    <a:pt x="225" y="2171"/>
                    <a:pt x="355" y="2336"/>
                    <a:pt x="532" y="2442"/>
                  </a:cubicBezTo>
                  <a:cubicBezTo>
                    <a:pt x="697" y="2560"/>
                    <a:pt x="921" y="2619"/>
                    <a:pt x="1192" y="2619"/>
                  </a:cubicBezTo>
                  <a:cubicBezTo>
                    <a:pt x="1463" y="2619"/>
                    <a:pt x="1688" y="2537"/>
                    <a:pt x="1865" y="2395"/>
                  </a:cubicBezTo>
                  <a:cubicBezTo>
                    <a:pt x="2053" y="2254"/>
                    <a:pt x="2171" y="2041"/>
                    <a:pt x="2242" y="1770"/>
                  </a:cubicBezTo>
                  <a:lnTo>
                    <a:pt x="1912" y="1687"/>
                  </a:lnTo>
                  <a:cubicBezTo>
                    <a:pt x="1865" y="1900"/>
                    <a:pt x="1782" y="2053"/>
                    <a:pt x="1652" y="2171"/>
                  </a:cubicBezTo>
                  <a:cubicBezTo>
                    <a:pt x="1511" y="2277"/>
                    <a:pt x="1357" y="2324"/>
                    <a:pt x="1169" y="2324"/>
                  </a:cubicBezTo>
                  <a:cubicBezTo>
                    <a:pt x="1015" y="2324"/>
                    <a:pt x="874" y="2289"/>
                    <a:pt x="744" y="2206"/>
                  </a:cubicBezTo>
                  <a:cubicBezTo>
                    <a:pt x="602" y="2124"/>
                    <a:pt x="508" y="2006"/>
                    <a:pt x="449" y="1852"/>
                  </a:cubicBezTo>
                  <a:cubicBezTo>
                    <a:pt x="378" y="1687"/>
                    <a:pt x="355" y="1499"/>
                    <a:pt x="355" y="1286"/>
                  </a:cubicBezTo>
                  <a:cubicBezTo>
                    <a:pt x="355" y="1121"/>
                    <a:pt x="378" y="956"/>
                    <a:pt x="437" y="803"/>
                  </a:cubicBezTo>
                  <a:cubicBezTo>
                    <a:pt x="484" y="637"/>
                    <a:pt x="579" y="519"/>
                    <a:pt x="708" y="425"/>
                  </a:cubicBezTo>
                  <a:cubicBezTo>
                    <a:pt x="838" y="331"/>
                    <a:pt x="1003" y="283"/>
                    <a:pt x="1192" y="283"/>
                  </a:cubicBezTo>
                  <a:cubicBezTo>
                    <a:pt x="1369" y="283"/>
                    <a:pt x="1511" y="319"/>
                    <a:pt x="1617" y="413"/>
                  </a:cubicBezTo>
                  <a:cubicBezTo>
                    <a:pt x="1723" y="496"/>
                    <a:pt x="1817" y="626"/>
                    <a:pt x="1876" y="814"/>
                  </a:cubicBezTo>
                  <a:lnTo>
                    <a:pt x="2207" y="732"/>
                  </a:lnTo>
                  <a:cubicBezTo>
                    <a:pt x="2136" y="496"/>
                    <a:pt x="2018" y="319"/>
                    <a:pt x="1841" y="189"/>
                  </a:cubicBezTo>
                  <a:cubicBezTo>
                    <a:pt x="1664" y="59"/>
                    <a:pt x="1452" y="0"/>
                    <a:pt x="1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7"/>
            <p:cNvSpPr/>
            <p:nvPr/>
          </p:nvSpPr>
          <p:spPr>
            <a:xfrm>
              <a:off x="4920800" y="1222575"/>
              <a:ext cx="49575" cy="63125"/>
            </a:xfrm>
            <a:custGeom>
              <a:avLst/>
              <a:gdLst/>
              <a:ahLst/>
              <a:cxnLst/>
              <a:rect l="l" t="t" r="r" b="b"/>
              <a:pathLst>
                <a:path w="1983" h="2525" extrusionOk="0">
                  <a:moveTo>
                    <a:pt x="1" y="0"/>
                  </a:moveTo>
                  <a:lnTo>
                    <a:pt x="1" y="2525"/>
                  </a:lnTo>
                  <a:lnTo>
                    <a:pt x="331" y="2525"/>
                  </a:lnTo>
                  <a:lnTo>
                    <a:pt x="331" y="1333"/>
                  </a:lnTo>
                  <a:lnTo>
                    <a:pt x="1652" y="1333"/>
                  </a:lnTo>
                  <a:lnTo>
                    <a:pt x="1652" y="2525"/>
                  </a:lnTo>
                  <a:lnTo>
                    <a:pt x="1983" y="2525"/>
                  </a:lnTo>
                  <a:lnTo>
                    <a:pt x="1983" y="0"/>
                  </a:lnTo>
                  <a:lnTo>
                    <a:pt x="1652" y="0"/>
                  </a:lnTo>
                  <a:lnTo>
                    <a:pt x="1652" y="1039"/>
                  </a:lnTo>
                  <a:lnTo>
                    <a:pt x="331" y="1039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7"/>
            <p:cNvSpPr/>
            <p:nvPr/>
          </p:nvSpPr>
          <p:spPr>
            <a:xfrm>
              <a:off x="4883650" y="1102825"/>
              <a:ext cx="25" cy="112400"/>
            </a:xfrm>
            <a:custGeom>
              <a:avLst/>
              <a:gdLst/>
              <a:ahLst/>
              <a:cxnLst/>
              <a:rect l="l" t="t" r="r" b="b"/>
              <a:pathLst>
                <a:path w="1" h="4496" fill="none" extrusionOk="0">
                  <a:moveTo>
                    <a:pt x="0" y="1"/>
                  </a:moveTo>
                  <a:lnTo>
                    <a:pt x="0" y="4495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7"/>
            <p:cNvSpPr/>
            <p:nvPr/>
          </p:nvSpPr>
          <p:spPr>
            <a:xfrm>
              <a:off x="4857100" y="1029975"/>
              <a:ext cx="56075" cy="65500"/>
            </a:xfrm>
            <a:custGeom>
              <a:avLst/>
              <a:gdLst/>
              <a:ahLst/>
              <a:cxnLst/>
              <a:rect l="l" t="t" r="r" b="b"/>
              <a:pathLst>
                <a:path w="2243" h="2620" extrusionOk="0">
                  <a:moveTo>
                    <a:pt x="1204" y="1"/>
                  </a:moveTo>
                  <a:cubicBezTo>
                    <a:pt x="980" y="1"/>
                    <a:pt x="779" y="48"/>
                    <a:pt x="591" y="154"/>
                  </a:cubicBezTo>
                  <a:cubicBezTo>
                    <a:pt x="402" y="260"/>
                    <a:pt x="260" y="402"/>
                    <a:pt x="154" y="603"/>
                  </a:cubicBezTo>
                  <a:cubicBezTo>
                    <a:pt x="60" y="803"/>
                    <a:pt x="1" y="1027"/>
                    <a:pt x="1" y="1287"/>
                  </a:cubicBezTo>
                  <a:cubicBezTo>
                    <a:pt x="1" y="1535"/>
                    <a:pt x="48" y="1759"/>
                    <a:pt x="142" y="1971"/>
                  </a:cubicBezTo>
                  <a:cubicBezTo>
                    <a:pt x="225" y="2183"/>
                    <a:pt x="355" y="2349"/>
                    <a:pt x="532" y="2455"/>
                  </a:cubicBezTo>
                  <a:cubicBezTo>
                    <a:pt x="697" y="2561"/>
                    <a:pt x="921" y="2620"/>
                    <a:pt x="1192" y="2620"/>
                  </a:cubicBezTo>
                  <a:cubicBezTo>
                    <a:pt x="1463" y="2620"/>
                    <a:pt x="1688" y="2549"/>
                    <a:pt x="1865" y="2408"/>
                  </a:cubicBezTo>
                  <a:cubicBezTo>
                    <a:pt x="2053" y="2254"/>
                    <a:pt x="2171" y="2054"/>
                    <a:pt x="2242" y="1770"/>
                  </a:cubicBezTo>
                  <a:lnTo>
                    <a:pt x="1912" y="1688"/>
                  </a:lnTo>
                  <a:cubicBezTo>
                    <a:pt x="1865" y="1900"/>
                    <a:pt x="1782" y="2065"/>
                    <a:pt x="1652" y="2172"/>
                  </a:cubicBezTo>
                  <a:cubicBezTo>
                    <a:pt x="1511" y="2278"/>
                    <a:pt x="1357" y="2337"/>
                    <a:pt x="1169" y="2337"/>
                  </a:cubicBezTo>
                  <a:cubicBezTo>
                    <a:pt x="1015" y="2337"/>
                    <a:pt x="874" y="2290"/>
                    <a:pt x="744" y="2219"/>
                  </a:cubicBezTo>
                  <a:cubicBezTo>
                    <a:pt x="602" y="2136"/>
                    <a:pt x="508" y="2018"/>
                    <a:pt x="449" y="1853"/>
                  </a:cubicBezTo>
                  <a:cubicBezTo>
                    <a:pt x="378" y="1700"/>
                    <a:pt x="355" y="1511"/>
                    <a:pt x="355" y="1287"/>
                  </a:cubicBezTo>
                  <a:cubicBezTo>
                    <a:pt x="355" y="1122"/>
                    <a:pt x="378" y="956"/>
                    <a:pt x="437" y="803"/>
                  </a:cubicBezTo>
                  <a:cubicBezTo>
                    <a:pt x="484" y="650"/>
                    <a:pt x="579" y="520"/>
                    <a:pt x="708" y="426"/>
                  </a:cubicBezTo>
                  <a:cubicBezTo>
                    <a:pt x="838" y="331"/>
                    <a:pt x="1003" y="284"/>
                    <a:pt x="1192" y="284"/>
                  </a:cubicBezTo>
                  <a:cubicBezTo>
                    <a:pt x="1369" y="284"/>
                    <a:pt x="1511" y="331"/>
                    <a:pt x="1617" y="414"/>
                  </a:cubicBezTo>
                  <a:cubicBezTo>
                    <a:pt x="1723" y="496"/>
                    <a:pt x="1817" y="638"/>
                    <a:pt x="1876" y="815"/>
                  </a:cubicBezTo>
                  <a:lnTo>
                    <a:pt x="2207" y="744"/>
                  </a:lnTo>
                  <a:cubicBezTo>
                    <a:pt x="2136" y="508"/>
                    <a:pt x="2018" y="319"/>
                    <a:pt x="1841" y="190"/>
                  </a:cubicBezTo>
                  <a:cubicBezTo>
                    <a:pt x="1664" y="72"/>
                    <a:pt x="1452" y="1"/>
                    <a:pt x="12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7"/>
            <p:cNvSpPr/>
            <p:nvPr/>
          </p:nvSpPr>
          <p:spPr>
            <a:xfrm>
              <a:off x="4920800" y="1029975"/>
              <a:ext cx="49575" cy="63450"/>
            </a:xfrm>
            <a:custGeom>
              <a:avLst/>
              <a:gdLst/>
              <a:ahLst/>
              <a:cxnLst/>
              <a:rect l="l" t="t" r="r" b="b"/>
              <a:pathLst>
                <a:path w="1983" h="2538" extrusionOk="0">
                  <a:moveTo>
                    <a:pt x="1" y="1"/>
                  </a:moveTo>
                  <a:lnTo>
                    <a:pt x="1" y="2537"/>
                  </a:lnTo>
                  <a:lnTo>
                    <a:pt x="331" y="2537"/>
                  </a:lnTo>
                  <a:lnTo>
                    <a:pt x="331" y="1346"/>
                  </a:lnTo>
                  <a:lnTo>
                    <a:pt x="1652" y="1346"/>
                  </a:lnTo>
                  <a:lnTo>
                    <a:pt x="1652" y="2537"/>
                  </a:lnTo>
                  <a:lnTo>
                    <a:pt x="1983" y="2537"/>
                  </a:lnTo>
                  <a:lnTo>
                    <a:pt x="1983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31" y="1039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7"/>
            <p:cNvSpPr/>
            <p:nvPr/>
          </p:nvSpPr>
          <p:spPr>
            <a:xfrm>
              <a:off x="4883650" y="906700"/>
              <a:ext cx="25" cy="112400"/>
            </a:xfrm>
            <a:custGeom>
              <a:avLst/>
              <a:gdLst/>
              <a:ahLst/>
              <a:cxnLst/>
              <a:rect l="l" t="t" r="r" b="b"/>
              <a:pathLst>
                <a:path w="1" h="4496" fill="none" extrusionOk="0">
                  <a:moveTo>
                    <a:pt x="0" y="1"/>
                  </a:moveTo>
                  <a:lnTo>
                    <a:pt x="0" y="4495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7"/>
            <p:cNvSpPr/>
            <p:nvPr/>
          </p:nvSpPr>
          <p:spPr>
            <a:xfrm>
              <a:off x="4855050" y="833850"/>
              <a:ext cx="56050" cy="65500"/>
            </a:xfrm>
            <a:custGeom>
              <a:avLst/>
              <a:gdLst/>
              <a:ahLst/>
              <a:cxnLst/>
              <a:rect l="l" t="t" r="r" b="b"/>
              <a:pathLst>
                <a:path w="2242" h="2620" extrusionOk="0">
                  <a:moveTo>
                    <a:pt x="1192" y="1"/>
                  </a:moveTo>
                  <a:cubicBezTo>
                    <a:pt x="979" y="1"/>
                    <a:pt x="767" y="48"/>
                    <a:pt x="578" y="154"/>
                  </a:cubicBezTo>
                  <a:cubicBezTo>
                    <a:pt x="401" y="260"/>
                    <a:pt x="248" y="402"/>
                    <a:pt x="153" y="603"/>
                  </a:cubicBezTo>
                  <a:cubicBezTo>
                    <a:pt x="47" y="803"/>
                    <a:pt x="0" y="1027"/>
                    <a:pt x="0" y="1287"/>
                  </a:cubicBezTo>
                  <a:cubicBezTo>
                    <a:pt x="0" y="1535"/>
                    <a:pt x="47" y="1759"/>
                    <a:pt x="130" y="1971"/>
                  </a:cubicBezTo>
                  <a:cubicBezTo>
                    <a:pt x="224" y="2183"/>
                    <a:pt x="354" y="2349"/>
                    <a:pt x="531" y="2455"/>
                  </a:cubicBezTo>
                  <a:cubicBezTo>
                    <a:pt x="696" y="2561"/>
                    <a:pt x="920" y="2620"/>
                    <a:pt x="1192" y="2620"/>
                  </a:cubicBezTo>
                  <a:cubicBezTo>
                    <a:pt x="1451" y="2620"/>
                    <a:pt x="1675" y="2549"/>
                    <a:pt x="1864" y="2408"/>
                  </a:cubicBezTo>
                  <a:cubicBezTo>
                    <a:pt x="2041" y="2254"/>
                    <a:pt x="2171" y="2054"/>
                    <a:pt x="2242" y="1770"/>
                  </a:cubicBezTo>
                  <a:lnTo>
                    <a:pt x="1911" y="1688"/>
                  </a:lnTo>
                  <a:cubicBezTo>
                    <a:pt x="1864" y="1900"/>
                    <a:pt x="1770" y="2065"/>
                    <a:pt x="1640" y="2172"/>
                  </a:cubicBezTo>
                  <a:cubicBezTo>
                    <a:pt x="1510" y="2278"/>
                    <a:pt x="1357" y="2337"/>
                    <a:pt x="1168" y="2337"/>
                  </a:cubicBezTo>
                  <a:cubicBezTo>
                    <a:pt x="1015" y="2337"/>
                    <a:pt x="861" y="2290"/>
                    <a:pt x="731" y="2219"/>
                  </a:cubicBezTo>
                  <a:cubicBezTo>
                    <a:pt x="602" y="2136"/>
                    <a:pt x="507" y="2018"/>
                    <a:pt x="437" y="1853"/>
                  </a:cubicBezTo>
                  <a:cubicBezTo>
                    <a:pt x="378" y="1700"/>
                    <a:pt x="342" y="1511"/>
                    <a:pt x="342" y="1287"/>
                  </a:cubicBezTo>
                  <a:cubicBezTo>
                    <a:pt x="342" y="1122"/>
                    <a:pt x="378" y="956"/>
                    <a:pt x="425" y="803"/>
                  </a:cubicBezTo>
                  <a:cubicBezTo>
                    <a:pt x="484" y="650"/>
                    <a:pt x="566" y="520"/>
                    <a:pt x="708" y="426"/>
                  </a:cubicBezTo>
                  <a:cubicBezTo>
                    <a:pt x="838" y="331"/>
                    <a:pt x="991" y="284"/>
                    <a:pt x="1192" y="284"/>
                  </a:cubicBezTo>
                  <a:cubicBezTo>
                    <a:pt x="1357" y="284"/>
                    <a:pt x="1498" y="331"/>
                    <a:pt x="1616" y="414"/>
                  </a:cubicBezTo>
                  <a:cubicBezTo>
                    <a:pt x="1722" y="496"/>
                    <a:pt x="1805" y="638"/>
                    <a:pt x="1864" y="815"/>
                  </a:cubicBezTo>
                  <a:lnTo>
                    <a:pt x="2194" y="744"/>
                  </a:lnTo>
                  <a:cubicBezTo>
                    <a:pt x="2135" y="508"/>
                    <a:pt x="2006" y="319"/>
                    <a:pt x="1840" y="190"/>
                  </a:cubicBezTo>
                  <a:cubicBezTo>
                    <a:pt x="1663" y="72"/>
                    <a:pt x="1451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7"/>
            <p:cNvSpPr/>
            <p:nvPr/>
          </p:nvSpPr>
          <p:spPr>
            <a:xfrm>
              <a:off x="4982750" y="835625"/>
              <a:ext cx="49575" cy="63450"/>
            </a:xfrm>
            <a:custGeom>
              <a:avLst/>
              <a:gdLst/>
              <a:ahLst/>
              <a:cxnLst/>
              <a:rect l="l" t="t" r="r" b="b"/>
              <a:pathLst>
                <a:path w="1983" h="2538" extrusionOk="0">
                  <a:moveTo>
                    <a:pt x="0" y="1"/>
                  </a:moveTo>
                  <a:lnTo>
                    <a:pt x="0" y="2537"/>
                  </a:lnTo>
                  <a:lnTo>
                    <a:pt x="330" y="2537"/>
                  </a:lnTo>
                  <a:lnTo>
                    <a:pt x="330" y="1346"/>
                  </a:lnTo>
                  <a:lnTo>
                    <a:pt x="1652" y="1346"/>
                  </a:lnTo>
                  <a:lnTo>
                    <a:pt x="1652" y="2537"/>
                  </a:lnTo>
                  <a:lnTo>
                    <a:pt x="1982" y="2537"/>
                  </a:lnTo>
                  <a:lnTo>
                    <a:pt x="1982" y="1"/>
                  </a:lnTo>
                  <a:lnTo>
                    <a:pt x="1652" y="1"/>
                  </a:lnTo>
                  <a:lnTo>
                    <a:pt x="1652" y="1039"/>
                  </a:lnTo>
                  <a:lnTo>
                    <a:pt x="330" y="1039"/>
                  </a:lnTo>
                  <a:lnTo>
                    <a:pt x="33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7"/>
            <p:cNvSpPr/>
            <p:nvPr/>
          </p:nvSpPr>
          <p:spPr>
            <a:xfrm>
              <a:off x="4917850" y="833850"/>
              <a:ext cx="60500" cy="65800"/>
            </a:xfrm>
            <a:custGeom>
              <a:avLst/>
              <a:gdLst/>
              <a:ahLst/>
              <a:cxnLst/>
              <a:rect l="l" t="t" r="r" b="b"/>
              <a:pathLst>
                <a:path w="2420" h="2632" extrusionOk="0">
                  <a:moveTo>
                    <a:pt x="1204" y="296"/>
                  </a:moveTo>
                  <a:cubicBezTo>
                    <a:pt x="1452" y="296"/>
                    <a:pt x="1664" y="378"/>
                    <a:pt x="1829" y="555"/>
                  </a:cubicBezTo>
                  <a:cubicBezTo>
                    <a:pt x="1995" y="732"/>
                    <a:pt x="2077" y="968"/>
                    <a:pt x="2077" y="1275"/>
                  </a:cubicBezTo>
                  <a:cubicBezTo>
                    <a:pt x="2077" y="1664"/>
                    <a:pt x="1983" y="1936"/>
                    <a:pt x="1818" y="2089"/>
                  </a:cubicBezTo>
                  <a:cubicBezTo>
                    <a:pt x="1641" y="2254"/>
                    <a:pt x="1440" y="2337"/>
                    <a:pt x="1204" y="2337"/>
                  </a:cubicBezTo>
                  <a:cubicBezTo>
                    <a:pt x="1039" y="2337"/>
                    <a:pt x="886" y="2301"/>
                    <a:pt x="756" y="2207"/>
                  </a:cubicBezTo>
                  <a:cubicBezTo>
                    <a:pt x="614" y="2124"/>
                    <a:pt x="520" y="2006"/>
                    <a:pt x="449" y="1853"/>
                  </a:cubicBezTo>
                  <a:cubicBezTo>
                    <a:pt x="378" y="1700"/>
                    <a:pt x="343" y="1523"/>
                    <a:pt x="343" y="1310"/>
                  </a:cubicBezTo>
                  <a:cubicBezTo>
                    <a:pt x="343" y="992"/>
                    <a:pt x="426" y="732"/>
                    <a:pt x="591" y="555"/>
                  </a:cubicBezTo>
                  <a:cubicBezTo>
                    <a:pt x="744" y="378"/>
                    <a:pt x="956" y="296"/>
                    <a:pt x="1204" y="296"/>
                  </a:cubicBezTo>
                  <a:close/>
                  <a:moveTo>
                    <a:pt x="1204" y="1"/>
                  </a:moveTo>
                  <a:cubicBezTo>
                    <a:pt x="992" y="1"/>
                    <a:pt x="779" y="60"/>
                    <a:pt x="591" y="166"/>
                  </a:cubicBezTo>
                  <a:cubicBezTo>
                    <a:pt x="402" y="260"/>
                    <a:pt x="260" y="426"/>
                    <a:pt x="154" y="626"/>
                  </a:cubicBezTo>
                  <a:cubicBezTo>
                    <a:pt x="48" y="827"/>
                    <a:pt x="1" y="1051"/>
                    <a:pt x="1" y="1310"/>
                  </a:cubicBezTo>
                  <a:cubicBezTo>
                    <a:pt x="1" y="1570"/>
                    <a:pt x="48" y="1794"/>
                    <a:pt x="142" y="1995"/>
                  </a:cubicBezTo>
                  <a:cubicBezTo>
                    <a:pt x="237" y="2195"/>
                    <a:pt x="390" y="2349"/>
                    <a:pt x="579" y="2455"/>
                  </a:cubicBezTo>
                  <a:cubicBezTo>
                    <a:pt x="756" y="2573"/>
                    <a:pt x="968" y="2632"/>
                    <a:pt x="1204" y="2632"/>
                  </a:cubicBezTo>
                  <a:cubicBezTo>
                    <a:pt x="1558" y="2632"/>
                    <a:pt x="1853" y="2514"/>
                    <a:pt x="2077" y="2266"/>
                  </a:cubicBezTo>
                  <a:cubicBezTo>
                    <a:pt x="2301" y="2030"/>
                    <a:pt x="2419" y="1700"/>
                    <a:pt x="2419" y="1287"/>
                  </a:cubicBezTo>
                  <a:cubicBezTo>
                    <a:pt x="2419" y="1063"/>
                    <a:pt x="2372" y="850"/>
                    <a:pt x="2278" y="650"/>
                  </a:cubicBezTo>
                  <a:cubicBezTo>
                    <a:pt x="2171" y="449"/>
                    <a:pt x="2030" y="296"/>
                    <a:pt x="1841" y="178"/>
                  </a:cubicBezTo>
                  <a:cubicBezTo>
                    <a:pt x="1664" y="60"/>
                    <a:pt x="1452" y="1"/>
                    <a:pt x="12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7"/>
            <p:cNvSpPr/>
            <p:nvPr/>
          </p:nvSpPr>
          <p:spPr>
            <a:xfrm>
              <a:off x="4775700" y="835625"/>
              <a:ext cx="49875" cy="63450"/>
            </a:xfrm>
            <a:custGeom>
              <a:avLst/>
              <a:gdLst/>
              <a:ahLst/>
              <a:cxnLst/>
              <a:rect l="l" t="t" r="r" b="b"/>
              <a:pathLst>
                <a:path w="1995" h="2538" extrusionOk="0">
                  <a:moveTo>
                    <a:pt x="1" y="1"/>
                  </a:moveTo>
                  <a:lnTo>
                    <a:pt x="1" y="2537"/>
                  </a:lnTo>
                  <a:lnTo>
                    <a:pt x="343" y="2537"/>
                  </a:lnTo>
                  <a:lnTo>
                    <a:pt x="343" y="1499"/>
                  </a:lnTo>
                  <a:lnTo>
                    <a:pt x="1652" y="1499"/>
                  </a:lnTo>
                  <a:lnTo>
                    <a:pt x="1652" y="2537"/>
                  </a:lnTo>
                  <a:lnTo>
                    <a:pt x="1994" y="2537"/>
                  </a:lnTo>
                  <a:lnTo>
                    <a:pt x="1994" y="1"/>
                  </a:lnTo>
                  <a:lnTo>
                    <a:pt x="1652" y="1"/>
                  </a:lnTo>
                  <a:lnTo>
                    <a:pt x="1652" y="1204"/>
                  </a:lnTo>
                  <a:lnTo>
                    <a:pt x="343" y="1204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7"/>
            <p:cNvSpPr/>
            <p:nvPr/>
          </p:nvSpPr>
          <p:spPr>
            <a:xfrm>
              <a:off x="4830550" y="880750"/>
              <a:ext cx="24525" cy="37200"/>
            </a:xfrm>
            <a:custGeom>
              <a:avLst/>
              <a:gdLst/>
              <a:ahLst/>
              <a:cxnLst/>
              <a:rect l="l" t="t" r="r" b="b"/>
              <a:pathLst>
                <a:path w="981" h="1488" extrusionOk="0">
                  <a:moveTo>
                    <a:pt x="520" y="1"/>
                  </a:moveTo>
                  <a:cubicBezTo>
                    <a:pt x="378" y="1"/>
                    <a:pt x="272" y="36"/>
                    <a:pt x="178" y="107"/>
                  </a:cubicBezTo>
                  <a:cubicBezTo>
                    <a:pt x="95" y="178"/>
                    <a:pt x="48" y="284"/>
                    <a:pt x="36" y="425"/>
                  </a:cubicBezTo>
                  <a:lnTo>
                    <a:pt x="225" y="449"/>
                  </a:lnTo>
                  <a:cubicBezTo>
                    <a:pt x="225" y="355"/>
                    <a:pt x="249" y="284"/>
                    <a:pt x="308" y="225"/>
                  </a:cubicBezTo>
                  <a:cubicBezTo>
                    <a:pt x="355" y="178"/>
                    <a:pt x="426" y="154"/>
                    <a:pt x="520" y="154"/>
                  </a:cubicBezTo>
                  <a:cubicBezTo>
                    <a:pt x="603" y="154"/>
                    <a:pt x="662" y="178"/>
                    <a:pt x="721" y="225"/>
                  </a:cubicBezTo>
                  <a:cubicBezTo>
                    <a:pt x="768" y="272"/>
                    <a:pt x="791" y="331"/>
                    <a:pt x="791" y="402"/>
                  </a:cubicBezTo>
                  <a:cubicBezTo>
                    <a:pt x="791" y="473"/>
                    <a:pt x="768" y="543"/>
                    <a:pt x="709" y="626"/>
                  </a:cubicBezTo>
                  <a:cubicBezTo>
                    <a:pt x="650" y="697"/>
                    <a:pt x="544" y="803"/>
                    <a:pt x="378" y="933"/>
                  </a:cubicBezTo>
                  <a:cubicBezTo>
                    <a:pt x="284" y="1027"/>
                    <a:pt x="201" y="1098"/>
                    <a:pt x="143" y="1157"/>
                  </a:cubicBezTo>
                  <a:cubicBezTo>
                    <a:pt x="95" y="1228"/>
                    <a:pt x="48" y="1287"/>
                    <a:pt x="25" y="1357"/>
                  </a:cubicBezTo>
                  <a:cubicBezTo>
                    <a:pt x="13" y="1393"/>
                    <a:pt x="1" y="1440"/>
                    <a:pt x="1" y="1487"/>
                  </a:cubicBezTo>
                  <a:lnTo>
                    <a:pt x="980" y="1487"/>
                  </a:lnTo>
                  <a:lnTo>
                    <a:pt x="980" y="1310"/>
                  </a:lnTo>
                  <a:lnTo>
                    <a:pt x="260" y="1310"/>
                  </a:lnTo>
                  <a:cubicBezTo>
                    <a:pt x="272" y="1275"/>
                    <a:pt x="308" y="1239"/>
                    <a:pt x="331" y="1216"/>
                  </a:cubicBezTo>
                  <a:cubicBezTo>
                    <a:pt x="367" y="1180"/>
                    <a:pt x="437" y="1121"/>
                    <a:pt x="544" y="1027"/>
                  </a:cubicBezTo>
                  <a:cubicBezTo>
                    <a:pt x="673" y="909"/>
                    <a:pt x="768" y="826"/>
                    <a:pt x="827" y="767"/>
                  </a:cubicBezTo>
                  <a:cubicBezTo>
                    <a:pt x="874" y="697"/>
                    <a:pt x="921" y="638"/>
                    <a:pt x="945" y="579"/>
                  </a:cubicBezTo>
                  <a:cubicBezTo>
                    <a:pt x="968" y="532"/>
                    <a:pt x="980" y="473"/>
                    <a:pt x="980" y="414"/>
                  </a:cubicBezTo>
                  <a:cubicBezTo>
                    <a:pt x="980" y="296"/>
                    <a:pt x="933" y="201"/>
                    <a:pt x="850" y="119"/>
                  </a:cubicBezTo>
                  <a:cubicBezTo>
                    <a:pt x="768" y="36"/>
                    <a:pt x="662" y="1"/>
                    <a:pt x="5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7"/>
            <p:cNvSpPr/>
            <p:nvPr/>
          </p:nvSpPr>
          <p:spPr>
            <a:xfrm>
              <a:off x="4920225" y="1856375"/>
              <a:ext cx="663600" cy="25"/>
            </a:xfrm>
            <a:custGeom>
              <a:avLst/>
              <a:gdLst/>
              <a:ahLst/>
              <a:cxnLst/>
              <a:rect l="l" t="t" r="r" b="b"/>
              <a:pathLst>
                <a:path w="26544" h="1" fill="none" extrusionOk="0">
                  <a:moveTo>
                    <a:pt x="26543" y="0"/>
                  </a:moveTo>
                  <a:lnTo>
                    <a:pt x="14003" y="0"/>
                  </a:lnTo>
                  <a:lnTo>
                    <a:pt x="9579" y="0"/>
                  </a:lnTo>
                  <a:lnTo>
                    <a:pt x="0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7"/>
            <p:cNvSpPr/>
            <p:nvPr/>
          </p:nvSpPr>
          <p:spPr>
            <a:xfrm>
              <a:off x="4629425" y="1062125"/>
              <a:ext cx="221225" cy="25"/>
            </a:xfrm>
            <a:custGeom>
              <a:avLst/>
              <a:gdLst/>
              <a:ahLst/>
              <a:cxnLst/>
              <a:rect l="l" t="t" r="r" b="b"/>
              <a:pathLst>
                <a:path w="8849" h="1" fill="none" extrusionOk="0">
                  <a:moveTo>
                    <a:pt x="8848" y="1"/>
                  </a:moveTo>
                  <a:lnTo>
                    <a:pt x="0" y="1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7"/>
            <p:cNvSpPr/>
            <p:nvPr/>
          </p:nvSpPr>
          <p:spPr>
            <a:xfrm>
              <a:off x="4367825" y="3256975"/>
              <a:ext cx="442400" cy="25"/>
            </a:xfrm>
            <a:custGeom>
              <a:avLst/>
              <a:gdLst/>
              <a:ahLst/>
              <a:cxnLst/>
              <a:rect l="l" t="t" r="r" b="b"/>
              <a:pathLst>
                <a:path w="17696" h="1" fill="none" extrusionOk="0">
                  <a:moveTo>
                    <a:pt x="17696" y="0"/>
                  </a:moveTo>
                  <a:lnTo>
                    <a:pt x="0" y="0"/>
                  </a:lnTo>
                </a:path>
              </a:pathLst>
            </a:custGeom>
            <a:noFill/>
            <a:ln w="7375" cap="flat" cmpd="sng">
              <a:solidFill>
                <a:srgbClr val="000000"/>
              </a:solidFill>
              <a:prstDash val="solid"/>
              <a:miter lim="117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Cohesion Tension Theory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65" name="Google Shape;965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Water moves up the plant </a:t>
            </a:r>
            <a:r>
              <a:rPr lang="en" b="1">
                <a:solidFill>
                  <a:srgbClr val="CCCCCC"/>
                </a:solidFill>
              </a:rPr>
              <a:t>against </a:t>
            </a:r>
            <a:r>
              <a:rPr lang="en">
                <a:solidFill>
                  <a:srgbClr val="CCCCCC"/>
                </a:solidFill>
              </a:rPr>
              <a:t>the force of </a:t>
            </a:r>
            <a:r>
              <a:rPr lang="en" b="1">
                <a:solidFill>
                  <a:srgbClr val="CCCCCC"/>
                </a:solidFill>
              </a:rPr>
              <a:t>gravity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can be explained by </a:t>
            </a:r>
            <a:r>
              <a:rPr lang="en" b="1">
                <a:solidFill>
                  <a:srgbClr val="CCCCCC"/>
                </a:solidFill>
              </a:rPr>
              <a:t>cohesion tension theory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/>
            </a:pPr>
            <a:r>
              <a:rPr lang="en">
                <a:solidFill>
                  <a:srgbClr val="CCCCCC"/>
                </a:solidFill>
              </a:rPr>
              <a:t>Water </a:t>
            </a:r>
            <a:r>
              <a:rPr lang="en" b="1">
                <a:solidFill>
                  <a:srgbClr val="CCCCCC"/>
                </a:solidFill>
              </a:rPr>
              <a:t>evaporates </a:t>
            </a:r>
            <a:r>
              <a:rPr lang="en">
                <a:solidFill>
                  <a:srgbClr val="CCCCCC"/>
                </a:solidFill>
              </a:rPr>
              <a:t>from the leaves of the plant.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This is the process of </a:t>
            </a:r>
            <a:r>
              <a:rPr lang="en" b="1">
                <a:solidFill>
                  <a:srgbClr val="CCCCCC"/>
                </a:solidFill>
              </a:rPr>
              <a:t>transpiration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/>
            </a:pPr>
            <a:r>
              <a:rPr lang="en">
                <a:solidFill>
                  <a:srgbClr val="CCCCCC"/>
                </a:solidFill>
              </a:rPr>
              <a:t>This creates </a:t>
            </a:r>
            <a:r>
              <a:rPr lang="en" b="1">
                <a:solidFill>
                  <a:srgbClr val="CCCCCC"/>
                </a:solidFill>
              </a:rPr>
              <a:t>suction </a:t>
            </a:r>
            <a:r>
              <a:rPr lang="en">
                <a:solidFill>
                  <a:srgbClr val="CCCCCC"/>
                </a:solidFill>
              </a:rPr>
              <a:t>in the xylem.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This is referred to as </a:t>
            </a:r>
            <a:r>
              <a:rPr lang="en" b="1">
                <a:solidFill>
                  <a:srgbClr val="CCCCCC"/>
                </a:solidFill>
              </a:rPr>
              <a:t>tension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Tension pulls </a:t>
            </a:r>
            <a:r>
              <a:rPr lang="en" b="1">
                <a:solidFill>
                  <a:srgbClr val="CCCCCC"/>
                </a:solidFill>
              </a:rPr>
              <a:t>more </a:t>
            </a:r>
            <a:r>
              <a:rPr lang="en">
                <a:solidFill>
                  <a:srgbClr val="CCCCCC"/>
                </a:solidFill>
              </a:rPr>
              <a:t>water into the xylem.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/>
            </a:pPr>
            <a:r>
              <a:rPr lang="en">
                <a:solidFill>
                  <a:srgbClr val="CCCCCC"/>
                </a:solidFill>
              </a:rPr>
              <a:t>Water is taken up from the </a:t>
            </a:r>
            <a:r>
              <a:rPr lang="en" b="1">
                <a:solidFill>
                  <a:srgbClr val="CCCCCC"/>
                </a:solidFill>
              </a:rPr>
              <a:t>roots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Water molecules are </a:t>
            </a:r>
            <a:r>
              <a:rPr lang="en" b="1">
                <a:solidFill>
                  <a:srgbClr val="CCCCCC"/>
                </a:solidFill>
              </a:rPr>
              <a:t>cohesive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This means they are </a:t>
            </a:r>
            <a:r>
              <a:rPr lang="en" b="1">
                <a:solidFill>
                  <a:srgbClr val="CCCCCC"/>
                </a:solidFill>
              </a:rPr>
              <a:t>attracted </a:t>
            </a:r>
            <a:r>
              <a:rPr lang="en">
                <a:solidFill>
                  <a:srgbClr val="CCCCCC"/>
                </a:solidFill>
              </a:rPr>
              <a:t>to one another.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This is due to </a:t>
            </a:r>
            <a:r>
              <a:rPr lang="en" b="1">
                <a:solidFill>
                  <a:srgbClr val="CCCCCC"/>
                </a:solidFill>
              </a:rPr>
              <a:t>hydrogen bonds </a:t>
            </a:r>
            <a:r>
              <a:rPr lang="en">
                <a:solidFill>
                  <a:srgbClr val="CCCCCC"/>
                </a:solidFill>
              </a:rPr>
              <a:t>between neighboring water molecules.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966" name="Google Shape;96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972" name="Google Shape;972;p19"/>
          <p:cNvSpPr txBox="1"/>
          <p:nvPr/>
        </p:nvSpPr>
        <p:spPr>
          <a:xfrm>
            <a:off x="955200" y="1833000"/>
            <a:ext cx="21321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Water moves up the plant through the xylem. 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mbria"/>
                <a:ea typeface="Cambria"/>
                <a:cs typeface="Cambria"/>
                <a:sym typeface="Cambria"/>
              </a:rPr>
              <a:t>Cohesion tension theory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helps to explain the mechanism.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973" name="Google Shape;973;p19"/>
          <p:cNvGrpSpPr/>
          <p:nvPr/>
        </p:nvGrpSpPr>
        <p:grpSpPr>
          <a:xfrm>
            <a:off x="3417275" y="402538"/>
            <a:ext cx="5388600" cy="4338409"/>
            <a:chOff x="3605025" y="668488"/>
            <a:chExt cx="5388600" cy="4338409"/>
          </a:xfrm>
        </p:grpSpPr>
        <p:sp>
          <p:nvSpPr>
            <p:cNvPr id="974" name="Google Shape;974;p19"/>
            <p:cNvSpPr/>
            <p:nvPr/>
          </p:nvSpPr>
          <p:spPr>
            <a:xfrm>
              <a:off x="5010691" y="1452323"/>
              <a:ext cx="1639201" cy="3554574"/>
            </a:xfrm>
            <a:custGeom>
              <a:avLst/>
              <a:gdLst/>
              <a:ahLst/>
              <a:cxnLst/>
              <a:rect l="l" t="t" r="r" b="b"/>
              <a:pathLst>
                <a:path w="79961" h="17341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5505"/>
                    <a:pt x="17906" y="9987"/>
                    <a:pt x="39992" y="9987"/>
                  </a:cubicBezTo>
                  <a:cubicBezTo>
                    <a:pt x="62055" y="9987"/>
                    <a:pt x="79960" y="5505"/>
                    <a:pt x="79960" y="1"/>
                  </a:cubicBezTo>
                  <a:lnTo>
                    <a:pt x="79960" y="163428"/>
                  </a:lnTo>
                  <a:cubicBezTo>
                    <a:pt x="79960" y="168955"/>
                    <a:pt x="62055" y="173414"/>
                    <a:pt x="39992" y="173414"/>
                  </a:cubicBezTo>
                  <a:cubicBezTo>
                    <a:pt x="17906" y="173414"/>
                    <a:pt x="0" y="168955"/>
                    <a:pt x="0" y="163428"/>
                  </a:cubicBez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9"/>
            <p:cNvSpPr/>
            <p:nvPr/>
          </p:nvSpPr>
          <p:spPr>
            <a:xfrm>
              <a:off x="5010691" y="1247163"/>
              <a:ext cx="1639201" cy="409889"/>
            </a:xfrm>
            <a:custGeom>
              <a:avLst/>
              <a:gdLst/>
              <a:ahLst/>
              <a:cxnLst/>
              <a:rect l="l" t="t" r="r" b="b"/>
              <a:pathLst>
                <a:path w="79961" h="19997" extrusionOk="0">
                  <a:moveTo>
                    <a:pt x="0" y="10010"/>
                  </a:moveTo>
                  <a:lnTo>
                    <a:pt x="0" y="10010"/>
                  </a:lnTo>
                  <a:cubicBezTo>
                    <a:pt x="0" y="4482"/>
                    <a:pt x="17906" y="0"/>
                    <a:pt x="39992" y="0"/>
                  </a:cubicBezTo>
                  <a:cubicBezTo>
                    <a:pt x="62055" y="0"/>
                    <a:pt x="79960" y="4482"/>
                    <a:pt x="79960" y="10010"/>
                  </a:cubicBezTo>
                  <a:lnTo>
                    <a:pt x="79960" y="10010"/>
                  </a:lnTo>
                  <a:cubicBezTo>
                    <a:pt x="79960" y="15514"/>
                    <a:pt x="62055" y="19996"/>
                    <a:pt x="39992" y="19996"/>
                  </a:cubicBezTo>
                  <a:cubicBezTo>
                    <a:pt x="17906" y="19996"/>
                    <a:pt x="0" y="15514"/>
                    <a:pt x="0" y="10010"/>
                  </a:cubicBezTo>
                  <a:close/>
                </a:path>
              </a:pathLst>
            </a:custGeom>
            <a:solidFill>
              <a:srgbClr val="D3E7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9"/>
            <p:cNvSpPr/>
            <p:nvPr/>
          </p:nvSpPr>
          <p:spPr>
            <a:xfrm>
              <a:off x="5010691" y="1247163"/>
              <a:ext cx="1639201" cy="3759733"/>
            </a:xfrm>
            <a:custGeom>
              <a:avLst/>
              <a:gdLst/>
              <a:ahLst/>
              <a:cxnLst/>
              <a:rect l="l" t="t" r="r" b="b"/>
              <a:pathLst>
                <a:path w="79961" h="183424" fill="none" extrusionOk="0">
                  <a:moveTo>
                    <a:pt x="79960" y="10010"/>
                  </a:moveTo>
                  <a:lnTo>
                    <a:pt x="79960" y="10010"/>
                  </a:lnTo>
                  <a:cubicBezTo>
                    <a:pt x="79960" y="15514"/>
                    <a:pt x="62055" y="19996"/>
                    <a:pt x="39992" y="19996"/>
                  </a:cubicBezTo>
                  <a:cubicBezTo>
                    <a:pt x="17906" y="19996"/>
                    <a:pt x="0" y="15514"/>
                    <a:pt x="0" y="10010"/>
                  </a:cubicBezTo>
                  <a:lnTo>
                    <a:pt x="0" y="10010"/>
                  </a:lnTo>
                  <a:cubicBezTo>
                    <a:pt x="0" y="4482"/>
                    <a:pt x="17906" y="0"/>
                    <a:pt x="39992" y="0"/>
                  </a:cubicBezTo>
                  <a:cubicBezTo>
                    <a:pt x="62055" y="0"/>
                    <a:pt x="79960" y="4482"/>
                    <a:pt x="79960" y="10010"/>
                  </a:cubicBezTo>
                  <a:lnTo>
                    <a:pt x="79960" y="173437"/>
                  </a:lnTo>
                  <a:cubicBezTo>
                    <a:pt x="79960" y="178964"/>
                    <a:pt x="62055" y="183423"/>
                    <a:pt x="39992" y="183423"/>
                  </a:cubicBezTo>
                  <a:cubicBezTo>
                    <a:pt x="17906" y="183423"/>
                    <a:pt x="0" y="178964"/>
                    <a:pt x="0" y="173437"/>
                  </a:cubicBezTo>
                  <a:lnTo>
                    <a:pt x="0" y="10010"/>
                  </a:lnTo>
                </a:path>
              </a:pathLst>
            </a:custGeom>
            <a:noFill/>
            <a:ln w="75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9"/>
            <p:cNvSpPr/>
            <p:nvPr/>
          </p:nvSpPr>
          <p:spPr>
            <a:xfrm>
              <a:off x="5426779" y="4756007"/>
              <a:ext cx="109532" cy="124727"/>
            </a:xfrm>
            <a:custGeom>
              <a:avLst/>
              <a:gdLst/>
              <a:ahLst/>
              <a:cxnLst/>
              <a:rect l="l" t="t" r="r" b="b"/>
              <a:pathLst>
                <a:path w="5343" h="6085" extrusionOk="0">
                  <a:moveTo>
                    <a:pt x="1" y="3043"/>
                  </a:moveTo>
                  <a:lnTo>
                    <a:pt x="1" y="3043"/>
                  </a:lnTo>
                  <a:cubicBezTo>
                    <a:pt x="1" y="1347"/>
                    <a:pt x="1209" y="0"/>
                    <a:pt x="2672" y="0"/>
                  </a:cubicBezTo>
                  <a:lnTo>
                    <a:pt x="2672" y="0"/>
                  </a:lnTo>
                  <a:cubicBezTo>
                    <a:pt x="3392" y="0"/>
                    <a:pt x="4065" y="302"/>
                    <a:pt x="4553" y="883"/>
                  </a:cubicBezTo>
                  <a:cubicBezTo>
                    <a:pt x="5064" y="1463"/>
                    <a:pt x="5342" y="2230"/>
                    <a:pt x="5342" y="3043"/>
                  </a:cubicBezTo>
                  <a:lnTo>
                    <a:pt x="5342" y="3043"/>
                  </a:lnTo>
                  <a:cubicBezTo>
                    <a:pt x="5342" y="4715"/>
                    <a:pt x="4158" y="6085"/>
                    <a:pt x="2672" y="6085"/>
                  </a:cubicBezTo>
                  <a:lnTo>
                    <a:pt x="2672" y="6085"/>
                  </a:lnTo>
                  <a:cubicBezTo>
                    <a:pt x="1209" y="6085"/>
                    <a:pt x="1" y="4715"/>
                    <a:pt x="1" y="3043"/>
                  </a:cubicBezTo>
                  <a:close/>
                </a:path>
              </a:pathLst>
            </a:cu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9"/>
            <p:cNvSpPr/>
            <p:nvPr/>
          </p:nvSpPr>
          <p:spPr>
            <a:xfrm>
              <a:off x="5426779" y="4756007"/>
              <a:ext cx="109532" cy="124727"/>
            </a:xfrm>
            <a:custGeom>
              <a:avLst/>
              <a:gdLst/>
              <a:ahLst/>
              <a:cxnLst/>
              <a:rect l="l" t="t" r="r" b="b"/>
              <a:pathLst>
                <a:path w="5343" h="6085" fill="none" extrusionOk="0">
                  <a:moveTo>
                    <a:pt x="1" y="3043"/>
                  </a:moveTo>
                  <a:lnTo>
                    <a:pt x="1" y="3043"/>
                  </a:lnTo>
                  <a:cubicBezTo>
                    <a:pt x="1" y="1347"/>
                    <a:pt x="1209" y="0"/>
                    <a:pt x="2672" y="0"/>
                  </a:cubicBezTo>
                  <a:lnTo>
                    <a:pt x="2672" y="0"/>
                  </a:lnTo>
                  <a:cubicBezTo>
                    <a:pt x="3392" y="0"/>
                    <a:pt x="4065" y="302"/>
                    <a:pt x="4553" y="883"/>
                  </a:cubicBezTo>
                  <a:cubicBezTo>
                    <a:pt x="5064" y="1463"/>
                    <a:pt x="5342" y="2230"/>
                    <a:pt x="5342" y="3043"/>
                  </a:cubicBezTo>
                  <a:lnTo>
                    <a:pt x="5342" y="3043"/>
                  </a:lnTo>
                  <a:cubicBezTo>
                    <a:pt x="5342" y="4715"/>
                    <a:pt x="4158" y="6085"/>
                    <a:pt x="2672" y="6085"/>
                  </a:cubicBezTo>
                  <a:lnTo>
                    <a:pt x="2672" y="6085"/>
                  </a:lnTo>
                  <a:cubicBezTo>
                    <a:pt x="1209" y="6085"/>
                    <a:pt x="1" y="4715"/>
                    <a:pt x="1" y="3043"/>
                  </a:cubicBezTo>
                  <a:close/>
                </a:path>
              </a:pathLst>
            </a:custGeom>
            <a:noFill/>
            <a:ln w="75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9"/>
            <p:cNvSpPr/>
            <p:nvPr/>
          </p:nvSpPr>
          <p:spPr>
            <a:xfrm>
              <a:off x="5601029" y="4641754"/>
              <a:ext cx="109532" cy="124748"/>
            </a:xfrm>
            <a:custGeom>
              <a:avLst/>
              <a:gdLst/>
              <a:ahLst/>
              <a:cxnLst/>
              <a:rect l="l" t="t" r="r" b="b"/>
              <a:pathLst>
                <a:path w="5343" h="6086" extrusionOk="0">
                  <a:moveTo>
                    <a:pt x="1" y="3043"/>
                  </a:moveTo>
                  <a:lnTo>
                    <a:pt x="1" y="3043"/>
                  </a:lnTo>
                  <a:cubicBezTo>
                    <a:pt x="1" y="1371"/>
                    <a:pt x="1209" y="0"/>
                    <a:pt x="2672" y="0"/>
                  </a:cubicBezTo>
                  <a:lnTo>
                    <a:pt x="2672" y="0"/>
                  </a:lnTo>
                  <a:cubicBezTo>
                    <a:pt x="3368" y="0"/>
                    <a:pt x="4065" y="326"/>
                    <a:pt x="4553" y="906"/>
                  </a:cubicBezTo>
                  <a:cubicBezTo>
                    <a:pt x="5064" y="1464"/>
                    <a:pt x="5342" y="2253"/>
                    <a:pt x="5342" y="3043"/>
                  </a:cubicBezTo>
                  <a:lnTo>
                    <a:pt x="5342" y="3043"/>
                  </a:lnTo>
                  <a:cubicBezTo>
                    <a:pt x="5342" y="4738"/>
                    <a:pt x="4135" y="6085"/>
                    <a:pt x="2672" y="6085"/>
                  </a:cubicBezTo>
                  <a:lnTo>
                    <a:pt x="2672" y="6085"/>
                  </a:lnTo>
                  <a:cubicBezTo>
                    <a:pt x="1209" y="6085"/>
                    <a:pt x="1" y="4738"/>
                    <a:pt x="1" y="3043"/>
                  </a:cubicBezTo>
                  <a:close/>
                </a:path>
              </a:pathLst>
            </a:cu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9"/>
            <p:cNvSpPr/>
            <p:nvPr/>
          </p:nvSpPr>
          <p:spPr>
            <a:xfrm>
              <a:off x="5601029" y="4641754"/>
              <a:ext cx="109532" cy="124748"/>
            </a:xfrm>
            <a:custGeom>
              <a:avLst/>
              <a:gdLst/>
              <a:ahLst/>
              <a:cxnLst/>
              <a:rect l="l" t="t" r="r" b="b"/>
              <a:pathLst>
                <a:path w="5343" h="6086" fill="none" extrusionOk="0">
                  <a:moveTo>
                    <a:pt x="1" y="3043"/>
                  </a:moveTo>
                  <a:lnTo>
                    <a:pt x="1" y="3043"/>
                  </a:lnTo>
                  <a:cubicBezTo>
                    <a:pt x="1" y="1371"/>
                    <a:pt x="1209" y="0"/>
                    <a:pt x="2672" y="0"/>
                  </a:cubicBezTo>
                  <a:lnTo>
                    <a:pt x="2672" y="0"/>
                  </a:lnTo>
                  <a:cubicBezTo>
                    <a:pt x="3368" y="0"/>
                    <a:pt x="4065" y="326"/>
                    <a:pt x="4553" y="906"/>
                  </a:cubicBezTo>
                  <a:cubicBezTo>
                    <a:pt x="5064" y="1464"/>
                    <a:pt x="5342" y="2253"/>
                    <a:pt x="5342" y="3043"/>
                  </a:cubicBezTo>
                  <a:lnTo>
                    <a:pt x="5342" y="3043"/>
                  </a:lnTo>
                  <a:cubicBezTo>
                    <a:pt x="5342" y="4738"/>
                    <a:pt x="4135" y="6085"/>
                    <a:pt x="2672" y="6085"/>
                  </a:cubicBezTo>
                  <a:lnTo>
                    <a:pt x="2672" y="6085"/>
                  </a:lnTo>
                  <a:cubicBezTo>
                    <a:pt x="1209" y="6085"/>
                    <a:pt x="1" y="4738"/>
                    <a:pt x="1" y="3043"/>
                  </a:cubicBezTo>
                  <a:close/>
                </a:path>
              </a:pathLst>
            </a:custGeom>
            <a:noFill/>
            <a:ln w="75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9"/>
            <p:cNvSpPr/>
            <p:nvPr/>
          </p:nvSpPr>
          <p:spPr>
            <a:xfrm>
              <a:off x="5757670" y="4531785"/>
              <a:ext cx="109532" cy="125219"/>
            </a:xfrm>
            <a:custGeom>
              <a:avLst/>
              <a:gdLst/>
              <a:ahLst/>
              <a:cxnLst/>
              <a:rect l="l" t="t" r="r" b="b"/>
              <a:pathLst>
                <a:path w="5343" h="6109" extrusionOk="0">
                  <a:moveTo>
                    <a:pt x="1" y="3043"/>
                  </a:moveTo>
                  <a:lnTo>
                    <a:pt x="1" y="3043"/>
                  </a:lnTo>
                  <a:cubicBezTo>
                    <a:pt x="1" y="1371"/>
                    <a:pt x="1208" y="1"/>
                    <a:pt x="2671" y="1"/>
                  </a:cubicBezTo>
                  <a:lnTo>
                    <a:pt x="2671" y="1"/>
                  </a:lnTo>
                  <a:cubicBezTo>
                    <a:pt x="3368" y="1"/>
                    <a:pt x="4065" y="326"/>
                    <a:pt x="4552" y="906"/>
                  </a:cubicBezTo>
                  <a:cubicBezTo>
                    <a:pt x="5063" y="1464"/>
                    <a:pt x="5342" y="2253"/>
                    <a:pt x="5342" y="3043"/>
                  </a:cubicBezTo>
                  <a:lnTo>
                    <a:pt x="5342" y="3043"/>
                  </a:lnTo>
                  <a:cubicBezTo>
                    <a:pt x="5342" y="4738"/>
                    <a:pt x="4134" y="6109"/>
                    <a:pt x="2671" y="6109"/>
                  </a:cubicBezTo>
                  <a:lnTo>
                    <a:pt x="2671" y="6109"/>
                  </a:lnTo>
                  <a:cubicBezTo>
                    <a:pt x="1208" y="6109"/>
                    <a:pt x="1" y="4738"/>
                    <a:pt x="1" y="3043"/>
                  </a:cubicBezTo>
                  <a:close/>
                </a:path>
              </a:pathLst>
            </a:cu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9"/>
            <p:cNvSpPr/>
            <p:nvPr/>
          </p:nvSpPr>
          <p:spPr>
            <a:xfrm>
              <a:off x="5757670" y="4531785"/>
              <a:ext cx="109532" cy="125219"/>
            </a:xfrm>
            <a:custGeom>
              <a:avLst/>
              <a:gdLst/>
              <a:ahLst/>
              <a:cxnLst/>
              <a:rect l="l" t="t" r="r" b="b"/>
              <a:pathLst>
                <a:path w="5343" h="6109" fill="none" extrusionOk="0">
                  <a:moveTo>
                    <a:pt x="1" y="3043"/>
                  </a:moveTo>
                  <a:lnTo>
                    <a:pt x="1" y="3043"/>
                  </a:lnTo>
                  <a:cubicBezTo>
                    <a:pt x="1" y="1371"/>
                    <a:pt x="1208" y="1"/>
                    <a:pt x="2671" y="1"/>
                  </a:cubicBezTo>
                  <a:lnTo>
                    <a:pt x="2671" y="1"/>
                  </a:lnTo>
                  <a:cubicBezTo>
                    <a:pt x="3368" y="1"/>
                    <a:pt x="4065" y="326"/>
                    <a:pt x="4552" y="906"/>
                  </a:cubicBezTo>
                  <a:cubicBezTo>
                    <a:pt x="5063" y="1464"/>
                    <a:pt x="5342" y="2253"/>
                    <a:pt x="5342" y="3043"/>
                  </a:cubicBezTo>
                  <a:lnTo>
                    <a:pt x="5342" y="3043"/>
                  </a:lnTo>
                  <a:cubicBezTo>
                    <a:pt x="5342" y="4738"/>
                    <a:pt x="4134" y="6109"/>
                    <a:pt x="2671" y="6109"/>
                  </a:cubicBezTo>
                  <a:lnTo>
                    <a:pt x="2671" y="6109"/>
                  </a:lnTo>
                  <a:cubicBezTo>
                    <a:pt x="1208" y="6109"/>
                    <a:pt x="1" y="4738"/>
                    <a:pt x="1" y="3043"/>
                  </a:cubicBezTo>
                  <a:close/>
                </a:path>
              </a:pathLst>
            </a:custGeom>
            <a:solidFill>
              <a:srgbClr val="4A86E8"/>
            </a:solidFill>
            <a:ln w="75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9"/>
            <p:cNvSpPr/>
            <p:nvPr/>
          </p:nvSpPr>
          <p:spPr>
            <a:xfrm>
              <a:off x="5889546" y="4407078"/>
              <a:ext cx="109039" cy="124727"/>
            </a:xfrm>
            <a:custGeom>
              <a:avLst/>
              <a:gdLst/>
              <a:ahLst/>
              <a:cxnLst/>
              <a:rect l="l" t="t" r="r" b="b"/>
              <a:pathLst>
                <a:path w="5319" h="6085" extrusionOk="0">
                  <a:moveTo>
                    <a:pt x="1" y="3042"/>
                  </a:moveTo>
                  <a:lnTo>
                    <a:pt x="1" y="3042"/>
                  </a:lnTo>
                  <a:cubicBezTo>
                    <a:pt x="1" y="1370"/>
                    <a:pt x="1185" y="0"/>
                    <a:pt x="2648" y="0"/>
                  </a:cubicBezTo>
                  <a:lnTo>
                    <a:pt x="2648" y="0"/>
                  </a:lnTo>
                  <a:cubicBezTo>
                    <a:pt x="3368" y="0"/>
                    <a:pt x="4042" y="325"/>
                    <a:pt x="4552" y="906"/>
                  </a:cubicBezTo>
                  <a:cubicBezTo>
                    <a:pt x="5040" y="1463"/>
                    <a:pt x="5319" y="2230"/>
                    <a:pt x="5319" y="3042"/>
                  </a:cubicBezTo>
                  <a:lnTo>
                    <a:pt x="5319" y="3042"/>
                  </a:lnTo>
                  <a:cubicBezTo>
                    <a:pt x="5319" y="4738"/>
                    <a:pt x="4134" y="6085"/>
                    <a:pt x="2648" y="6085"/>
                  </a:cubicBezTo>
                  <a:lnTo>
                    <a:pt x="2648" y="6085"/>
                  </a:lnTo>
                  <a:cubicBezTo>
                    <a:pt x="1185" y="6085"/>
                    <a:pt x="1" y="4738"/>
                    <a:pt x="1" y="3042"/>
                  </a:cubicBezTo>
                  <a:close/>
                </a:path>
              </a:pathLst>
            </a:cu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9"/>
            <p:cNvSpPr/>
            <p:nvPr/>
          </p:nvSpPr>
          <p:spPr>
            <a:xfrm>
              <a:off x="5889546" y="4407078"/>
              <a:ext cx="109039" cy="124727"/>
            </a:xfrm>
            <a:custGeom>
              <a:avLst/>
              <a:gdLst/>
              <a:ahLst/>
              <a:cxnLst/>
              <a:rect l="l" t="t" r="r" b="b"/>
              <a:pathLst>
                <a:path w="5319" h="6085" fill="none" extrusionOk="0">
                  <a:moveTo>
                    <a:pt x="1" y="3042"/>
                  </a:moveTo>
                  <a:lnTo>
                    <a:pt x="1" y="3042"/>
                  </a:lnTo>
                  <a:cubicBezTo>
                    <a:pt x="1" y="1370"/>
                    <a:pt x="1185" y="0"/>
                    <a:pt x="2648" y="0"/>
                  </a:cubicBezTo>
                  <a:lnTo>
                    <a:pt x="2648" y="0"/>
                  </a:lnTo>
                  <a:cubicBezTo>
                    <a:pt x="3368" y="0"/>
                    <a:pt x="4042" y="325"/>
                    <a:pt x="4552" y="906"/>
                  </a:cubicBezTo>
                  <a:cubicBezTo>
                    <a:pt x="5040" y="1463"/>
                    <a:pt x="5319" y="2230"/>
                    <a:pt x="5319" y="3042"/>
                  </a:cubicBezTo>
                  <a:lnTo>
                    <a:pt x="5319" y="3042"/>
                  </a:lnTo>
                  <a:cubicBezTo>
                    <a:pt x="5319" y="4738"/>
                    <a:pt x="4134" y="6085"/>
                    <a:pt x="2648" y="6085"/>
                  </a:cubicBezTo>
                  <a:lnTo>
                    <a:pt x="2648" y="6085"/>
                  </a:lnTo>
                  <a:cubicBezTo>
                    <a:pt x="1185" y="6085"/>
                    <a:pt x="1" y="4738"/>
                    <a:pt x="1" y="3042"/>
                  </a:cubicBezTo>
                  <a:close/>
                </a:path>
              </a:pathLst>
            </a:custGeom>
            <a:noFill/>
            <a:ln w="75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9"/>
            <p:cNvSpPr/>
            <p:nvPr/>
          </p:nvSpPr>
          <p:spPr>
            <a:xfrm>
              <a:off x="6005228" y="4229037"/>
              <a:ext cx="109060" cy="125219"/>
            </a:xfrm>
            <a:custGeom>
              <a:avLst/>
              <a:gdLst/>
              <a:ahLst/>
              <a:cxnLst/>
              <a:rect l="l" t="t" r="r" b="b"/>
              <a:pathLst>
                <a:path w="5320" h="6109" extrusionOk="0">
                  <a:moveTo>
                    <a:pt x="1" y="3066"/>
                  </a:moveTo>
                  <a:lnTo>
                    <a:pt x="1" y="3066"/>
                  </a:lnTo>
                  <a:cubicBezTo>
                    <a:pt x="1" y="1371"/>
                    <a:pt x="1185" y="0"/>
                    <a:pt x="2649" y="0"/>
                  </a:cubicBezTo>
                  <a:lnTo>
                    <a:pt x="2649" y="0"/>
                  </a:lnTo>
                  <a:cubicBezTo>
                    <a:pt x="3368" y="0"/>
                    <a:pt x="4042" y="325"/>
                    <a:pt x="4553" y="906"/>
                  </a:cubicBezTo>
                  <a:cubicBezTo>
                    <a:pt x="5041" y="1463"/>
                    <a:pt x="5319" y="2253"/>
                    <a:pt x="5319" y="3066"/>
                  </a:cubicBezTo>
                  <a:lnTo>
                    <a:pt x="5319" y="3066"/>
                  </a:lnTo>
                  <a:cubicBezTo>
                    <a:pt x="5319" y="4738"/>
                    <a:pt x="4135" y="6108"/>
                    <a:pt x="2649" y="6108"/>
                  </a:cubicBezTo>
                  <a:lnTo>
                    <a:pt x="2649" y="6108"/>
                  </a:lnTo>
                  <a:cubicBezTo>
                    <a:pt x="1185" y="6108"/>
                    <a:pt x="1" y="4738"/>
                    <a:pt x="1" y="3066"/>
                  </a:cubicBezTo>
                  <a:close/>
                </a:path>
              </a:pathLst>
            </a:cu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9"/>
            <p:cNvSpPr/>
            <p:nvPr/>
          </p:nvSpPr>
          <p:spPr>
            <a:xfrm>
              <a:off x="6005228" y="4229037"/>
              <a:ext cx="109060" cy="125219"/>
            </a:xfrm>
            <a:custGeom>
              <a:avLst/>
              <a:gdLst/>
              <a:ahLst/>
              <a:cxnLst/>
              <a:rect l="l" t="t" r="r" b="b"/>
              <a:pathLst>
                <a:path w="5320" h="6109" fill="none" extrusionOk="0">
                  <a:moveTo>
                    <a:pt x="1" y="3066"/>
                  </a:moveTo>
                  <a:lnTo>
                    <a:pt x="1" y="3066"/>
                  </a:lnTo>
                  <a:cubicBezTo>
                    <a:pt x="1" y="1371"/>
                    <a:pt x="1185" y="0"/>
                    <a:pt x="2649" y="0"/>
                  </a:cubicBezTo>
                  <a:lnTo>
                    <a:pt x="2649" y="0"/>
                  </a:lnTo>
                  <a:cubicBezTo>
                    <a:pt x="3368" y="0"/>
                    <a:pt x="4042" y="325"/>
                    <a:pt x="4553" y="906"/>
                  </a:cubicBezTo>
                  <a:cubicBezTo>
                    <a:pt x="5041" y="1463"/>
                    <a:pt x="5319" y="2253"/>
                    <a:pt x="5319" y="3066"/>
                  </a:cubicBezTo>
                  <a:lnTo>
                    <a:pt x="5319" y="3066"/>
                  </a:lnTo>
                  <a:cubicBezTo>
                    <a:pt x="5319" y="4738"/>
                    <a:pt x="4135" y="6108"/>
                    <a:pt x="2649" y="6108"/>
                  </a:cubicBezTo>
                  <a:lnTo>
                    <a:pt x="2649" y="6108"/>
                  </a:lnTo>
                  <a:cubicBezTo>
                    <a:pt x="1185" y="6108"/>
                    <a:pt x="1" y="4738"/>
                    <a:pt x="1" y="3066"/>
                  </a:cubicBezTo>
                  <a:close/>
                </a:path>
              </a:pathLst>
            </a:custGeom>
            <a:noFill/>
            <a:ln w="75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9"/>
            <p:cNvSpPr/>
            <p:nvPr/>
          </p:nvSpPr>
          <p:spPr>
            <a:xfrm>
              <a:off x="5889546" y="4066697"/>
              <a:ext cx="109039" cy="125219"/>
            </a:xfrm>
            <a:custGeom>
              <a:avLst/>
              <a:gdLst/>
              <a:ahLst/>
              <a:cxnLst/>
              <a:rect l="l" t="t" r="r" b="b"/>
              <a:pathLst>
                <a:path w="5319" h="6109" extrusionOk="0">
                  <a:moveTo>
                    <a:pt x="1" y="3066"/>
                  </a:moveTo>
                  <a:lnTo>
                    <a:pt x="1" y="3066"/>
                  </a:lnTo>
                  <a:cubicBezTo>
                    <a:pt x="1" y="1371"/>
                    <a:pt x="1185" y="1"/>
                    <a:pt x="2648" y="1"/>
                  </a:cubicBezTo>
                  <a:lnTo>
                    <a:pt x="2648" y="1"/>
                  </a:lnTo>
                  <a:cubicBezTo>
                    <a:pt x="3368" y="1"/>
                    <a:pt x="4042" y="326"/>
                    <a:pt x="4552" y="907"/>
                  </a:cubicBezTo>
                  <a:cubicBezTo>
                    <a:pt x="5040" y="1464"/>
                    <a:pt x="5319" y="2254"/>
                    <a:pt x="5319" y="3066"/>
                  </a:cubicBezTo>
                  <a:lnTo>
                    <a:pt x="5319" y="3066"/>
                  </a:lnTo>
                  <a:cubicBezTo>
                    <a:pt x="5319" y="4739"/>
                    <a:pt x="4134" y="6109"/>
                    <a:pt x="2648" y="6109"/>
                  </a:cubicBezTo>
                  <a:lnTo>
                    <a:pt x="2648" y="6109"/>
                  </a:lnTo>
                  <a:cubicBezTo>
                    <a:pt x="1185" y="6109"/>
                    <a:pt x="1" y="4739"/>
                    <a:pt x="1" y="3066"/>
                  </a:cubicBezTo>
                  <a:close/>
                </a:path>
              </a:pathLst>
            </a:cu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9"/>
            <p:cNvSpPr/>
            <p:nvPr/>
          </p:nvSpPr>
          <p:spPr>
            <a:xfrm>
              <a:off x="5889546" y="4066697"/>
              <a:ext cx="109039" cy="125219"/>
            </a:xfrm>
            <a:custGeom>
              <a:avLst/>
              <a:gdLst/>
              <a:ahLst/>
              <a:cxnLst/>
              <a:rect l="l" t="t" r="r" b="b"/>
              <a:pathLst>
                <a:path w="5319" h="6109" fill="none" extrusionOk="0">
                  <a:moveTo>
                    <a:pt x="1" y="3066"/>
                  </a:moveTo>
                  <a:lnTo>
                    <a:pt x="1" y="3066"/>
                  </a:lnTo>
                  <a:cubicBezTo>
                    <a:pt x="1" y="1371"/>
                    <a:pt x="1185" y="1"/>
                    <a:pt x="2648" y="1"/>
                  </a:cubicBezTo>
                  <a:lnTo>
                    <a:pt x="2648" y="1"/>
                  </a:lnTo>
                  <a:cubicBezTo>
                    <a:pt x="3368" y="1"/>
                    <a:pt x="4042" y="326"/>
                    <a:pt x="4552" y="907"/>
                  </a:cubicBezTo>
                  <a:cubicBezTo>
                    <a:pt x="5040" y="1464"/>
                    <a:pt x="5319" y="2254"/>
                    <a:pt x="5319" y="3066"/>
                  </a:cubicBezTo>
                  <a:lnTo>
                    <a:pt x="5319" y="3066"/>
                  </a:lnTo>
                  <a:cubicBezTo>
                    <a:pt x="5319" y="4739"/>
                    <a:pt x="4134" y="6109"/>
                    <a:pt x="2648" y="6109"/>
                  </a:cubicBezTo>
                  <a:lnTo>
                    <a:pt x="2648" y="6109"/>
                  </a:lnTo>
                  <a:cubicBezTo>
                    <a:pt x="1185" y="6109"/>
                    <a:pt x="1" y="4739"/>
                    <a:pt x="1" y="3066"/>
                  </a:cubicBezTo>
                  <a:close/>
                </a:path>
              </a:pathLst>
            </a:custGeom>
            <a:noFill/>
            <a:ln w="75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9"/>
            <p:cNvSpPr/>
            <p:nvPr/>
          </p:nvSpPr>
          <p:spPr>
            <a:xfrm>
              <a:off x="5766239" y="3949594"/>
              <a:ext cx="109532" cy="124748"/>
            </a:xfrm>
            <a:custGeom>
              <a:avLst/>
              <a:gdLst/>
              <a:ahLst/>
              <a:cxnLst/>
              <a:rect l="l" t="t" r="r" b="b"/>
              <a:pathLst>
                <a:path w="5343" h="6086" extrusionOk="0">
                  <a:moveTo>
                    <a:pt x="1" y="3043"/>
                  </a:moveTo>
                  <a:lnTo>
                    <a:pt x="1" y="3043"/>
                  </a:lnTo>
                  <a:cubicBezTo>
                    <a:pt x="1" y="1348"/>
                    <a:pt x="1208" y="1"/>
                    <a:pt x="2671" y="1"/>
                  </a:cubicBezTo>
                  <a:lnTo>
                    <a:pt x="2671" y="1"/>
                  </a:lnTo>
                  <a:cubicBezTo>
                    <a:pt x="3391" y="1"/>
                    <a:pt x="4065" y="303"/>
                    <a:pt x="4552" y="883"/>
                  </a:cubicBezTo>
                  <a:cubicBezTo>
                    <a:pt x="5063" y="1464"/>
                    <a:pt x="5342" y="2230"/>
                    <a:pt x="5342" y="3043"/>
                  </a:cubicBezTo>
                  <a:lnTo>
                    <a:pt x="5342" y="3043"/>
                  </a:lnTo>
                  <a:cubicBezTo>
                    <a:pt x="5342" y="4715"/>
                    <a:pt x="4158" y="6085"/>
                    <a:pt x="2671" y="6085"/>
                  </a:cubicBezTo>
                  <a:lnTo>
                    <a:pt x="2671" y="6085"/>
                  </a:lnTo>
                  <a:cubicBezTo>
                    <a:pt x="1208" y="6085"/>
                    <a:pt x="1" y="4715"/>
                    <a:pt x="1" y="3043"/>
                  </a:cubicBezTo>
                  <a:close/>
                </a:path>
              </a:pathLst>
            </a:cu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9"/>
            <p:cNvSpPr/>
            <p:nvPr/>
          </p:nvSpPr>
          <p:spPr>
            <a:xfrm>
              <a:off x="5766239" y="3949594"/>
              <a:ext cx="109532" cy="124748"/>
            </a:xfrm>
            <a:custGeom>
              <a:avLst/>
              <a:gdLst/>
              <a:ahLst/>
              <a:cxnLst/>
              <a:rect l="l" t="t" r="r" b="b"/>
              <a:pathLst>
                <a:path w="5343" h="6086" fill="none" extrusionOk="0">
                  <a:moveTo>
                    <a:pt x="1" y="3043"/>
                  </a:moveTo>
                  <a:lnTo>
                    <a:pt x="1" y="3043"/>
                  </a:lnTo>
                  <a:cubicBezTo>
                    <a:pt x="1" y="1348"/>
                    <a:pt x="1208" y="1"/>
                    <a:pt x="2671" y="1"/>
                  </a:cubicBezTo>
                  <a:lnTo>
                    <a:pt x="2671" y="1"/>
                  </a:lnTo>
                  <a:cubicBezTo>
                    <a:pt x="3391" y="1"/>
                    <a:pt x="4065" y="303"/>
                    <a:pt x="4552" y="883"/>
                  </a:cubicBezTo>
                  <a:cubicBezTo>
                    <a:pt x="5063" y="1464"/>
                    <a:pt x="5342" y="2230"/>
                    <a:pt x="5342" y="3043"/>
                  </a:cubicBezTo>
                  <a:lnTo>
                    <a:pt x="5342" y="3043"/>
                  </a:lnTo>
                  <a:cubicBezTo>
                    <a:pt x="5342" y="4715"/>
                    <a:pt x="4158" y="6085"/>
                    <a:pt x="2671" y="6085"/>
                  </a:cubicBezTo>
                  <a:lnTo>
                    <a:pt x="2671" y="6085"/>
                  </a:lnTo>
                  <a:cubicBezTo>
                    <a:pt x="1208" y="6085"/>
                    <a:pt x="1" y="4715"/>
                    <a:pt x="1" y="3043"/>
                  </a:cubicBezTo>
                  <a:close/>
                </a:path>
              </a:pathLst>
            </a:custGeom>
            <a:noFill/>
            <a:ln w="75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9"/>
            <p:cNvSpPr/>
            <p:nvPr/>
          </p:nvSpPr>
          <p:spPr>
            <a:xfrm>
              <a:off x="5639118" y="3778235"/>
              <a:ext cx="109532" cy="124727"/>
            </a:xfrm>
            <a:custGeom>
              <a:avLst/>
              <a:gdLst/>
              <a:ahLst/>
              <a:cxnLst/>
              <a:rect l="l" t="t" r="r" b="b"/>
              <a:pathLst>
                <a:path w="5343" h="6085" extrusionOk="0">
                  <a:moveTo>
                    <a:pt x="1" y="3043"/>
                  </a:moveTo>
                  <a:lnTo>
                    <a:pt x="1" y="3043"/>
                  </a:lnTo>
                  <a:cubicBezTo>
                    <a:pt x="1" y="1347"/>
                    <a:pt x="1208" y="0"/>
                    <a:pt x="2672" y="0"/>
                  </a:cubicBezTo>
                  <a:lnTo>
                    <a:pt x="2672" y="0"/>
                  </a:lnTo>
                  <a:cubicBezTo>
                    <a:pt x="3391" y="0"/>
                    <a:pt x="4065" y="325"/>
                    <a:pt x="4553" y="883"/>
                  </a:cubicBezTo>
                  <a:cubicBezTo>
                    <a:pt x="5064" y="1463"/>
                    <a:pt x="5342" y="2230"/>
                    <a:pt x="5342" y="3043"/>
                  </a:cubicBezTo>
                  <a:lnTo>
                    <a:pt x="5342" y="3043"/>
                  </a:lnTo>
                  <a:cubicBezTo>
                    <a:pt x="5342" y="4715"/>
                    <a:pt x="4158" y="6085"/>
                    <a:pt x="2672" y="6085"/>
                  </a:cubicBezTo>
                  <a:lnTo>
                    <a:pt x="2672" y="6085"/>
                  </a:lnTo>
                  <a:cubicBezTo>
                    <a:pt x="1208" y="6085"/>
                    <a:pt x="1" y="4715"/>
                    <a:pt x="1" y="3043"/>
                  </a:cubicBezTo>
                  <a:close/>
                </a:path>
              </a:pathLst>
            </a:cu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9"/>
            <p:cNvSpPr/>
            <p:nvPr/>
          </p:nvSpPr>
          <p:spPr>
            <a:xfrm>
              <a:off x="5639118" y="3778235"/>
              <a:ext cx="109532" cy="124727"/>
            </a:xfrm>
            <a:custGeom>
              <a:avLst/>
              <a:gdLst/>
              <a:ahLst/>
              <a:cxnLst/>
              <a:rect l="l" t="t" r="r" b="b"/>
              <a:pathLst>
                <a:path w="5343" h="6085" fill="none" extrusionOk="0">
                  <a:moveTo>
                    <a:pt x="1" y="3043"/>
                  </a:moveTo>
                  <a:lnTo>
                    <a:pt x="1" y="3043"/>
                  </a:lnTo>
                  <a:cubicBezTo>
                    <a:pt x="1" y="1347"/>
                    <a:pt x="1208" y="0"/>
                    <a:pt x="2672" y="0"/>
                  </a:cubicBezTo>
                  <a:lnTo>
                    <a:pt x="2672" y="0"/>
                  </a:lnTo>
                  <a:cubicBezTo>
                    <a:pt x="3391" y="0"/>
                    <a:pt x="4065" y="325"/>
                    <a:pt x="4553" y="883"/>
                  </a:cubicBezTo>
                  <a:cubicBezTo>
                    <a:pt x="5064" y="1463"/>
                    <a:pt x="5342" y="2230"/>
                    <a:pt x="5342" y="3043"/>
                  </a:cubicBezTo>
                  <a:lnTo>
                    <a:pt x="5342" y="3043"/>
                  </a:lnTo>
                  <a:cubicBezTo>
                    <a:pt x="5342" y="4715"/>
                    <a:pt x="4158" y="6085"/>
                    <a:pt x="2672" y="6085"/>
                  </a:cubicBezTo>
                  <a:lnTo>
                    <a:pt x="2672" y="6085"/>
                  </a:lnTo>
                  <a:cubicBezTo>
                    <a:pt x="1208" y="6085"/>
                    <a:pt x="1" y="4715"/>
                    <a:pt x="1" y="3043"/>
                  </a:cubicBezTo>
                  <a:close/>
                </a:path>
              </a:pathLst>
            </a:custGeom>
            <a:solidFill>
              <a:srgbClr val="4A86E8"/>
            </a:solidFill>
            <a:ln w="75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9"/>
            <p:cNvSpPr/>
            <p:nvPr/>
          </p:nvSpPr>
          <p:spPr>
            <a:xfrm>
              <a:off x="5559619" y="3595439"/>
              <a:ext cx="109511" cy="125219"/>
            </a:xfrm>
            <a:custGeom>
              <a:avLst/>
              <a:gdLst/>
              <a:ahLst/>
              <a:cxnLst/>
              <a:rect l="l" t="t" r="r" b="b"/>
              <a:pathLst>
                <a:path w="5342" h="6109" extrusionOk="0">
                  <a:moveTo>
                    <a:pt x="0" y="3066"/>
                  </a:moveTo>
                  <a:lnTo>
                    <a:pt x="0" y="3066"/>
                  </a:lnTo>
                  <a:cubicBezTo>
                    <a:pt x="0" y="1370"/>
                    <a:pt x="1208" y="0"/>
                    <a:pt x="2671" y="0"/>
                  </a:cubicBezTo>
                  <a:lnTo>
                    <a:pt x="2671" y="0"/>
                  </a:lnTo>
                  <a:cubicBezTo>
                    <a:pt x="3368" y="0"/>
                    <a:pt x="4065" y="325"/>
                    <a:pt x="4552" y="906"/>
                  </a:cubicBezTo>
                  <a:cubicBezTo>
                    <a:pt x="5063" y="1463"/>
                    <a:pt x="5342" y="2253"/>
                    <a:pt x="5342" y="3066"/>
                  </a:cubicBezTo>
                  <a:lnTo>
                    <a:pt x="5342" y="3066"/>
                  </a:lnTo>
                  <a:cubicBezTo>
                    <a:pt x="5342" y="4738"/>
                    <a:pt x="4134" y="6108"/>
                    <a:pt x="2671" y="6108"/>
                  </a:cubicBezTo>
                  <a:lnTo>
                    <a:pt x="2671" y="6108"/>
                  </a:lnTo>
                  <a:cubicBezTo>
                    <a:pt x="1208" y="6108"/>
                    <a:pt x="0" y="4738"/>
                    <a:pt x="0" y="3066"/>
                  </a:cubicBezTo>
                  <a:close/>
                </a:path>
              </a:pathLst>
            </a:cu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9"/>
            <p:cNvSpPr/>
            <p:nvPr/>
          </p:nvSpPr>
          <p:spPr>
            <a:xfrm>
              <a:off x="5559619" y="3595439"/>
              <a:ext cx="109511" cy="125219"/>
            </a:xfrm>
            <a:custGeom>
              <a:avLst/>
              <a:gdLst/>
              <a:ahLst/>
              <a:cxnLst/>
              <a:rect l="l" t="t" r="r" b="b"/>
              <a:pathLst>
                <a:path w="5342" h="6109" fill="none" extrusionOk="0">
                  <a:moveTo>
                    <a:pt x="0" y="3066"/>
                  </a:moveTo>
                  <a:lnTo>
                    <a:pt x="0" y="3066"/>
                  </a:lnTo>
                  <a:cubicBezTo>
                    <a:pt x="0" y="1370"/>
                    <a:pt x="1208" y="0"/>
                    <a:pt x="2671" y="0"/>
                  </a:cubicBezTo>
                  <a:lnTo>
                    <a:pt x="2671" y="0"/>
                  </a:lnTo>
                  <a:cubicBezTo>
                    <a:pt x="3368" y="0"/>
                    <a:pt x="4065" y="325"/>
                    <a:pt x="4552" y="906"/>
                  </a:cubicBezTo>
                  <a:cubicBezTo>
                    <a:pt x="5063" y="1463"/>
                    <a:pt x="5342" y="2253"/>
                    <a:pt x="5342" y="3066"/>
                  </a:cubicBezTo>
                  <a:lnTo>
                    <a:pt x="5342" y="3066"/>
                  </a:lnTo>
                  <a:cubicBezTo>
                    <a:pt x="5342" y="4738"/>
                    <a:pt x="4134" y="6108"/>
                    <a:pt x="2671" y="6108"/>
                  </a:cubicBezTo>
                  <a:lnTo>
                    <a:pt x="2671" y="6108"/>
                  </a:lnTo>
                  <a:cubicBezTo>
                    <a:pt x="1208" y="6108"/>
                    <a:pt x="0" y="4738"/>
                    <a:pt x="0" y="3066"/>
                  </a:cubicBezTo>
                  <a:close/>
                </a:path>
              </a:pathLst>
            </a:custGeom>
            <a:solidFill>
              <a:srgbClr val="4A86E8"/>
            </a:solidFill>
            <a:ln w="75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9"/>
            <p:cNvSpPr/>
            <p:nvPr/>
          </p:nvSpPr>
          <p:spPr>
            <a:xfrm>
              <a:off x="5856705" y="3365026"/>
              <a:ext cx="109039" cy="124748"/>
            </a:xfrm>
            <a:custGeom>
              <a:avLst/>
              <a:gdLst/>
              <a:ahLst/>
              <a:cxnLst/>
              <a:rect l="l" t="t" r="r" b="b"/>
              <a:pathLst>
                <a:path w="5319" h="6086" extrusionOk="0">
                  <a:moveTo>
                    <a:pt x="0" y="3043"/>
                  </a:moveTo>
                  <a:lnTo>
                    <a:pt x="0" y="3043"/>
                  </a:lnTo>
                  <a:cubicBezTo>
                    <a:pt x="0" y="1348"/>
                    <a:pt x="1185" y="1"/>
                    <a:pt x="2648" y="1"/>
                  </a:cubicBezTo>
                  <a:lnTo>
                    <a:pt x="2648" y="1"/>
                  </a:lnTo>
                  <a:cubicBezTo>
                    <a:pt x="3368" y="1"/>
                    <a:pt x="4041" y="303"/>
                    <a:pt x="4529" y="883"/>
                  </a:cubicBezTo>
                  <a:cubicBezTo>
                    <a:pt x="5040" y="1464"/>
                    <a:pt x="5318" y="2230"/>
                    <a:pt x="5318" y="3043"/>
                  </a:cubicBezTo>
                  <a:lnTo>
                    <a:pt x="5318" y="3043"/>
                  </a:lnTo>
                  <a:cubicBezTo>
                    <a:pt x="5318" y="4715"/>
                    <a:pt x="4134" y="6085"/>
                    <a:pt x="2648" y="6085"/>
                  </a:cubicBezTo>
                  <a:lnTo>
                    <a:pt x="2648" y="6085"/>
                  </a:lnTo>
                  <a:cubicBezTo>
                    <a:pt x="1185" y="6085"/>
                    <a:pt x="0" y="4715"/>
                    <a:pt x="0" y="3043"/>
                  </a:cubicBezTo>
                  <a:close/>
                </a:path>
              </a:pathLst>
            </a:cu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9"/>
            <p:cNvSpPr/>
            <p:nvPr/>
          </p:nvSpPr>
          <p:spPr>
            <a:xfrm>
              <a:off x="5856705" y="3365026"/>
              <a:ext cx="109039" cy="124748"/>
            </a:xfrm>
            <a:custGeom>
              <a:avLst/>
              <a:gdLst/>
              <a:ahLst/>
              <a:cxnLst/>
              <a:rect l="l" t="t" r="r" b="b"/>
              <a:pathLst>
                <a:path w="5319" h="6086" fill="none" extrusionOk="0">
                  <a:moveTo>
                    <a:pt x="0" y="3043"/>
                  </a:moveTo>
                  <a:lnTo>
                    <a:pt x="0" y="3043"/>
                  </a:lnTo>
                  <a:cubicBezTo>
                    <a:pt x="0" y="1348"/>
                    <a:pt x="1185" y="1"/>
                    <a:pt x="2648" y="1"/>
                  </a:cubicBezTo>
                  <a:lnTo>
                    <a:pt x="2648" y="1"/>
                  </a:lnTo>
                  <a:cubicBezTo>
                    <a:pt x="3368" y="1"/>
                    <a:pt x="4041" y="303"/>
                    <a:pt x="4529" y="883"/>
                  </a:cubicBezTo>
                  <a:cubicBezTo>
                    <a:pt x="5040" y="1464"/>
                    <a:pt x="5318" y="2230"/>
                    <a:pt x="5318" y="3043"/>
                  </a:cubicBezTo>
                  <a:lnTo>
                    <a:pt x="5318" y="3043"/>
                  </a:lnTo>
                  <a:cubicBezTo>
                    <a:pt x="5318" y="4715"/>
                    <a:pt x="4134" y="6085"/>
                    <a:pt x="2648" y="6085"/>
                  </a:cubicBezTo>
                  <a:lnTo>
                    <a:pt x="2648" y="6085"/>
                  </a:lnTo>
                  <a:cubicBezTo>
                    <a:pt x="1185" y="6085"/>
                    <a:pt x="0" y="4715"/>
                    <a:pt x="0" y="3043"/>
                  </a:cubicBezTo>
                  <a:close/>
                </a:path>
              </a:pathLst>
            </a:custGeom>
            <a:noFill/>
            <a:ln w="75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9"/>
            <p:cNvSpPr/>
            <p:nvPr/>
          </p:nvSpPr>
          <p:spPr>
            <a:xfrm>
              <a:off x="5944302" y="3226033"/>
              <a:ext cx="109511" cy="124748"/>
            </a:xfrm>
            <a:custGeom>
              <a:avLst/>
              <a:gdLst/>
              <a:ahLst/>
              <a:cxnLst/>
              <a:rect l="l" t="t" r="r" b="b"/>
              <a:pathLst>
                <a:path w="5342" h="6086" extrusionOk="0">
                  <a:moveTo>
                    <a:pt x="0" y="3043"/>
                  </a:moveTo>
                  <a:lnTo>
                    <a:pt x="0" y="3043"/>
                  </a:lnTo>
                  <a:cubicBezTo>
                    <a:pt x="0" y="1347"/>
                    <a:pt x="1185" y="0"/>
                    <a:pt x="2671" y="0"/>
                  </a:cubicBezTo>
                  <a:lnTo>
                    <a:pt x="2671" y="0"/>
                  </a:lnTo>
                  <a:cubicBezTo>
                    <a:pt x="3368" y="0"/>
                    <a:pt x="4041" y="302"/>
                    <a:pt x="4552" y="883"/>
                  </a:cubicBezTo>
                  <a:cubicBezTo>
                    <a:pt x="5063" y="1463"/>
                    <a:pt x="5342" y="2230"/>
                    <a:pt x="5342" y="3043"/>
                  </a:cubicBezTo>
                  <a:lnTo>
                    <a:pt x="5342" y="3043"/>
                  </a:lnTo>
                  <a:cubicBezTo>
                    <a:pt x="5342" y="4715"/>
                    <a:pt x="4134" y="6085"/>
                    <a:pt x="2671" y="6085"/>
                  </a:cubicBezTo>
                  <a:lnTo>
                    <a:pt x="2671" y="6085"/>
                  </a:lnTo>
                  <a:cubicBezTo>
                    <a:pt x="1185" y="6085"/>
                    <a:pt x="0" y="4715"/>
                    <a:pt x="0" y="3043"/>
                  </a:cubicBezTo>
                  <a:close/>
                </a:path>
              </a:pathLst>
            </a:cu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9"/>
            <p:cNvSpPr/>
            <p:nvPr/>
          </p:nvSpPr>
          <p:spPr>
            <a:xfrm>
              <a:off x="5944302" y="3226033"/>
              <a:ext cx="109511" cy="124748"/>
            </a:xfrm>
            <a:custGeom>
              <a:avLst/>
              <a:gdLst/>
              <a:ahLst/>
              <a:cxnLst/>
              <a:rect l="l" t="t" r="r" b="b"/>
              <a:pathLst>
                <a:path w="5342" h="6086" fill="none" extrusionOk="0">
                  <a:moveTo>
                    <a:pt x="0" y="3043"/>
                  </a:moveTo>
                  <a:lnTo>
                    <a:pt x="0" y="3043"/>
                  </a:lnTo>
                  <a:cubicBezTo>
                    <a:pt x="0" y="1347"/>
                    <a:pt x="1185" y="0"/>
                    <a:pt x="2671" y="0"/>
                  </a:cubicBezTo>
                  <a:lnTo>
                    <a:pt x="2671" y="0"/>
                  </a:lnTo>
                  <a:cubicBezTo>
                    <a:pt x="3368" y="0"/>
                    <a:pt x="4041" y="302"/>
                    <a:pt x="4552" y="883"/>
                  </a:cubicBezTo>
                  <a:cubicBezTo>
                    <a:pt x="5063" y="1463"/>
                    <a:pt x="5342" y="2230"/>
                    <a:pt x="5342" y="3043"/>
                  </a:cubicBezTo>
                  <a:lnTo>
                    <a:pt x="5342" y="3043"/>
                  </a:lnTo>
                  <a:cubicBezTo>
                    <a:pt x="5342" y="4715"/>
                    <a:pt x="4134" y="6085"/>
                    <a:pt x="2671" y="6085"/>
                  </a:cubicBezTo>
                  <a:lnTo>
                    <a:pt x="2671" y="6085"/>
                  </a:lnTo>
                  <a:cubicBezTo>
                    <a:pt x="1185" y="6085"/>
                    <a:pt x="0" y="4715"/>
                    <a:pt x="0" y="3043"/>
                  </a:cubicBezTo>
                  <a:close/>
                </a:path>
              </a:pathLst>
            </a:custGeom>
            <a:solidFill>
              <a:srgbClr val="4A86E8"/>
            </a:solidFill>
            <a:ln w="75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9"/>
            <p:cNvSpPr/>
            <p:nvPr/>
          </p:nvSpPr>
          <p:spPr>
            <a:xfrm>
              <a:off x="6005228" y="3077979"/>
              <a:ext cx="109060" cy="124748"/>
            </a:xfrm>
            <a:custGeom>
              <a:avLst/>
              <a:gdLst/>
              <a:ahLst/>
              <a:cxnLst/>
              <a:rect l="l" t="t" r="r" b="b"/>
              <a:pathLst>
                <a:path w="5320" h="6086" extrusionOk="0">
                  <a:moveTo>
                    <a:pt x="1" y="3043"/>
                  </a:moveTo>
                  <a:lnTo>
                    <a:pt x="1" y="3043"/>
                  </a:lnTo>
                  <a:cubicBezTo>
                    <a:pt x="1" y="1371"/>
                    <a:pt x="1185" y="1"/>
                    <a:pt x="2649" y="1"/>
                  </a:cubicBezTo>
                  <a:lnTo>
                    <a:pt x="2649" y="1"/>
                  </a:lnTo>
                  <a:cubicBezTo>
                    <a:pt x="3368" y="1"/>
                    <a:pt x="4042" y="326"/>
                    <a:pt x="4553" y="906"/>
                  </a:cubicBezTo>
                  <a:cubicBezTo>
                    <a:pt x="5041" y="1464"/>
                    <a:pt x="5319" y="2253"/>
                    <a:pt x="5319" y="3043"/>
                  </a:cubicBezTo>
                  <a:lnTo>
                    <a:pt x="5319" y="3043"/>
                  </a:lnTo>
                  <a:cubicBezTo>
                    <a:pt x="5319" y="4738"/>
                    <a:pt x="4135" y="6085"/>
                    <a:pt x="2649" y="6085"/>
                  </a:cubicBezTo>
                  <a:lnTo>
                    <a:pt x="2649" y="6085"/>
                  </a:lnTo>
                  <a:cubicBezTo>
                    <a:pt x="1185" y="6085"/>
                    <a:pt x="1" y="4738"/>
                    <a:pt x="1" y="3043"/>
                  </a:cubicBezTo>
                  <a:close/>
                </a:path>
              </a:pathLst>
            </a:cu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9"/>
            <p:cNvSpPr/>
            <p:nvPr/>
          </p:nvSpPr>
          <p:spPr>
            <a:xfrm>
              <a:off x="6005228" y="3077979"/>
              <a:ext cx="109060" cy="124748"/>
            </a:xfrm>
            <a:custGeom>
              <a:avLst/>
              <a:gdLst/>
              <a:ahLst/>
              <a:cxnLst/>
              <a:rect l="l" t="t" r="r" b="b"/>
              <a:pathLst>
                <a:path w="5320" h="6086" fill="none" extrusionOk="0">
                  <a:moveTo>
                    <a:pt x="1" y="3043"/>
                  </a:moveTo>
                  <a:lnTo>
                    <a:pt x="1" y="3043"/>
                  </a:lnTo>
                  <a:cubicBezTo>
                    <a:pt x="1" y="1371"/>
                    <a:pt x="1185" y="1"/>
                    <a:pt x="2649" y="1"/>
                  </a:cubicBezTo>
                  <a:lnTo>
                    <a:pt x="2649" y="1"/>
                  </a:lnTo>
                  <a:cubicBezTo>
                    <a:pt x="3368" y="1"/>
                    <a:pt x="4042" y="326"/>
                    <a:pt x="4553" y="906"/>
                  </a:cubicBezTo>
                  <a:cubicBezTo>
                    <a:pt x="5041" y="1464"/>
                    <a:pt x="5319" y="2253"/>
                    <a:pt x="5319" y="3043"/>
                  </a:cubicBezTo>
                  <a:lnTo>
                    <a:pt x="5319" y="3043"/>
                  </a:lnTo>
                  <a:cubicBezTo>
                    <a:pt x="5319" y="4738"/>
                    <a:pt x="4135" y="6085"/>
                    <a:pt x="2649" y="6085"/>
                  </a:cubicBezTo>
                  <a:lnTo>
                    <a:pt x="2649" y="6085"/>
                  </a:lnTo>
                  <a:cubicBezTo>
                    <a:pt x="1185" y="6085"/>
                    <a:pt x="1" y="4738"/>
                    <a:pt x="1" y="3043"/>
                  </a:cubicBezTo>
                  <a:close/>
                </a:path>
              </a:pathLst>
            </a:custGeom>
            <a:noFill/>
            <a:ln w="75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9"/>
            <p:cNvSpPr/>
            <p:nvPr/>
          </p:nvSpPr>
          <p:spPr>
            <a:xfrm>
              <a:off x="5889546" y="2931832"/>
              <a:ext cx="109039" cy="124748"/>
            </a:xfrm>
            <a:custGeom>
              <a:avLst/>
              <a:gdLst/>
              <a:ahLst/>
              <a:cxnLst/>
              <a:rect l="l" t="t" r="r" b="b"/>
              <a:pathLst>
                <a:path w="5319" h="6086" extrusionOk="0">
                  <a:moveTo>
                    <a:pt x="1" y="3043"/>
                  </a:moveTo>
                  <a:lnTo>
                    <a:pt x="1" y="3043"/>
                  </a:lnTo>
                  <a:cubicBezTo>
                    <a:pt x="1" y="1371"/>
                    <a:pt x="1185" y="1"/>
                    <a:pt x="2648" y="1"/>
                  </a:cubicBezTo>
                  <a:lnTo>
                    <a:pt x="2648" y="1"/>
                  </a:lnTo>
                  <a:cubicBezTo>
                    <a:pt x="3368" y="1"/>
                    <a:pt x="4042" y="326"/>
                    <a:pt x="4552" y="883"/>
                  </a:cubicBezTo>
                  <a:cubicBezTo>
                    <a:pt x="5040" y="1464"/>
                    <a:pt x="5319" y="2230"/>
                    <a:pt x="5319" y="3043"/>
                  </a:cubicBezTo>
                  <a:lnTo>
                    <a:pt x="5319" y="3043"/>
                  </a:lnTo>
                  <a:cubicBezTo>
                    <a:pt x="5319" y="4739"/>
                    <a:pt x="4134" y="6086"/>
                    <a:pt x="2648" y="6086"/>
                  </a:cubicBezTo>
                  <a:lnTo>
                    <a:pt x="2648" y="6086"/>
                  </a:lnTo>
                  <a:cubicBezTo>
                    <a:pt x="1185" y="6086"/>
                    <a:pt x="1" y="4739"/>
                    <a:pt x="1" y="3043"/>
                  </a:cubicBezTo>
                  <a:close/>
                </a:path>
              </a:pathLst>
            </a:cu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9"/>
            <p:cNvSpPr/>
            <p:nvPr/>
          </p:nvSpPr>
          <p:spPr>
            <a:xfrm>
              <a:off x="5889546" y="2931832"/>
              <a:ext cx="109039" cy="124748"/>
            </a:xfrm>
            <a:custGeom>
              <a:avLst/>
              <a:gdLst/>
              <a:ahLst/>
              <a:cxnLst/>
              <a:rect l="l" t="t" r="r" b="b"/>
              <a:pathLst>
                <a:path w="5319" h="6086" fill="none" extrusionOk="0">
                  <a:moveTo>
                    <a:pt x="1" y="3043"/>
                  </a:moveTo>
                  <a:lnTo>
                    <a:pt x="1" y="3043"/>
                  </a:lnTo>
                  <a:cubicBezTo>
                    <a:pt x="1" y="1371"/>
                    <a:pt x="1185" y="1"/>
                    <a:pt x="2648" y="1"/>
                  </a:cubicBezTo>
                  <a:lnTo>
                    <a:pt x="2648" y="1"/>
                  </a:lnTo>
                  <a:cubicBezTo>
                    <a:pt x="3368" y="1"/>
                    <a:pt x="4042" y="326"/>
                    <a:pt x="4552" y="883"/>
                  </a:cubicBezTo>
                  <a:cubicBezTo>
                    <a:pt x="5040" y="1464"/>
                    <a:pt x="5319" y="2230"/>
                    <a:pt x="5319" y="3043"/>
                  </a:cubicBezTo>
                  <a:lnTo>
                    <a:pt x="5319" y="3043"/>
                  </a:lnTo>
                  <a:cubicBezTo>
                    <a:pt x="5319" y="4739"/>
                    <a:pt x="4134" y="6086"/>
                    <a:pt x="2648" y="6086"/>
                  </a:cubicBezTo>
                  <a:lnTo>
                    <a:pt x="2648" y="6086"/>
                  </a:lnTo>
                  <a:cubicBezTo>
                    <a:pt x="1185" y="6086"/>
                    <a:pt x="1" y="4739"/>
                    <a:pt x="1" y="3043"/>
                  </a:cubicBezTo>
                  <a:close/>
                </a:path>
              </a:pathLst>
            </a:custGeom>
            <a:solidFill>
              <a:srgbClr val="4A86E8"/>
            </a:solidFill>
            <a:ln w="75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9"/>
            <p:cNvSpPr/>
            <p:nvPr/>
          </p:nvSpPr>
          <p:spPr>
            <a:xfrm>
              <a:off x="5766239" y="2793781"/>
              <a:ext cx="109532" cy="124748"/>
            </a:xfrm>
            <a:custGeom>
              <a:avLst/>
              <a:gdLst/>
              <a:ahLst/>
              <a:cxnLst/>
              <a:rect l="l" t="t" r="r" b="b"/>
              <a:pathLst>
                <a:path w="5343" h="6086" extrusionOk="0">
                  <a:moveTo>
                    <a:pt x="1" y="3043"/>
                  </a:moveTo>
                  <a:lnTo>
                    <a:pt x="1" y="3043"/>
                  </a:lnTo>
                  <a:cubicBezTo>
                    <a:pt x="1" y="1348"/>
                    <a:pt x="1208" y="1"/>
                    <a:pt x="2671" y="1"/>
                  </a:cubicBezTo>
                  <a:lnTo>
                    <a:pt x="2671" y="1"/>
                  </a:lnTo>
                  <a:cubicBezTo>
                    <a:pt x="3391" y="1"/>
                    <a:pt x="4065" y="303"/>
                    <a:pt x="4552" y="883"/>
                  </a:cubicBezTo>
                  <a:cubicBezTo>
                    <a:pt x="5063" y="1464"/>
                    <a:pt x="5342" y="2230"/>
                    <a:pt x="5342" y="3043"/>
                  </a:cubicBezTo>
                  <a:lnTo>
                    <a:pt x="5342" y="3043"/>
                  </a:lnTo>
                  <a:cubicBezTo>
                    <a:pt x="5342" y="4715"/>
                    <a:pt x="4158" y="6086"/>
                    <a:pt x="2671" y="6086"/>
                  </a:cubicBezTo>
                  <a:lnTo>
                    <a:pt x="2671" y="6086"/>
                  </a:lnTo>
                  <a:cubicBezTo>
                    <a:pt x="1208" y="6086"/>
                    <a:pt x="1" y="4715"/>
                    <a:pt x="1" y="3043"/>
                  </a:cubicBezTo>
                  <a:close/>
                </a:path>
              </a:pathLst>
            </a:cu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9"/>
            <p:cNvSpPr/>
            <p:nvPr/>
          </p:nvSpPr>
          <p:spPr>
            <a:xfrm>
              <a:off x="5766239" y="2793781"/>
              <a:ext cx="109532" cy="124748"/>
            </a:xfrm>
            <a:custGeom>
              <a:avLst/>
              <a:gdLst/>
              <a:ahLst/>
              <a:cxnLst/>
              <a:rect l="l" t="t" r="r" b="b"/>
              <a:pathLst>
                <a:path w="5343" h="6086" fill="none" extrusionOk="0">
                  <a:moveTo>
                    <a:pt x="1" y="3043"/>
                  </a:moveTo>
                  <a:lnTo>
                    <a:pt x="1" y="3043"/>
                  </a:lnTo>
                  <a:cubicBezTo>
                    <a:pt x="1" y="1348"/>
                    <a:pt x="1208" y="1"/>
                    <a:pt x="2671" y="1"/>
                  </a:cubicBezTo>
                  <a:lnTo>
                    <a:pt x="2671" y="1"/>
                  </a:lnTo>
                  <a:cubicBezTo>
                    <a:pt x="3391" y="1"/>
                    <a:pt x="4065" y="303"/>
                    <a:pt x="4552" y="883"/>
                  </a:cubicBezTo>
                  <a:cubicBezTo>
                    <a:pt x="5063" y="1464"/>
                    <a:pt x="5342" y="2230"/>
                    <a:pt x="5342" y="3043"/>
                  </a:cubicBezTo>
                  <a:lnTo>
                    <a:pt x="5342" y="3043"/>
                  </a:lnTo>
                  <a:cubicBezTo>
                    <a:pt x="5342" y="4715"/>
                    <a:pt x="4158" y="6086"/>
                    <a:pt x="2671" y="6086"/>
                  </a:cubicBezTo>
                  <a:lnTo>
                    <a:pt x="2671" y="6086"/>
                  </a:lnTo>
                  <a:cubicBezTo>
                    <a:pt x="1208" y="6086"/>
                    <a:pt x="1" y="4715"/>
                    <a:pt x="1" y="3043"/>
                  </a:cubicBezTo>
                  <a:close/>
                </a:path>
              </a:pathLst>
            </a:custGeom>
            <a:solidFill>
              <a:srgbClr val="4A86E8"/>
            </a:solidFill>
            <a:ln w="75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9"/>
            <p:cNvSpPr/>
            <p:nvPr/>
          </p:nvSpPr>
          <p:spPr>
            <a:xfrm>
              <a:off x="5639118" y="2663827"/>
              <a:ext cx="109532" cy="125219"/>
            </a:xfrm>
            <a:custGeom>
              <a:avLst/>
              <a:gdLst/>
              <a:ahLst/>
              <a:cxnLst/>
              <a:rect l="l" t="t" r="r" b="b"/>
              <a:pathLst>
                <a:path w="5343" h="6109" extrusionOk="0">
                  <a:moveTo>
                    <a:pt x="1" y="3066"/>
                  </a:moveTo>
                  <a:lnTo>
                    <a:pt x="1" y="3066"/>
                  </a:lnTo>
                  <a:cubicBezTo>
                    <a:pt x="1" y="1371"/>
                    <a:pt x="1208" y="1"/>
                    <a:pt x="2672" y="1"/>
                  </a:cubicBezTo>
                  <a:lnTo>
                    <a:pt x="2672" y="1"/>
                  </a:lnTo>
                  <a:cubicBezTo>
                    <a:pt x="3391" y="1"/>
                    <a:pt x="4065" y="326"/>
                    <a:pt x="4553" y="907"/>
                  </a:cubicBezTo>
                  <a:cubicBezTo>
                    <a:pt x="5064" y="1464"/>
                    <a:pt x="5342" y="2254"/>
                    <a:pt x="5342" y="3066"/>
                  </a:cubicBezTo>
                  <a:lnTo>
                    <a:pt x="5342" y="3066"/>
                  </a:lnTo>
                  <a:cubicBezTo>
                    <a:pt x="5342" y="4739"/>
                    <a:pt x="4158" y="6109"/>
                    <a:pt x="2672" y="6109"/>
                  </a:cubicBezTo>
                  <a:lnTo>
                    <a:pt x="2672" y="6109"/>
                  </a:lnTo>
                  <a:cubicBezTo>
                    <a:pt x="1208" y="6109"/>
                    <a:pt x="1" y="4739"/>
                    <a:pt x="1" y="3066"/>
                  </a:cubicBezTo>
                  <a:close/>
                </a:path>
              </a:pathLst>
            </a:cu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9"/>
            <p:cNvSpPr/>
            <p:nvPr/>
          </p:nvSpPr>
          <p:spPr>
            <a:xfrm>
              <a:off x="5639118" y="2663827"/>
              <a:ext cx="109532" cy="125219"/>
            </a:xfrm>
            <a:custGeom>
              <a:avLst/>
              <a:gdLst/>
              <a:ahLst/>
              <a:cxnLst/>
              <a:rect l="l" t="t" r="r" b="b"/>
              <a:pathLst>
                <a:path w="5343" h="6109" fill="none" extrusionOk="0">
                  <a:moveTo>
                    <a:pt x="1" y="3066"/>
                  </a:moveTo>
                  <a:lnTo>
                    <a:pt x="1" y="3066"/>
                  </a:lnTo>
                  <a:cubicBezTo>
                    <a:pt x="1" y="1371"/>
                    <a:pt x="1208" y="1"/>
                    <a:pt x="2672" y="1"/>
                  </a:cubicBezTo>
                  <a:lnTo>
                    <a:pt x="2672" y="1"/>
                  </a:lnTo>
                  <a:cubicBezTo>
                    <a:pt x="3391" y="1"/>
                    <a:pt x="4065" y="326"/>
                    <a:pt x="4553" y="907"/>
                  </a:cubicBezTo>
                  <a:cubicBezTo>
                    <a:pt x="5064" y="1464"/>
                    <a:pt x="5342" y="2254"/>
                    <a:pt x="5342" y="3066"/>
                  </a:cubicBezTo>
                  <a:lnTo>
                    <a:pt x="5342" y="3066"/>
                  </a:lnTo>
                  <a:cubicBezTo>
                    <a:pt x="5342" y="4739"/>
                    <a:pt x="4158" y="6109"/>
                    <a:pt x="2672" y="6109"/>
                  </a:cubicBezTo>
                  <a:lnTo>
                    <a:pt x="2672" y="6109"/>
                  </a:lnTo>
                  <a:cubicBezTo>
                    <a:pt x="1208" y="6109"/>
                    <a:pt x="1" y="4739"/>
                    <a:pt x="1" y="3066"/>
                  </a:cubicBezTo>
                  <a:close/>
                </a:path>
              </a:pathLst>
            </a:custGeom>
            <a:solidFill>
              <a:srgbClr val="4A86E8"/>
            </a:solidFill>
            <a:ln w="75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9"/>
            <p:cNvSpPr/>
            <p:nvPr/>
          </p:nvSpPr>
          <p:spPr>
            <a:xfrm>
              <a:off x="5530099" y="2549595"/>
              <a:ext cx="109511" cy="124727"/>
            </a:xfrm>
            <a:custGeom>
              <a:avLst/>
              <a:gdLst/>
              <a:ahLst/>
              <a:cxnLst/>
              <a:rect l="l" t="t" r="r" b="b"/>
              <a:pathLst>
                <a:path w="5342" h="6085" extrusionOk="0">
                  <a:moveTo>
                    <a:pt x="1" y="3042"/>
                  </a:moveTo>
                  <a:lnTo>
                    <a:pt x="1" y="3042"/>
                  </a:lnTo>
                  <a:cubicBezTo>
                    <a:pt x="1" y="1347"/>
                    <a:pt x="1185" y="0"/>
                    <a:pt x="2671" y="0"/>
                  </a:cubicBezTo>
                  <a:lnTo>
                    <a:pt x="2671" y="0"/>
                  </a:lnTo>
                  <a:cubicBezTo>
                    <a:pt x="3368" y="0"/>
                    <a:pt x="4041" y="302"/>
                    <a:pt x="4552" y="883"/>
                  </a:cubicBezTo>
                  <a:cubicBezTo>
                    <a:pt x="5040" y="1463"/>
                    <a:pt x="5342" y="2230"/>
                    <a:pt x="5342" y="3042"/>
                  </a:cubicBezTo>
                  <a:lnTo>
                    <a:pt x="5342" y="3042"/>
                  </a:lnTo>
                  <a:cubicBezTo>
                    <a:pt x="5342" y="4715"/>
                    <a:pt x="4134" y="6085"/>
                    <a:pt x="2671" y="6085"/>
                  </a:cubicBezTo>
                  <a:lnTo>
                    <a:pt x="2671" y="6085"/>
                  </a:lnTo>
                  <a:cubicBezTo>
                    <a:pt x="1185" y="6085"/>
                    <a:pt x="1" y="4715"/>
                    <a:pt x="1" y="3042"/>
                  </a:cubicBezTo>
                  <a:close/>
                </a:path>
              </a:pathLst>
            </a:cu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9"/>
            <p:cNvSpPr/>
            <p:nvPr/>
          </p:nvSpPr>
          <p:spPr>
            <a:xfrm>
              <a:off x="5530099" y="2549595"/>
              <a:ext cx="109511" cy="124727"/>
            </a:xfrm>
            <a:custGeom>
              <a:avLst/>
              <a:gdLst/>
              <a:ahLst/>
              <a:cxnLst/>
              <a:rect l="l" t="t" r="r" b="b"/>
              <a:pathLst>
                <a:path w="5342" h="6085" fill="none" extrusionOk="0">
                  <a:moveTo>
                    <a:pt x="1" y="3042"/>
                  </a:moveTo>
                  <a:lnTo>
                    <a:pt x="1" y="3042"/>
                  </a:lnTo>
                  <a:cubicBezTo>
                    <a:pt x="1" y="1347"/>
                    <a:pt x="1185" y="0"/>
                    <a:pt x="2671" y="0"/>
                  </a:cubicBezTo>
                  <a:lnTo>
                    <a:pt x="2671" y="0"/>
                  </a:lnTo>
                  <a:cubicBezTo>
                    <a:pt x="3368" y="0"/>
                    <a:pt x="4041" y="302"/>
                    <a:pt x="4552" y="883"/>
                  </a:cubicBezTo>
                  <a:cubicBezTo>
                    <a:pt x="5040" y="1463"/>
                    <a:pt x="5342" y="2230"/>
                    <a:pt x="5342" y="3042"/>
                  </a:cubicBezTo>
                  <a:lnTo>
                    <a:pt x="5342" y="3042"/>
                  </a:lnTo>
                  <a:cubicBezTo>
                    <a:pt x="5342" y="4715"/>
                    <a:pt x="4134" y="6085"/>
                    <a:pt x="2671" y="6085"/>
                  </a:cubicBezTo>
                  <a:lnTo>
                    <a:pt x="2671" y="6085"/>
                  </a:lnTo>
                  <a:cubicBezTo>
                    <a:pt x="1185" y="6085"/>
                    <a:pt x="1" y="4715"/>
                    <a:pt x="1" y="3042"/>
                  </a:cubicBezTo>
                  <a:close/>
                </a:path>
              </a:pathLst>
            </a:custGeom>
            <a:noFill/>
            <a:ln w="75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9"/>
            <p:cNvSpPr/>
            <p:nvPr/>
          </p:nvSpPr>
          <p:spPr>
            <a:xfrm>
              <a:off x="5704349" y="2117815"/>
              <a:ext cx="109511" cy="124748"/>
            </a:xfrm>
            <a:custGeom>
              <a:avLst/>
              <a:gdLst/>
              <a:ahLst/>
              <a:cxnLst/>
              <a:rect l="l" t="t" r="r" b="b"/>
              <a:pathLst>
                <a:path w="5342" h="6086" extrusionOk="0">
                  <a:moveTo>
                    <a:pt x="0" y="3043"/>
                  </a:moveTo>
                  <a:lnTo>
                    <a:pt x="0" y="3043"/>
                  </a:lnTo>
                  <a:cubicBezTo>
                    <a:pt x="0" y="1348"/>
                    <a:pt x="1208" y="1"/>
                    <a:pt x="2671" y="1"/>
                  </a:cubicBezTo>
                  <a:lnTo>
                    <a:pt x="2671" y="1"/>
                  </a:lnTo>
                  <a:cubicBezTo>
                    <a:pt x="3391" y="1"/>
                    <a:pt x="4065" y="326"/>
                    <a:pt x="4552" y="883"/>
                  </a:cubicBezTo>
                  <a:cubicBezTo>
                    <a:pt x="5063" y="1464"/>
                    <a:pt x="5342" y="2230"/>
                    <a:pt x="5342" y="3043"/>
                  </a:cubicBezTo>
                  <a:lnTo>
                    <a:pt x="5342" y="3043"/>
                  </a:lnTo>
                  <a:cubicBezTo>
                    <a:pt x="5342" y="4715"/>
                    <a:pt x="4158" y="6086"/>
                    <a:pt x="2671" y="6086"/>
                  </a:cubicBezTo>
                  <a:lnTo>
                    <a:pt x="2671" y="6086"/>
                  </a:lnTo>
                  <a:cubicBezTo>
                    <a:pt x="1208" y="6086"/>
                    <a:pt x="0" y="4715"/>
                    <a:pt x="0" y="3043"/>
                  </a:cubicBezTo>
                  <a:close/>
                </a:path>
              </a:pathLst>
            </a:cu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9"/>
            <p:cNvSpPr/>
            <p:nvPr/>
          </p:nvSpPr>
          <p:spPr>
            <a:xfrm>
              <a:off x="5704349" y="2117815"/>
              <a:ext cx="109511" cy="124748"/>
            </a:xfrm>
            <a:custGeom>
              <a:avLst/>
              <a:gdLst/>
              <a:ahLst/>
              <a:cxnLst/>
              <a:rect l="l" t="t" r="r" b="b"/>
              <a:pathLst>
                <a:path w="5342" h="6086" fill="none" extrusionOk="0">
                  <a:moveTo>
                    <a:pt x="0" y="3043"/>
                  </a:moveTo>
                  <a:lnTo>
                    <a:pt x="0" y="3043"/>
                  </a:lnTo>
                  <a:cubicBezTo>
                    <a:pt x="0" y="1348"/>
                    <a:pt x="1208" y="1"/>
                    <a:pt x="2671" y="1"/>
                  </a:cubicBezTo>
                  <a:lnTo>
                    <a:pt x="2671" y="1"/>
                  </a:lnTo>
                  <a:cubicBezTo>
                    <a:pt x="3391" y="1"/>
                    <a:pt x="4065" y="326"/>
                    <a:pt x="4552" y="883"/>
                  </a:cubicBezTo>
                  <a:cubicBezTo>
                    <a:pt x="5063" y="1464"/>
                    <a:pt x="5342" y="2230"/>
                    <a:pt x="5342" y="3043"/>
                  </a:cubicBezTo>
                  <a:lnTo>
                    <a:pt x="5342" y="3043"/>
                  </a:lnTo>
                  <a:cubicBezTo>
                    <a:pt x="5342" y="4715"/>
                    <a:pt x="4158" y="6086"/>
                    <a:pt x="2671" y="6086"/>
                  </a:cubicBezTo>
                  <a:lnTo>
                    <a:pt x="2671" y="6086"/>
                  </a:lnTo>
                  <a:cubicBezTo>
                    <a:pt x="1208" y="6086"/>
                    <a:pt x="0" y="4715"/>
                    <a:pt x="0" y="3043"/>
                  </a:cubicBezTo>
                  <a:close/>
                </a:path>
              </a:pathLst>
            </a:custGeom>
            <a:solidFill>
              <a:srgbClr val="4A86E8"/>
            </a:solidFill>
            <a:ln w="75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9"/>
            <p:cNvSpPr/>
            <p:nvPr/>
          </p:nvSpPr>
          <p:spPr>
            <a:xfrm>
              <a:off x="5421080" y="2430586"/>
              <a:ext cx="109039" cy="124727"/>
            </a:xfrm>
            <a:custGeom>
              <a:avLst/>
              <a:gdLst/>
              <a:ahLst/>
              <a:cxnLst/>
              <a:rect l="l" t="t" r="r" b="b"/>
              <a:pathLst>
                <a:path w="5319" h="6085" extrusionOk="0">
                  <a:moveTo>
                    <a:pt x="0" y="3042"/>
                  </a:moveTo>
                  <a:lnTo>
                    <a:pt x="0" y="3042"/>
                  </a:lnTo>
                  <a:cubicBezTo>
                    <a:pt x="0" y="1370"/>
                    <a:pt x="1185" y="0"/>
                    <a:pt x="2648" y="0"/>
                  </a:cubicBezTo>
                  <a:lnTo>
                    <a:pt x="2648" y="0"/>
                  </a:lnTo>
                  <a:cubicBezTo>
                    <a:pt x="3368" y="0"/>
                    <a:pt x="4041" y="325"/>
                    <a:pt x="4529" y="883"/>
                  </a:cubicBezTo>
                  <a:cubicBezTo>
                    <a:pt x="5040" y="1463"/>
                    <a:pt x="5319" y="2230"/>
                    <a:pt x="5319" y="3042"/>
                  </a:cubicBezTo>
                  <a:lnTo>
                    <a:pt x="5319" y="3042"/>
                  </a:lnTo>
                  <a:cubicBezTo>
                    <a:pt x="5319" y="4715"/>
                    <a:pt x="4134" y="6085"/>
                    <a:pt x="2648" y="6085"/>
                  </a:cubicBezTo>
                  <a:lnTo>
                    <a:pt x="2648" y="6085"/>
                  </a:lnTo>
                  <a:cubicBezTo>
                    <a:pt x="1185" y="6085"/>
                    <a:pt x="0" y="4715"/>
                    <a:pt x="0" y="3042"/>
                  </a:cubicBezTo>
                  <a:close/>
                </a:path>
              </a:pathLst>
            </a:cu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9"/>
            <p:cNvSpPr/>
            <p:nvPr/>
          </p:nvSpPr>
          <p:spPr>
            <a:xfrm>
              <a:off x="5421080" y="2430586"/>
              <a:ext cx="109039" cy="124727"/>
            </a:xfrm>
            <a:custGeom>
              <a:avLst/>
              <a:gdLst/>
              <a:ahLst/>
              <a:cxnLst/>
              <a:rect l="l" t="t" r="r" b="b"/>
              <a:pathLst>
                <a:path w="5319" h="6085" fill="none" extrusionOk="0">
                  <a:moveTo>
                    <a:pt x="0" y="3042"/>
                  </a:moveTo>
                  <a:lnTo>
                    <a:pt x="0" y="3042"/>
                  </a:lnTo>
                  <a:cubicBezTo>
                    <a:pt x="0" y="1370"/>
                    <a:pt x="1185" y="0"/>
                    <a:pt x="2648" y="0"/>
                  </a:cubicBezTo>
                  <a:lnTo>
                    <a:pt x="2648" y="0"/>
                  </a:lnTo>
                  <a:cubicBezTo>
                    <a:pt x="3368" y="0"/>
                    <a:pt x="4041" y="325"/>
                    <a:pt x="4529" y="883"/>
                  </a:cubicBezTo>
                  <a:cubicBezTo>
                    <a:pt x="5040" y="1463"/>
                    <a:pt x="5319" y="2230"/>
                    <a:pt x="5319" y="3042"/>
                  </a:cubicBezTo>
                  <a:lnTo>
                    <a:pt x="5319" y="3042"/>
                  </a:lnTo>
                  <a:cubicBezTo>
                    <a:pt x="5319" y="4715"/>
                    <a:pt x="4134" y="6085"/>
                    <a:pt x="2648" y="6085"/>
                  </a:cubicBezTo>
                  <a:lnTo>
                    <a:pt x="2648" y="6085"/>
                  </a:lnTo>
                  <a:cubicBezTo>
                    <a:pt x="1185" y="6085"/>
                    <a:pt x="0" y="4715"/>
                    <a:pt x="0" y="3042"/>
                  </a:cubicBezTo>
                  <a:close/>
                </a:path>
              </a:pathLst>
            </a:custGeom>
            <a:noFill/>
            <a:ln w="75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9"/>
            <p:cNvSpPr/>
            <p:nvPr/>
          </p:nvSpPr>
          <p:spPr>
            <a:xfrm>
              <a:off x="5821937" y="1988332"/>
              <a:ext cx="109532" cy="108575"/>
            </a:xfrm>
            <a:custGeom>
              <a:avLst/>
              <a:gdLst/>
              <a:ahLst/>
              <a:cxnLst/>
              <a:rect l="l" t="t" r="r" b="b"/>
              <a:pathLst>
                <a:path w="5343" h="5297" extrusionOk="0">
                  <a:moveTo>
                    <a:pt x="1" y="2649"/>
                  </a:moveTo>
                  <a:lnTo>
                    <a:pt x="1" y="2649"/>
                  </a:lnTo>
                  <a:cubicBezTo>
                    <a:pt x="1" y="1185"/>
                    <a:pt x="1208" y="1"/>
                    <a:pt x="2672" y="1"/>
                  </a:cubicBezTo>
                  <a:lnTo>
                    <a:pt x="2672" y="1"/>
                  </a:lnTo>
                  <a:cubicBezTo>
                    <a:pt x="3368" y="1"/>
                    <a:pt x="4065" y="280"/>
                    <a:pt x="4553" y="767"/>
                  </a:cubicBezTo>
                  <a:cubicBezTo>
                    <a:pt x="5064" y="1278"/>
                    <a:pt x="5342" y="1952"/>
                    <a:pt x="5342" y="2649"/>
                  </a:cubicBezTo>
                  <a:lnTo>
                    <a:pt x="5342" y="2649"/>
                  </a:lnTo>
                  <a:cubicBezTo>
                    <a:pt x="5342" y="4112"/>
                    <a:pt x="4135" y="5296"/>
                    <a:pt x="2672" y="5296"/>
                  </a:cubicBezTo>
                  <a:lnTo>
                    <a:pt x="2672" y="5296"/>
                  </a:lnTo>
                  <a:cubicBezTo>
                    <a:pt x="1208" y="5296"/>
                    <a:pt x="1" y="4112"/>
                    <a:pt x="1" y="2649"/>
                  </a:cubicBezTo>
                  <a:close/>
                </a:path>
              </a:pathLst>
            </a:cu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9"/>
            <p:cNvSpPr/>
            <p:nvPr/>
          </p:nvSpPr>
          <p:spPr>
            <a:xfrm>
              <a:off x="5821937" y="1988332"/>
              <a:ext cx="109532" cy="108575"/>
            </a:xfrm>
            <a:custGeom>
              <a:avLst/>
              <a:gdLst/>
              <a:ahLst/>
              <a:cxnLst/>
              <a:rect l="l" t="t" r="r" b="b"/>
              <a:pathLst>
                <a:path w="5343" h="5297" fill="none" extrusionOk="0">
                  <a:moveTo>
                    <a:pt x="1" y="2649"/>
                  </a:moveTo>
                  <a:lnTo>
                    <a:pt x="1" y="2649"/>
                  </a:lnTo>
                  <a:cubicBezTo>
                    <a:pt x="1" y="1185"/>
                    <a:pt x="1208" y="1"/>
                    <a:pt x="2672" y="1"/>
                  </a:cubicBezTo>
                  <a:lnTo>
                    <a:pt x="2672" y="1"/>
                  </a:lnTo>
                  <a:cubicBezTo>
                    <a:pt x="3368" y="1"/>
                    <a:pt x="4065" y="280"/>
                    <a:pt x="4553" y="767"/>
                  </a:cubicBezTo>
                  <a:cubicBezTo>
                    <a:pt x="5064" y="1278"/>
                    <a:pt x="5342" y="1952"/>
                    <a:pt x="5342" y="2649"/>
                  </a:cubicBezTo>
                  <a:lnTo>
                    <a:pt x="5342" y="2649"/>
                  </a:lnTo>
                  <a:cubicBezTo>
                    <a:pt x="5342" y="4112"/>
                    <a:pt x="4135" y="5296"/>
                    <a:pt x="2672" y="5296"/>
                  </a:cubicBezTo>
                  <a:lnTo>
                    <a:pt x="2672" y="5296"/>
                  </a:lnTo>
                  <a:cubicBezTo>
                    <a:pt x="1208" y="5296"/>
                    <a:pt x="1" y="4112"/>
                    <a:pt x="1" y="2649"/>
                  </a:cubicBezTo>
                  <a:close/>
                </a:path>
              </a:pathLst>
            </a:custGeom>
            <a:noFill/>
            <a:ln w="75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5920501" y="1859341"/>
              <a:ext cx="109039" cy="124727"/>
            </a:xfrm>
            <a:custGeom>
              <a:avLst/>
              <a:gdLst/>
              <a:ahLst/>
              <a:cxnLst/>
              <a:rect l="l" t="t" r="r" b="b"/>
              <a:pathLst>
                <a:path w="5319" h="6085" extrusionOk="0">
                  <a:moveTo>
                    <a:pt x="0" y="3043"/>
                  </a:moveTo>
                  <a:lnTo>
                    <a:pt x="0" y="3043"/>
                  </a:lnTo>
                  <a:cubicBezTo>
                    <a:pt x="0" y="1347"/>
                    <a:pt x="1185" y="0"/>
                    <a:pt x="2671" y="0"/>
                  </a:cubicBezTo>
                  <a:lnTo>
                    <a:pt x="2671" y="0"/>
                  </a:lnTo>
                  <a:cubicBezTo>
                    <a:pt x="3368" y="0"/>
                    <a:pt x="4041" y="325"/>
                    <a:pt x="4552" y="883"/>
                  </a:cubicBezTo>
                  <a:cubicBezTo>
                    <a:pt x="5040" y="1463"/>
                    <a:pt x="5318" y="2230"/>
                    <a:pt x="5318" y="3043"/>
                  </a:cubicBezTo>
                  <a:lnTo>
                    <a:pt x="5318" y="3043"/>
                  </a:lnTo>
                  <a:cubicBezTo>
                    <a:pt x="5318" y="4715"/>
                    <a:pt x="4134" y="6085"/>
                    <a:pt x="2671" y="6085"/>
                  </a:cubicBezTo>
                  <a:lnTo>
                    <a:pt x="2671" y="6085"/>
                  </a:lnTo>
                  <a:cubicBezTo>
                    <a:pt x="1185" y="6085"/>
                    <a:pt x="0" y="4715"/>
                    <a:pt x="0" y="3043"/>
                  </a:cubicBezTo>
                  <a:close/>
                </a:path>
              </a:pathLst>
            </a:cu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9"/>
            <p:cNvSpPr/>
            <p:nvPr/>
          </p:nvSpPr>
          <p:spPr>
            <a:xfrm>
              <a:off x="5920501" y="1859341"/>
              <a:ext cx="109039" cy="124727"/>
            </a:xfrm>
            <a:custGeom>
              <a:avLst/>
              <a:gdLst/>
              <a:ahLst/>
              <a:cxnLst/>
              <a:rect l="l" t="t" r="r" b="b"/>
              <a:pathLst>
                <a:path w="5319" h="6085" fill="none" extrusionOk="0">
                  <a:moveTo>
                    <a:pt x="0" y="3043"/>
                  </a:moveTo>
                  <a:lnTo>
                    <a:pt x="0" y="3043"/>
                  </a:lnTo>
                  <a:cubicBezTo>
                    <a:pt x="0" y="1347"/>
                    <a:pt x="1185" y="0"/>
                    <a:pt x="2671" y="0"/>
                  </a:cubicBezTo>
                  <a:lnTo>
                    <a:pt x="2671" y="0"/>
                  </a:lnTo>
                  <a:cubicBezTo>
                    <a:pt x="3368" y="0"/>
                    <a:pt x="4041" y="325"/>
                    <a:pt x="4552" y="883"/>
                  </a:cubicBezTo>
                  <a:cubicBezTo>
                    <a:pt x="5040" y="1463"/>
                    <a:pt x="5318" y="2230"/>
                    <a:pt x="5318" y="3043"/>
                  </a:cubicBezTo>
                  <a:lnTo>
                    <a:pt x="5318" y="3043"/>
                  </a:lnTo>
                  <a:cubicBezTo>
                    <a:pt x="5318" y="4715"/>
                    <a:pt x="4134" y="6085"/>
                    <a:pt x="2671" y="6085"/>
                  </a:cubicBezTo>
                  <a:lnTo>
                    <a:pt x="2671" y="6085"/>
                  </a:lnTo>
                  <a:cubicBezTo>
                    <a:pt x="1185" y="6085"/>
                    <a:pt x="0" y="4715"/>
                    <a:pt x="0" y="3043"/>
                  </a:cubicBezTo>
                  <a:close/>
                </a:path>
              </a:pathLst>
            </a:custGeom>
            <a:noFill/>
            <a:ln w="75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9"/>
            <p:cNvSpPr/>
            <p:nvPr/>
          </p:nvSpPr>
          <p:spPr>
            <a:xfrm>
              <a:off x="6170909" y="1718421"/>
              <a:ext cx="109060" cy="124748"/>
            </a:xfrm>
            <a:custGeom>
              <a:avLst/>
              <a:gdLst/>
              <a:ahLst/>
              <a:cxnLst/>
              <a:rect l="l" t="t" r="r" b="b"/>
              <a:pathLst>
                <a:path w="5320" h="6086" extrusionOk="0">
                  <a:moveTo>
                    <a:pt x="1" y="3043"/>
                  </a:moveTo>
                  <a:lnTo>
                    <a:pt x="1" y="3043"/>
                  </a:lnTo>
                  <a:cubicBezTo>
                    <a:pt x="1" y="1348"/>
                    <a:pt x="1185" y="1"/>
                    <a:pt x="2648" y="1"/>
                  </a:cubicBezTo>
                  <a:lnTo>
                    <a:pt x="2648" y="1"/>
                  </a:lnTo>
                  <a:cubicBezTo>
                    <a:pt x="3368" y="1"/>
                    <a:pt x="4042" y="303"/>
                    <a:pt x="4553" y="884"/>
                  </a:cubicBezTo>
                  <a:cubicBezTo>
                    <a:pt x="5041" y="1464"/>
                    <a:pt x="5319" y="2230"/>
                    <a:pt x="5319" y="3043"/>
                  </a:cubicBezTo>
                  <a:lnTo>
                    <a:pt x="5319" y="3043"/>
                  </a:lnTo>
                  <a:cubicBezTo>
                    <a:pt x="5319" y="4715"/>
                    <a:pt x="4135" y="6086"/>
                    <a:pt x="2648" y="6086"/>
                  </a:cubicBezTo>
                  <a:lnTo>
                    <a:pt x="2648" y="6086"/>
                  </a:lnTo>
                  <a:cubicBezTo>
                    <a:pt x="1185" y="6086"/>
                    <a:pt x="1" y="4715"/>
                    <a:pt x="1" y="3043"/>
                  </a:cubicBezTo>
                  <a:close/>
                </a:path>
              </a:pathLst>
            </a:cu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9"/>
            <p:cNvSpPr/>
            <p:nvPr/>
          </p:nvSpPr>
          <p:spPr>
            <a:xfrm>
              <a:off x="6170909" y="1718421"/>
              <a:ext cx="109060" cy="124748"/>
            </a:xfrm>
            <a:custGeom>
              <a:avLst/>
              <a:gdLst/>
              <a:ahLst/>
              <a:cxnLst/>
              <a:rect l="l" t="t" r="r" b="b"/>
              <a:pathLst>
                <a:path w="5320" h="6086" fill="none" extrusionOk="0">
                  <a:moveTo>
                    <a:pt x="1" y="3043"/>
                  </a:moveTo>
                  <a:lnTo>
                    <a:pt x="1" y="3043"/>
                  </a:lnTo>
                  <a:cubicBezTo>
                    <a:pt x="1" y="1348"/>
                    <a:pt x="1185" y="1"/>
                    <a:pt x="2648" y="1"/>
                  </a:cubicBezTo>
                  <a:lnTo>
                    <a:pt x="2648" y="1"/>
                  </a:lnTo>
                  <a:cubicBezTo>
                    <a:pt x="3368" y="1"/>
                    <a:pt x="4042" y="303"/>
                    <a:pt x="4553" y="884"/>
                  </a:cubicBezTo>
                  <a:cubicBezTo>
                    <a:pt x="5041" y="1464"/>
                    <a:pt x="5319" y="2230"/>
                    <a:pt x="5319" y="3043"/>
                  </a:cubicBezTo>
                  <a:lnTo>
                    <a:pt x="5319" y="3043"/>
                  </a:lnTo>
                  <a:cubicBezTo>
                    <a:pt x="5319" y="4715"/>
                    <a:pt x="4135" y="6086"/>
                    <a:pt x="2648" y="6086"/>
                  </a:cubicBezTo>
                  <a:lnTo>
                    <a:pt x="2648" y="6086"/>
                  </a:lnTo>
                  <a:cubicBezTo>
                    <a:pt x="1185" y="6086"/>
                    <a:pt x="1" y="4715"/>
                    <a:pt x="1" y="3043"/>
                  </a:cubicBezTo>
                  <a:close/>
                </a:path>
              </a:pathLst>
            </a:custGeom>
            <a:noFill/>
            <a:ln w="75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9"/>
            <p:cNvSpPr/>
            <p:nvPr/>
          </p:nvSpPr>
          <p:spPr>
            <a:xfrm>
              <a:off x="5732906" y="3526874"/>
              <a:ext cx="109532" cy="108555"/>
            </a:xfrm>
            <a:custGeom>
              <a:avLst/>
              <a:gdLst/>
              <a:ahLst/>
              <a:cxnLst/>
              <a:rect l="l" t="t" r="r" b="b"/>
              <a:pathLst>
                <a:path w="5343" h="5296" extrusionOk="0">
                  <a:moveTo>
                    <a:pt x="1" y="2648"/>
                  </a:moveTo>
                  <a:lnTo>
                    <a:pt x="1" y="2648"/>
                  </a:lnTo>
                  <a:cubicBezTo>
                    <a:pt x="1" y="1185"/>
                    <a:pt x="1185" y="1"/>
                    <a:pt x="2672" y="1"/>
                  </a:cubicBezTo>
                  <a:lnTo>
                    <a:pt x="2672" y="1"/>
                  </a:lnTo>
                  <a:cubicBezTo>
                    <a:pt x="3368" y="1"/>
                    <a:pt x="4042" y="280"/>
                    <a:pt x="4553" y="767"/>
                  </a:cubicBezTo>
                  <a:cubicBezTo>
                    <a:pt x="5041" y="1278"/>
                    <a:pt x="5342" y="1952"/>
                    <a:pt x="5342" y="2648"/>
                  </a:cubicBezTo>
                  <a:lnTo>
                    <a:pt x="5342" y="2648"/>
                  </a:lnTo>
                  <a:cubicBezTo>
                    <a:pt x="5342" y="4112"/>
                    <a:pt x="4135" y="5296"/>
                    <a:pt x="2672" y="5296"/>
                  </a:cubicBezTo>
                  <a:lnTo>
                    <a:pt x="2672" y="5296"/>
                  </a:lnTo>
                  <a:cubicBezTo>
                    <a:pt x="1185" y="5296"/>
                    <a:pt x="1" y="4112"/>
                    <a:pt x="1" y="2648"/>
                  </a:cubicBezTo>
                  <a:close/>
                </a:path>
              </a:pathLst>
            </a:cu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5732906" y="3526874"/>
              <a:ext cx="109532" cy="108555"/>
            </a:xfrm>
            <a:custGeom>
              <a:avLst/>
              <a:gdLst/>
              <a:ahLst/>
              <a:cxnLst/>
              <a:rect l="l" t="t" r="r" b="b"/>
              <a:pathLst>
                <a:path w="5343" h="5296" fill="none" extrusionOk="0">
                  <a:moveTo>
                    <a:pt x="1" y="2648"/>
                  </a:moveTo>
                  <a:lnTo>
                    <a:pt x="1" y="2648"/>
                  </a:lnTo>
                  <a:cubicBezTo>
                    <a:pt x="1" y="1185"/>
                    <a:pt x="1185" y="1"/>
                    <a:pt x="2672" y="1"/>
                  </a:cubicBezTo>
                  <a:lnTo>
                    <a:pt x="2672" y="1"/>
                  </a:lnTo>
                  <a:cubicBezTo>
                    <a:pt x="3368" y="1"/>
                    <a:pt x="4042" y="280"/>
                    <a:pt x="4553" y="767"/>
                  </a:cubicBezTo>
                  <a:cubicBezTo>
                    <a:pt x="5041" y="1278"/>
                    <a:pt x="5342" y="1952"/>
                    <a:pt x="5342" y="2648"/>
                  </a:cubicBezTo>
                  <a:lnTo>
                    <a:pt x="5342" y="2648"/>
                  </a:lnTo>
                  <a:cubicBezTo>
                    <a:pt x="5342" y="4112"/>
                    <a:pt x="4135" y="5296"/>
                    <a:pt x="2672" y="5296"/>
                  </a:cubicBezTo>
                  <a:lnTo>
                    <a:pt x="2672" y="5296"/>
                  </a:lnTo>
                  <a:cubicBezTo>
                    <a:pt x="1185" y="5296"/>
                    <a:pt x="1" y="4112"/>
                    <a:pt x="1" y="2648"/>
                  </a:cubicBezTo>
                  <a:close/>
                </a:path>
              </a:pathLst>
            </a:custGeom>
            <a:noFill/>
            <a:ln w="75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6292330" y="1662258"/>
              <a:ext cx="109511" cy="124748"/>
            </a:xfrm>
            <a:custGeom>
              <a:avLst/>
              <a:gdLst/>
              <a:ahLst/>
              <a:cxnLst/>
              <a:rect l="l" t="t" r="r" b="b"/>
              <a:pathLst>
                <a:path w="5342" h="6086" extrusionOk="0">
                  <a:moveTo>
                    <a:pt x="0" y="3043"/>
                  </a:moveTo>
                  <a:lnTo>
                    <a:pt x="0" y="3043"/>
                  </a:lnTo>
                  <a:cubicBezTo>
                    <a:pt x="0" y="1348"/>
                    <a:pt x="1184" y="1"/>
                    <a:pt x="2671" y="1"/>
                  </a:cubicBezTo>
                  <a:lnTo>
                    <a:pt x="2671" y="1"/>
                  </a:lnTo>
                  <a:cubicBezTo>
                    <a:pt x="3368" y="1"/>
                    <a:pt x="4041" y="326"/>
                    <a:pt x="4552" y="883"/>
                  </a:cubicBezTo>
                  <a:cubicBezTo>
                    <a:pt x="5040" y="1464"/>
                    <a:pt x="5342" y="2230"/>
                    <a:pt x="5342" y="3043"/>
                  </a:cubicBezTo>
                  <a:lnTo>
                    <a:pt x="5342" y="3043"/>
                  </a:lnTo>
                  <a:cubicBezTo>
                    <a:pt x="5342" y="4715"/>
                    <a:pt x="4134" y="6085"/>
                    <a:pt x="2671" y="6085"/>
                  </a:cubicBezTo>
                  <a:lnTo>
                    <a:pt x="2671" y="6085"/>
                  </a:lnTo>
                  <a:cubicBezTo>
                    <a:pt x="1184" y="6085"/>
                    <a:pt x="0" y="4715"/>
                    <a:pt x="0" y="3043"/>
                  </a:cubicBezTo>
                  <a:close/>
                </a:path>
              </a:pathLst>
            </a:cu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6292330" y="1662258"/>
              <a:ext cx="109511" cy="124748"/>
            </a:xfrm>
            <a:custGeom>
              <a:avLst/>
              <a:gdLst/>
              <a:ahLst/>
              <a:cxnLst/>
              <a:rect l="l" t="t" r="r" b="b"/>
              <a:pathLst>
                <a:path w="5342" h="6086" fill="none" extrusionOk="0">
                  <a:moveTo>
                    <a:pt x="0" y="3043"/>
                  </a:moveTo>
                  <a:lnTo>
                    <a:pt x="0" y="3043"/>
                  </a:lnTo>
                  <a:cubicBezTo>
                    <a:pt x="0" y="1348"/>
                    <a:pt x="1184" y="1"/>
                    <a:pt x="2671" y="1"/>
                  </a:cubicBezTo>
                  <a:lnTo>
                    <a:pt x="2671" y="1"/>
                  </a:lnTo>
                  <a:cubicBezTo>
                    <a:pt x="3368" y="1"/>
                    <a:pt x="4041" y="326"/>
                    <a:pt x="4552" y="883"/>
                  </a:cubicBezTo>
                  <a:cubicBezTo>
                    <a:pt x="5040" y="1464"/>
                    <a:pt x="5342" y="2230"/>
                    <a:pt x="5342" y="3043"/>
                  </a:cubicBezTo>
                  <a:lnTo>
                    <a:pt x="5342" y="3043"/>
                  </a:lnTo>
                  <a:cubicBezTo>
                    <a:pt x="5342" y="4715"/>
                    <a:pt x="4134" y="6085"/>
                    <a:pt x="2671" y="6085"/>
                  </a:cubicBezTo>
                  <a:lnTo>
                    <a:pt x="2671" y="6085"/>
                  </a:lnTo>
                  <a:cubicBezTo>
                    <a:pt x="1184" y="6085"/>
                    <a:pt x="0" y="4715"/>
                    <a:pt x="0" y="3043"/>
                  </a:cubicBezTo>
                  <a:close/>
                </a:path>
              </a:pathLst>
            </a:custGeom>
            <a:noFill/>
            <a:ln w="75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5775279" y="1805535"/>
              <a:ext cx="326155" cy="335626"/>
            </a:xfrm>
            <a:custGeom>
              <a:avLst/>
              <a:gdLst/>
              <a:ahLst/>
              <a:cxnLst/>
              <a:rect l="l" t="t" r="r" b="b"/>
              <a:pathLst>
                <a:path w="15910" h="16374" fill="none" extrusionOk="0">
                  <a:moveTo>
                    <a:pt x="1" y="8199"/>
                  </a:moveTo>
                  <a:lnTo>
                    <a:pt x="1" y="8199"/>
                  </a:lnTo>
                  <a:cubicBezTo>
                    <a:pt x="1" y="3670"/>
                    <a:pt x="3577" y="1"/>
                    <a:pt x="7967" y="1"/>
                  </a:cubicBezTo>
                  <a:lnTo>
                    <a:pt x="7967" y="1"/>
                  </a:lnTo>
                  <a:cubicBezTo>
                    <a:pt x="10057" y="1"/>
                    <a:pt x="12077" y="860"/>
                    <a:pt x="13587" y="2393"/>
                  </a:cubicBezTo>
                  <a:cubicBezTo>
                    <a:pt x="15073" y="3949"/>
                    <a:pt x="15909" y="6016"/>
                    <a:pt x="15909" y="8199"/>
                  </a:cubicBezTo>
                  <a:lnTo>
                    <a:pt x="15909" y="8199"/>
                  </a:lnTo>
                  <a:cubicBezTo>
                    <a:pt x="15909" y="12728"/>
                    <a:pt x="12356" y="16374"/>
                    <a:pt x="7967" y="16374"/>
                  </a:cubicBezTo>
                  <a:lnTo>
                    <a:pt x="7967" y="16374"/>
                  </a:lnTo>
                  <a:cubicBezTo>
                    <a:pt x="3577" y="16374"/>
                    <a:pt x="1" y="12728"/>
                    <a:pt x="1" y="8199"/>
                  </a:cubicBezTo>
                  <a:close/>
                </a:path>
              </a:pathLst>
            </a:custGeom>
            <a:noFill/>
            <a:ln w="14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6053792" y="1854586"/>
              <a:ext cx="21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6053792" y="1854586"/>
              <a:ext cx="21" cy="2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75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5938582" y="1345223"/>
              <a:ext cx="1261672" cy="460333"/>
            </a:xfrm>
            <a:custGeom>
              <a:avLst/>
              <a:gdLst/>
              <a:ahLst/>
              <a:cxnLst/>
              <a:rect l="l" t="t" r="r" b="b"/>
              <a:pathLst>
                <a:path w="61545" h="22458" extrusionOk="0">
                  <a:moveTo>
                    <a:pt x="1" y="22458"/>
                  </a:moveTo>
                  <a:lnTo>
                    <a:pt x="61544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5938582" y="1345223"/>
              <a:ext cx="1261672" cy="460333"/>
            </a:xfrm>
            <a:custGeom>
              <a:avLst/>
              <a:gdLst/>
              <a:ahLst/>
              <a:cxnLst/>
              <a:rect l="l" t="t" r="r" b="b"/>
              <a:pathLst>
                <a:path w="61545" h="22458" fill="none" extrusionOk="0">
                  <a:moveTo>
                    <a:pt x="1" y="22458"/>
                  </a:moveTo>
                  <a:lnTo>
                    <a:pt x="61544" y="0"/>
                  </a:lnTo>
                </a:path>
              </a:pathLst>
            </a:custGeom>
            <a:noFill/>
            <a:ln w="14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5938582" y="2141141"/>
              <a:ext cx="1366407" cy="187101"/>
            </a:xfrm>
            <a:custGeom>
              <a:avLst/>
              <a:gdLst/>
              <a:ahLst/>
              <a:cxnLst/>
              <a:rect l="l" t="t" r="r" b="b"/>
              <a:pathLst>
                <a:path w="66654" h="9128" extrusionOk="0">
                  <a:moveTo>
                    <a:pt x="1" y="1"/>
                  </a:moveTo>
                  <a:lnTo>
                    <a:pt x="66653" y="912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5938582" y="2141141"/>
              <a:ext cx="1366407" cy="187101"/>
            </a:xfrm>
            <a:custGeom>
              <a:avLst/>
              <a:gdLst/>
              <a:ahLst/>
              <a:cxnLst/>
              <a:rect l="l" t="t" r="r" b="b"/>
              <a:pathLst>
                <a:path w="66654" h="9128" fill="none" extrusionOk="0">
                  <a:moveTo>
                    <a:pt x="1" y="1"/>
                  </a:moveTo>
                  <a:lnTo>
                    <a:pt x="66653" y="9128"/>
                  </a:lnTo>
                </a:path>
              </a:pathLst>
            </a:custGeom>
            <a:noFill/>
            <a:ln w="14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5002122" y="1627023"/>
              <a:ext cx="587981" cy="3236104"/>
            </a:xfrm>
            <a:custGeom>
              <a:avLst/>
              <a:gdLst/>
              <a:ahLst/>
              <a:cxnLst/>
              <a:rect l="l" t="t" r="r" b="b"/>
              <a:pathLst>
                <a:path w="28682" h="157878" fill="none" extrusionOk="0">
                  <a:moveTo>
                    <a:pt x="3275" y="1046"/>
                  </a:moveTo>
                  <a:cubicBezTo>
                    <a:pt x="3275" y="8965"/>
                    <a:pt x="2950" y="17047"/>
                    <a:pt x="5179" y="24735"/>
                  </a:cubicBezTo>
                  <a:cubicBezTo>
                    <a:pt x="6991" y="31005"/>
                    <a:pt x="4134" y="37856"/>
                    <a:pt x="5945" y="44127"/>
                  </a:cubicBezTo>
                  <a:cubicBezTo>
                    <a:pt x="7687" y="50211"/>
                    <a:pt x="5435" y="56668"/>
                    <a:pt x="4413" y="62868"/>
                  </a:cubicBezTo>
                  <a:cubicBezTo>
                    <a:pt x="3716" y="67118"/>
                    <a:pt x="5179" y="71415"/>
                    <a:pt x="5179" y="75711"/>
                  </a:cubicBezTo>
                  <a:cubicBezTo>
                    <a:pt x="5179" y="85674"/>
                    <a:pt x="4808" y="95661"/>
                    <a:pt x="4808" y="105624"/>
                  </a:cubicBezTo>
                  <a:cubicBezTo>
                    <a:pt x="4808" y="117259"/>
                    <a:pt x="4041" y="128871"/>
                    <a:pt x="4041" y="140483"/>
                  </a:cubicBezTo>
                  <a:cubicBezTo>
                    <a:pt x="4041" y="145778"/>
                    <a:pt x="0" y="154998"/>
                    <a:pt x="5945" y="156275"/>
                  </a:cubicBezTo>
                  <a:cubicBezTo>
                    <a:pt x="7432" y="156600"/>
                    <a:pt x="9429" y="157878"/>
                    <a:pt x="10521" y="156925"/>
                  </a:cubicBezTo>
                  <a:cubicBezTo>
                    <a:pt x="12495" y="155230"/>
                    <a:pt x="10521" y="152118"/>
                    <a:pt x="10521" y="149703"/>
                  </a:cubicBezTo>
                  <a:cubicBezTo>
                    <a:pt x="10521" y="142898"/>
                    <a:pt x="9731" y="135908"/>
                    <a:pt x="11659" y="129312"/>
                  </a:cubicBezTo>
                  <a:cubicBezTo>
                    <a:pt x="12704" y="125666"/>
                    <a:pt x="19950" y="127036"/>
                    <a:pt x="23828" y="125364"/>
                  </a:cubicBezTo>
                  <a:cubicBezTo>
                    <a:pt x="25175" y="124783"/>
                    <a:pt x="28682" y="125201"/>
                    <a:pt x="28031" y="124040"/>
                  </a:cubicBezTo>
                  <a:cubicBezTo>
                    <a:pt x="25546" y="119790"/>
                    <a:pt x="16234" y="124714"/>
                    <a:pt x="11659" y="122066"/>
                  </a:cubicBezTo>
                  <a:cubicBezTo>
                    <a:pt x="8895" y="120487"/>
                    <a:pt x="10892" y="116376"/>
                    <a:pt x="10892" y="113520"/>
                  </a:cubicBezTo>
                  <a:cubicBezTo>
                    <a:pt x="10892" y="109897"/>
                    <a:pt x="8941" y="105670"/>
                    <a:pt x="11264" y="102674"/>
                  </a:cubicBezTo>
                  <a:cubicBezTo>
                    <a:pt x="14492" y="98494"/>
                    <a:pt x="26220" y="102279"/>
                    <a:pt x="27637" y="97402"/>
                  </a:cubicBezTo>
                  <a:cubicBezTo>
                    <a:pt x="27846" y="96682"/>
                    <a:pt x="26220" y="96427"/>
                    <a:pt x="25361" y="96427"/>
                  </a:cubicBezTo>
                  <a:cubicBezTo>
                    <a:pt x="21157" y="96427"/>
                    <a:pt x="15119" y="99098"/>
                    <a:pt x="12797" y="96102"/>
                  </a:cubicBezTo>
                  <a:cubicBezTo>
                    <a:pt x="10335" y="92897"/>
                    <a:pt x="14283" y="88368"/>
                    <a:pt x="13563" y="84583"/>
                  </a:cubicBezTo>
                  <a:cubicBezTo>
                    <a:pt x="12750" y="80472"/>
                    <a:pt x="12797" y="76245"/>
                    <a:pt x="12797" y="72088"/>
                  </a:cubicBezTo>
                  <a:cubicBezTo>
                    <a:pt x="12797" y="70323"/>
                    <a:pt x="11287" y="68280"/>
                    <a:pt x="12425" y="66816"/>
                  </a:cubicBezTo>
                  <a:cubicBezTo>
                    <a:pt x="15096" y="63356"/>
                    <a:pt x="26499" y="68047"/>
                    <a:pt x="26499" y="63867"/>
                  </a:cubicBezTo>
                  <a:cubicBezTo>
                    <a:pt x="26499" y="59872"/>
                    <a:pt x="13911" y="65771"/>
                    <a:pt x="12797" y="61893"/>
                  </a:cubicBezTo>
                  <a:cubicBezTo>
                    <a:pt x="11287" y="56668"/>
                    <a:pt x="12797" y="51001"/>
                    <a:pt x="11264" y="45775"/>
                  </a:cubicBezTo>
                  <a:cubicBezTo>
                    <a:pt x="10219" y="42153"/>
                    <a:pt x="7734" y="37717"/>
                    <a:pt x="10126" y="34605"/>
                  </a:cubicBezTo>
                  <a:cubicBezTo>
                    <a:pt x="11008" y="33467"/>
                    <a:pt x="13168" y="33931"/>
                    <a:pt x="14701" y="33606"/>
                  </a:cubicBezTo>
                  <a:cubicBezTo>
                    <a:pt x="17465" y="33002"/>
                    <a:pt x="20205" y="31957"/>
                    <a:pt x="23085" y="31957"/>
                  </a:cubicBezTo>
                  <a:cubicBezTo>
                    <a:pt x="24548" y="31957"/>
                    <a:pt x="27915" y="31795"/>
                    <a:pt x="27265" y="30657"/>
                  </a:cubicBezTo>
                  <a:cubicBezTo>
                    <a:pt x="26684" y="29658"/>
                    <a:pt x="24734" y="30657"/>
                    <a:pt x="23456" y="30657"/>
                  </a:cubicBezTo>
                  <a:cubicBezTo>
                    <a:pt x="19183" y="30657"/>
                    <a:pt x="12797" y="31655"/>
                    <a:pt x="10892" y="28334"/>
                  </a:cubicBezTo>
                  <a:cubicBezTo>
                    <a:pt x="9870" y="26569"/>
                    <a:pt x="10892" y="24409"/>
                    <a:pt x="10892" y="22435"/>
                  </a:cubicBezTo>
                  <a:cubicBezTo>
                    <a:pt x="10892" y="18789"/>
                    <a:pt x="9754" y="15213"/>
                    <a:pt x="9754" y="11567"/>
                  </a:cubicBezTo>
                  <a:cubicBezTo>
                    <a:pt x="9754" y="8153"/>
                    <a:pt x="10799" y="4228"/>
                    <a:pt x="8616" y="1371"/>
                  </a:cubicBezTo>
                  <a:cubicBezTo>
                    <a:pt x="7548" y="1"/>
                    <a:pt x="4808" y="1046"/>
                    <a:pt x="2903" y="1046"/>
                  </a:cubicBezTo>
                </a:path>
              </a:pathLst>
            </a:custGeom>
            <a:noFill/>
            <a:ln w="75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9"/>
            <p:cNvSpPr/>
            <p:nvPr/>
          </p:nvSpPr>
          <p:spPr>
            <a:xfrm>
              <a:off x="6066646" y="1808877"/>
              <a:ext cx="109532" cy="124748"/>
            </a:xfrm>
            <a:custGeom>
              <a:avLst/>
              <a:gdLst/>
              <a:ahLst/>
              <a:cxnLst/>
              <a:rect l="l" t="t" r="r" b="b"/>
              <a:pathLst>
                <a:path w="5343" h="6086" extrusionOk="0">
                  <a:moveTo>
                    <a:pt x="1" y="3043"/>
                  </a:moveTo>
                  <a:lnTo>
                    <a:pt x="1" y="3043"/>
                  </a:lnTo>
                  <a:cubicBezTo>
                    <a:pt x="1" y="1348"/>
                    <a:pt x="1185" y="1"/>
                    <a:pt x="2672" y="1"/>
                  </a:cubicBezTo>
                  <a:lnTo>
                    <a:pt x="2672" y="1"/>
                  </a:lnTo>
                  <a:cubicBezTo>
                    <a:pt x="3368" y="1"/>
                    <a:pt x="4042" y="302"/>
                    <a:pt x="4553" y="883"/>
                  </a:cubicBezTo>
                  <a:cubicBezTo>
                    <a:pt x="5040" y="1464"/>
                    <a:pt x="5342" y="2230"/>
                    <a:pt x="5342" y="3043"/>
                  </a:cubicBezTo>
                  <a:lnTo>
                    <a:pt x="5342" y="3043"/>
                  </a:lnTo>
                  <a:cubicBezTo>
                    <a:pt x="5342" y="4715"/>
                    <a:pt x="4135" y="6085"/>
                    <a:pt x="2672" y="6085"/>
                  </a:cubicBezTo>
                  <a:lnTo>
                    <a:pt x="2672" y="6085"/>
                  </a:lnTo>
                  <a:cubicBezTo>
                    <a:pt x="1185" y="6085"/>
                    <a:pt x="1" y="4715"/>
                    <a:pt x="1" y="3043"/>
                  </a:cubicBezTo>
                  <a:close/>
                </a:path>
              </a:pathLst>
            </a:cu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9"/>
            <p:cNvSpPr/>
            <p:nvPr/>
          </p:nvSpPr>
          <p:spPr>
            <a:xfrm>
              <a:off x="6066646" y="1808877"/>
              <a:ext cx="109532" cy="124748"/>
            </a:xfrm>
            <a:custGeom>
              <a:avLst/>
              <a:gdLst/>
              <a:ahLst/>
              <a:cxnLst/>
              <a:rect l="l" t="t" r="r" b="b"/>
              <a:pathLst>
                <a:path w="5343" h="6086" fill="none" extrusionOk="0">
                  <a:moveTo>
                    <a:pt x="1" y="3043"/>
                  </a:moveTo>
                  <a:lnTo>
                    <a:pt x="1" y="3043"/>
                  </a:lnTo>
                  <a:cubicBezTo>
                    <a:pt x="1" y="1348"/>
                    <a:pt x="1185" y="1"/>
                    <a:pt x="2672" y="1"/>
                  </a:cubicBezTo>
                  <a:lnTo>
                    <a:pt x="2672" y="1"/>
                  </a:lnTo>
                  <a:cubicBezTo>
                    <a:pt x="3368" y="1"/>
                    <a:pt x="4042" y="302"/>
                    <a:pt x="4553" y="883"/>
                  </a:cubicBezTo>
                  <a:cubicBezTo>
                    <a:pt x="5040" y="1464"/>
                    <a:pt x="5342" y="2230"/>
                    <a:pt x="5342" y="3043"/>
                  </a:cubicBezTo>
                  <a:lnTo>
                    <a:pt x="5342" y="3043"/>
                  </a:lnTo>
                  <a:cubicBezTo>
                    <a:pt x="5342" y="4715"/>
                    <a:pt x="4135" y="6085"/>
                    <a:pt x="2672" y="6085"/>
                  </a:cubicBezTo>
                  <a:lnTo>
                    <a:pt x="2672" y="6085"/>
                  </a:lnTo>
                  <a:cubicBezTo>
                    <a:pt x="1185" y="6085"/>
                    <a:pt x="1" y="4715"/>
                    <a:pt x="1" y="3043"/>
                  </a:cubicBezTo>
                  <a:close/>
                </a:path>
              </a:pathLst>
            </a:custGeom>
            <a:noFill/>
            <a:ln w="75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9"/>
            <p:cNvSpPr/>
            <p:nvPr/>
          </p:nvSpPr>
          <p:spPr>
            <a:xfrm>
              <a:off x="5559148" y="2225406"/>
              <a:ext cx="109511" cy="124748"/>
            </a:xfrm>
            <a:custGeom>
              <a:avLst/>
              <a:gdLst/>
              <a:ahLst/>
              <a:cxnLst/>
              <a:rect l="l" t="t" r="r" b="b"/>
              <a:pathLst>
                <a:path w="5342" h="6086" extrusionOk="0">
                  <a:moveTo>
                    <a:pt x="0" y="3043"/>
                  </a:moveTo>
                  <a:lnTo>
                    <a:pt x="0" y="3043"/>
                  </a:lnTo>
                  <a:cubicBezTo>
                    <a:pt x="0" y="4738"/>
                    <a:pt x="1185" y="6085"/>
                    <a:pt x="2671" y="6085"/>
                  </a:cubicBezTo>
                  <a:lnTo>
                    <a:pt x="2671" y="6085"/>
                  </a:lnTo>
                  <a:cubicBezTo>
                    <a:pt x="3368" y="6085"/>
                    <a:pt x="4041" y="5760"/>
                    <a:pt x="4552" y="5203"/>
                  </a:cubicBezTo>
                  <a:cubicBezTo>
                    <a:pt x="5063" y="4622"/>
                    <a:pt x="5342" y="3856"/>
                    <a:pt x="5342" y="3043"/>
                  </a:cubicBezTo>
                  <a:lnTo>
                    <a:pt x="5342" y="3043"/>
                  </a:lnTo>
                  <a:cubicBezTo>
                    <a:pt x="5342" y="1371"/>
                    <a:pt x="4134" y="1"/>
                    <a:pt x="2671" y="1"/>
                  </a:cubicBezTo>
                  <a:lnTo>
                    <a:pt x="2671" y="1"/>
                  </a:lnTo>
                  <a:cubicBezTo>
                    <a:pt x="1185" y="1"/>
                    <a:pt x="0" y="1371"/>
                    <a:pt x="0" y="3043"/>
                  </a:cubicBezTo>
                  <a:close/>
                </a:path>
              </a:pathLst>
            </a:cu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9"/>
            <p:cNvSpPr/>
            <p:nvPr/>
          </p:nvSpPr>
          <p:spPr>
            <a:xfrm>
              <a:off x="5559148" y="2225406"/>
              <a:ext cx="109511" cy="124748"/>
            </a:xfrm>
            <a:custGeom>
              <a:avLst/>
              <a:gdLst/>
              <a:ahLst/>
              <a:cxnLst/>
              <a:rect l="l" t="t" r="r" b="b"/>
              <a:pathLst>
                <a:path w="5342" h="6086" fill="none" extrusionOk="0">
                  <a:moveTo>
                    <a:pt x="0" y="3043"/>
                  </a:moveTo>
                  <a:lnTo>
                    <a:pt x="0" y="3043"/>
                  </a:lnTo>
                  <a:cubicBezTo>
                    <a:pt x="0" y="4738"/>
                    <a:pt x="1185" y="6085"/>
                    <a:pt x="2671" y="6085"/>
                  </a:cubicBezTo>
                  <a:lnTo>
                    <a:pt x="2671" y="6085"/>
                  </a:lnTo>
                  <a:cubicBezTo>
                    <a:pt x="3368" y="6085"/>
                    <a:pt x="4041" y="5760"/>
                    <a:pt x="4552" y="5203"/>
                  </a:cubicBezTo>
                  <a:cubicBezTo>
                    <a:pt x="5063" y="4622"/>
                    <a:pt x="5342" y="3856"/>
                    <a:pt x="5342" y="3043"/>
                  </a:cubicBezTo>
                  <a:lnTo>
                    <a:pt x="5342" y="3043"/>
                  </a:lnTo>
                  <a:cubicBezTo>
                    <a:pt x="5342" y="1371"/>
                    <a:pt x="4134" y="1"/>
                    <a:pt x="2671" y="1"/>
                  </a:cubicBezTo>
                  <a:lnTo>
                    <a:pt x="2671" y="1"/>
                  </a:lnTo>
                  <a:cubicBezTo>
                    <a:pt x="1185" y="1"/>
                    <a:pt x="0" y="1371"/>
                    <a:pt x="0" y="3043"/>
                  </a:cubicBezTo>
                  <a:close/>
                </a:path>
              </a:pathLst>
            </a:custGeom>
            <a:noFill/>
            <a:ln w="75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9"/>
            <p:cNvSpPr/>
            <p:nvPr/>
          </p:nvSpPr>
          <p:spPr>
            <a:xfrm>
              <a:off x="6059512" y="1643216"/>
              <a:ext cx="584660" cy="3280850"/>
            </a:xfrm>
            <a:custGeom>
              <a:avLst/>
              <a:gdLst/>
              <a:ahLst/>
              <a:cxnLst/>
              <a:rect l="l" t="t" r="r" b="b"/>
              <a:pathLst>
                <a:path w="28520" h="160061" fill="none" extrusionOk="0">
                  <a:moveTo>
                    <a:pt x="21576" y="1719"/>
                  </a:moveTo>
                  <a:cubicBezTo>
                    <a:pt x="21576" y="7154"/>
                    <a:pt x="20740" y="12588"/>
                    <a:pt x="19671" y="17976"/>
                  </a:cubicBezTo>
                  <a:cubicBezTo>
                    <a:pt x="18998" y="21413"/>
                    <a:pt x="20623" y="25570"/>
                    <a:pt x="18162" y="28380"/>
                  </a:cubicBezTo>
                  <a:cubicBezTo>
                    <a:pt x="15723" y="31144"/>
                    <a:pt x="10428" y="30981"/>
                    <a:pt x="6364" y="30981"/>
                  </a:cubicBezTo>
                  <a:cubicBezTo>
                    <a:pt x="4552" y="30981"/>
                    <a:pt x="1835" y="30238"/>
                    <a:pt x="1022" y="31608"/>
                  </a:cubicBezTo>
                  <a:cubicBezTo>
                    <a:pt x="488" y="32537"/>
                    <a:pt x="3252" y="32584"/>
                    <a:pt x="4460" y="32584"/>
                  </a:cubicBezTo>
                  <a:cubicBezTo>
                    <a:pt x="6573" y="32584"/>
                    <a:pt x="8477" y="33792"/>
                    <a:pt x="10544" y="34210"/>
                  </a:cubicBezTo>
                  <a:cubicBezTo>
                    <a:pt x="12147" y="34558"/>
                    <a:pt x="14330" y="33536"/>
                    <a:pt x="15491" y="34535"/>
                  </a:cubicBezTo>
                  <a:cubicBezTo>
                    <a:pt x="18998" y="37531"/>
                    <a:pt x="15491" y="42988"/>
                    <a:pt x="15491" y="47215"/>
                  </a:cubicBezTo>
                  <a:lnTo>
                    <a:pt x="15491" y="57944"/>
                  </a:lnTo>
                  <a:cubicBezTo>
                    <a:pt x="15491" y="59686"/>
                    <a:pt x="16629" y="61707"/>
                    <a:pt x="15491" y="63147"/>
                  </a:cubicBezTo>
                  <a:cubicBezTo>
                    <a:pt x="12634" y="66816"/>
                    <a:pt x="1882" y="61265"/>
                    <a:pt x="256" y="65423"/>
                  </a:cubicBezTo>
                  <a:cubicBezTo>
                    <a:pt x="1" y="66119"/>
                    <a:pt x="1719" y="66259"/>
                    <a:pt x="2555" y="66398"/>
                  </a:cubicBezTo>
                  <a:cubicBezTo>
                    <a:pt x="7293" y="67211"/>
                    <a:pt x="12983" y="65399"/>
                    <a:pt x="17024" y="67699"/>
                  </a:cubicBezTo>
                  <a:cubicBezTo>
                    <a:pt x="18301" y="68442"/>
                    <a:pt x="17465" y="70323"/>
                    <a:pt x="17767" y="71600"/>
                  </a:cubicBezTo>
                  <a:cubicBezTo>
                    <a:pt x="18255" y="73621"/>
                    <a:pt x="19671" y="75432"/>
                    <a:pt x="20066" y="77453"/>
                  </a:cubicBezTo>
                  <a:cubicBezTo>
                    <a:pt x="20693" y="80681"/>
                    <a:pt x="19764" y="83979"/>
                    <a:pt x="19300" y="87207"/>
                  </a:cubicBezTo>
                  <a:cubicBezTo>
                    <a:pt x="18882" y="90156"/>
                    <a:pt x="20554" y="94220"/>
                    <a:pt x="17767" y="95985"/>
                  </a:cubicBezTo>
                  <a:cubicBezTo>
                    <a:pt x="14910" y="97820"/>
                    <a:pt x="10335" y="95916"/>
                    <a:pt x="7107" y="97286"/>
                  </a:cubicBezTo>
                  <a:cubicBezTo>
                    <a:pt x="5830" y="97843"/>
                    <a:pt x="2067" y="97286"/>
                    <a:pt x="2927" y="98261"/>
                  </a:cubicBezTo>
                  <a:cubicBezTo>
                    <a:pt x="6271" y="102047"/>
                    <a:pt x="15375" y="97518"/>
                    <a:pt x="19300" y="100862"/>
                  </a:cubicBezTo>
                  <a:cubicBezTo>
                    <a:pt x="22179" y="103324"/>
                    <a:pt x="18742" y="107830"/>
                    <a:pt x="18162" y="111267"/>
                  </a:cubicBezTo>
                  <a:cubicBezTo>
                    <a:pt x="17511" y="115122"/>
                    <a:pt x="21576" y="120812"/>
                    <a:pt x="17767" y="122972"/>
                  </a:cubicBezTo>
                  <a:cubicBezTo>
                    <a:pt x="14608" y="124783"/>
                    <a:pt x="10173" y="123297"/>
                    <a:pt x="6364" y="123297"/>
                  </a:cubicBezTo>
                  <a:cubicBezTo>
                    <a:pt x="5156" y="123297"/>
                    <a:pt x="2648" y="124063"/>
                    <a:pt x="3298" y="124922"/>
                  </a:cubicBezTo>
                  <a:cubicBezTo>
                    <a:pt x="5969" y="128313"/>
                    <a:pt x="15862" y="124551"/>
                    <a:pt x="17024" y="128499"/>
                  </a:cubicBezTo>
                  <a:cubicBezTo>
                    <a:pt x="18765" y="134491"/>
                    <a:pt x="18974" y="140924"/>
                    <a:pt x="17767" y="147032"/>
                  </a:cubicBezTo>
                  <a:cubicBezTo>
                    <a:pt x="17117" y="150353"/>
                    <a:pt x="15003" y="155601"/>
                    <a:pt x="18533" y="157111"/>
                  </a:cubicBezTo>
                  <a:cubicBezTo>
                    <a:pt x="25431" y="160060"/>
                    <a:pt x="23619" y="144105"/>
                    <a:pt x="22342" y="137603"/>
                  </a:cubicBezTo>
                  <a:cubicBezTo>
                    <a:pt x="20461" y="127988"/>
                    <a:pt x="20716" y="117816"/>
                    <a:pt x="23480" y="108340"/>
                  </a:cubicBezTo>
                  <a:cubicBezTo>
                    <a:pt x="24618" y="104462"/>
                    <a:pt x="22574" y="100235"/>
                    <a:pt x="23480" y="96310"/>
                  </a:cubicBezTo>
                  <a:cubicBezTo>
                    <a:pt x="28218" y="76106"/>
                    <a:pt x="20832" y="55158"/>
                    <a:pt x="20832" y="34535"/>
                  </a:cubicBezTo>
                  <a:cubicBezTo>
                    <a:pt x="20832" y="25826"/>
                    <a:pt x="21761" y="17001"/>
                    <a:pt x="24246" y="8547"/>
                  </a:cubicBezTo>
                  <a:cubicBezTo>
                    <a:pt x="24688" y="7014"/>
                    <a:pt x="24664" y="5249"/>
                    <a:pt x="25779" y="3995"/>
                  </a:cubicBezTo>
                  <a:cubicBezTo>
                    <a:pt x="26499" y="3159"/>
                    <a:pt x="28520" y="2114"/>
                    <a:pt x="27683" y="1394"/>
                  </a:cubicBezTo>
                  <a:cubicBezTo>
                    <a:pt x="26058" y="1"/>
                    <a:pt x="22876" y="2253"/>
                    <a:pt x="20832" y="1394"/>
                  </a:cubicBezTo>
                </a:path>
              </a:pathLst>
            </a:custGeom>
            <a:noFill/>
            <a:ln w="75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36" name="Google Shape;1036;p19"/>
            <p:cNvGrpSpPr/>
            <p:nvPr/>
          </p:nvGrpSpPr>
          <p:grpSpPr>
            <a:xfrm>
              <a:off x="6772170" y="1533904"/>
              <a:ext cx="1063733" cy="577403"/>
              <a:chOff x="749475" y="1176625"/>
              <a:chExt cx="6006400" cy="3351150"/>
            </a:xfrm>
          </p:grpSpPr>
          <p:sp>
            <p:nvSpPr>
              <p:cNvPr id="1037" name="Google Shape;1037;p19"/>
              <p:cNvSpPr/>
              <p:nvPr/>
            </p:nvSpPr>
            <p:spPr>
              <a:xfrm>
                <a:off x="954350" y="3146500"/>
                <a:ext cx="1381300" cy="1381275"/>
              </a:xfrm>
              <a:custGeom>
                <a:avLst/>
                <a:gdLst/>
                <a:ahLst/>
                <a:cxnLst/>
                <a:rect l="l" t="t" r="r" b="b"/>
                <a:pathLst>
                  <a:path w="55252" h="55251" extrusionOk="0">
                    <a:moveTo>
                      <a:pt x="53235" y="27609"/>
                    </a:moveTo>
                    <a:cubicBezTo>
                      <a:pt x="53235" y="37983"/>
                      <a:pt x="46992" y="47316"/>
                      <a:pt x="37431" y="51283"/>
                    </a:cubicBezTo>
                    <a:cubicBezTo>
                      <a:pt x="27870" y="55251"/>
                      <a:pt x="16846" y="53039"/>
                      <a:pt x="9529" y="45723"/>
                    </a:cubicBezTo>
                    <a:cubicBezTo>
                      <a:pt x="2180" y="38406"/>
                      <a:pt x="1" y="27382"/>
                      <a:pt x="3968" y="17821"/>
                    </a:cubicBezTo>
                    <a:cubicBezTo>
                      <a:pt x="7936" y="8228"/>
                      <a:pt x="17269" y="2016"/>
                      <a:pt x="27642" y="2016"/>
                    </a:cubicBezTo>
                    <a:cubicBezTo>
                      <a:pt x="37984" y="2016"/>
                      <a:pt x="47317" y="8228"/>
                      <a:pt x="51284" y="17821"/>
                    </a:cubicBezTo>
                    <a:cubicBezTo>
                      <a:pt x="55252" y="27382"/>
                      <a:pt x="53073" y="38406"/>
                      <a:pt x="45723" y="45723"/>
                    </a:cubicBezTo>
                    <a:cubicBezTo>
                      <a:pt x="38406" y="53039"/>
                      <a:pt x="27382" y="55251"/>
                      <a:pt x="17822" y="51283"/>
                    </a:cubicBezTo>
                    <a:cubicBezTo>
                      <a:pt x="8261" y="47316"/>
                      <a:pt x="2017" y="37983"/>
                      <a:pt x="2017" y="27609"/>
                    </a:cubicBezTo>
                    <a:cubicBezTo>
                      <a:pt x="2017" y="17268"/>
                      <a:pt x="8261" y="7902"/>
                      <a:pt x="17822" y="3935"/>
                    </a:cubicBezTo>
                    <a:cubicBezTo>
                      <a:pt x="27382" y="0"/>
                      <a:pt x="38406" y="2179"/>
                      <a:pt x="45723" y="9496"/>
                    </a:cubicBezTo>
                    <a:cubicBezTo>
                      <a:pt x="53073" y="16845"/>
                      <a:pt x="55252" y="27837"/>
                      <a:pt x="51284" y="37430"/>
                    </a:cubicBezTo>
                    <a:cubicBezTo>
                      <a:pt x="47317" y="46991"/>
                      <a:pt x="37984" y="53235"/>
                      <a:pt x="27642" y="53235"/>
                    </a:cubicBezTo>
                    <a:cubicBezTo>
                      <a:pt x="17269" y="53235"/>
                      <a:pt x="7936" y="46991"/>
                      <a:pt x="3968" y="37430"/>
                    </a:cubicBezTo>
                    <a:cubicBezTo>
                      <a:pt x="1" y="27837"/>
                      <a:pt x="2180" y="16845"/>
                      <a:pt x="9529" y="9496"/>
                    </a:cubicBezTo>
                    <a:cubicBezTo>
                      <a:pt x="16846" y="2179"/>
                      <a:pt x="27870" y="0"/>
                      <a:pt x="37431" y="3935"/>
                    </a:cubicBezTo>
                    <a:cubicBezTo>
                      <a:pt x="46992" y="7902"/>
                      <a:pt x="53235" y="17268"/>
                      <a:pt x="53235" y="27609"/>
                    </a:cubicBezTo>
                    <a:close/>
                  </a:path>
                </a:pathLst>
              </a:custGeom>
              <a:solidFill>
                <a:srgbClr val="EB1A8A"/>
              </a:solidFill>
              <a:ln w="6500" cap="flat" cmpd="sng">
                <a:solidFill>
                  <a:srgbClr val="FF4A4A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19"/>
              <p:cNvSpPr/>
              <p:nvPr/>
            </p:nvSpPr>
            <p:spPr>
              <a:xfrm>
                <a:off x="1939700" y="3141625"/>
                <a:ext cx="598400" cy="703250"/>
              </a:xfrm>
              <a:custGeom>
                <a:avLst/>
                <a:gdLst/>
                <a:ahLst/>
                <a:cxnLst/>
                <a:rect l="l" t="t" r="r" b="b"/>
                <a:pathLst>
                  <a:path w="23936" h="28130" extrusionOk="0">
                    <a:moveTo>
                      <a:pt x="13789" y="28129"/>
                    </a:moveTo>
                    <a:cubicBezTo>
                      <a:pt x="19317" y="26471"/>
                      <a:pt x="23187" y="21560"/>
                      <a:pt x="23545" y="15805"/>
                    </a:cubicBezTo>
                    <a:cubicBezTo>
                      <a:pt x="23935" y="10049"/>
                      <a:pt x="20683" y="4683"/>
                      <a:pt x="15447" y="2341"/>
                    </a:cubicBezTo>
                    <a:cubicBezTo>
                      <a:pt x="10179" y="0"/>
                      <a:pt x="4033" y="1138"/>
                      <a:pt x="1" y="5236"/>
                    </a:cubicBezTo>
                    <a:lnTo>
                      <a:pt x="9789" y="14927"/>
                    </a:lnTo>
                    <a:close/>
                  </a:path>
                </a:pathLst>
              </a:custGeom>
              <a:solidFill>
                <a:srgbClr val="4A86E8"/>
              </a:solidFill>
              <a:ln w="13825" cap="flat" cmpd="sng">
                <a:solidFill>
                  <a:srgbClr val="A6C2F6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19"/>
              <p:cNvSpPr/>
              <p:nvPr/>
            </p:nvSpPr>
            <p:spPr>
              <a:xfrm>
                <a:off x="1004775" y="3270075"/>
                <a:ext cx="410575" cy="566675"/>
              </a:xfrm>
              <a:custGeom>
                <a:avLst/>
                <a:gdLst/>
                <a:ahLst/>
                <a:cxnLst/>
                <a:rect l="l" t="t" r="r" b="b"/>
                <a:pathLst>
                  <a:path w="16423" h="22667" extrusionOk="0">
                    <a:moveTo>
                      <a:pt x="13723" y="0"/>
                    </a:moveTo>
                    <a:cubicBezTo>
                      <a:pt x="16422" y="5821"/>
                      <a:pt x="6601" y="22374"/>
                      <a:pt x="0" y="22666"/>
                    </a:cubicBezTo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19"/>
              <p:cNvSpPr/>
              <p:nvPr/>
            </p:nvSpPr>
            <p:spPr>
              <a:xfrm>
                <a:off x="1004775" y="3270075"/>
                <a:ext cx="410575" cy="566675"/>
              </a:xfrm>
              <a:custGeom>
                <a:avLst/>
                <a:gdLst/>
                <a:ahLst/>
                <a:cxnLst/>
                <a:rect l="l" t="t" r="r" b="b"/>
                <a:pathLst>
                  <a:path w="16423" h="22667" fill="none" extrusionOk="0">
                    <a:moveTo>
                      <a:pt x="13723" y="0"/>
                    </a:moveTo>
                    <a:cubicBezTo>
                      <a:pt x="16422" y="5821"/>
                      <a:pt x="6601" y="22374"/>
                      <a:pt x="0" y="22666"/>
                    </a:cubicBezTo>
                  </a:path>
                </a:pathLst>
              </a:custGeom>
              <a:noFill/>
              <a:ln w="3250" cap="flat" cmpd="sng">
                <a:solidFill>
                  <a:srgbClr val="05A0C6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19"/>
              <p:cNvSpPr/>
              <p:nvPr/>
            </p:nvSpPr>
            <p:spPr>
              <a:xfrm>
                <a:off x="1874675" y="3270075"/>
                <a:ext cx="410575" cy="566675"/>
              </a:xfrm>
              <a:custGeom>
                <a:avLst/>
                <a:gdLst/>
                <a:ahLst/>
                <a:cxnLst/>
                <a:rect l="l" t="t" r="r" b="b"/>
                <a:pathLst>
                  <a:path w="16423" h="22667" extrusionOk="0">
                    <a:moveTo>
                      <a:pt x="2699" y="0"/>
                    </a:moveTo>
                    <a:cubicBezTo>
                      <a:pt x="0" y="5821"/>
                      <a:pt x="9821" y="22374"/>
                      <a:pt x="16422" y="22666"/>
                    </a:cubicBezTo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19"/>
              <p:cNvSpPr/>
              <p:nvPr/>
            </p:nvSpPr>
            <p:spPr>
              <a:xfrm>
                <a:off x="1874675" y="3270075"/>
                <a:ext cx="410575" cy="566675"/>
              </a:xfrm>
              <a:custGeom>
                <a:avLst/>
                <a:gdLst/>
                <a:ahLst/>
                <a:cxnLst/>
                <a:rect l="l" t="t" r="r" b="b"/>
                <a:pathLst>
                  <a:path w="16423" h="22667" fill="none" extrusionOk="0">
                    <a:moveTo>
                      <a:pt x="2699" y="0"/>
                    </a:moveTo>
                    <a:cubicBezTo>
                      <a:pt x="0" y="5821"/>
                      <a:pt x="9821" y="22374"/>
                      <a:pt x="16422" y="22666"/>
                    </a:cubicBezTo>
                  </a:path>
                </a:pathLst>
              </a:custGeom>
              <a:noFill/>
              <a:ln w="3250" cap="flat" cmpd="sng">
                <a:solidFill>
                  <a:srgbClr val="4A86E8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19"/>
              <p:cNvSpPr/>
              <p:nvPr/>
            </p:nvSpPr>
            <p:spPr>
              <a:xfrm>
                <a:off x="5416875" y="1428650"/>
                <a:ext cx="1280475" cy="1280475"/>
              </a:xfrm>
              <a:custGeom>
                <a:avLst/>
                <a:gdLst/>
                <a:ahLst/>
                <a:cxnLst/>
                <a:rect l="l" t="t" r="r" b="b"/>
                <a:pathLst>
                  <a:path w="51219" h="51219" extrusionOk="0">
                    <a:moveTo>
                      <a:pt x="25626" y="1"/>
                    </a:moveTo>
                    <a:cubicBezTo>
                      <a:pt x="39772" y="1"/>
                      <a:pt x="51218" y="11480"/>
                      <a:pt x="51218" y="25626"/>
                    </a:cubicBezTo>
                    <a:cubicBezTo>
                      <a:pt x="51218" y="39772"/>
                      <a:pt x="39772" y="51219"/>
                      <a:pt x="25626" y="51219"/>
                    </a:cubicBezTo>
                    <a:cubicBezTo>
                      <a:pt x="11479" y="51219"/>
                      <a:pt x="0" y="39772"/>
                      <a:pt x="0" y="25626"/>
                    </a:cubicBezTo>
                    <a:cubicBezTo>
                      <a:pt x="0" y="11480"/>
                      <a:pt x="11479" y="1"/>
                      <a:pt x="25626" y="1"/>
                    </a:cubicBezTo>
                    <a:close/>
                  </a:path>
                </a:pathLst>
              </a:custGeom>
              <a:solidFill>
                <a:srgbClr val="EB1A8A"/>
              </a:solidFill>
              <a:ln w="6500" cap="flat" cmpd="sng">
                <a:solidFill>
                  <a:srgbClr val="FF4A4A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19"/>
              <p:cNvSpPr/>
              <p:nvPr/>
            </p:nvSpPr>
            <p:spPr>
              <a:xfrm>
                <a:off x="6049375" y="1176625"/>
                <a:ext cx="703250" cy="598375"/>
              </a:xfrm>
              <a:custGeom>
                <a:avLst/>
                <a:gdLst/>
                <a:ahLst/>
                <a:cxnLst/>
                <a:rect l="l" t="t" r="r" b="b"/>
                <a:pathLst>
                  <a:path w="28130" h="23935" extrusionOk="0">
                    <a:moveTo>
                      <a:pt x="0" y="10114"/>
                    </a:moveTo>
                    <a:cubicBezTo>
                      <a:pt x="1659" y="4618"/>
                      <a:pt x="6569" y="716"/>
                      <a:pt x="12325" y="358"/>
                    </a:cubicBezTo>
                    <a:cubicBezTo>
                      <a:pt x="18049" y="0"/>
                      <a:pt x="23414" y="3220"/>
                      <a:pt x="25788" y="8488"/>
                    </a:cubicBezTo>
                    <a:cubicBezTo>
                      <a:pt x="28130" y="13724"/>
                      <a:pt x="26959" y="19870"/>
                      <a:pt x="22862" y="23935"/>
                    </a:cubicBezTo>
                    <a:lnTo>
                      <a:pt x="13203" y="14114"/>
                    </a:lnTo>
                    <a:close/>
                  </a:path>
                </a:pathLst>
              </a:custGeom>
              <a:solidFill>
                <a:srgbClr val="4A86E8"/>
              </a:solidFill>
              <a:ln w="13825" cap="flat" cmpd="sng">
                <a:solidFill>
                  <a:srgbClr val="A6C2F6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19"/>
              <p:cNvSpPr/>
              <p:nvPr/>
            </p:nvSpPr>
            <p:spPr>
              <a:xfrm>
                <a:off x="6052625" y="2366850"/>
                <a:ext cx="703250" cy="598375"/>
              </a:xfrm>
              <a:custGeom>
                <a:avLst/>
                <a:gdLst/>
                <a:ahLst/>
                <a:cxnLst/>
                <a:rect l="l" t="t" r="r" b="b"/>
                <a:pathLst>
                  <a:path w="28130" h="23935" extrusionOk="0">
                    <a:moveTo>
                      <a:pt x="0" y="13788"/>
                    </a:moveTo>
                    <a:cubicBezTo>
                      <a:pt x="1659" y="19284"/>
                      <a:pt x="6569" y="23186"/>
                      <a:pt x="12325" y="23544"/>
                    </a:cubicBezTo>
                    <a:cubicBezTo>
                      <a:pt x="18049" y="23934"/>
                      <a:pt x="23415" y="20682"/>
                      <a:pt x="25756" y="15447"/>
                    </a:cubicBezTo>
                    <a:cubicBezTo>
                      <a:pt x="28130" y="10179"/>
                      <a:pt x="26959" y="4032"/>
                      <a:pt x="22862" y="0"/>
                    </a:cubicBezTo>
                    <a:lnTo>
                      <a:pt x="13203" y="9788"/>
                    </a:lnTo>
                    <a:close/>
                  </a:path>
                </a:pathLst>
              </a:custGeom>
              <a:solidFill>
                <a:srgbClr val="4A86E8"/>
              </a:solidFill>
              <a:ln w="13825" cap="flat" cmpd="sng">
                <a:solidFill>
                  <a:srgbClr val="A6C2F6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19"/>
              <p:cNvSpPr/>
              <p:nvPr/>
            </p:nvSpPr>
            <p:spPr>
              <a:xfrm>
                <a:off x="6057500" y="2299350"/>
                <a:ext cx="566675" cy="409775"/>
              </a:xfrm>
              <a:custGeom>
                <a:avLst/>
                <a:gdLst/>
                <a:ahLst/>
                <a:cxnLst/>
                <a:rect l="l" t="t" r="r" b="b"/>
                <a:pathLst>
                  <a:path w="22667" h="16391" extrusionOk="0">
                    <a:moveTo>
                      <a:pt x="22667" y="2700"/>
                    </a:moveTo>
                    <a:cubicBezTo>
                      <a:pt x="16846" y="1"/>
                      <a:pt x="293" y="9789"/>
                      <a:pt x="1" y="16391"/>
                    </a:cubicBezTo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19"/>
              <p:cNvSpPr/>
              <p:nvPr/>
            </p:nvSpPr>
            <p:spPr>
              <a:xfrm>
                <a:off x="6057500" y="2299350"/>
                <a:ext cx="566675" cy="409775"/>
              </a:xfrm>
              <a:custGeom>
                <a:avLst/>
                <a:gdLst/>
                <a:ahLst/>
                <a:cxnLst/>
                <a:rect l="l" t="t" r="r" b="b"/>
                <a:pathLst>
                  <a:path w="22667" h="16391" fill="none" extrusionOk="0">
                    <a:moveTo>
                      <a:pt x="22667" y="2700"/>
                    </a:moveTo>
                    <a:cubicBezTo>
                      <a:pt x="16846" y="1"/>
                      <a:pt x="293" y="9789"/>
                      <a:pt x="1" y="16391"/>
                    </a:cubicBezTo>
                  </a:path>
                </a:pathLst>
              </a:custGeom>
              <a:noFill/>
              <a:ln w="3250" cap="flat" cmpd="sng">
                <a:solidFill>
                  <a:srgbClr val="05A0C6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19"/>
              <p:cNvSpPr/>
              <p:nvPr/>
            </p:nvSpPr>
            <p:spPr>
              <a:xfrm>
                <a:off x="6057500" y="1428650"/>
                <a:ext cx="566675" cy="410575"/>
              </a:xfrm>
              <a:custGeom>
                <a:avLst/>
                <a:gdLst/>
                <a:ahLst/>
                <a:cxnLst/>
                <a:rect l="l" t="t" r="r" b="b"/>
                <a:pathLst>
                  <a:path w="22667" h="16423" extrusionOk="0">
                    <a:moveTo>
                      <a:pt x="22667" y="13724"/>
                    </a:moveTo>
                    <a:cubicBezTo>
                      <a:pt x="16846" y="16423"/>
                      <a:pt x="293" y="6635"/>
                      <a:pt x="1" y="1"/>
                    </a:cubicBezTo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19"/>
              <p:cNvSpPr/>
              <p:nvPr/>
            </p:nvSpPr>
            <p:spPr>
              <a:xfrm>
                <a:off x="6057500" y="1428650"/>
                <a:ext cx="566675" cy="410575"/>
              </a:xfrm>
              <a:custGeom>
                <a:avLst/>
                <a:gdLst/>
                <a:ahLst/>
                <a:cxnLst/>
                <a:rect l="l" t="t" r="r" b="b"/>
                <a:pathLst>
                  <a:path w="22667" h="16423" fill="none" extrusionOk="0">
                    <a:moveTo>
                      <a:pt x="22667" y="13724"/>
                    </a:moveTo>
                    <a:cubicBezTo>
                      <a:pt x="16846" y="16423"/>
                      <a:pt x="293" y="6635"/>
                      <a:pt x="1" y="1"/>
                    </a:cubicBezTo>
                  </a:path>
                </a:pathLst>
              </a:custGeom>
              <a:noFill/>
              <a:ln w="3250" cap="flat" cmpd="sng">
                <a:solidFill>
                  <a:srgbClr val="05A0C6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19"/>
              <p:cNvSpPr/>
              <p:nvPr/>
            </p:nvSpPr>
            <p:spPr>
              <a:xfrm>
                <a:off x="2792525" y="1434350"/>
                <a:ext cx="1462600" cy="1462575"/>
              </a:xfrm>
              <a:custGeom>
                <a:avLst/>
                <a:gdLst/>
                <a:ahLst/>
                <a:cxnLst/>
                <a:rect l="l" t="t" r="r" b="b"/>
                <a:pathLst>
                  <a:path w="58504" h="58503" extrusionOk="0">
                    <a:moveTo>
                      <a:pt x="51414" y="42048"/>
                    </a:moveTo>
                    <a:cubicBezTo>
                      <a:pt x="58504" y="29821"/>
                      <a:pt x="54308" y="14146"/>
                      <a:pt x="42049" y="7089"/>
                    </a:cubicBezTo>
                    <a:cubicBezTo>
                      <a:pt x="29789" y="0"/>
                      <a:pt x="14147" y="4195"/>
                      <a:pt x="7057" y="16455"/>
                    </a:cubicBezTo>
                    <a:cubicBezTo>
                      <a:pt x="1" y="28715"/>
                      <a:pt x="4196" y="44357"/>
                      <a:pt x="16423" y="51446"/>
                    </a:cubicBezTo>
                    <a:cubicBezTo>
                      <a:pt x="28683" y="58503"/>
                      <a:pt x="44357" y="54308"/>
                      <a:pt x="51414" y="42048"/>
                    </a:cubicBezTo>
                    <a:close/>
                  </a:path>
                </a:pathLst>
              </a:custGeom>
              <a:solidFill>
                <a:srgbClr val="EB1A8A"/>
              </a:solidFill>
              <a:ln w="6500" cap="flat" cmpd="sng">
                <a:solidFill>
                  <a:srgbClr val="FF4A4A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19"/>
              <p:cNvSpPr/>
              <p:nvPr/>
            </p:nvSpPr>
            <p:spPr>
              <a:xfrm>
                <a:off x="4060800" y="1786375"/>
                <a:ext cx="457725" cy="739025"/>
              </a:xfrm>
              <a:custGeom>
                <a:avLst/>
                <a:gdLst/>
                <a:ahLst/>
                <a:cxnLst/>
                <a:rect l="l" t="t" r="r" b="b"/>
                <a:pathLst>
                  <a:path w="18309" h="29561" extrusionOk="0">
                    <a:moveTo>
                      <a:pt x="521" y="28227"/>
                    </a:moveTo>
                    <a:cubicBezTo>
                      <a:pt x="6114" y="29560"/>
                      <a:pt x="11935" y="27251"/>
                      <a:pt x="15122" y="22439"/>
                    </a:cubicBezTo>
                    <a:cubicBezTo>
                      <a:pt x="18309" y="17658"/>
                      <a:pt x="18179" y="11382"/>
                      <a:pt x="14829" y="6732"/>
                    </a:cubicBezTo>
                    <a:cubicBezTo>
                      <a:pt x="11447" y="2081"/>
                      <a:pt x="5529" y="0"/>
                      <a:pt x="0" y="1529"/>
                    </a:cubicBezTo>
                    <a:lnTo>
                      <a:pt x="3643" y="14829"/>
                    </a:lnTo>
                    <a:close/>
                  </a:path>
                </a:pathLst>
              </a:custGeom>
              <a:solidFill>
                <a:srgbClr val="4A86E8"/>
              </a:solidFill>
              <a:ln w="13825" cap="flat" cmpd="sng">
                <a:solidFill>
                  <a:srgbClr val="A6C2F6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19"/>
              <p:cNvSpPr/>
              <p:nvPr/>
            </p:nvSpPr>
            <p:spPr>
              <a:xfrm>
                <a:off x="2843750" y="1255475"/>
                <a:ext cx="705700" cy="592700"/>
              </a:xfrm>
              <a:custGeom>
                <a:avLst/>
                <a:gdLst/>
                <a:ahLst/>
                <a:cxnLst/>
                <a:rect l="l" t="t" r="r" b="b"/>
                <a:pathLst>
                  <a:path w="28228" h="23708" extrusionOk="0">
                    <a:moveTo>
                      <a:pt x="4846" y="23708"/>
                    </a:moveTo>
                    <a:cubicBezTo>
                      <a:pt x="911" y="19513"/>
                      <a:pt x="0" y="13334"/>
                      <a:pt x="2537" y="8163"/>
                    </a:cubicBezTo>
                    <a:cubicBezTo>
                      <a:pt x="5106" y="3025"/>
                      <a:pt x="10569" y="1"/>
                      <a:pt x="16293" y="586"/>
                    </a:cubicBezTo>
                    <a:cubicBezTo>
                      <a:pt x="22016" y="1172"/>
                      <a:pt x="26797" y="5237"/>
                      <a:pt x="28227" y="10830"/>
                    </a:cubicBezTo>
                    <a:lnTo>
                      <a:pt x="14894" y="14309"/>
                    </a:lnTo>
                    <a:close/>
                  </a:path>
                </a:pathLst>
              </a:custGeom>
              <a:solidFill>
                <a:srgbClr val="4A86E8"/>
              </a:solidFill>
              <a:ln w="13825" cap="flat" cmpd="sng">
                <a:solidFill>
                  <a:srgbClr val="A6C2F6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19"/>
              <p:cNvSpPr/>
              <p:nvPr/>
            </p:nvSpPr>
            <p:spPr>
              <a:xfrm>
                <a:off x="2968950" y="1526200"/>
                <a:ext cx="580500" cy="395150"/>
              </a:xfrm>
              <a:custGeom>
                <a:avLst/>
                <a:gdLst/>
                <a:ahLst/>
                <a:cxnLst/>
                <a:rect l="l" t="t" r="r" b="b"/>
                <a:pathLst>
                  <a:path w="23220" h="15806" extrusionOk="0">
                    <a:moveTo>
                      <a:pt x="23219" y="1"/>
                    </a:moveTo>
                    <a:cubicBezTo>
                      <a:pt x="22667" y="6375"/>
                      <a:pt x="5886" y="15805"/>
                      <a:pt x="0" y="12781"/>
                    </a:cubicBezTo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19"/>
              <p:cNvSpPr/>
              <p:nvPr/>
            </p:nvSpPr>
            <p:spPr>
              <a:xfrm>
                <a:off x="2968950" y="1526200"/>
                <a:ext cx="580500" cy="395150"/>
              </a:xfrm>
              <a:custGeom>
                <a:avLst/>
                <a:gdLst/>
                <a:ahLst/>
                <a:cxnLst/>
                <a:rect l="l" t="t" r="r" b="b"/>
                <a:pathLst>
                  <a:path w="23220" h="15806" fill="none" extrusionOk="0">
                    <a:moveTo>
                      <a:pt x="23219" y="1"/>
                    </a:moveTo>
                    <a:cubicBezTo>
                      <a:pt x="22667" y="6375"/>
                      <a:pt x="5886" y="15805"/>
                      <a:pt x="0" y="12781"/>
                    </a:cubicBezTo>
                  </a:path>
                </a:pathLst>
              </a:custGeom>
              <a:noFill/>
              <a:ln w="3250" cap="flat" cmpd="sng">
                <a:solidFill>
                  <a:srgbClr val="05A0C6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19"/>
              <p:cNvSpPr/>
              <p:nvPr/>
            </p:nvSpPr>
            <p:spPr>
              <a:xfrm>
                <a:off x="3933150" y="1822950"/>
                <a:ext cx="144750" cy="662600"/>
              </a:xfrm>
              <a:custGeom>
                <a:avLst/>
                <a:gdLst/>
                <a:ahLst/>
                <a:cxnLst/>
                <a:rect l="l" t="t" r="r" b="b"/>
                <a:pathLst>
                  <a:path w="5790" h="26504" extrusionOk="0">
                    <a:moveTo>
                      <a:pt x="5269" y="0"/>
                    </a:moveTo>
                    <a:cubicBezTo>
                      <a:pt x="1" y="3708"/>
                      <a:pt x="228" y="22927"/>
                      <a:pt x="5789" y="26504"/>
                    </a:cubicBezTo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19"/>
              <p:cNvSpPr/>
              <p:nvPr/>
            </p:nvSpPr>
            <p:spPr>
              <a:xfrm>
                <a:off x="3933150" y="1822950"/>
                <a:ext cx="144750" cy="662600"/>
              </a:xfrm>
              <a:custGeom>
                <a:avLst/>
                <a:gdLst/>
                <a:ahLst/>
                <a:cxnLst/>
                <a:rect l="l" t="t" r="r" b="b"/>
                <a:pathLst>
                  <a:path w="5790" h="26504" fill="none" extrusionOk="0">
                    <a:moveTo>
                      <a:pt x="5269" y="0"/>
                    </a:moveTo>
                    <a:cubicBezTo>
                      <a:pt x="1" y="3708"/>
                      <a:pt x="228" y="22927"/>
                      <a:pt x="5789" y="26504"/>
                    </a:cubicBezTo>
                  </a:path>
                </a:pathLst>
              </a:custGeom>
              <a:solidFill>
                <a:srgbClr val="4A86E8"/>
              </a:solidFill>
              <a:ln w="3250" cap="flat" cmpd="sng">
                <a:solidFill>
                  <a:srgbClr val="4A86E8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19"/>
              <p:cNvSpPr/>
              <p:nvPr/>
            </p:nvSpPr>
            <p:spPr>
              <a:xfrm>
                <a:off x="4496550" y="2122125"/>
                <a:ext cx="921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6846" h="1" fill="none" extrusionOk="0">
                    <a:moveTo>
                      <a:pt x="1" y="1"/>
                    </a:moveTo>
                    <a:lnTo>
                      <a:pt x="36846" y="1"/>
                    </a:lnTo>
                  </a:path>
                </a:pathLst>
              </a:custGeom>
              <a:noFill/>
              <a:ln w="9750" cap="flat" cmpd="sng">
                <a:solidFill>
                  <a:srgbClr val="000000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19"/>
              <p:cNvSpPr/>
              <p:nvPr/>
            </p:nvSpPr>
            <p:spPr>
              <a:xfrm>
                <a:off x="2433200" y="2598550"/>
                <a:ext cx="651225" cy="651225"/>
              </a:xfrm>
              <a:custGeom>
                <a:avLst/>
                <a:gdLst/>
                <a:ahLst/>
                <a:cxnLst/>
                <a:rect l="l" t="t" r="r" b="b"/>
                <a:pathLst>
                  <a:path w="26049" h="26049" fill="none" extrusionOk="0">
                    <a:moveTo>
                      <a:pt x="0" y="26048"/>
                    </a:moveTo>
                    <a:lnTo>
                      <a:pt x="26048" y="0"/>
                    </a:lnTo>
                  </a:path>
                </a:pathLst>
              </a:custGeom>
              <a:noFill/>
              <a:ln w="9750" cap="flat" cmpd="sng">
                <a:solidFill>
                  <a:srgbClr val="000000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19"/>
              <p:cNvSpPr/>
              <p:nvPr/>
            </p:nvSpPr>
            <p:spPr>
              <a:xfrm>
                <a:off x="749475" y="3138350"/>
                <a:ext cx="598400" cy="703275"/>
              </a:xfrm>
              <a:custGeom>
                <a:avLst/>
                <a:gdLst/>
                <a:ahLst/>
                <a:cxnLst/>
                <a:rect l="l" t="t" r="r" b="b"/>
                <a:pathLst>
                  <a:path w="23936" h="28131" extrusionOk="0">
                    <a:moveTo>
                      <a:pt x="10114" y="28130"/>
                    </a:moveTo>
                    <a:cubicBezTo>
                      <a:pt x="4619" y="26472"/>
                      <a:pt x="716" y="21561"/>
                      <a:pt x="359" y="15805"/>
                    </a:cubicBezTo>
                    <a:cubicBezTo>
                      <a:pt x="1" y="10082"/>
                      <a:pt x="3220" y="4716"/>
                      <a:pt x="8488" y="2342"/>
                    </a:cubicBezTo>
                    <a:cubicBezTo>
                      <a:pt x="13724" y="1"/>
                      <a:pt x="19903" y="1172"/>
                      <a:pt x="23935" y="5269"/>
                    </a:cubicBezTo>
                    <a:lnTo>
                      <a:pt x="14114" y="14927"/>
                    </a:lnTo>
                    <a:close/>
                  </a:path>
                </a:pathLst>
              </a:custGeom>
              <a:solidFill>
                <a:srgbClr val="4A86E8"/>
              </a:solidFill>
              <a:ln w="13825" cap="flat" cmpd="sng">
                <a:solidFill>
                  <a:srgbClr val="A6C2F6"/>
                </a:solidFill>
                <a:prstDash val="solid"/>
                <a:miter lim="325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060" name="Google Shape;1060;p19"/>
            <p:cNvCxnSpPr/>
            <p:nvPr/>
          </p:nvCxnSpPr>
          <p:spPr>
            <a:xfrm rot="10800000">
              <a:off x="4826319" y="1675320"/>
              <a:ext cx="0" cy="3000300"/>
            </a:xfrm>
            <a:prstGeom prst="straightConnector1">
              <a:avLst/>
            </a:prstGeom>
            <a:noFill/>
            <a:ln w="28575" cap="flat" cmpd="sng">
              <a:solidFill>
                <a:srgbClr val="4A86E8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061" name="Google Shape;1061;p19"/>
            <p:cNvSpPr txBox="1"/>
            <p:nvPr/>
          </p:nvSpPr>
          <p:spPr>
            <a:xfrm>
              <a:off x="7250325" y="1937825"/>
              <a:ext cx="1743300" cy="69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HYDROGEN BONDING OCCURS BETWEEN NEIGHBORING WATER MOLECULES. THIS CREATES AN UNBROKEN CHAIN</a:t>
              </a:r>
              <a:r>
                <a:rPr lang="en" sz="900" b="1">
                  <a:latin typeface="Kalam"/>
                  <a:ea typeface="Kalam"/>
                  <a:cs typeface="Kalam"/>
                  <a:sym typeface="Kalam"/>
                </a:rPr>
                <a:t> </a:t>
              </a: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OF WATER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062" name="Google Shape;1062;p19"/>
            <p:cNvSpPr txBox="1"/>
            <p:nvPr/>
          </p:nvSpPr>
          <p:spPr>
            <a:xfrm>
              <a:off x="3605025" y="2911925"/>
              <a:ext cx="11571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solidFill>
                    <a:srgbClr val="4A86E8"/>
                  </a:solidFill>
                  <a:latin typeface="Kalam"/>
                  <a:ea typeface="Kalam"/>
                  <a:cs typeface="Kalam"/>
                  <a:sym typeface="Kalam"/>
                </a:rPr>
                <a:t>WATER TRAVELS FROM ROOTS TO SHOOTS</a:t>
              </a:r>
              <a:endParaRPr sz="900" dirty="0">
                <a:solidFill>
                  <a:srgbClr val="4A86E8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063" name="Google Shape;1063;p19"/>
            <p:cNvSpPr txBox="1"/>
            <p:nvPr/>
          </p:nvSpPr>
          <p:spPr>
            <a:xfrm>
              <a:off x="6649850" y="2911923"/>
              <a:ext cx="1343400" cy="52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latin typeface="Kalam"/>
                  <a:ea typeface="Kalam"/>
                  <a:cs typeface="Kalam"/>
                  <a:sym typeface="Kalam"/>
                </a:rPr>
                <a:t>THE WALLS OF THE XYLEM ARE LIGNIFIED FOR EXTRA STRENGTH</a:t>
              </a:r>
              <a:endParaRPr sz="9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064" name="Google Shape;1064;p19"/>
            <p:cNvSpPr txBox="1"/>
            <p:nvPr/>
          </p:nvSpPr>
          <p:spPr>
            <a:xfrm>
              <a:off x="4927163" y="668488"/>
              <a:ext cx="17877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AS WATER EVAPORATES FROM THE LEAVES, WATER IS SUCKED UP THE XYLEM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070" name="Google Shape;1070;p20"/>
          <p:cNvSpPr txBox="1"/>
          <p:nvPr/>
        </p:nvSpPr>
        <p:spPr>
          <a:xfrm>
            <a:off x="752975" y="1684800"/>
            <a:ext cx="3311100" cy="17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Water is described as a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cohesive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molecule because it sticks to other water molecules.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This is due to its ability to form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hydrogen bonds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with neighboring water molecules.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This allows water to be transported up the xylem in a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continuous stream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071" name="Google Shape;1071;p20"/>
          <p:cNvGrpSpPr/>
          <p:nvPr/>
        </p:nvGrpSpPr>
        <p:grpSpPr>
          <a:xfrm>
            <a:off x="4857400" y="886800"/>
            <a:ext cx="3244907" cy="3369894"/>
            <a:chOff x="5385925" y="867200"/>
            <a:chExt cx="2949915" cy="3063540"/>
          </a:xfrm>
        </p:grpSpPr>
        <p:sp>
          <p:nvSpPr>
            <p:cNvPr id="1072" name="Google Shape;1072;p20"/>
            <p:cNvSpPr/>
            <p:nvPr/>
          </p:nvSpPr>
          <p:spPr>
            <a:xfrm>
              <a:off x="6621385" y="867200"/>
              <a:ext cx="319545" cy="318300"/>
            </a:xfrm>
            <a:custGeom>
              <a:avLst/>
              <a:gdLst/>
              <a:ahLst/>
              <a:cxnLst/>
              <a:rect l="l" t="t" r="r" b="b"/>
              <a:pathLst>
                <a:path w="21303" h="21220" extrusionOk="0">
                  <a:moveTo>
                    <a:pt x="10338" y="210"/>
                  </a:moveTo>
                  <a:cubicBezTo>
                    <a:pt x="16113" y="1"/>
                    <a:pt x="20968" y="4563"/>
                    <a:pt x="21135" y="10380"/>
                  </a:cubicBezTo>
                  <a:cubicBezTo>
                    <a:pt x="21303" y="12556"/>
                    <a:pt x="17997" y="16239"/>
                    <a:pt x="15109" y="18123"/>
                  </a:cubicBezTo>
                  <a:cubicBezTo>
                    <a:pt x="12556" y="19755"/>
                    <a:pt x="9375" y="21220"/>
                    <a:pt x="7032" y="20508"/>
                  </a:cubicBezTo>
                  <a:cubicBezTo>
                    <a:pt x="3139" y="19085"/>
                    <a:pt x="293" y="15402"/>
                    <a:pt x="168" y="11008"/>
                  </a:cubicBezTo>
                  <a:cubicBezTo>
                    <a:pt x="1" y="5191"/>
                    <a:pt x="4562" y="378"/>
                    <a:pt x="10338" y="210"/>
                  </a:cubicBezTo>
                  <a:close/>
                </a:path>
              </a:pathLst>
            </a:custGeom>
            <a:solidFill>
              <a:srgbClr val="AAA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0"/>
            <p:cNvSpPr/>
            <p:nvPr/>
          </p:nvSpPr>
          <p:spPr>
            <a:xfrm>
              <a:off x="6650260" y="983345"/>
              <a:ext cx="586980" cy="587610"/>
            </a:xfrm>
            <a:custGeom>
              <a:avLst/>
              <a:gdLst/>
              <a:ahLst/>
              <a:cxnLst/>
              <a:rect l="l" t="t" r="r" b="b"/>
              <a:pathLst>
                <a:path w="39132" h="39174" extrusionOk="0">
                  <a:moveTo>
                    <a:pt x="39132" y="19587"/>
                  </a:moveTo>
                  <a:cubicBezTo>
                    <a:pt x="39132" y="30426"/>
                    <a:pt x="30385" y="39173"/>
                    <a:pt x="19587" y="39173"/>
                  </a:cubicBezTo>
                  <a:cubicBezTo>
                    <a:pt x="8748" y="39173"/>
                    <a:pt x="1" y="30426"/>
                    <a:pt x="1" y="19587"/>
                  </a:cubicBezTo>
                  <a:cubicBezTo>
                    <a:pt x="1" y="8789"/>
                    <a:pt x="8748" y="0"/>
                    <a:pt x="19587" y="0"/>
                  </a:cubicBezTo>
                  <a:cubicBezTo>
                    <a:pt x="30385" y="0"/>
                    <a:pt x="39132" y="8789"/>
                    <a:pt x="39132" y="19587"/>
                  </a:cubicBezTo>
                  <a:close/>
                </a:path>
              </a:pathLst>
            </a:custGeom>
            <a:solidFill>
              <a:srgbClr val="B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0"/>
            <p:cNvSpPr/>
            <p:nvPr/>
          </p:nvSpPr>
          <p:spPr>
            <a:xfrm>
              <a:off x="6640225" y="2293505"/>
              <a:ext cx="587595" cy="587610"/>
            </a:xfrm>
            <a:custGeom>
              <a:avLst/>
              <a:gdLst/>
              <a:ahLst/>
              <a:cxnLst/>
              <a:rect l="l" t="t" r="r" b="b"/>
              <a:pathLst>
                <a:path w="39173" h="39174" extrusionOk="0">
                  <a:moveTo>
                    <a:pt x="39173" y="19587"/>
                  </a:moveTo>
                  <a:cubicBezTo>
                    <a:pt x="39173" y="30426"/>
                    <a:pt x="30384" y="39173"/>
                    <a:pt x="19587" y="39173"/>
                  </a:cubicBezTo>
                  <a:cubicBezTo>
                    <a:pt x="8747" y="39173"/>
                    <a:pt x="0" y="30426"/>
                    <a:pt x="0" y="19587"/>
                  </a:cubicBezTo>
                  <a:cubicBezTo>
                    <a:pt x="0" y="8789"/>
                    <a:pt x="8747" y="0"/>
                    <a:pt x="19587" y="0"/>
                  </a:cubicBezTo>
                  <a:cubicBezTo>
                    <a:pt x="30384" y="0"/>
                    <a:pt x="39173" y="8789"/>
                    <a:pt x="39173" y="19587"/>
                  </a:cubicBezTo>
                  <a:close/>
                </a:path>
              </a:pathLst>
            </a:custGeom>
            <a:solidFill>
              <a:srgbClr val="B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0"/>
            <p:cNvSpPr/>
            <p:nvPr/>
          </p:nvSpPr>
          <p:spPr>
            <a:xfrm>
              <a:off x="7720615" y="3434795"/>
              <a:ext cx="450120" cy="436305"/>
            </a:xfrm>
            <a:custGeom>
              <a:avLst/>
              <a:gdLst/>
              <a:ahLst/>
              <a:cxnLst/>
              <a:rect l="l" t="t" r="r" b="b"/>
              <a:pathLst>
                <a:path w="30008" h="29087" extrusionOk="0">
                  <a:moveTo>
                    <a:pt x="4353" y="21470"/>
                  </a:moveTo>
                  <a:cubicBezTo>
                    <a:pt x="0" y="15276"/>
                    <a:pt x="1465" y="6780"/>
                    <a:pt x="7617" y="2428"/>
                  </a:cubicBezTo>
                  <a:cubicBezTo>
                    <a:pt x="9835" y="670"/>
                    <a:pt x="16448" y="0"/>
                    <a:pt x="20508" y="1800"/>
                  </a:cubicBezTo>
                  <a:cubicBezTo>
                    <a:pt x="24149" y="3432"/>
                    <a:pt x="27832" y="7408"/>
                    <a:pt x="28752" y="10463"/>
                  </a:cubicBezTo>
                  <a:cubicBezTo>
                    <a:pt x="30008" y="15736"/>
                    <a:pt x="28041" y="21428"/>
                    <a:pt x="23353" y="24734"/>
                  </a:cubicBezTo>
                  <a:cubicBezTo>
                    <a:pt x="17201" y="29087"/>
                    <a:pt x="8705" y="27622"/>
                    <a:pt x="4353" y="21470"/>
                  </a:cubicBezTo>
                  <a:close/>
                </a:path>
              </a:pathLst>
            </a:custGeom>
            <a:solidFill>
              <a:srgbClr val="AAA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0"/>
            <p:cNvSpPr/>
            <p:nvPr/>
          </p:nvSpPr>
          <p:spPr>
            <a:xfrm>
              <a:off x="7653445" y="3125300"/>
              <a:ext cx="586980" cy="587610"/>
            </a:xfrm>
            <a:custGeom>
              <a:avLst/>
              <a:gdLst/>
              <a:ahLst/>
              <a:cxnLst/>
              <a:rect l="l" t="t" r="r" b="b"/>
              <a:pathLst>
                <a:path w="39132" h="39174" extrusionOk="0">
                  <a:moveTo>
                    <a:pt x="39131" y="19587"/>
                  </a:moveTo>
                  <a:cubicBezTo>
                    <a:pt x="39131" y="30385"/>
                    <a:pt x="30384" y="39173"/>
                    <a:pt x="19587" y="39173"/>
                  </a:cubicBezTo>
                  <a:cubicBezTo>
                    <a:pt x="8747" y="39173"/>
                    <a:pt x="0" y="30385"/>
                    <a:pt x="0" y="19587"/>
                  </a:cubicBezTo>
                  <a:cubicBezTo>
                    <a:pt x="0" y="8747"/>
                    <a:pt x="8747" y="0"/>
                    <a:pt x="19587" y="0"/>
                  </a:cubicBezTo>
                  <a:cubicBezTo>
                    <a:pt x="30384" y="0"/>
                    <a:pt x="39131" y="8747"/>
                    <a:pt x="39131" y="19587"/>
                  </a:cubicBezTo>
                  <a:close/>
                </a:path>
              </a:pathLst>
            </a:custGeom>
            <a:solidFill>
              <a:srgbClr val="A2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0"/>
            <p:cNvSpPr/>
            <p:nvPr/>
          </p:nvSpPr>
          <p:spPr>
            <a:xfrm>
              <a:off x="6223375" y="3181805"/>
              <a:ext cx="443850" cy="376665"/>
            </a:xfrm>
            <a:custGeom>
              <a:avLst/>
              <a:gdLst/>
              <a:ahLst/>
              <a:cxnLst/>
              <a:rect l="l" t="t" r="r" b="b"/>
              <a:pathLst>
                <a:path w="29590" h="25111" extrusionOk="0">
                  <a:moveTo>
                    <a:pt x="24442" y="5692"/>
                  </a:moveTo>
                  <a:cubicBezTo>
                    <a:pt x="29590" y="11133"/>
                    <a:pt x="28878" y="19838"/>
                    <a:pt x="24191" y="24232"/>
                  </a:cubicBezTo>
                  <a:cubicBezTo>
                    <a:pt x="21847" y="25111"/>
                    <a:pt x="17746" y="25027"/>
                    <a:pt x="13100" y="24190"/>
                  </a:cubicBezTo>
                  <a:cubicBezTo>
                    <a:pt x="9166" y="23437"/>
                    <a:pt x="5400" y="22098"/>
                    <a:pt x="1968" y="19670"/>
                  </a:cubicBezTo>
                  <a:cubicBezTo>
                    <a:pt x="1" y="14648"/>
                    <a:pt x="1005" y="9124"/>
                    <a:pt x="5148" y="5148"/>
                  </a:cubicBezTo>
                  <a:cubicBezTo>
                    <a:pt x="10589" y="0"/>
                    <a:pt x="19252" y="209"/>
                    <a:pt x="24442" y="5692"/>
                  </a:cubicBezTo>
                  <a:close/>
                </a:path>
              </a:pathLst>
            </a:custGeom>
            <a:solidFill>
              <a:srgbClr val="AAA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0"/>
            <p:cNvSpPr/>
            <p:nvPr/>
          </p:nvSpPr>
          <p:spPr>
            <a:xfrm>
              <a:off x="6013075" y="3343130"/>
              <a:ext cx="587610" cy="587610"/>
            </a:xfrm>
            <a:custGeom>
              <a:avLst/>
              <a:gdLst/>
              <a:ahLst/>
              <a:cxnLst/>
              <a:rect l="l" t="t" r="r" b="b"/>
              <a:pathLst>
                <a:path w="39174" h="39174" extrusionOk="0">
                  <a:moveTo>
                    <a:pt x="39173" y="19587"/>
                  </a:moveTo>
                  <a:cubicBezTo>
                    <a:pt x="39173" y="30385"/>
                    <a:pt x="30385" y="39174"/>
                    <a:pt x="19587" y="39174"/>
                  </a:cubicBezTo>
                  <a:cubicBezTo>
                    <a:pt x="8789" y="39174"/>
                    <a:pt x="0" y="30385"/>
                    <a:pt x="0" y="19587"/>
                  </a:cubicBezTo>
                  <a:cubicBezTo>
                    <a:pt x="0" y="8748"/>
                    <a:pt x="8789" y="1"/>
                    <a:pt x="19587" y="1"/>
                  </a:cubicBezTo>
                  <a:cubicBezTo>
                    <a:pt x="30385" y="1"/>
                    <a:pt x="39173" y="8748"/>
                    <a:pt x="39173" y="19587"/>
                  </a:cubicBezTo>
                  <a:close/>
                </a:path>
              </a:pathLst>
            </a:custGeom>
            <a:solidFill>
              <a:srgbClr val="9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0"/>
            <p:cNvSpPr/>
            <p:nvPr/>
          </p:nvSpPr>
          <p:spPr>
            <a:xfrm>
              <a:off x="5418580" y="2842175"/>
              <a:ext cx="293805" cy="266820"/>
            </a:xfrm>
            <a:custGeom>
              <a:avLst/>
              <a:gdLst/>
              <a:ahLst/>
              <a:cxnLst/>
              <a:rect l="l" t="t" r="r" b="b"/>
              <a:pathLst>
                <a:path w="19587" h="17788" extrusionOk="0">
                  <a:moveTo>
                    <a:pt x="4436" y="14649"/>
                  </a:moveTo>
                  <a:cubicBezTo>
                    <a:pt x="586" y="11552"/>
                    <a:pt x="0" y="5943"/>
                    <a:pt x="3097" y="2093"/>
                  </a:cubicBezTo>
                  <a:cubicBezTo>
                    <a:pt x="4185" y="586"/>
                    <a:pt x="8412" y="1"/>
                    <a:pt x="11300" y="419"/>
                  </a:cubicBezTo>
                  <a:cubicBezTo>
                    <a:pt x="13853" y="754"/>
                    <a:pt x="16741" y="1591"/>
                    <a:pt x="17871" y="3349"/>
                  </a:cubicBezTo>
                  <a:cubicBezTo>
                    <a:pt x="19587" y="6446"/>
                    <a:pt x="19377" y="10380"/>
                    <a:pt x="17034" y="13309"/>
                  </a:cubicBezTo>
                  <a:cubicBezTo>
                    <a:pt x="13937" y="17160"/>
                    <a:pt x="8287" y="17787"/>
                    <a:pt x="4436" y="14649"/>
                  </a:cubicBezTo>
                  <a:close/>
                </a:path>
              </a:pathLst>
            </a:custGeom>
            <a:solidFill>
              <a:srgbClr val="AAA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0"/>
            <p:cNvSpPr/>
            <p:nvPr/>
          </p:nvSpPr>
          <p:spPr>
            <a:xfrm>
              <a:off x="5385925" y="2603615"/>
              <a:ext cx="382965" cy="382965"/>
            </a:xfrm>
            <a:custGeom>
              <a:avLst/>
              <a:gdLst/>
              <a:ahLst/>
              <a:cxnLst/>
              <a:rect l="l" t="t" r="r" b="b"/>
              <a:pathLst>
                <a:path w="25531" h="25531" extrusionOk="0">
                  <a:moveTo>
                    <a:pt x="25530" y="12766"/>
                  </a:moveTo>
                  <a:cubicBezTo>
                    <a:pt x="25530" y="19839"/>
                    <a:pt x="19838" y="25530"/>
                    <a:pt x="12766" y="25530"/>
                  </a:cubicBezTo>
                  <a:cubicBezTo>
                    <a:pt x="5735" y="25530"/>
                    <a:pt x="1" y="19839"/>
                    <a:pt x="1" y="12766"/>
                  </a:cubicBezTo>
                  <a:cubicBezTo>
                    <a:pt x="1" y="5735"/>
                    <a:pt x="5735" y="1"/>
                    <a:pt x="12766" y="1"/>
                  </a:cubicBezTo>
                  <a:cubicBezTo>
                    <a:pt x="19838" y="1"/>
                    <a:pt x="25530" y="5735"/>
                    <a:pt x="25530" y="12766"/>
                  </a:cubicBezTo>
                  <a:close/>
                </a:path>
              </a:pathLst>
            </a:custGeom>
            <a:solidFill>
              <a:srgbClr val="B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0"/>
            <p:cNvSpPr/>
            <p:nvPr/>
          </p:nvSpPr>
          <p:spPr>
            <a:xfrm>
              <a:off x="6993025" y="891065"/>
              <a:ext cx="409320" cy="411825"/>
            </a:xfrm>
            <a:custGeom>
              <a:avLst/>
              <a:gdLst/>
              <a:ahLst/>
              <a:cxnLst/>
              <a:rect l="l" t="t" r="r" b="b"/>
              <a:pathLst>
                <a:path w="27288" h="27455" extrusionOk="0">
                  <a:moveTo>
                    <a:pt x="27288" y="13644"/>
                  </a:moveTo>
                  <a:cubicBezTo>
                    <a:pt x="27288" y="21177"/>
                    <a:pt x="21177" y="27287"/>
                    <a:pt x="13644" y="27287"/>
                  </a:cubicBezTo>
                  <a:cubicBezTo>
                    <a:pt x="10840" y="27455"/>
                    <a:pt x="6111" y="22977"/>
                    <a:pt x="3851" y="19168"/>
                  </a:cubicBezTo>
                  <a:cubicBezTo>
                    <a:pt x="1800" y="15778"/>
                    <a:pt x="1" y="11593"/>
                    <a:pt x="1005" y="8538"/>
                  </a:cubicBezTo>
                  <a:cubicBezTo>
                    <a:pt x="3014" y="3516"/>
                    <a:pt x="7910" y="0"/>
                    <a:pt x="13644" y="0"/>
                  </a:cubicBezTo>
                  <a:cubicBezTo>
                    <a:pt x="21177" y="0"/>
                    <a:pt x="27288" y="6111"/>
                    <a:pt x="27288" y="13644"/>
                  </a:cubicBezTo>
                  <a:close/>
                </a:path>
              </a:pathLst>
            </a:custGeom>
            <a:solidFill>
              <a:srgbClr val="AAA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0"/>
            <p:cNvSpPr/>
            <p:nvPr/>
          </p:nvSpPr>
          <p:spPr>
            <a:xfrm>
              <a:off x="6977965" y="2564075"/>
              <a:ext cx="436935" cy="431295"/>
            </a:xfrm>
            <a:custGeom>
              <a:avLst/>
              <a:gdLst/>
              <a:ahLst/>
              <a:cxnLst/>
              <a:rect l="l" t="t" r="r" b="b"/>
              <a:pathLst>
                <a:path w="29129" h="28753" extrusionOk="0">
                  <a:moveTo>
                    <a:pt x="17703" y="26660"/>
                  </a:moveTo>
                  <a:cubicBezTo>
                    <a:pt x="10505" y="28752"/>
                    <a:pt x="2930" y="24567"/>
                    <a:pt x="837" y="17327"/>
                  </a:cubicBezTo>
                  <a:cubicBezTo>
                    <a:pt x="0" y="15318"/>
                    <a:pt x="2762" y="9668"/>
                    <a:pt x="5776" y="6404"/>
                  </a:cubicBezTo>
                  <a:cubicBezTo>
                    <a:pt x="8496" y="3516"/>
                    <a:pt x="12765" y="0"/>
                    <a:pt x="15318" y="0"/>
                  </a:cubicBezTo>
                  <a:cubicBezTo>
                    <a:pt x="20675" y="544"/>
                    <a:pt x="25446" y="4269"/>
                    <a:pt x="27036" y="9752"/>
                  </a:cubicBezTo>
                  <a:cubicBezTo>
                    <a:pt x="29129" y="16992"/>
                    <a:pt x="24944" y="24567"/>
                    <a:pt x="17703" y="26660"/>
                  </a:cubicBezTo>
                  <a:close/>
                </a:path>
              </a:pathLst>
            </a:custGeom>
            <a:solidFill>
              <a:srgbClr val="AAA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0"/>
            <p:cNvSpPr/>
            <p:nvPr/>
          </p:nvSpPr>
          <p:spPr>
            <a:xfrm>
              <a:off x="6667210" y="2081315"/>
              <a:ext cx="448875" cy="379815"/>
            </a:xfrm>
            <a:custGeom>
              <a:avLst/>
              <a:gdLst/>
              <a:ahLst/>
              <a:cxnLst/>
              <a:rect l="l" t="t" r="r" b="b"/>
              <a:pathLst>
                <a:path w="29925" h="25321" extrusionOk="0">
                  <a:moveTo>
                    <a:pt x="20885" y="3391"/>
                  </a:moveTo>
                  <a:cubicBezTo>
                    <a:pt x="27623" y="6781"/>
                    <a:pt x="29924" y="15193"/>
                    <a:pt x="26953" y="20926"/>
                  </a:cubicBezTo>
                  <a:cubicBezTo>
                    <a:pt x="25070" y="22559"/>
                    <a:pt x="21177" y="23856"/>
                    <a:pt x="16532" y="24651"/>
                  </a:cubicBezTo>
                  <a:cubicBezTo>
                    <a:pt x="12598" y="25279"/>
                    <a:pt x="8580" y="25321"/>
                    <a:pt x="4562" y="24149"/>
                  </a:cubicBezTo>
                  <a:cubicBezTo>
                    <a:pt x="963" y="20131"/>
                    <a:pt x="1" y="14607"/>
                    <a:pt x="2595" y="9459"/>
                  </a:cubicBezTo>
                  <a:cubicBezTo>
                    <a:pt x="5944" y="2721"/>
                    <a:pt x="14146" y="1"/>
                    <a:pt x="20885" y="3391"/>
                  </a:cubicBezTo>
                  <a:close/>
                </a:path>
              </a:pathLst>
            </a:custGeom>
            <a:solidFill>
              <a:srgbClr val="AAA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0"/>
            <p:cNvSpPr/>
            <p:nvPr/>
          </p:nvSpPr>
          <p:spPr>
            <a:xfrm>
              <a:off x="7899520" y="3251480"/>
              <a:ext cx="436320" cy="445740"/>
            </a:xfrm>
            <a:custGeom>
              <a:avLst/>
              <a:gdLst/>
              <a:ahLst/>
              <a:cxnLst/>
              <a:rect l="l" t="t" r="r" b="b"/>
              <a:pathLst>
                <a:path w="29088" h="29716" extrusionOk="0">
                  <a:moveTo>
                    <a:pt x="19880" y="26200"/>
                  </a:moveTo>
                  <a:cubicBezTo>
                    <a:pt x="13226" y="29715"/>
                    <a:pt x="4981" y="27162"/>
                    <a:pt x="1466" y="20508"/>
                  </a:cubicBezTo>
                  <a:cubicBezTo>
                    <a:pt x="1" y="18080"/>
                    <a:pt x="210" y="11426"/>
                    <a:pt x="2512" y="7618"/>
                  </a:cubicBezTo>
                  <a:cubicBezTo>
                    <a:pt x="4563" y="4228"/>
                    <a:pt x="8999" y="1131"/>
                    <a:pt x="12138" y="545"/>
                  </a:cubicBezTo>
                  <a:cubicBezTo>
                    <a:pt x="17495" y="1"/>
                    <a:pt x="22936" y="2721"/>
                    <a:pt x="25572" y="7785"/>
                  </a:cubicBezTo>
                  <a:cubicBezTo>
                    <a:pt x="29088" y="14439"/>
                    <a:pt x="26535" y="22684"/>
                    <a:pt x="19880" y="26200"/>
                  </a:cubicBezTo>
                  <a:close/>
                </a:path>
              </a:pathLst>
            </a:custGeom>
            <a:solidFill>
              <a:srgbClr val="9A9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0"/>
            <p:cNvSpPr/>
            <p:nvPr/>
          </p:nvSpPr>
          <p:spPr>
            <a:xfrm>
              <a:off x="6060790" y="3420980"/>
              <a:ext cx="462045" cy="472725"/>
            </a:xfrm>
            <a:custGeom>
              <a:avLst/>
              <a:gdLst/>
              <a:ahLst/>
              <a:cxnLst/>
              <a:rect l="l" t="t" r="r" b="b"/>
              <a:pathLst>
                <a:path w="30803" h="31515" extrusionOk="0">
                  <a:moveTo>
                    <a:pt x="30803" y="15778"/>
                  </a:moveTo>
                  <a:cubicBezTo>
                    <a:pt x="30803" y="24484"/>
                    <a:pt x="23897" y="31515"/>
                    <a:pt x="15402" y="31515"/>
                  </a:cubicBezTo>
                  <a:cubicBezTo>
                    <a:pt x="6906" y="31515"/>
                    <a:pt x="0" y="24484"/>
                    <a:pt x="0" y="15778"/>
                  </a:cubicBezTo>
                  <a:cubicBezTo>
                    <a:pt x="0" y="7073"/>
                    <a:pt x="6906" y="1"/>
                    <a:pt x="15402" y="1"/>
                  </a:cubicBezTo>
                  <a:cubicBezTo>
                    <a:pt x="23897" y="1"/>
                    <a:pt x="30803" y="7073"/>
                    <a:pt x="30803" y="15778"/>
                  </a:cubicBezTo>
                  <a:close/>
                </a:path>
              </a:pathLst>
            </a:custGeom>
            <a:solidFill>
              <a:srgbClr val="AAA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0"/>
            <p:cNvSpPr/>
            <p:nvPr/>
          </p:nvSpPr>
          <p:spPr>
            <a:xfrm>
              <a:off x="5615695" y="2569100"/>
              <a:ext cx="278115" cy="303855"/>
            </a:xfrm>
            <a:custGeom>
              <a:avLst/>
              <a:gdLst/>
              <a:ahLst/>
              <a:cxnLst/>
              <a:rect l="l" t="t" r="r" b="b"/>
              <a:pathLst>
                <a:path w="18541" h="20257" extrusionOk="0">
                  <a:moveTo>
                    <a:pt x="16867" y="12974"/>
                  </a:moveTo>
                  <a:cubicBezTo>
                    <a:pt x="15193" y="17745"/>
                    <a:pt x="9961" y="20256"/>
                    <a:pt x="5148" y="18582"/>
                  </a:cubicBezTo>
                  <a:cubicBezTo>
                    <a:pt x="3349" y="18038"/>
                    <a:pt x="1340" y="14188"/>
                    <a:pt x="754" y="11258"/>
                  </a:cubicBezTo>
                  <a:cubicBezTo>
                    <a:pt x="210" y="8622"/>
                    <a:pt x="1" y="5608"/>
                    <a:pt x="1298" y="3892"/>
                  </a:cubicBezTo>
                  <a:cubicBezTo>
                    <a:pt x="3683" y="1172"/>
                    <a:pt x="7618" y="0"/>
                    <a:pt x="11217" y="1298"/>
                  </a:cubicBezTo>
                  <a:cubicBezTo>
                    <a:pt x="16030" y="2972"/>
                    <a:pt x="18541" y="8203"/>
                    <a:pt x="16867" y="12974"/>
                  </a:cubicBezTo>
                  <a:close/>
                </a:path>
              </a:pathLst>
            </a:custGeom>
            <a:solidFill>
              <a:srgbClr val="AAA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0"/>
            <p:cNvSpPr/>
            <p:nvPr/>
          </p:nvSpPr>
          <p:spPr>
            <a:xfrm>
              <a:off x="6888820" y="1591025"/>
              <a:ext cx="54000" cy="97320"/>
            </a:xfrm>
            <a:custGeom>
              <a:avLst/>
              <a:gdLst/>
              <a:ahLst/>
              <a:cxnLst/>
              <a:rect l="l" t="t" r="r" b="b"/>
              <a:pathLst>
                <a:path w="3600" h="6488" extrusionOk="0">
                  <a:moveTo>
                    <a:pt x="1800" y="294"/>
                  </a:moveTo>
                  <a:cubicBezTo>
                    <a:pt x="2093" y="294"/>
                    <a:pt x="2344" y="377"/>
                    <a:pt x="2553" y="545"/>
                  </a:cubicBezTo>
                  <a:cubicBezTo>
                    <a:pt x="2721" y="712"/>
                    <a:pt x="2804" y="963"/>
                    <a:pt x="2804" y="1298"/>
                  </a:cubicBezTo>
                  <a:cubicBezTo>
                    <a:pt x="2804" y="1549"/>
                    <a:pt x="2762" y="1758"/>
                    <a:pt x="2637" y="1968"/>
                  </a:cubicBezTo>
                  <a:cubicBezTo>
                    <a:pt x="2553" y="2135"/>
                    <a:pt x="2344" y="2428"/>
                    <a:pt x="1967" y="2721"/>
                  </a:cubicBezTo>
                  <a:lnTo>
                    <a:pt x="1214" y="2135"/>
                  </a:lnTo>
                  <a:cubicBezTo>
                    <a:pt x="1046" y="1968"/>
                    <a:pt x="921" y="1800"/>
                    <a:pt x="837" y="1675"/>
                  </a:cubicBezTo>
                  <a:cubicBezTo>
                    <a:pt x="795" y="1507"/>
                    <a:pt x="754" y="1340"/>
                    <a:pt x="754" y="1172"/>
                  </a:cubicBezTo>
                  <a:cubicBezTo>
                    <a:pt x="754" y="921"/>
                    <a:pt x="837" y="712"/>
                    <a:pt x="1046" y="545"/>
                  </a:cubicBezTo>
                  <a:cubicBezTo>
                    <a:pt x="1214" y="377"/>
                    <a:pt x="1465" y="294"/>
                    <a:pt x="1800" y="294"/>
                  </a:cubicBezTo>
                  <a:close/>
                  <a:moveTo>
                    <a:pt x="1465" y="3391"/>
                  </a:moveTo>
                  <a:cubicBezTo>
                    <a:pt x="2135" y="3935"/>
                    <a:pt x="2553" y="4353"/>
                    <a:pt x="2762" y="4688"/>
                  </a:cubicBezTo>
                  <a:cubicBezTo>
                    <a:pt x="2888" y="4855"/>
                    <a:pt x="2930" y="5065"/>
                    <a:pt x="2930" y="5274"/>
                  </a:cubicBezTo>
                  <a:cubicBezTo>
                    <a:pt x="2930" y="5525"/>
                    <a:pt x="2846" y="5776"/>
                    <a:pt x="2637" y="5944"/>
                  </a:cubicBezTo>
                  <a:cubicBezTo>
                    <a:pt x="2428" y="6153"/>
                    <a:pt x="2176" y="6237"/>
                    <a:pt x="1842" y="6237"/>
                  </a:cubicBezTo>
                  <a:cubicBezTo>
                    <a:pt x="1507" y="6237"/>
                    <a:pt x="1256" y="6111"/>
                    <a:pt x="1046" y="5860"/>
                  </a:cubicBezTo>
                  <a:cubicBezTo>
                    <a:pt x="795" y="5651"/>
                    <a:pt x="712" y="5316"/>
                    <a:pt x="712" y="4939"/>
                  </a:cubicBezTo>
                  <a:cubicBezTo>
                    <a:pt x="712" y="4646"/>
                    <a:pt x="754" y="4353"/>
                    <a:pt x="879" y="4102"/>
                  </a:cubicBezTo>
                  <a:cubicBezTo>
                    <a:pt x="1005" y="3851"/>
                    <a:pt x="1214" y="3642"/>
                    <a:pt x="1465" y="3391"/>
                  </a:cubicBezTo>
                  <a:close/>
                  <a:moveTo>
                    <a:pt x="1800" y="1"/>
                  </a:moveTo>
                  <a:cubicBezTo>
                    <a:pt x="1256" y="1"/>
                    <a:pt x="837" y="168"/>
                    <a:pt x="544" y="461"/>
                  </a:cubicBezTo>
                  <a:cubicBezTo>
                    <a:pt x="209" y="754"/>
                    <a:pt x="84" y="1089"/>
                    <a:pt x="84" y="1507"/>
                  </a:cubicBezTo>
                  <a:cubicBezTo>
                    <a:pt x="84" y="1758"/>
                    <a:pt x="126" y="2010"/>
                    <a:pt x="293" y="2261"/>
                  </a:cubicBezTo>
                  <a:cubicBezTo>
                    <a:pt x="419" y="2512"/>
                    <a:pt x="754" y="2847"/>
                    <a:pt x="1256" y="3223"/>
                  </a:cubicBezTo>
                  <a:cubicBezTo>
                    <a:pt x="795" y="3558"/>
                    <a:pt x="461" y="3851"/>
                    <a:pt x="293" y="4144"/>
                  </a:cubicBezTo>
                  <a:cubicBezTo>
                    <a:pt x="84" y="4395"/>
                    <a:pt x="0" y="4688"/>
                    <a:pt x="0" y="4939"/>
                  </a:cubicBezTo>
                  <a:cubicBezTo>
                    <a:pt x="0" y="5316"/>
                    <a:pt x="126" y="5609"/>
                    <a:pt x="377" y="5944"/>
                  </a:cubicBezTo>
                  <a:cubicBezTo>
                    <a:pt x="712" y="6278"/>
                    <a:pt x="1172" y="6488"/>
                    <a:pt x="1758" y="6488"/>
                  </a:cubicBezTo>
                  <a:cubicBezTo>
                    <a:pt x="2302" y="6488"/>
                    <a:pt x="2762" y="6320"/>
                    <a:pt x="3097" y="6027"/>
                  </a:cubicBezTo>
                  <a:cubicBezTo>
                    <a:pt x="3432" y="5692"/>
                    <a:pt x="3599" y="5316"/>
                    <a:pt x="3599" y="4897"/>
                  </a:cubicBezTo>
                  <a:cubicBezTo>
                    <a:pt x="3599" y="4562"/>
                    <a:pt x="3474" y="4228"/>
                    <a:pt x="3265" y="3893"/>
                  </a:cubicBezTo>
                  <a:cubicBezTo>
                    <a:pt x="3055" y="3684"/>
                    <a:pt x="2721" y="3349"/>
                    <a:pt x="2176" y="2930"/>
                  </a:cubicBezTo>
                  <a:cubicBezTo>
                    <a:pt x="2679" y="2595"/>
                    <a:pt x="3055" y="2302"/>
                    <a:pt x="3223" y="2051"/>
                  </a:cubicBezTo>
                  <a:cubicBezTo>
                    <a:pt x="3390" y="1842"/>
                    <a:pt x="3474" y="1591"/>
                    <a:pt x="3474" y="1340"/>
                  </a:cubicBezTo>
                  <a:cubicBezTo>
                    <a:pt x="3474" y="1005"/>
                    <a:pt x="3306" y="670"/>
                    <a:pt x="3014" y="419"/>
                  </a:cubicBezTo>
                  <a:cubicBezTo>
                    <a:pt x="2679" y="126"/>
                    <a:pt x="2302" y="1"/>
                    <a:pt x="18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0"/>
            <p:cNvSpPr/>
            <p:nvPr/>
          </p:nvSpPr>
          <p:spPr>
            <a:xfrm>
              <a:off x="6956620" y="1649405"/>
              <a:ext cx="35790" cy="10695"/>
            </a:xfrm>
            <a:custGeom>
              <a:avLst/>
              <a:gdLst/>
              <a:ahLst/>
              <a:cxnLst/>
              <a:rect l="l" t="t" r="r" b="b"/>
              <a:pathLst>
                <a:path w="2386" h="713" extrusionOk="0">
                  <a:moveTo>
                    <a:pt x="0" y="1"/>
                  </a:moveTo>
                  <a:lnTo>
                    <a:pt x="0" y="712"/>
                  </a:lnTo>
                  <a:lnTo>
                    <a:pt x="2386" y="712"/>
                  </a:lnTo>
                  <a:lnTo>
                    <a:pt x="238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0"/>
            <p:cNvSpPr/>
            <p:nvPr/>
          </p:nvSpPr>
          <p:spPr>
            <a:xfrm>
              <a:off x="6885055" y="1994060"/>
              <a:ext cx="54000" cy="97320"/>
            </a:xfrm>
            <a:custGeom>
              <a:avLst/>
              <a:gdLst/>
              <a:ahLst/>
              <a:cxnLst/>
              <a:rect l="l" t="t" r="r" b="b"/>
              <a:pathLst>
                <a:path w="3600" h="6488" extrusionOk="0">
                  <a:moveTo>
                    <a:pt x="1800" y="293"/>
                  </a:moveTo>
                  <a:cubicBezTo>
                    <a:pt x="2093" y="293"/>
                    <a:pt x="2344" y="377"/>
                    <a:pt x="2511" y="544"/>
                  </a:cubicBezTo>
                  <a:cubicBezTo>
                    <a:pt x="2720" y="754"/>
                    <a:pt x="2804" y="1005"/>
                    <a:pt x="2804" y="1298"/>
                  </a:cubicBezTo>
                  <a:cubicBezTo>
                    <a:pt x="2804" y="1549"/>
                    <a:pt x="2762" y="1758"/>
                    <a:pt x="2637" y="1967"/>
                  </a:cubicBezTo>
                  <a:cubicBezTo>
                    <a:pt x="2553" y="2135"/>
                    <a:pt x="2302" y="2428"/>
                    <a:pt x="1967" y="2762"/>
                  </a:cubicBezTo>
                  <a:lnTo>
                    <a:pt x="1214" y="2135"/>
                  </a:lnTo>
                  <a:cubicBezTo>
                    <a:pt x="1046" y="1967"/>
                    <a:pt x="921" y="1842"/>
                    <a:pt x="837" y="1674"/>
                  </a:cubicBezTo>
                  <a:cubicBezTo>
                    <a:pt x="753" y="1507"/>
                    <a:pt x="712" y="1340"/>
                    <a:pt x="712" y="1172"/>
                  </a:cubicBezTo>
                  <a:cubicBezTo>
                    <a:pt x="712" y="963"/>
                    <a:pt x="837" y="712"/>
                    <a:pt x="1005" y="544"/>
                  </a:cubicBezTo>
                  <a:cubicBezTo>
                    <a:pt x="1214" y="377"/>
                    <a:pt x="1465" y="293"/>
                    <a:pt x="1800" y="293"/>
                  </a:cubicBezTo>
                  <a:close/>
                  <a:moveTo>
                    <a:pt x="1465" y="3390"/>
                  </a:moveTo>
                  <a:cubicBezTo>
                    <a:pt x="2093" y="3934"/>
                    <a:pt x="2553" y="4353"/>
                    <a:pt x="2762" y="4688"/>
                  </a:cubicBezTo>
                  <a:cubicBezTo>
                    <a:pt x="2888" y="4855"/>
                    <a:pt x="2930" y="5064"/>
                    <a:pt x="2930" y="5274"/>
                  </a:cubicBezTo>
                  <a:cubicBezTo>
                    <a:pt x="2930" y="5525"/>
                    <a:pt x="2846" y="5776"/>
                    <a:pt x="2637" y="5943"/>
                  </a:cubicBezTo>
                  <a:cubicBezTo>
                    <a:pt x="2427" y="6152"/>
                    <a:pt x="2176" y="6236"/>
                    <a:pt x="1842" y="6236"/>
                  </a:cubicBezTo>
                  <a:cubicBezTo>
                    <a:pt x="1507" y="6236"/>
                    <a:pt x="1256" y="6111"/>
                    <a:pt x="1005" y="5901"/>
                  </a:cubicBezTo>
                  <a:cubicBezTo>
                    <a:pt x="795" y="5650"/>
                    <a:pt x="712" y="5315"/>
                    <a:pt x="712" y="4939"/>
                  </a:cubicBezTo>
                  <a:cubicBezTo>
                    <a:pt x="712" y="4646"/>
                    <a:pt x="753" y="4353"/>
                    <a:pt x="879" y="4102"/>
                  </a:cubicBezTo>
                  <a:cubicBezTo>
                    <a:pt x="1005" y="3851"/>
                    <a:pt x="1172" y="3641"/>
                    <a:pt x="1465" y="3390"/>
                  </a:cubicBezTo>
                  <a:close/>
                  <a:moveTo>
                    <a:pt x="1758" y="0"/>
                  </a:moveTo>
                  <a:cubicBezTo>
                    <a:pt x="1256" y="0"/>
                    <a:pt x="837" y="168"/>
                    <a:pt x="544" y="461"/>
                  </a:cubicBezTo>
                  <a:cubicBezTo>
                    <a:pt x="209" y="754"/>
                    <a:pt x="42" y="1088"/>
                    <a:pt x="42" y="1507"/>
                  </a:cubicBezTo>
                  <a:cubicBezTo>
                    <a:pt x="42" y="1758"/>
                    <a:pt x="126" y="2009"/>
                    <a:pt x="293" y="2260"/>
                  </a:cubicBezTo>
                  <a:cubicBezTo>
                    <a:pt x="419" y="2511"/>
                    <a:pt x="753" y="2846"/>
                    <a:pt x="1214" y="3223"/>
                  </a:cubicBezTo>
                  <a:cubicBezTo>
                    <a:pt x="795" y="3558"/>
                    <a:pt x="460" y="3851"/>
                    <a:pt x="251" y="4144"/>
                  </a:cubicBezTo>
                  <a:cubicBezTo>
                    <a:pt x="84" y="4395"/>
                    <a:pt x="0" y="4688"/>
                    <a:pt x="0" y="4939"/>
                  </a:cubicBezTo>
                  <a:cubicBezTo>
                    <a:pt x="0" y="5315"/>
                    <a:pt x="126" y="5650"/>
                    <a:pt x="377" y="5943"/>
                  </a:cubicBezTo>
                  <a:cubicBezTo>
                    <a:pt x="712" y="6320"/>
                    <a:pt x="1172" y="6487"/>
                    <a:pt x="1758" y="6487"/>
                  </a:cubicBezTo>
                  <a:cubicBezTo>
                    <a:pt x="2302" y="6487"/>
                    <a:pt x="2762" y="6320"/>
                    <a:pt x="3097" y="6027"/>
                  </a:cubicBezTo>
                  <a:cubicBezTo>
                    <a:pt x="3432" y="5692"/>
                    <a:pt x="3599" y="5315"/>
                    <a:pt x="3599" y="4897"/>
                  </a:cubicBezTo>
                  <a:cubicBezTo>
                    <a:pt x="3599" y="4562"/>
                    <a:pt x="3474" y="4227"/>
                    <a:pt x="3223" y="3892"/>
                  </a:cubicBezTo>
                  <a:cubicBezTo>
                    <a:pt x="3055" y="3683"/>
                    <a:pt x="2720" y="3348"/>
                    <a:pt x="2176" y="2930"/>
                  </a:cubicBezTo>
                  <a:cubicBezTo>
                    <a:pt x="2679" y="2595"/>
                    <a:pt x="3055" y="2302"/>
                    <a:pt x="3223" y="2051"/>
                  </a:cubicBezTo>
                  <a:cubicBezTo>
                    <a:pt x="3348" y="1842"/>
                    <a:pt x="3432" y="1591"/>
                    <a:pt x="3432" y="1340"/>
                  </a:cubicBezTo>
                  <a:cubicBezTo>
                    <a:pt x="3432" y="1005"/>
                    <a:pt x="3306" y="712"/>
                    <a:pt x="2972" y="419"/>
                  </a:cubicBezTo>
                  <a:cubicBezTo>
                    <a:pt x="2679" y="168"/>
                    <a:pt x="2260" y="0"/>
                    <a:pt x="17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0"/>
            <p:cNvSpPr/>
            <p:nvPr/>
          </p:nvSpPr>
          <p:spPr>
            <a:xfrm>
              <a:off x="6949705" y="2005355"/>
              <a:ext cx="74100" cy="74715"/>
            </a:xfrm>
            <a:custGeom>
              <a:avLst/>
              <a:gdLst/>
              <a:ahLst/>
              <a:cxnLst/>
              <a:rect l="l" t="t" r="r" b="b"/>
              <a:pathLst>
                <a:path w="4940" h="4981" extrusionOk="0">
                  <a:moveTo>
                    <a:pt x="2261" y="1"/>
                  </a:moveTo>
                  <a:lnTo>
                    <a:pt x="2261" y="2302"/>
                  </a:lnTo>
                  <a:lnTo>
                    <a:pt x="1" y="2302"/>
                  </a:lnTo>
                  <a:lnTo>
                    <a:pt x="1" y="2679"/>
                  </a:lnTo>
                  <a:lnTo>
                    <a:pt x="2261" y="2679"/>
                  </a:lnTo>
                  <a:lnTo>
                    <a:pt x="2261" y="4981"/>
                  </a:lnTo>
                  <a:lnTo>
                    <a:pt x="2637" y="4981"/>
                  </a:lnTo>
                  <a:lnTo>
                    <a:pt x="2637" y="2679"/>
                  </a:lnTo>
                  <a:lnTo>
                    <a:pt x="4939" y="2679"/>
                  </a:lnTo>
                  <a:lnTo>
                    <a:pt x="4939" y="2302"/>
                  </a:lnTo>
                  <a:lnTo>
                    <a:pt x="2637" y="2302"/>
                  </a:lnTo>
                  <a:lnTo>
                    <a:pt x="263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0"/>
            <p:cNvSpPr/>
            <p:nvPr/>
          </p:nvSpPr>
          <p:spPr>
            <a:xfrm>
              <a:off x="7332655" y="2920640"/>
              <a:ext cx="54000" cy="96705"/>
            </a:xfrm>
            <a:custGeom>
              <a:avLst/>
              <a:gdLst/>
              <a:ahLst/>
              <a:cxnLst/>
              <a:rect l="l" t="t" r="r" b="b"/>
              <a:pathLst>
                <a:path w="3600" h="6447" extrusionOk="0">
                  <a:moveTo>
                    <a:pt x="1800" y="252"/>
                  </a:moveTo>
                  <a:cubicBezTo>
                    <a:pt x="2093" y="252"/>
                    <a:pt x="2344" y="336"/>
                    <a:pt x="2553" y="545"/>
                  </a:cubicBezTo>
                  <a:cubicBezTo>
                    <a:pt x="2720" y="712"/>
                    <a:pt x="2804" y="964"/>
                    <a:pt x="2804" y="1298"/>
                  </a:cubicBezTo>
                  <a:cubicBezTo>
                    <a:pt x="2804" y="1508"/>
                    <a:pt x="2762" y="1759"/>
                    <a:pt x="2679" y="1926"/>
                  </a:cubicBezTo>
                  <a:cubicBezTo>
                    <a:pt x="2553" y="2135"/>
                    <a:pt x="2344" y="2386"/>
                    <a:pt x="1967" y="2721"/>
                  </a:cubicBezTo>
                  <a:lnTo>
                    <a:pt x="1214" y="2094"/>
                  </a:lnTo>
                  <a:cubicBezTo>
                    <a:pt x="1046" y="1968"/>
                    <a:pt x="921" y="1801"/>
                    <a:pt x="837" y="1633"/>
                  </a:cubicBezTo>
                  <a:cubicBezTo>
                    <a:pt x="795" y="1466"/>
                    <a:pt x="753" y="1298"/>
                    <a:pt x="753" y="1173"/>
                  </a:cubicBezTo>
                  <a:cubicBezTo>
                    <a:pt x="753" y="922"/>
                    <a:pt x="837" y="712"/>
                    <a:pt x="1046" y="545"/>
                  </a:cubicBezTo>
                  <a:cubicBezTo>
                    <a:pt x="1214" y="336"/>
                    <a:pt x="1465" y="252"/>
                    <a:pt x="1800" y="252"/>
                  </a:cubicBezTo>
                  <a:close/>
                  <a:moveTo>
                    <a:pt x="1465" y="3391"/>
                  </a:moveTo>
                  <a:cubicBezTo>
                    <a:pt x="2135" y="3893"/>
                    <a:pt x="2553" y="4353"/>
                    <a:pt x="2762" y="4646"/>
                  </a:cubicBezTo>
                  <a:cubicBezTo>
                    <a:pt x="2888" y="4814"/>
                    <a:pt x="2930" y="5023"/>
                    <a:pt x="2930" y="5232"/>
                  </a:cubicBezTo>
                  <a:cubicBezTo>
                    <a:pt x="2930" y="5525"/>
                    <a:pt x="2846" y="5735"/>
                    <a:pt x="2637" y="5944"/>
                  </a:cubicBezTo>
                  <a:cubicBezTo>
                    <a:pt x="2469" y="6111"/>
                    <a:pt x="2176" y="6195"/>
                    <a:pt x="1842" y="6195"/>
                  </a:cubicBezTo>
                  <a:cubicBezTo>
                    <a:pt x="1507" y="6195"/>
                    <a:pt x="1256" y="6111"/>
                    <a:pt x="1046" y="5860"/>
                  </a:cubicBezTo>
                  <a:cubicBezTo>
                    <a:pt x="795" y="5609"/>
                    <a:pt x="712" y="5316"/>
                    <a:pt x="712" y="4898"/>
                  </a:cubicBezTo>
                  <a:cubicBezTo>
                    <a:pt x="712" y="4605"/>
                    <a:pt x="753" y="4353"/>
                    <a:pt x="879" y="4102"/>
                  </a:cubicBezTo>
                  <a:cubicBezTo>
                    <a:pt x="1005" y="3851"/>
                    <a:pt x="1214" y="3600"/>
                    <a:pt x="1465" y="3391"/>
                  </a:cubicBezTo>
                  <a:close/>
                  <a:moveTo>
                    <a:pt x="1800" y="1"/>
                  </a:moveTo>
                  <a:cubicBezTo>
                    <a:pt x="1256" y="1"/>
                    <a:pt x="837" y="126"/>
                    <a:pt x="544" y="419"/>
                  </a:cubicBezTo>
                  <a:cubicBezTo>
                    <a:pt x="209" y="712"/>
                    <a:pt x="84" y="1047"/>
                    <a:pt x="84" y="1466"/>
                  </a:cubicBezTo>
                  <a:cubicBezTo>
                    <a:pt x="84" y="1717"/>
                    <a:pt x="126" y="2010"/>
                    <a:pt x="293" y="2219"/>
                  </a:cubicBezTo>
                  <a:cubicBezTo>
                    <a:pt x="419" y="2470"/>
                    <a:pt x="753" y="2805"/>
                    <a:pt x="1256" y="3223"/>
                  </a:cubicBezTo>
                  <a:cubicBezTo>
                    <a:pt x="795" y="3558"/>
                    <a:pt x="461" y="3851"/>
                    <a:pt x="293" y="4102"/>
                  </a:cubicBezTo>
                  <a:cubicBezTo>
                    <a:pt x="84" y="4395"/>
                    <a:pt x="0" y="4646"/>
                    <a:pt x="0" y="4939"/>
                  </a:cubicBezTo>
                  <a:cubicBezTo>
                    <a:pt x="0" y="5274"/>
                    <a:pt x="126" y="5609"/>
                    <a:pt x="377" y="5902"/>
                  </a:cubicBezTo>
                  <a:cubicBezTo>
                    <a:pt x="712" y="6279"/>
                    <a:pt x="1172" y="6446"/>
                    <a:pt x="1800" y="6446"/>
                  </a:cubicBezTo>
                  <a:cubicBezTo>
                    <a:pt x="2302" y="6446"/>
                    <a:pt x="2762" y="6321"/>
                    <a:pt x="3097" y="5986"/>
                  </a:cubicBezTo>
                  <a:cubicBezTo>
                    <a:pt x="3432" y="5693"/>
                    <a:pt x="3599" y="5316"/>
                    <a:pt x="3599" y="4856"/>
                  </a:cubicBezTo>
                  <a:cubicBezTo>
                    <a:pt x="3599" y="4521"/>
                    <a:pt x="3474" y="4186"/>
                    <a:pt x="3265" y="3893"/>
                  </a:cubicBezTo>
                  <a:cubicBezTo>
                    <a:pt x="3055" y="3642"/>
                    <a:pt x="2720" y="3307"/>
                    <a:pt x="2176" y="2889"/>
                  </a:cubicBezTo>
                  <a:cubicBezTo>
                    <a:pt x="2679" y="2554"/>
                    <a:pt x="3055" y="2303"/>
                    <a:pt x="3223" y="2052"/>
                  </a:cubicBezTo>
                  <a:cubicBezTo>
                    <a:pt x="3390" y="1801"/>
                    <a:pt x="3474" y="1549"/>
                    <a:pt x="3474" y="1340"/>
                  </a:cubicBezTo>
                  <a:cubicBezTo>
                    <a:pt x="3474" y="964"/>
                    <a:pt x="3306" y="671"/>
                    <a:pt x="3013" y="378"/>
                  </a:cubicBezTo>
                  <a:cubicBezTo>
                    <a:pt x="2679" y="126"/>
                    <a:pt x="2302" y="1"/>
                    <a:pt x="18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0"/>
            <p:cNvSpPr/>
            <p:nvPr/>
          </p:nvSpPr>
          <p:spPr>
            <a:xfrm>
              <a:off x="7397305" y="2931950"/>
              <a:ext cx="74100" cy="74085"/>
            </a:xfrm>
            <a:custGeom>
              <a:avLst/>
              <a:gdLst/>
              <a:ahLst/>
              <a:cxnLst/>
              <a:rect l="l" t="t" r="r" b="b"/>
              <a:pathLst>
                <a:path w="4940" h="4939" extrusionOk="0">
                  <a:moveTo>
                    <a:pt x="2303" y="0"/>
                  </a:moveTo>
                  <a:lnTo>
                    <a:pt x="2303" y="2260"/>
                  </a:lnTo>
                  <a:lnTo>
                    <a:pt x="1" y="2260"/>
                  </a:lnTo>
                  <a:lnTo>
                    <a:pt x="1" y="2637"/>
                  </a:lnTo>
                  <a:lnTo>
                    <a:pt x="2303" y="2637"/>
                  </a:lnTo>
                  <a:lnTo>
                    <a:pt x="2303" y="4939"/>
                  </a:lnTo>
                  <a:lnTo>
                    <a:pt x="2637" y="4939"/>
                  </a:lnTo>
                  <a:lnTo>
                    <a:pt x="2637" y="2637"/>
                  </a:lnTo>
                  <a:lnTo>
                    <a:pt x="4939" y="2637"/>
                  </a:lnTo>
                  <a:lnTo>
                    <a:pt x="4939" y="2260"/>
                  </a:lnTo>
                  <a:lnTo>
                    <a:pt x="2637" y="2260"/>
                  </a:lnTo>
                  <a:lnTo>
                    <a:pt x="263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0"/>
            <p:cNvSpPr/>
            <p:nvPr/>
          </p:nvSpPr>
          <p:spPr>
            <a:xfrm>
              <a:off x="6510265" y="3114635"/>
              <a:ext cx="54015" cy="97305"/>
            </a:xfrm>
            <a:custGeom>
              <a:avLst/>
              <a:gdLst/>
              <a:ahLst/>
              <a:cxnLst/>
              <a:rect l="l" t="t" r="r" b="b"/>
              <a:pathLst>
                <a:path w="3601" h="6487" extrusionOk="0">
                  <a:moveTo>
                    <a:pt x="1800" y="251"/>
                  </a:moveTo>
                  <a:cubicBezTo>
                    <a:pt x="2093" y="251"/>
                    <a:pt x="2344" y="335"/>
                    <a:pt x="2554" y="544"/>
                  </a:cubicBezTo>
                  <a:cubicBezTo>
                    <a:pt x="2721" y="711"/>
                    <a:pt x="2805" y="963"/>
                    <a:pt x="2805" y="1297"/>
                  </a:cubicBezTo>
                  <a:cubicBezTo>
                    <a:pt x="2805" y="1549"/>
                    <a:pt x="2763" y="1758"/>
                    <a:pt x="2679" y="1925"/>
                  </a:cubicBezTo>
                  <a:cubicBezTo>
                    <a:pt x="2554" y="2134"/>
                    <a:pt x="2344" y="2386"/>
                    <a:pt x="1968" y="2720"/>
                  </a:cubicBezTo>
                  <a:lnTo>
                    <a:pt x="1214" y="2093"/>
                  </a:lnTo>
                  <a:cubicBezTo>
                    <a:pt x="1047" y="1967"/>
                    <a:pt x="963" y="1800"/>
                    <a:pt x="880" y="1632"/>
                  </a:cubicBezTo>
                  <a:cubicBezTo>
                    <a:pt x="796" y="1507"/>
                    <a:pt x="754" y="1339"/>
                    <a:pt x="754" y="1172"/>
                  </a:cubicBezTo>
                  <a:cubicBezTo>
                    <a:pt x="754" y="921"/>
                    <a:pt x="838" y="711"/>
                    <a:pt x="1047" y="544"/>
                  </a:cubicBezTo>
                  <a:cubicBezTo>
                    <a:pt x="1214" y="335"/>
                    <a:pt x="1507" y="251"/>
                    <a:pt x="1800" y="251"/>
                  </a:cubicBezTo>
                  <a:close/>
                  <a:moveTo>
                    <a:pt x="1466" y="3390"/>
                  </a:moveTo>
                  <a:cubicBezTo>
                    <a:pt x="2135" y="3934"/>
                    <a:pt x="2554" y="4353"/>
                    <a:pt x="2763" y="4687"/>
                  </a:cubicBezTo>
                  <a:cubicBezTo>
                    <a:pt x="2889" y="4855"/>
                    <a:pt x="2972" y="5022"/>
                    <a:pt x="2972" y="5273"/>
                  </a:cubicBezTo>
                  <a:cubicBezTo>
                    <a:pt x="2972" y="5524"/>
                    <a:pt x="2847" y="5734"/>
                    <a:pt x="2637" y="5943"/>
                  </a:cubicBezTo>
                  <a:cubicBezTo>
                    <a:pt x="2470" y="6110"/>
                    <a:pt x="2177" y="6236"/>
                    <a:pt x="1842" y="6236"/>
                  </a:cubicBezTo>
                  <a:cubicBezTo>
                    <a:pt x="1507" y="6236"/>
                    <a:pt x="1256" y="6110"/>
                    <a:pt x="1047" y="5859"/>
                  </a:cubicBezTo>
                  <a:cubicBezTo>
                    <a:pt x="838" y="5608"/>
                    <a:pt x="712" y="5315"/>
                    <a:pt x="712" y="4897"/>
                  </a:cubicBezTo>
                  <a:cubicBezTo>
                    <a:pt x="712" y="4604"/>
                    <a:pt x="754" y="4353"/>
                    <a:pt x="880" y="4101"/>
                  </a:cubicBezTo>
                  <a:cubicBezTo>
                    <a:pt x="1005" y="3850"/>
                    <a:pt x="1214" y="3599"/>
                    <a:pt x="1466" y="3390"/>
                  </a:cubicBezTo>
                  <a:close/>
                  <a:moveTo>
                    <a:pt x="1800" y="0"/>
                  </a:moveTo>
                  <a:cubicBezTo>
                    <a:pt x="1256" y="0"/>
                    <a:pt x="838" y="126"/>
                    <a:pt x="545" y="419"/>
                  </a:cubicBezTo>
                  <a:cubicBezTo>
                    <a:pt x="252" y="711"/>
                    <a:pt x="85" y="1088"/>
                    <a:pt x="85" y="1465"/>
                  </a:cubicBezTo>
                  <a:cubicBezTo>
                    <a:pt x="85" y="1758"/>
                    <a:pt x="126" y="2009"/>
                    <a:pt x="294" y="2260"/>
                  </a:cubicBezTo>
                  <a:cubicBezTo>
                    <a:pt x="419" y="2469"/>
                    <a:pt x="754" y="2804"/>
                    <a:pt x="1256" y="3223"/>
                  </a:cubicBezTo>
                  <a:cubicBezTo>
                    <a:pt x="796" y="3557"/>
                    <a:pt x="461" y="3850"/>
                    <a:pt x="294" y="4101"/>
                  </a:cubicBezTo>
                  <a:cubicBezTo>
                    <a:pt x="85" y="4394"/>
                    <a:pt x="1" y="4646"/>
                    <a:pt x="1" y="4938"/>
                  </a:cubicBezTo>
                  <a:cubicBezTo>
                    <a:pt x="1" y="5273"/>
                    <a:pt x="126" y="5608"/>
                    <a:pt x="419" y="5901"/>
                  </a:cubicBezTo>
                  <a:cubicBezTo>
                    <a:pt x="712" y="6278"/>
                    <a:pt x="1214" y="6487"/>
                    <a:pt x="1800" y="6487"/>
                  </a:cubicBezTo>
                  <a:cubicBezTo>
                    <a:pt x="2344" y="6487"/>
                    <a:pt x="2763" y="6320"/>
                    <a:pt x="3098" y="5985"/>
                  </a:cubicBezTo>
                  <a:cubicBezTo>
                    <a:pt x="3433" y="5692"/>
                    <a:pt x="3600" y="5315"/>
                    <a:pt x="3600" y="4897"/>
                  </a:cubicBezTo>
                  <a:cubicBezTo>
                    <a:pt x="3600" y="4520"/>
                    <a:pt x="3474" y="4185"/>
                    <a:pt x="3265" y="3892"/>
                  </a:cubicBezTo>
                  <a:cubicBezTo>
                    <a:pt x="3098" y="3641"/>
                    <a:pt x="2721" y="3306"/>
                    <a:pt x="2177" y="2888"/>
                  </a:cubicBezTo>
                  <a:cubicBezTo>
                    <a:pt x="2721" y="2595"/>
                    <a:pt x="3056" y="2302"/>
                    <a:pt x="3223" y="2051"/>
                  </a:cubicBezTo>
                  <a:cubicBezTo>
                    <a:pt x="3391" y="1800"/>
                    <a:pt x="3474" y="1590"/>
                    <a:pt x="3474" y="1339"/>
                  </a:cubicBezTo>
                  <a:cubicBezTo>
                    <a:pt x="3474" y="1004"/>
                    <a:pt x="3307" y="670"/>
                    <a:pt x="3014" y="419"/>
                  </a:cubicBezTo>
                  <a:cubicBezTo>
                    <a:pt x="2679" y="126"/>
                    <a:pt x="2303" y="0"/>
                    <a:pt x="18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0"/>
            <p:cNvSpPr/>
            <p:nvPr/>
          </p:nvSpPr>
          <p:spPr>
            <a:xfrm>
              <a:off x="6574930" y="3125930"/>
              <a:ext cx="74715" cy="74085"/>
            </a:xfrm>
            <a:custGeom>
              <a:avLst/>
              <a:gdLst/>
              <a:ahLst/>
              <a:cxnLst/>
              <a:rect l="l" t="t" r="r" b="b"/>
              <a:pathLst>
                <a:path w="4981" h="4939" extrusionOk="0">
                  <a:moveTo>
                    <a:pt x="2302" y="0"/>
                  </a:moveTo>
                  <a:lnTo>
                    <a:pt x="2302" y="2302"/>
                  </a:lnTo>
                  <a:lnTo>
                    <a:pt x="1" y="2302"/>
                  </a:lnTo>
                  <a:lnTo>
                    <a:pt x="1" y="2679"/>
                  </a:lnTo>
                  <a:lnTo>
                    <a:pt x="2302" y="2679"/>
                  </a:lnTo>
                  <a:lnTo>
                    <a:pt x="2302" y="4939"/>
                  </a:lnTo>
                  <a:lnTo>
                    <a:pt x="2679" y="4939"/>
                  </a:lnTo>
                  <a:lnTo>
                    <a:pt x="2679" y="2679"/>
                  </a:lnTo>
                  <a:lnTo>
                    <a:pt x="4981" y="2679"/>
                  </a:lnTo>
                  <a:lnTo>
                    <a:pt x="4981" y="2302"/>
                  </a:lnTo>
                  <a:lnTo>
                    <a:pt x="2679" y="2302"/>
                  </a:lnTo>
                  <a:lnTo>
                    <a:pt x="26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0"/>
            <p:cNvSpPr/>
            <p:nvPr/>
          </p:nvSpPr>
          <p:spPr>
            <a:xfrm>
              <a:off x="5887525" y="2624345"/>
              <a:ext cx="54000" cy="97320"/>
            </a:xfrm>
            <a:custGeom>
              <a:avLst/>
              <a:gdLst/>
              <a:ahLst/>
              <a:cxnLst/>
              <a:rect l="l" t="t" r="r" b="b"/>
              <a:pathLst>
                <a:path w="3600" h="6488" extrusionOk="0">
                  <a:moveTo>
                    <a:pt x="1800" y="293"/>
                  </a:moveTo>
                  <a:cubicBezTo>
                    <a:pt x="2093" y="293"/>
                    <a:pt x="2344" y="377"/>
                    <a:pt x="2553" y="544"/>
                  </a:cubicBezTo>
                  <a:cubicBezTo>
                    <a:pt x="2721" y="753"/>
                    <a:pt x="2804" y="1005"/>
                    <a:pt x="2804" y="1297"/>
                  </a:cubicBezTo>
                  <a:cubicBezTo>
                    <a:pt x="2804" y="1549"/>
                    <a:pt x="2762" y="1758"/>
                    <a:pt x="2679" y="1967"/>
                  </a:cubicBezTo>
                  <a:cubicBezTo>
                    <a:pt x="2553" y="2176"/>
                    <a:pt x="2344" y="2427"/>
                    <a:pt x="1967" y="2762"/>
                  </a:cubicBezTo>
                  <a:lnTo>
                    <a:pt x="1214" y="2134"/>
                  </a:lnTo>
                  <a:cubicBezTo>
                    <a:pt x="1046" y="1967"/>
                    <a:pt x="921" y="1842"/>
                    <a:pt x="879" y="1674"/>
                  </a:cubicBezTo>
                  <a:cubicBezTo>
                    <a:pt x="795" y="1507"/>
                    <a:pt x="754" y="1339"/>
                    <a:pt x="754" y="1172"/>
                  </a:cubicBezTo>
                  <a:cubicBezTo>
                    <a:pt x="754" y="963"/>
                    <a:pt x="837" y="753"/>
                    <a:pt x="1046" y="544"/>
                  </a:cubicBezTo>
                  <a:cubicBezTo>
                    <a:pt x="1214" y="377"/>
                    <a:pt x="1465" y="293"/>
                    <a:pt x="1800" y="293"/>
                  </a:cubicBezTo>
                  <a:close/>
                  <a:moveTo>
                    <a:pt x="1465" y="3432"/>
                  </a:moveTo>
                  <a:cubicBezTo>
                    <a:pt x="2135" y="3934"/>
                    <a:pt x="2553" y="4353"/>
                    <a:pt x="2762" y="4687"/>
                  </a:cubicBezTo>
                  <a:cubicBezTo>
                    <a:pt x="2888" y="4855"/>
                    <a:pt x="2930" y="5064"/>
                    <a:pt x="2930" y="5273"/>
                  </a:cubicBezTo>
                  <a:cubicBezTo>
                    <a:pt x="2930" y="5566"/>
                    <a:pt x="2846" y="5776"/>
                    <a:pt x="2637" y="5985"/>
                  </a:cubicBezTo>
                  <a:cubicBezTo>
                    <a:pt x="2469" y="6152"/>
                    <a:pt x="2176" y="6236"/>
                    <a:pt x="1842" y="6236"/>
                  </a:cubicBezTo>
                  <a:cubicBezTo>
                    <a:pt x="1507" y="6236"/>
                    <a:pt x="1256" y="6110"/>
                    <a:pt x="1046" y="5901"/>
                  </a:cubicBezTo>
                  <a:cubicBezTo>
                    <a:pt x="795" y="5650"/>
                    <a:pt x="712" y="5315"/>
                    <a:pt x="712" y="4939"/>
                  </a:cubicBezTo>
                  <a:cubicBezTo>
                    <a:pt x="712" y="4646"/>
                    <a:pt x="754" y="4353"/>
                    <a:pt x="879" y="4102"/>
                  </a:cubicBezTo>
                  <a:cubicBezTo>
                    <a:pt x="1005" y="3850"/>
                    <a:pt x="1214" y="3641"/>
                    <a:pt x="1465" y="3432"/>
                  </a:cubicBezTo>
                  <a:close/>
                  <a:moveTo>
                    <a:pt x="1800" y="0"/>
                  </a:moveTo>
                  <a:cubicBezTo>
                    <a:pt x="1256" y="0"/>
                    <a:pt x="837" y="167"/>
                    <a:pt x="544" y="460"/>
                  </a:cubicBezTo>
                  <a:cubicBezTo>
                    <a:pt x="209" y="753"/>
                    <a:pt x="84" y="1088"/>
                    <a:pt x="84" y="1507"/>
                  </a:cubicBezTo>
                  <a:cubicBezTo>
                    <a:pt x="84" y="1758"/>
                    <a:pt x="126" y="2009"/>
                    <a:pt x="293" y="2260"/>
                  </a:cubicBezTo>
                  <a:cubicBezTo>
                    <a:pt x="419" y="2511"/>
                    <a:pt x="754" y="2846"/>
                    <a:pt x="1256" y="3223"/>
                  </a:cubicBezTo>
                  <a:cubicBezTo>
                    <a:pt x="795" y="3557"/>
                    <a:pt x="461" y="3850"/>
                    <a:pt x="293" y="4143"/>
                  </a:cubicBezTo>
                  <a:cubicBezTo>
                    <a:pt x="84" y="4394"/>
                    <a:pt x="0" y="4687"/>
                    <a:pt x="0" y="4980"/>
                  </a:cubicBezTo>
                  <a:cubicBezTo>
                    <a:pt x="0" y="5315"/>
                    <a:pt x="126" y="5650"/>
                    <a:pt x="377" y="5943"/>
                  </a:cubicBezTo>
                  <a:cubicBezTo>
                    <a:pt x="712" y="6320"/>
                    <a:pt x="1172" y="6487"/>
                    <a:pt x="1800" y="6487"/>
                  </a:cubicBezTo>
                  <a:cubicBezTo>
                    <a:pt x="2302" y="6487"/>
                    <a:pt x="2762" y="6320"/>
                    <a:pt x="3097" y="6027"/>
                  </a:cubicBezTo>
                  <a:cubicBezTo>
                    <a:pt x="3432" y="5734"/>
                    <a:pt x="3599" y="5357"/>
                    <a:pt x="3599" y="4897"/>
                  </a:cubicBezTo>
                  <a:cubicBezTo>
                    <a:pt x="3599" y="4562"/>
                    <a:pt x="3474" y="4227"/>
                    <a:pt x="3265" y="3934"/>
                  </a:cubicBezTo>
                  <a:cubicBezTo>
                    <a:pt x="3055" y="3683"/>
                    <a:pt x="2721" y="3348"/>
                    <a:pt x="2176" y="2930"/>
                  </a:cubicBezTo>
                  <a:cubicBezTo>
                    <a:pt x="2721" y="2595"/>
                    <a:pt x="3055" y="2302"/>
                    <a:pt x="3223" y="2093"/>
                  </a:cubicBezTo>
                  <a:cubicBezTo>
                    <a:pt x="3390" y="1842"/>
                    <a:pt x="3474" y="1590"/>
                    <a:pt x="3474" y="1381"/>
                  </a:cubicBezTo>
                  <a:cubicBezTo>
                    <a:pt x="3474" y="1005"/>
                    <a:pt x="3306" y="712"/>
                    <a:pt x="3014" y="419"/>
                  </a:cubicBezTo>
                  <a:cubicBezTo>
                    <a:pt x="2679" y="167"/>
                    <a:pt x="2302" y="0"/>
                    <a:pt x="18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0"/>
            <p:cNvSpPr/>
            <p:nvPr/>
          </p:nvSpPr>
          <p:spPr>
            <a:xfrm>
              <a:off x="5952175" y="2636270"/>
              <a:ext cx="74100" cy="74085"/>
            </a:xfrm>
            <a:custGeom>
              <a:avLst/>
              <a:gdLst/>
              <a:ahLst/>
              <a:cxnLst/>
              <a:rect l="l" t="t" r="r" b="b"/>
              <a:pathLst>
                <a:path w="4940" h="4939" extrusionOk="0">
                  <a:moveTo>
                    <a:pt x="2303" y="0"/>
                  </a:moveTo>
                  <a:lnTo>
                    <a:pt x="2303" y="2260"/>
                  </a:lnTo>
                  <a:lnTo>
                    <a:pt x="1" y="2260"/>
                  </a:lnTo>
                  <a:lnTo>
                    <a:pt x="1" y="2637"/>
                  </a:lnTo>
                  <a:lnTo>
                    <a:pt x="2303" y="2637"/>
                  </a:lnTo>
                  <a:lnTo>
                    <a:pt x="2303" y="4939"/>
                  </a:lnTo>
                  <a:lnTo>
                    <a:pt x="2638" y="4939"/>
                  </a:lnTo>
                  <a:lnTo>
                    <a:pt x="2638" y="2637"/>
                  </a:lnTo>
                  <a:lnTo>
                    <a:pt x="4939" y="2637"/>
                  </a:lnTo>
                  <a:lnTo>
                    <a:pt x="4939" y="2260"/>
                  </a:lnTo>
                  <a:lnTo>
                    <a:pt x="2638" y="2260"/>
                  </a:lnTo>
                  <a:lnTo>
                    <a:pt x="263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0"/>
            <p:cNvSpPr/>
            <p:nvPr/>
          </p:nvSpPr>
          <p:spPr>
            <a:xfrm>
              <a:off x="7605100" y="3166100"/>
              <a:ext cx="54000" cy="96690"/>
            </a:xfrm>
            <a:custGeom>
              <a:avLst/>
              <a:gdLst/>
              <a:ahLst/>
              <a:cxnLst/>
              <a:rect l="l" t="t" r="r" b="b"/>
              <a:pathLst>
                <a:path w="3600" h="6446" extrusionOk="0">
                  <a:moveTo>
                    <a:pt x="1758" y="252"/>
                  </a:moveTo>
                  <a:cubicBezTo>
                    <a:pt x="2093" y="252"/>
                    <a:pt x="2344" y="336"/>
                    <a:pt x="2512" y="503"/>
                  </a:cubicBezTo>
                  <a:cubicBezTo>
                    <a:pt x="2679" y="712"/>
                    <a:pt x="2805" y="963"/>
                    <a:pt x="2805" y="1298"/>
                  </a:cubicBezTo>
                  <a:cubicBezTo>
                    <a:pt x="2805" y="1507"/>
                    <a:pt x="2721" y="1759"/>
                    <a:pt x="2637" y="1926"/>
                  </a:cubicBezTo>
                  <a:cubicBezTo>
                    <a:pt x="2554" y="2135"/>
                    <a:pt x="2302" y="2386"/>
                    <a:pt x="1926" y="2721"/>
                  </a:cubicBezTo>
                  <a:lnTo>
                    <a:pt x="1173" y="2093"/>
                  </a:lnTo>
                  <a:cubicBezTo>
                    <a:pt x="1047" y="1926"/>
                    <a:pt x="921" y="1800"/>
                    <a:pt x="838" y="1633"/>
                  </a:cubicBezTo>
                  <a:cubicBezTo>
                    <a:pt x="754" y="1466"/>
                    <a:pt x="712" y="1298"/>
                    <a:pt x="712" y="1173"/>
                  </a:cubicBezTo>
                  <a:cubicBezTo>
                    <a:pt x="712" y="922"/>
                    <a:pt x="838" y="712"/>
                    <a:pt x="1005" y="503"/>
                  </a:cubicBezTo>
                  <a:cubicBezTo>
                    <a:pt x="1214" y="336"/>
                    <a:pt x="1465" y="252"/>
                    <a:pt x="1758" y="252"/>
                  </a:cubicBezTo>
                  <a:close/>
                  <a:moveTo>
                    <a:pt x="1424" y="3391"/>
                  </a:moveTo>
                  <a:cubicBezTo>
                    <a:pt x="2093" y="3893"/>
                    <a:pt x="2554" y="4312"/>
                    <a:pt x="2763" y="4646"/>
                  </a:cubicBezTo>
                  <a:cubicBezTo>
                    <a:pt x="2888" y="4814"/>
                    <a:pt x="2930" y="5023"/>
                    <a:pt x="2930" y="5232"/>
                  </a:cubicBezTo>
                  <a:cubicBezTo>
                    <a:pt x="2930" y="5525"/>
                    <a:pt x="2847" y="5734"/>
                    <a:pt x="2637" y="5944"/>
                  </a:cubicBezTo>
                  <a:cubicBezTo>
                    <a:pt x="2428" y="6111"/>
                    <a:pt x="2177" y="6195"/>
                    <a:pt x="1842" y="6195"/>
                  </a:cubicBezTo>
                  <a:cubicBezTo>
                    <a:pt x="1507" y="6195"/>
                    <a:pt x="1214" y="6069"/>
                    <a:pt x="1005" y="5860"/>
                  </a:cubicBezTo>
                  <a:cubicBezTo>
                    <a:pt x="796" y="5609"/>
                    <a:pt x="670" y="5316"/>
                    <a:pt x="670" y="4897"/>
                  </a:cubicBezTo>
                  <a:cubicBezTo>
                    <a:pt x="670" y="4604"/>
                    <a:pt x="754" y="4353"/>
                    <a:pt x="880" y="4102"/>
                  </a:cubicBezTo>
                  <a:cubicBezTo>
                    <a:pt x="1005" y="3809"/>
                    <a:pt x="1173" y="3600"/>
                    <a:pt x="1424" y="3391"/>
                  </a:cubicBezTo>
                  <a:close/>
                  <a:moveTo>
                    <a:pt x="1758" y="1"/>
                  </a:moveTo>
                  <a:cubicBezTo>
                    <a:pt x="1256" y="1"/>
                    <a:pt x="838" y="126"/>
                    <a:pt x="503" y="419"/>
                  </a:cubicBezTo>
                  <a:cubicBezTo>
                    <a:pt x="210" y="712"/>
                    <a:pt x="43" y="1047"/>
                    <a:pt x="43" y="1466"/>
                  </a:cubicBezTo>
                  <a:cubicBezTo>
                    <a:pt x="43" y="1717"/>
                    <a:pt x="126" y="1968"/>
                    <a:pt x="252" y="2219"/>
                  </a:cubicBezTo>
                  <a:cubicBezTo>
                    <a:pt x="419" y="2470"/>
                    <a:pt x="712" y="2805"/>
                    <a:pt x="1214" y="3223"/>
                  </a:cubicBezTo>
                  <a:cubicBezTo>
                    <a:pt x="754" y="3516"/>
                    <a:pt x="461" y="3851"/>
                    <a:pt x="252" y="4102"/>
                  </a:cubicBezTo>
                  <a:cubicBezTo>
                    <a:pt x="84" y="4395"/>
                    <a:pt x="1" y="4646"/>
                    <a:pt x="1" y="4939"/>
                  </a:cubicBezTo>
                  <a:cubicBezTo>
                    <a:pt x="1" y="5274"/>
                    <a:pt x="126" y="5609"/>
                    <a:pt x="377" y="5902"/>
                  </a:cubicBezTo>
                  <a:cubicBezTo>
                    <a:pt x="712" y="6279"/>
                    <a:pt x="1173" y="6446"/>
                    <a:pt x="1758" y="6446"/>
                  </a:cubicBezTo>
                  <a:cubicBezTo>
                    <a:pt x="2302" y="6446"/>
                    <a:pt x="2763" y="6320"/>
                    <a:pt x="3098" y="5986"/>
                  </a:cubicBezTo>
                  <a:cubicBezTo>
                    <a:pt x="3432" y="5693"/>
                    <a:pt x="3600" y="5316"/>
                    <a:pt x="3600" y="4856"/>
                  </a:cubicBezTo>
                  <a:cubicBezTo>
                    <a:pt x="3600" y="4521"/>
                    <a:pt x="3474" y="4186"/>
                    <a:pt x="3223" y="3893"/>
                  </a:cubicBezTo>
                  <a:cubicBezTo>
                    <a:pt x="3056" y="3642"/>
                    <a:pt x="2679" y="3307"/>
                    <a:pt x="2177" y="2889"/>
                  </a:cubicBezTo>
                  <a:cubicBezTo>
                    <a:pt x="2679" y="2554"/>
                    <a:pt x="3014" y="2261"/>
                    <a:pt x="3181" y="2052"/>
                  </a:cubicBezTo>
                  <a:cubicBezTo>
                    <a:pt x="3349" y="1800"/>
                    <a:pt x="3432" y="1549"/>
                    <a:pt x="3432" y="1340"/>
                  </a:cubicBezTo>
                  <a:cubicBezTo>
                    <a:pt x="3432" y="963"/>
                    <a:pt x="3307" y="670"/>
                    <a:pt x="2972" y="378"/>
                  </a:cubicBezTo>
                  <a:cubicBezTo>
                    <a:pt x="2679" y="126"/>
                    <a:pt x="2261" y="1"/>
                    <a:pt x="17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0"/>
            <p:cNvSpPr/>
            <p:nvPr/>
          </p:nvSpPr>
          <p:spPr>
            <a:xfrm>
              <a:off x="7672900" y="3224495"/>
              <a:ext cx="35175" cy="10050"/>
            </a:xfrm>
            <a:custGeom>
              <a:avLst/>
              <a:gdLst/>
              <a:ahLst/>
              <a:cxnLst/>
              <a:rect l="l" t="t" r="r" b="b"/>
              <a:pathLst>
                <a:path w="2345" h="670" extrusionOk="0">
                  <a:moveTo>
                    <a:pt x="1" y="0"/>
                  </a:moveTo>
                  <a:lnTo>
                    <a:pt x="1" y="670"/>
                  </a:lnTo>
                  <a:lnTo>
                    <a:pt x="2344" y="670"/>
                  </a:lnTo>
                  <a:lnTo>
                    <a:pt x="23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0"/>
            <p:cNvSpPr/>
            <p:nvPr/>
          </p:nvSpPr>
          <p:spPr>
            <a:xfrm>
              <a:off x="6673495" y="2815805"/>
              <a:ext cx="54000" cy="97320"/>
            </a:xfrm>
            <a:custGeom>
              <a:avLst/>
              <a:gdLst/>
              <a:ahLst/>
              <a:cxnLst/>
              <a:rect l="l" t="t" r="r" b="b"/>
              <a:pathLst>
                <a:path w="3600" h="6488" extrusionOk="0">
                  <a:moveTo>
                    <a:pt x="1800" y="294"/>
                  </a:moveTo>
                  <a:cubicBezTo>
                    <a:pt x="2135" y="294"/>
                    <a:pt x="2344" y="377"/>
                    <a:pt x="2553" y="545"/>
                  </a:cubicBezTo>
                  <a:cubicBezTo>
                    <a:pt x="2721" y="754"/>
                    <a:pt x="2804" y="1005"/>
                    <a:pt x="2804" y="1298"/>
                  </a:cubicBezTo>
                  <a:cubicBezTo>
                    <a:pt x="2804" y="1549"/>
                    <a:pt x="2762" y="1759"/>
                    <a:pt x="2679" y="1968"/>
                  </a:cubicBezTo>
                  <a:cubicBezTo>
                    <a:pt x="2553" y="2135"/>
                    <a:pt x="2344" y="2428"/>
                    <a:pt x="1967" y="2763"/>
                  </a:cubicBezTo>
                  <a:lnTo>
                    <a:pt x="1214" y="2135"/>
                  </a:lnTo>
                  <a:cubicBezTo>
                    <a:pt x="1046" y="1968"/>
                    <a:pt x="963" y="1842"/>
                    <a:pt x="879" y="1675"/>
                  </a:cubicBezTo>
                  <a:cubicBezTo>
                    <a:pt x="795" y="1507"/>
                    <a:pt x="753" y="1340"/>
                    <a:pt x="753" y="1173"/>
                  </a:cubicBezTo>
                  <a:cubicBezTo>
                    <a:pt x="753" y="963"/>
                    <a:pt x="837" y="754"/>
                    <a:pt x="1046" y="545"/>
                  </a:cubicBezTo>
                  <a:cubicBezTo>
                    <a:pt x="1256" y="377"/>
                    <a:pt x="1507" y="294"/>
                    <a:pt x="1800" y="294"/>
                  </a:cubicBezTo>
                  <a:close/>
                  <a:moveTo>
                    <a:pt x="1465" y="3433"/>
                  </a:moveTo>
                  <a:cubicBezTo>
                    <a:pt x="2135" y="3935"/>
                    <a:pt x="2553" y="4353"/>
                    <a:pt x="2804" y="4688"/>
                  </a:cubicBezTo>
                  <a:cubicBezTo>
                    <a:pt x="2888" y="4856"/>
                    <a:pt x="2972" y="5065"/>
                    <a:pt x="2972" y="5274"/>
                  </a:cubicBezTo>
                  <a:cubicBezTo>
                    <a:pt x="2972" y="5567"/>
                    <a:pt x="2846" y="5776"/>
                    <a:pt x="2679" y="5944"/>
                  </a:cubicBezTo>
                  <a:cubicBezTo>
                    <a:pt x="2469" y="6153"/>
                    <a:pt x="2176" y="6237"/>
                    <a:pt x="1883" y="6237"/>
                  </a:cubicBezTo>
                  <a:cubicBezTo>
                    <a:pt x="1549" y="6237"/>
                    <a:pt x="1256" y="6111"/>
                    <a:pt x="1046" y="5902"/>
                  </a:cubicBezTo>
                  <a:cubicBezTo>
                    <a:pt x="837" y="5651"/>
                    <a:pt x="712" y="5316"/>
                    <a:pt x="712" y="4939"/>
                  </a:cubicBezTo>
                  <a:cubicBezTo>
                    <a:pt x="712" y="4646"/>
                    <a:pt x="795" y="4353"/>
                    <a:pt x="879" y="4102"/>
                  </a:cubicBezTo>
                  <a:cubicBezTo>
                    <a:pt x="1005" y="3851"/>
                    <a:pt x="1214" y="3642"/>
                    <a:pt x="1465" y="3433"/>
                  </a:cubicBezTo>
                  <a:close/>
                  <a:moveTo>
                    <a:pt x="1800" y="1"/>
                  </a:moveTo>
                  <a:cubicBezTo>
                    <a:pt x="1298" y="1"/>
                    <a:pt x="879" y="168"/>
                    <a:pt x="544" y="461"/>
                  </a:cubicBezTo>
                  <a:cubicBezTo>
                    <a:pt x="251" y="754"/>
                    <a:pt x="84" y="1089"/>
                    <a:pt x="84" y="1507"/>
                  </a:cubicBezTo>
                  <a:cubicBezTo>
                    <a:pt x="84" y="1759"/>
                    <a:pt x="168" y="2010"/>
                    <a:pt x="293" y="2261"/>
                  </a:cubicBezTo>
                  <a:cubicBezTo>
                    <a:pt x="419" y="2512"/>
                    <a:pt x="753" y="2847"/>
                    <a:pt x="1256" y="3223"/>
                  </a:cubicBezTo>
                  <a:cubicBezTo>
                    <a:pt x="795" y="3558"/>
                    <a:pt x="461" y="3851"/>
                    <a:pt x="293" y="4144"/>
                  </a:cubicBezTo>
                  <a:cubicBezTo>
                    <a:pt x="84" y="4395"/>
                    <a:pt x="0" y="4688"/>
                    <a:pt x="0" y="4939"/>
                  </a:cubicBezTo>
                  <a:cubicBezTo>
                    <a:pt x="0" y="5316"/>
                    <a:pt x="126" y="5651"/>
                    <a:pt x="419" y="5944"/>
                  </a:cubicBezTo>
                  <a:cubicBezTo>
                    <a:pt x="753" y="6320"/>
                    <a:pt x="1214" y="6488"/>
                    <a:pt x="1800" y="6488"/>
                  </a:cubicBezTo>
                  <a:cubicBezTo>
                    <a:pt x="2344" y="6488"/>
                    <a:pt x="2762" y="6320"/>
                    <a:pt x="3097" y="6027"/>
                  </a:cubicBezTo>
                  <a:cubicBezTo>
                    <a:pt x="3432" y="5693"/>
                    <a:pt x="3599" y="5316"/>
                    <a:pt x="3599" y="4897"/>
                  </a:cubicBezTo>
                  <a:cubicBezTo>
                    <a:pt x="3599" y="4563"/>
                    <a:pt x="3474" y="4228"/>
                    <a:pt x="3265" y="3893"/>
                  </a:cubicBezTo>
                  <a:cubicBezTo>
                    <a:pt x="3097" y="3684"/>
                    <a:pt x="2721" y="3349"/>
                    <a:pt x="2176" y="2930"/>
                  </a:cubicBezTo>
                  <a:cubicBezTo>
                    <a:pt x="2721" y="2596"/>
                    <a:pt x="3055" y="2303"/>
                    <a:pt x="3223" y="2051"/>
                  </a:cubicBezTo>
                  <a:cubicBezTo>
                    <a:pt x="3390" y="1842"/>
                    <a:pt x="3474" y="1591"/>
                    <a:pt x="3474" y="1340"/>
                  </a:cubicBezTo>
                  <a:cubicBezTo>
                    <a:pt x="3474" y="1005"/>
                    <a:pt x="3306" y="712"/>
                    <a:pt x="3013" y="419"/>
                  </a:cubicBezTo>
                  <a:cubicBezTo>
                    <a:pt x="2721" y="168"/>
                    <a:pt x="2302" y="1"/>
                    <a:pt x="18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0"/>
            <p:cNvSpPr/>
            <p:nvPr/>
          </p:nvSpPr>
          <p:spPr>
            <a:xfrm>
              <a:off x="6741295" y="2874815"/>
              <a:ext cx="35790" cy="10065"/>
            </a:xfrm>
            <a:custGeom>
              <a:avLst/>
              <a:gdLst/>
              <a:ahLst/>
              <a:cxnLst/>
              <a:rect l="l" t="t" r="r" b="b"/>
              <a:pathLst>
                <a:path w="2386" h="671" extrusionOk="0">
                  <a:moveTo>
                    <a:pt x="0" y="1"/>
                  </a:moveTo>
                  <a:lnTo>
                    <a:pt x="0" y="670"/>
                  </a:lnTo>
                  <a:lnTo>
                    <a:pt x="2386" y="670"/>
                  </a:lnTo>
                  <a:lnTo>
                    <a:pt x="238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0"/>
            <p:cNvSpPr/>
            <p:nvPr/>
          </p:nvSpPr>
          <p:spPr>
            <a:xfrm>
              <a:off x="6509020" y="2559680"/>
              <a:ext cx="54000" cy="97320"/>
            </a:xfrm>
            <a:custGeom>
              <a:avLst/>
              <a:gdLst/>
              <a:ahLst/>
              <a:cxnLst/>
              <a:rect l="l" t="t" r="r" b="b"/>
              <a:pathLst>
                <a:path w="3600" h="6488" extrusionOk="0">
                  <a:moveTo>
                    <a:pt x="1800" y="251"/>
                  </a:moveTo>
                  <a:cubicBezTo>
                    <a:pt x="2093" y="251"/>
                    <a:pt x="2344" y="377"/>
                    <a:pt x="2553" y="544"/>
                  </a:cubicBezTo>
                  <a:cubicBezTo>
                    <a:pt x="2720" y="712"/>
                    <a:pt x="2804" y="963"/>
                    <a:pt x="2804" y="1298"/>
                  </a:cubicBezTo>
                  <a:cubicBezTo>
                    <a:pt x="2804" y="1549"/>
                    <a:pt x="2762" y="1758"/>
                    <a:pt x="2679" y="1967"/>
                  </a:cubicBezTo>
                  <a:cubicBezTo>
                    <a:pt x="2553" y="2135"/>
                    <a:pt x="2344" y="2386"/>
                    <a:pt x="1967" y="2721"/>
                  </a:cubicBezTo>
                  <a:lnTo>
                    <a:pt x="1214" y="2093"/>
                  </a:lnTo>
                  <a:cubicBezTo>
                    <a:pt x="1046" y="1967"/>
                    <a:pt x="963" y="1800"/>
                    <a:pt x="879" y="1674"/>
                  </a:cubicBezTo>
                  <a:cubicBezTo>
                    <a:pt x="795" y="1507"/>
                    <a:pt x="753" y="1340"/>
                    <a:pt x="753" y="1172"/>
                  </a:cubicBezTo>
                  <a:cubicBezTo>
                    <a:pt x="753" y="921"/>
                    <a:pt x="837" y="712"/>
                    <a:pt x="1046" y="544"/>
                  </a:cubicBezTo>
                  <a:cubicBezTo>
                    <a:pt x="1214" y="377"/>
                    <a:pt x="1507" y="251"/>
                    <a:pt x="1800" y="251"/>
                  </a:cubicBezTo>
                  <a:close/>
                  <a:moveTo>
                    <a:pt x="1465" y="3390"/>
                  </a:moveTo>
                  <a:cubicBezTo>
                    <a:pt x="2135" y="3934"/>
                    <a:pt x="2553" y="4353"/>
                    <a:pt x="2762" y="4688"/>
                  </a:cubicBezTo>
                  <a:cubicBezTo>
                    <a:pt x="2888" y="4855"/>
                    <a:pt x="2972" y="5064"/>
                    <a:pt x="2972" y="5274"/>
                  </a:cubicBezTo>
                  <a:cubicBezTo>
                    <a:pt x="2972" y="5525"/>
                    <a:pt x="2846" y="5776"/>
                    <a:pt x="2637" y="5943"/>
                  </a:cubicBezTo>
                  <a:cubicBezTo>
                    <a:pt x="2469" y="6153"/>
                    <a:pt x="2176" y="6236"/>
                    <a:pt x="1842" y="6236"/>
                  </a:cubicBezTo>
                  <a:cubicBezTo>
                    <a:pt x="1507" y="6236"/>
                    <a:pt x="1256" y="6111"/>
                    <a:pt x="1046" y="5860"/>
                  </a:cubicBezTo>
                  <a:cubicBezTo>
                    <a:pt x="837" y="5650"/>
                    <a:pt x="712" y="5316"/>
                    <a:pt x="712" y="4939"/>
                  </a:cubicBezTo>
                  <a:cubicBezTo>
                    <a:pt x="712" y="4646"/>
                    <a:pt x="753" y="4353"/>
                    <a:pt x="879" y="4102"/>
                  </a:cubicBezTo>
                  <a:cubicBezTo>
                    <a:pt x="1005" y="3851"/>
                    <a:pt x="1214" y="3600"/>
                    <a:pt x="1465" y="3390"/>
                  </a:cubicBezTo>
                  <a:close/>
                  <a:moveTo>
                    <a:pt x="1800" y="0"/>
                  </a:moveTo>
                  <a:cubicBezTo>
                    <a:pt x="1256" y="0"/>
                    <a:pt x="837" y="168"/>
                    <a:pt x="544" y="461"/>
                  </a:cubicBezTo>
                  <a:cubicBezTo>
                    <a:pt x="251" y="754"/>
                    <a:pt x="84" y="1089"/>
                    <a:pt x="84" y="1507"/>
                  </a:cubicBezTo>
                  <a:cubicBezTo>
                    <a:pt x="84" y="1758"/>
                    <a:pt x="168" y="2009"/>
                    <a:pt x="293" y="2260"/>
                  </a:cubicBezTo>
                  <a:cubicBezTo>
                    <a:pt x="419" y="2511"/>
                    <a:pt x="753" y="2804"/>
                    <a:pt x="1256" y="3223"/>
                  </a:cubicBezTo>
                  <a:cubicBezTo>
                    <a:pt x="795" y="3558"/>
                    <a:pt x="460" y="3851"/>
                    <a:pt x="293" y="4144"/>
                  </a:cubicBezTo>
                  <a:cubicBezTo>
                    <a:pt x="84" y="4395"/>
                    <a:pt x="0" y="4688"/>
                    <a:pt x="0" y="4939"/>
                  </a:cubicBezTo>
                  <a:cubicBezTo>
                    <a:pt x="0" y="5316"/>
                    <a:pt x="126" y="5608"/>
                    <a:pt x="419" y="5943"/>
                  </a:cubicBezTo>
                  <a:cubicBezTo>
                    <a:pt x="753" y="6278"/>
                    <a:pt x="1214" y="6487"/>
                    <a:pt x="1800" y="6487"/>
                  </a:cubicBezTo>
                  <a:cubicBezTo>
                    <a:pt x="2344" y="6487"/>
                    <a:pt x="2762" y="6320"/>
                    <a:pt x="3097" y="6027"/>
                  </a:cubicBezTo>
                  <a:cubicBezTo>
                    <a:pt x="3432" y="5692"/>
                    <a:pt x="3599" y="5316"/>
                    <a:pt x="3599" y="4897"/>
                  </a:cubicBezTo>
                  <a:cubicBezTo>
                    <a:pt x="3599" y="4562"/>
                    <a:pt x="3474" y="4227"/>
                    <a:pt x="3265" y="3893"/>
                  </a:cubicBezTo>
                  <a:cubicBezTo>
                    <a:pt x="3097" y="3641"/>
                    <a:pt x="2720" y="3348"/>
                    <a:pt x="2176" y="2930"/>
                  </a:cubicBezTo>
                  <a:cubicBezTo>
                    <a:pt x="2720" y="2595"/>
                    <a:pt x="3055" y="2302"/>
                    <a:pt x="3223" y="2051"/>
                  </a:cubicBezTo>
                  <a:cubicBezTo>
                    <a:pt x="3390" y="1800"/>
                    <a:pt x="3474" y="1591"/>
                    <a:pt x="3474" y="1340"/>
                  </a:cubicBezTo>
                  <a:cubicBezTo>
                    <a:pt x="3474" y="1005"/>
                    <a:pt x="3306" y="670"/>
                    <a:pt x="3013" y="419"/>
                  </a:cubicBezTo>
                  <a:cubicBezTo>
                    <a:pt x="2679" y="126"/>
                    <a:pt x="2302" y="0"/>
                    <a:pt x="18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0"/>
            <p:cNvSpPr/>
            <p:nvPr/>
          </p:nvSpPr>
          <p:spPr>
            <a:xfrm>
              <a:off x="6576820" y="2618060"/>
              <a:ext cx="35790" cy="10695"/>
            </a:xfrm>
            <a:custGeom>
              <a:avLst/>
              <a:gdLst/>
              <a:ahLst/>
              <a:cxnLst/>
              <a:rect l="l" t="t" r="r" b="b"/>
              <a:pathLst>
                <a:path w="2386" h="713" extrusionOk="0">
                  <a:moveTo>
                    <a:pt x="0" y="1"/>
                  </a:moveTo>
                  <a:lnTo>
                    <a:pt x="0" y="712"/>
                  </a:lnTo>
                  <a:lnTo>
                    <a:pt x="2386" y="712"/>
                  </a:lnTo>
                  <a:lnTo>
                    <a:pt x="238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0"/>
            <p:cNvSpPr/>
            <p:nvPr/>
          </p:nvSpPr>
          <p:spPr>
            <a:xfrm>
              <a:off x="6066430" y="2621195"/>
              <a:ext cx="401790" cy="48990"/>
            </a:xfrm>
            <a:custGeom>
              <a:avLst/>
              <a:gdLst/>
              <a:ahLst/>
              <a:cxnLst/>
              <a:rect l="l" t="t" r="r" b="b"/>
              <a:pathLst>
                <a:path w="26786" h="3266" fill="none" extrusionOk="0">
                  <a:moveTo>
                    <a:pt x="1" y="3265"/>
                  </a:moveTo>
                  <a:lnTo>
                    <a:pt x="26786" y="1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418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0"/>
            <p:cNvSpPr/>
            <p:nvPr/>
          </p:nvSpPr>
          <p:spPr>
            <a:xfrm>
              <a:off x="6908905" y="1695860"/>
              <a:ext cx="6915" cy="249240"/>
            </a:xfrm>
            <a:custGeom>
              <a:avLst/>
              <a:gdLst/>
              <a:ahLst/>
              <a:cxnLst/>
              <a:rect l="l" t="t" r="r" b="b"/>
              <a:pathLst>
                <a:path w="461" h="16616" fill="none" extrusionOk="0">
                  <a:moveTo>
                    <a:pt x="0" y="16616"/>
                  </a:moveTo>
                  <a:lnTo>
                    <a:pt x="461" y="1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418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0"/>
            <p:cNvSpPr/>
            <p:nvPr/>
          </p:nvSpPr>
          <p:spPr>
            <a:xfrm>
              <a:off x="6566770" y="2918135"/>
              <a:ext cx="114900" cy="183330"/>
            </a:xfrm>
            <a:custGeom>
              <a:avLst/>
              <a:gdLst/>
              <a:ahLst/>
              <a:cxnLst/>
              <a:rect l="l" t="t" r="r" b="b"/>
              <a:pathLst>
                <a:path w="7660" h="12222" fill="none" extrusionOk="0">
                  <a:moveTo>
                    <a:pt x="0" y="12221"/>
                  </a:moveTo>
                  <a:lnTo>
                    <a:pt x="7659" y="1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418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0"/>
            <p:cNvSpPr/>
            <p:nvPr/>
          </p:nvSpPr>
          <p:spPr>
            <a:xfrm>
              <a:off x="7434355" y="3014810"/>
              <a:ext cx="162600" cy="146910"/>
            </a:xfrm>
            <a:custGeom>
              <a:avLst/>
              <a:gdLst/>
              <a:ahLst/>
              <a:cxnLst/>
              <a:rect l="l" t="t" r="r" b="b"/>
              <a:pathLst>
                <a:path w="10840" h="9794" fill="none" extrusionOk="0">
                  <a:moveTo>
                    <a:pt x="0" y="1"/>
                  </a:moveTo>
                  <a:lnTo>
                    <a:pt x="10840" y="9794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418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0"/>
            <p:cNvSpPr/>
            <p:nvPr/>
          </p:nvSpPr>
          <p:spPr>
            <a:xfrm>
              <a:off x="6908275" y="2253950"/>
              <a:ext cx="78495" cy="102975"/>
            </a:xfrm>
            <a:custGeom>
              <a:avLst/>
              <a:gdLst/>
              <a:ahLst/>
              <a:cxnLst/>
              <a:rect l="l" t="t" r="r" b="b"/>
              <a:pathLst>
                <a:path w="5233" h="6865" extrusionOk="0">
                  <a:moveTo>
                    <a:pt x="1" y="1"/>
                  </a:moveTo>
                  <a:lnTo>
                    <a:pt x="1" y="6864"/>
                  </a:lnTo>
                  <a:lnTo>
                    <a:pt x="921" y="6864"/>
                  </a:lnTo>
                  <a:lnTo>
                    <a:pt x="921" y="3600"/>
                  </a:lnTo>
                  <a:lnTo>
                    <a:pt x="4311" y="3600"/>
                  </a:lnTo>
                  <a:lnTo>
                    <a:pt x="4311" y="6864"/>
                  </a:lnTo>
                  <a:lnTo>
                    <a:pt x="5232" y="6864"/>
                  </a:lnTo>
                  <a:lnTo>
                    <a:pt x="5232" y="1"/>
                  </a:lnTo>
                  <a:lnTo>
                    <a:pt x="4311" y="1"/>
                  </a:lnTo>
                  <a:lnTo>
                    <a:pt x="4311" y="2847"/>
                  </a:lnTo>
                  <a:lnTo>
                    <a:pt x="921" y="2847"/>
                  </a:lnTo>
                  <a:lnTo>
                    <a:pt x="92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0"/>
            <p:cNvSpPr/>
            <p:nvPr/>
          </p:nvSpPr>
          <p:spPr>
            <a:xfrm>
              <a:off x="6901375" y="2553395"/>
              <a:ext cx="91665" cy="97320"/>
            </a:xfrm>
            <a:custGeom>
              <a:avLst/>
              <a:gdLst/>
              <a:ahLst/>
              <a:cxnLst/>
              <a:rect l="l" t="t" r="r" b="b"/>
              <a:pathLst>
                <a:path w="6111" h="6488" extrusionOk="0">
                  <a:moveTo>
                    <a:pt x="3055" y="336"/>
                  </a:moveTo>
                  <a:cubicBezTo>
                    <a:pt x="3641" y="336"/>
                    <a:pt x="4102" y="545"/>
                    <a:pt x="4436" y="963"/>
                  </a:cubicBezTo>
                  <a:cubicBezTo>
                    <a:pt x="4855" y="1466"/>
                    <a:pt x="5064" y="2261"/>
                    <a:pt x="5064" y="3349"/>
                  </a:cubicBezTo>
                  <a:cubicBezTo>
                    <a:pt x="5064" y="4312"/>
                    <a:pt x="4897" y="5023"/>
                    <a:pt x="4520" y="5483"/>
                  </a:cubicBezTo>
                  <a:cubicBezTo>
                    <a:pt x="4102" y="5944"/>
                    <a:pt x="3641" y="6195"/>
                    <a:pt x="3055" y="6195"/>
                  </a:cubicBezTo>
                  <a:cubicBezTo>
                    <a:pt x="2511" y="6195"/>
                    <a:pt x="2051" y="5986"/>
                    <a:pt x="1716" y="5567"/>
                  </a:cubicBezTo>
                  <a:cubicBezTo>
                    <a:pt x="1298" y="5023"/>
                    <a:pt x="1088" y="4228"/>
                    <a:pt x="1088" y="3223"/>
                  </a:cubicBezTo>
                  <a:cubicBezTo>
                    <a:pt x="1088" y="2219"/>
                    <a:pt x="1298" y="1466"/>
                    <a:pt x="1716" y="963"/>
                  </a:cubicBezTo>
                  <a:cubicBezTo>
                    <a:pt x="2051" y="545"/>
                    <a:pt x="2469" y="336"/>
                    <a:pt x="3055" y="336"/>
                  </a:cubicBezTo>
                  <a:close/>
                  <a:moveTo>
                    <a:pt x="3139" y="1"/>
                  </a:moveTo>
                  <a:cubicBezTo>
                    <a:pt x="2302" y="1"/>
                    <a:pt x="1632" y="252"/>
                    <a:pt x="1047" y="796"/>
                  </a:cubicBezTo>
                  <a:cubicBezTo>
                    <a:pt x="377" y="1424"/>
                    <a:pt x="0" y="2219"/>
                    <a:pt x="0" y="3223"/>
                  </a:cubicBezTo>
                  <a:cubicBezTo>
                    <a:pt x="0" y="4186"/>
                    <a:pt x="293" y="4981"/>
                    <a:pt x="879" y="5609"/>
                  </a:cubicBezTo>
                  <a:cubicBezTo>
                    <a:pt x="1465" y="6195"/>
                    <a:pt x="2218" y="6488"/>
                    <a:pt x="3055" y="6488"/>
                  </a:cubicBezTo>
                  <a:cubicBezTo>
                    <a:pt x="3892" y="6488"/>
                    <a:pt x="4646" y="6195"/>
                    <a:pt x="5232" y="5567"/>
                  </a:cubicBezTo>
                  <a:cubicBezTo>
                    <a:pt x="5818" y="4939"/>
                    <a:pt x="6111" y="4144"/>
                    <a:pt x="6111" y="3223"/>
                  </a:cubicBezTo>
                  <a:cubicBezTo>
                    <a:pt x="6111" y="2303"/>
                    <a:pt x="5818" y="1508"/>
                    <a:pt x="5232" y="922"/>
                  </a:cubicBezTo>
                  <a:cubicBezTo>
                    <a:pt x="4646" y="294"/>
                    <a:pt x="3934" y="1"/>
                    <a:pt x="31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0"/>
            <p:cNvSpPr/>
            <p:nvPr/>
          </p:nvSpPr>
          <p:spPr>
            <a:xfrm>
              <a:off x="7158130" y="2725415"/>
              <a:ext cx="96690" cy="93540"/>
            </a:xfrm>
            <a:custGeom>
              <a:avLst/>
              <a:gdLst/>
              <a:ahLst/>
              <a:cxnLst/>
              <a:rect l="l" t="t" r="r" b="b"/>
              <a:pathLst>
                <a:path w="6446" h="6236" extrusionOk="0">
                  <a:moveTo>
                    <a:pt x="0" y="0"/>
                  </a:moveTo>
                  <a:lnTo>
                    <a:pt x="0" y="168"/>
                  </a:lnTo>
                  <a:lnTo>
                    <a:pt x="210" y="168"/>
                  </a:lnTo>
                  <a:cubicBezTo>
                    <a:pt x="377" y="168"/>
                    <a:pt x="503" y="209"/>
                    <a:pt x="628" y="293"/>
                  </a:cubicBezTo>
                  <a:cubicBezTo>
                    <a:pt x="754" y="335"/>
                    <a:pt x="796" y="419"/>
                    <a:pt x="837" y="502"/>
                  </a:cubicBezTo>
                  <a:cubicBezTo>
                    <a:pt x="879" y="586"/>
                    <a:pt x="879" y="795"/>
                    <a:pt x="879" y="1130"/>
                  </a:cubicBezTo>
                  <a:lnTo>
                    <a:pt x="879" y="5148"/>
                  </a:lnTo>
                  <a:cubicBezTo>
                    <a:pt x="879" y="5525"/>
                    <a:pt x="837" y="5776"/>
                    <a:pt x="796" y="5859"/>
                  </a:cubicBezTo>
                  <a:cubicBezTo>
                    <a:pt x="670" y="6027"/>
                    <a:pt x="461" y="6069"/>
                    <a:pt x="210" y="6069"/>
                  </a:cubicBezTo>
                  <a:lnTo>
                    <a:pt x="0" y="6069"/>
                  </a:lnTo>
                  <a:lnTo>
                    <a:pt x="0" y="6236"/>
                  </a:lnTo>
                  <a:lnTo>
                    <a:pt x="2679" y="6236"/>
                  </a:lnTo>
                  <a:lnTo>
                    <a:pt x="2679" y="6069"/>
                  </a:lnTo>
                  <a:lnTo>
                    <a:pt x="2428" y="6069"/>
                  </a:lnTo>
                  <a:cubicBezTo>
                    <a:pt x="2302" y="6069"/>
                    <a:pt x="2177" y="6027"/>
                    <a:pt x="2009" y="5985"/>
                  </a:cubicBezTo>
                  <a:cubicBezTo>
                    <a:pt x="1926" y="5901"/>
                    <a:pt x="1884" y="5859"/>
                    <a:pt x="1842" y="5776"/>
                  </a:cubicBezTo>
                  <a:cubicBezTo>
                    <a:pt x="1800" y="5692"/>
                    <a:pt x="1758" y="5483"/>
                    <a:pt x="1758" y="5148"/>
                  </a:cubicBezTo>
                  <a:lnTo>
                    <a:pt x="1758" y="3265"/>
                  </a:lnTo>
                  <a:lnTo>
                    <a:pt x="4688" y="3265"/>
                  </a:lnTo>
                  <a:lnTo>
                    <a:pt x="4688" y="5148"/>
                  </a:lnTo>
                  <a:cubicBezTo>
                    <a:pt x="4688" y="5525"/>
                    <a:pt x="4646" y="5776"/>
                    <a:pt x="4562" y="5859"/>
                  </a:cubicBezTo>
                  <a:cubicBezTo>
                    <a:pt x="4437" y="6027"/>
                    <a:pt x="4269" y="6069"/>
                    <a:pt x="4018" y="6069"/>
                  </a:cubicBezTo>
                  <a:lnTo>
                    <a:pt x="3767" y="6069"/>
                  </a:lnTo>
                  <a:lnTo>
                    <a:pt x="3767" y="6236"/>
                  </a:lnTo>
                  <a:lnTo>
                    <a:pt x="6446" y="6236"/>
                  </a:lnTo>
                  <a:lnTo>
                    <a:pt x="6446" y="6069"/>
                  </a:lnTo>
                  <a:lnTo>
                    <a:pt x="6236" y="6069"/>
                  </a:lnTo>
                  <a:cubicBezTo>
                    <a:pt x="6069" y="6069"/>
                    <a:pt x="5943" y="6027"/>
                    <a:pt x="5818" y="5985"/>
                  </a:cubicBezTo>
                  <a:cubicBezTo>
                    <a:pt x="5692" y="5901"/>
                    <a:pt x="5650" y="5859"/>
                    <a:pt x="5609" y="5776"/>
                  </a:cubicBezTo>
                  <a:cubicBezTo>
                    <a:pt x="5567" y="5692"/>
                    <a:pt x="5567" y="5483"/>
                    <a:pt x="5567" y="5148"/>
                  </a:cubicBezTo>
                  <a:lnTo>
                    <a:pt x="5567" y="1130"/>
                  </a:lnTo>
                  <a:cubicBezTo>
                    <a:pt x="5567" y="837"/>
                    <a:pt x="5567" y="628"/>
                    <a:pt x="5609" y="502"/>
                  </a:cubicBezTo>
                  <a:cubicBezTo>
                    <a:pt x="5650" y="419"/>
                    <a:pt x="5692" y="335"/>
                    <a:pt x="5818" y="293"/>
                  </a:cubicBezTo>
                  <a:cubicBezTo>
                    <a:pt x="5943" y="209"/>
                    <a:pt x="6069" y="168"/>
                    <a:pt x="6236" y="168"/>
                  </a:cubicBezTo>
                  <a:lnTo>
                    <a:pt x="6446" y="168"/>
                  </a:lnTo>
                  <a:lnTo>
                    <a:pt x="6446" y="0"/>
                  </a:lnTo>
                  <a:lnTo>
                    <a:pt x="3767" y="0"/>
                  </a:lnTo>
                  <a:lnTo>
                    <a:pt x="3767" y="168"/>
                  </a:lnTo>
                  <a:lnTo>
                    <a:pt x="4018" y="168"/>
                  </a:lnTo>
                  <a:cubicBezTo>
                    <a:pt x="4144" y="168"/>
                    <a:pt x="4269" y="209"/>
                    <a:pt x="4437" y="293"/>
                  </a:cubicBezTo>
                  <a:cubicBezTo>
                    <a:pt x="4520" y="335"/>
                    <a:pt x="4562" y="419"/>
                    <a:pt x="4604" y="502"/>
                  </a:cubicBezTo>
                  <a:cubicBezTo>
                    <a:pt x="4646" y="586"/>
                    <a:pt x="4688" y="795"/>
                    <a:pt x="4688" y="1130"/>
                  </a:cubicBezTo>
                  <a:lnTo>
                    <a:pt x="4688" y="2930"/>
                  </a:lnTo>
                  <a:lnTo>
                    <a:pt x="1758" y="2930"/>
                  </a:lnTo>
                  <a:lnTo>
                    <a:pt x="1758" y="1130"/>
                  </a:lnTo>
                  <a:cubicBezTo>
                    <a:pt x="1758" y="837"/>
                    <a:pt x="1800" y="628"/>
                    <a:pt x="1842" y="502"/>
                  </a:cubicBezTo>
                  <a:cubicBezTo>
                    <a:pt x="1884" y="419"/>
                    <a:pt x="1926" y="335"/>
                    <a:pt x="2009" y="293"/>
                  </a:cubicBezTo>
                  <a:cubicBezTo>
                    <a:pt x="2177" y="209"/>
                    <a:pt x="2302" y="168"/>
                    <a:pt x="2428" y="168"/>
                  </a:cubicBezTo>
                  <a:lnTo>
                    <a:pt x="2679" y="168"/>
                  </a:lnTo>
                  <a:lnTo>
                    <a:pt x="26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0"/>
            <p:cNvSpPr/>
            <p:nvPr/>
          </p:nvSpPr>
          <p:spPr>
            <a:xfrm>
              <a:off x="6947830" y="2371340"/>
              <a:ext cx="645" cy="166380"/>
            </a:xfrm>
            <a:custGeom>
              <a:avLst/>
              <a:gdLst/>
              <a:ahLst/>
              <a:cxnLst/>
              <a:rect l="l" t="t" r="r" b="b"/>
              <a:pathLst>
                <a:path w="43" h="11092" fill="none" extrusionOk="0">
                  <a:moveTo>
                    <a:pt x="0" y="1"/>
                  </a:moveTo>
                  <a:lnTo>
                    <a:pt x="42" y="11092"/>
                  </a:lnTo>
                </a:path>
              </a:pathLst>
            </a:custGeom>
            <a:noFill/>
            <a:ln w="13600" cap="flat" cmpd="sng">
              <a:solidFill>
                <a:srgbClr val="000000"/>
              </a:solidFill>
              <a:prstDash val="solid"/>
              <a:miter lim="418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0"/>
            <p:cNvSpPr/>
            <p:nvPr/>
          </p:nvSpPr>
          <p:spPr>
            <a:xfrm>
              <a:off x="6999925" y="2640035"/>
              <a:ext cx="143775" cy="104220"/>
            </a:xfrm>
            <a:custGeom>
              <a:avLst/>
              <a:gdLst/>
              <a:ahLst/>
              <a:cxnLst/>
              <a:rect l="l" t="t" r="r" b="b"/>
              <a:pathLst>
                <a:path w="9585" h="6948" fill="none" extrusionOk="0">
                  <a:moveTo>
                    <a:pt x="1" y="0"/>
                  </a:moveTo>
                  <a:lnTo>
                    <a:pt x="9585" y="6948"/>
                  </a:lnTo>
                </a:path>
              </a:pathLst>
            </a:custGeom>
            <a:noFill/>
            <a:ln w="13600" cap="flat" cmpd="sng">
              <a:solidFill>
                <a:srgbClr val="000000"/>
              </a:solidFill>
              <a:prstDash val="solid"/>
              <a:miter lim="418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Transpiration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17" name="Google Shape;1117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Transpiration occurs when water </a:t>
            </a:r>
            <a:r>
              <a:rPr lang="en" sz="1600" b="1">
                <a:solidFill>
                  <a:srgbClr val="CCCCCC"/>
                </a:solidFill>
              </a:rPr>
              <a:t>evaporates </a:t>
            </a:r>
            <a:r>
              <a:rPr lang="en" sz="1600">
                <a:solidFill>
                  <a:srgbClr val="CCCCCC"/>
                </a:solidFill>
              </a:rPr>
              <a:t>from the leaves of the plant.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Water evaporates from cell walls.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It then </a:t>
            </a:r>
            <a:r>
              <a:rPr lang="en" sz="1200" b="1">
                <a:solidFill>
                  <a:srgbClr val="CCCCCC"/>
                </a:solidFill>
              </a:rPr>
              <a:t>builds up </a:t>
            </a:r>
            <a:r>
              <a:rPr lang="en" sz="1200">
                <a:solidFill>
                  <a:srgbClr val="CCCCCC"/>
                </a:solidFill>
              </a:rPr>
              <a:t>between cells in the leaf.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Water leaves the surface of the leaf through the </a:t>
            </a:r>
            <a:r>
              <a:rPr lang="en" sz="1600" b="1">
                <a:solidFill>
                  <a:srgbClr val="CCCCCC"/>
                </a:solidFill>
              </a:rPr>
              <a:t>stomata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Water moves </a:t>
            </a:r>
            <a:r>
              <a:rPr lang="en" sz="1200" b="1">
                <a:solidFill>
                  <a:srgbClr val="CCCCCC"/>
                </a:solidFill>
              </a:rPr>
              <a:t>down </a:t>
            </a:r>
            <a:r>
              <a:rPr lang="en" sz="1200">
                <a:solidFill>
                  <a:srgbClr val="CCCCCC"/>
                </a:solidFill>
              </a:rPr>
              <a:t>its </a:t>
            </a:r>
            <a:r>
              <a:rPr lang="en" sz="1200" b="1">
                <a:solidFill>
                  <a:srgbClr val="CCCCCC"/>
                </a:solidFill>
              </a:rPr>
              <a:t>water potential </a:t>
            </a:r>
            <a:r>
              <a:rPr lang="en" sz="1200">
                <a:solidFill>
                  <a:srgbClr val="CCCCCC"/>
                </a:solidFill>
              </a:rPr>
              <a:t>(</a:t>
            </a:r>
            <a:r>
              <a:rPr lang="en" sz="1200" b="1">
                <a:solidFill>
                  <a:srgbClr val="CCCCCC"/>
                </a:solidFill>
              </a:rPr>
              <a:t>ψ</a:t>
            </a:r>
            <a:r>
              <a:rPr lang="en" sz="1200">
                <a:solidFill>
                  <a:srgbClr val="CCCCCC"/>
                </a:solidFill>
              </a:rPr>
              <a:t>)</a:t>
            </a:r>
            <a:r>
              <a:rPr lang="en" sz="1200" b="1">
                <a:solidFill>
                  <a:srgbClr val="CCCCCC"/>
                </a:solidFill>
              </a:rPr>
              <a:t> gradient</a:t>
            </a:r>
            <a:r>
              <a:rPr lang="en" sz="1200">
                <a:solidFill>
                  <a:srgbClr val="CCCCCC"/>
                </a:solidFill>
              </a:rPr>
              <a:t> into the air surrounding the plant.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There are a number of factors that can affect the </a:t>
            </a:r>
            <a:r>
              <a:rPr lang="en" sz="1600" b="1">
                <a:solidFill>
                  <a:srgbClr val="CCCCCC"/>
                </a:solidFill>
              </a:rPr>
              <a:t>rate </a:t>
            </a:r>
            <a:r>
              <a:rPr lang="en" sz="1600">
                <a:solidFill>
                  <a:srgbClr val="CCCCCC"/>
                </a:solidFill>
              </a:rPr>
              <a:t>of </a:t>
            </a:r>
            <a:r>
              <a:rPr lang="en" sz="1600" b="1">
                <a:solidFill>
                  <a:srgbClr val="CCCCCC"/>
                </a:solidFill>
              </a:rPr>
              <a:t>transpiration</a:t>
            </a:r>
            <a:r>
              <a:rPr lang="en" sz="1600">
                <a:solidFill>
                  <a:srgbClr val="CCCCCC"/>
                </a:solidFill>
              </a:rPr>
              <a:t>: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 b="1">
                <a:solidFill>
                  <a:srgbClr val="CCCCCC"/>
                </a:solidFill>
              </a:rPr>
              <a:t>Temperature </a:t>
            </a:r>
            <a:r>
              <a:rPr lang="en" sz="1200">
                <a:solidFill>
                  <a:srgbClr val="CCCCCC"/>
                </a:solidFill>
              </a:rPr>
              <a:t>- as temperature increases, the rate of transpiration </a:t>
            </a:r>
            <a:r>
              <a:rPr lang="en" sz="1200" b="1">
                <a:solidFill>
                  <a:srgbClr val="CCCCCC"/>
                </a:solidFill>
              </a:rPr>
              <a:t>increases</a:t>
            </a:r>
            <a:r>
              <a:rPr lang="en" sz="1200">
                <a:solidFill>
                  <a:srgbClr val="CCCCCC"/>
                </a:solidFill>
              </a:rPr>
              <a:t>. This is because </a:t>
            </a:r>
            <a:r>
              <a:rPr lang="en" sz="1200" b="1">
                <a:solidFill>
                  <a:schemeClr val="accent4"/>
                </a:solidFill>
              </a:rPr>
              <a:t>warmer </a:t>
            </a:r>
            <a:r>
              <a:rPr lang="en" sz="1200" b="1">
                <a:solidFill>
                  <a:srgbClr val="FF9900"/>
                </a:solidFill>
              </a:rPr>
              <a:t>molecules </a:t>
            </a:r>
            <a:r>
              <a:rPr lang="en" sz="1200">
                <a:solidFill>
                  <a:srgbClr val="CCCCCC"/>
                </a:solidFill>
              </a:rPr>
              <a:t>have more </a:t>
            </a:r>
            <a:r>
              <a:rPr lang="en" sz="1200" b="1">
                <a:solidFill>
                  <a:srgbClr val="CCCCCC"/>
                </a:solidFill>
              </a:rPr>
              <a:t>kinetic energy</a:t>
            </a:r>
            <a:r>
              <a:rPr lang="en" sz="1200">
                <a:solidFill>
                  <a:srgbClr val="CCCCCC"/>
                </a:solidFill>
              </a:rPr>
              <a:t>. Water molecules move more quickly out of the leaf.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 b="1">
                <a:solidFill>
                  <a:srgbClr val="FFD966"/>
                </a:solidFill>
              </a:rPr>
              <a:t>Light intensity</a:t>
            </a:r>
            <a:r>
              <a:rPr lang="en" sz="1200">
                <a:solidFill>
                  <a:srgbClr val="CCCCCC"/>
                </a:solidFill>
              </a:rPr>
              <a:t> - as light intensity increases, the rate of transpiration </a:t>
            </a:r>
            <a:r>
              <a:rPr lang="en" sz="1200" b="1">
                <a:solidFill>
                  <a:srgbClr val="CCCCCC"/>
                </a:solidFill>
              </a:rPr>
              <a:t>increases</a:t>
            </a:r>
            <a:r>
              <a:rPr lang="en" sz="1200">
                <a:solidFill>
                  <a:srgbClr val="CCCCCC"/>
                </a:solidFill>
              </a:rPr>
              <a:t>. This is because the </a:t>
            </a:r>
            <a:r>
              <a:rPr lang="en" sz="1200" b="1">
                <a:solidFill>
                  <a:srgbClr val="CCCCCC"/>
                </a:solidFill>
              </a:rPr>
              <a:t>stomata open</a:t>
            </a:r>
            <a:r>
              <a:rPr lang="en" sz="1200">
                <a:solidFill>
                  <a:srgbClr val="CCCCCC"/>
                </a:solidFill>
              </a:rPr>
              <a:t> in response to light. They do this to allow </a:t>
            </a:r>
            <a:r>
              <a:rPr lang="en" sz="1200" b="1">
                <a:solidFill>
                  <a:srgbClr val="CCCCCC"/>
                </a:solidFill>
              </a:rPr>
              <a:t>carbon dioxide </a:t>
            </a:r>
            <a:r>
              <a:rPr lang="en" sz="1200">
                <a:solidFill>
                  <a:srgbClr val="CCCCCC"/>
                </a:solidFill>
              </a:rPr>
              <a:t>(</a:t>
            </a:r>
            <a:r>
              <a:rPr lang="en" sz="1200" b="1">
                <a:solidFill>
                  <a:srgbClr val="CCCCCC"/>
                </a:solidFill>
              </a:rPr>
              <a:t>CO</a:t>
            </a:r>
            <a:r>
              <a:rPr lang="en" sz="1200" b="1" baseline="-25000">
                <a:solidFill>
                  <a:srgbClr val="CCCCCC"/>
                </a:solidFill>
              </a:rPr>
              <a:t>2</a:t>
            </a:r>
            <a:r>
              <a:rPr lang="en" sz="1200">
                <a:solidFill>
                  <a:srgbClr val="CCCCCC"/>
                </a:solidFill>
              </a:rPr>
              <a:t>) into the plant for photosynthesis.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 b="1">
                <a:solidFill>
                  <a:srgbClr val="CCCCCC"/>
                </a:solidFill>
              </a:rPr>
              <a:t>Wind speed </a:t>
            </a:r>
            <a:r>
              <a:rPr lang="en" sz="1200">
                <a:solidFill>
                  <a:srgbClr val="CCCCCC"/>
                </a:solidFill>
              </a:rPr>
              <a:t>- as wind speed increases, the rate of transpiration </a:t>
            </a:r>
            <a:r>
              <a:rPr lang="en" sz="1200" b="1">
                <a:solidFill>
                  <a:srgbClr val="CCCCCC"/>
                </a:solidFill>
              </a:rPr>
              <a:t>increases</a:t>
            </a:r>
            <a:r>
              <a:rPr lang="en" sz="1200">
                <a:solidFill>
                  <a:srgbClr val="CCCCCC"/>
                </a:solidFill>
              </a:rPr>
              <a:t>. This is because wind blows away water molecules from the leaves of the plant. This creates a region of </a:t>
            </a:r>
            <a:r>
              <a:rPr lang="en" sz="1200" b="1">
                <a:solidFill>
                  <a:srgbClr val="CCCCCC"/>
                </a:solidFill>
              </a:rPr>
              <a:t>dry air </a:t>
            </a:r>
            <a:r>
              <a:rPr lang="en" sz="1200">
                <a:solidFill>
                  <a:srgbClr val="CCCCCC"/>
                </a:solidFill>
              </a:rPr>
              <a:t>around the plant, increasing the ψ gradient.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 b="1">
                <a:solidFill>
                  <a:srgbClr val="CCCCCC"/>
                </a:solidFill>
              </a:rPr>
              <a:t>Humidity </a:t>
            </a:r>
            <a:r>
              <a:rPr lang="en" sz="1200">
                <a:solidFill>
                  <a:srgbClr val="CCCCCC"/>
                </a:solidFill>
              </a:rPr>
              <a:t>- as humidity increases, the rate of transpiration </a:t>
            </a:r>
            <a:r>
              <a:rPr lang="en" sz="1200" b="1">
                <a:solidFill>
                  <a:srgbClr val="CCCCCC"/>
                </a:solidFill>
              </a:rPr>
              <a:t>decreases</a:t>
            </a:r>
            <a:r>
              <a:rPr lang="en" sz="1200">
                <a:solidFill>
                  <a:srgbClr val="CCCCCC"/>
                </a:solidFill>
              </a:rPr>
              <a:t>. A region of </a:t>
            </a:r>
            <a:r>
              <a:rPr lang="en" sz="1200" b="1">
                <a:solidFill>
                  <a:srgbClr val="CCCCCC"/>
                </a:solidFill>
              </a:rPr>
              <a:t>damp air </a:t>
            </a:r>
            <a:r>
              <a:rPr lang="en" sz="1200">
                <a:solidFill>
                  <a:srgbClr val="CCCCCC"/>
                </a:solidFill>
              </a:rPr>
              <a:t>around the leaf reduces the ψ gradient.</a:t>
            </a:r>
            <a:endParaRPr sz="1200">
              <a:solidFill>
                <a:srgbClr val="CCCCCC"/>
              </a:solidFill>
            </a:endParaRPr>
          </a:p>
        </p:txBody>
      </p:sp>
      <p:sp>
        <p:nvSpPr>
          <p:cNvPr id="1118" name="Google Shape;111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1668</Words>
  <Application>Microsoft Office PowerPoint</Application>
  <PresentationFormat>On-screen Show (16:9)</PresentationFormat>
  <Paragraphs>167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Kalam</vt:lpstr>
      <vt:lpstr>Arial</vt:lpstr>
      <vt:lpstr>Cambria</vt:lpstr>
      <vt:lpstr>Times New Roman</vt:lpstr>
      <vt:lpstr>gg sans</vt:lpstr>
      <vt:lpstr>Simple Dark</vt:lpstr>
      <vt:lpstr>AQA A Level Biology 26 - Xylem and Phloem</vt:lpstr>
      <vt:lpstr>Mass Transport in Plants  </vt:lpstr>
      <vt:lpstr>PowerPoint Presentation</vt:lpstr>
      <vt:lpstr>The Xylem  </vt:lpstr>
      <vt:lpstr>PowerPoint Presentation</vt:lpstr>
      <vt:lpstr>Cohesion Tension Theory  </vt:lpstr>
      <vt:lpstr>PowerPoint Presentation</vt:lpstr>
      <vt:lpstr>PowerPoint Presentation</vt:lpstr>
      <vt:lpstr>Transpiration  </vt:lpstr>
      <vt:lpstr>PowerPoint Presentation</vt:lpstr>
      <vt:lpstr>The Potometer  </vt:lpstr>
      <vt:lpstr>The Potometer  </vt:lpstr>
      <vt:lpstr>The Phloem  </vt:lpstr>
      <vt:lpstr>From Source to Sink  </vt:lpstr>
      <vt:lpstr>PowerPoint Presentation</vt:lpstr>
      <vt:lpstr>Evidence For and Against Mass Flow  </vt:lpstr>
      <vt:lpstr>Evidence For and Against Mass Flow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AQA A Level Biology 26 - Xylem and Phloem</dc:title>
  <cp:lastModifiedBy>Chezka Mae Madrona</cp:lastModifiedBy>
  <cp:revision>3</cp:revision>
  <dcterms:modified xsi:type="dcterms:W3CDTF">2025-07-25T10:36:08Z</dcterms:modified>
</cp:coreProperties>
</file>