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gg sans" panose="00000800000000000000" pitchFamily="2" charset="0"/>
      <p:bold r:id="rId23"/>
    </p:embeddedFont>
    <p:embeddedFont>
      <p:font typeface="Kalam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b9aaa81cf9_0_1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b9aaa81cf9_0_1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b9aaa81cf9_0_1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b9aaa81cf9_0_1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b9aaa81cf9_0_1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b9aaa81cf9_0_1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13b5966aeda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13b5966aeda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b9aaa81cf9_0_1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b9aaa81cf9_0_1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3b5966aeda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13b5966aeda_0_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b9aaa81cf9_0_1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b9aaa81cf9_0_1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7864f527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7864f527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fe4f79c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fe4f79c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afe4f79cc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afe4f79cc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afe7741db6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afe7741db6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afe4f79cc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afe4f79cc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b9aaa81cf9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b9aaa81cf9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b9aaa81cf9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b9aaa81cf9_0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b9aaa81cf9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b9aaa81cf9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2ECD3C7-DC90-D6D6-D6AA-F96BDC3A0DB3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352E04-A1FE-C943-B116-0E4F2E37E463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2448B-DC01-8DBB-ECF4-DAFBAEA824C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4F5E8D-B3C2-A6B4-A827-8BFFF03EB6D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6F00"/>
                </a:solidFill>
              </a:rPr>
              <a:t>AQA A Level Biology</a:t>
            </a:r>
            <a:br>
              <a:rPr lang="en">
                <a:solidFill>
                  <a:srgbClr val="216F00"/>
                </a:solidFill>
              </a:rPr>
            </a:br>
            <a:r>
              <a:rPr lang="en" sz="3500"/>
              <a:t>25 </a:t>
            </a:r>
            <a:r>
              <a:rPr lang="en" sz="3500" dirty="0"/>
              <a:t>- Cardiovascular Disease</a:t>
            </a:r>
            <a:endParaRPr sz="35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Atheromas, Heart Attacks and Risk Factors</a:t>
            </a:r>
            <a:endParaRPr sz="250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Attacks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8" name="Google Shape;98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A heart attack is called a </a:t>
            </a:r>
            <a:r>
              <a:rPr lang="en" sz="1700" b="1">
                <a:solidFill>
                  <a:srgbClr val="CCCCCC"/>
                </a:solidFill>
              </a:rPr>
              <a:t>myocardial infarction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A myocardial infarction occurs when the heart muscle </a:t>
            </a:r>
            <a:r>
              <a:rPr lang="en" sz="1700" b="1">
                <a:solidFill>
                  <a:srgbClr val="CCCCCC"/>
                </a:solidFill>
              </a:rPr>
              <a:t>does not </a:t>
            </a:r>
            <a:r>
              <a:rPr lang="en" sz="1700">
                <a:solidFill>
                  <a:srgbClr val="CCCCCC"/>
                </a:solidFill>
              </a:rPr>
              <a:t>receive </a:t>
            </a:r>
            <a:r>
              <a:rPr lang="en" sz="1700" b="1">
                <a:solidFill>
                  <a:srgbClr val="CCCCCC"/>
                </a:solidFill>
              </a:rPr>
              <a:t>sufficient oxygen </a:t>
            </a:r>
            <a:r>
              <a:rPr lang="en" sz="1700">
                <a:solidFill>
                  <a:srgbClr val="CCCCCC"/>
                </a:solidFill>
              </a:rPr>
              <a:t>(</a:t>
            </a:r>
            <a:r>
              <a:rPr lang="en" sz="1700" b="1">
                <a:solidFill>
                  <a:srgbClr val="CCCCCC"/>
                </a:solidFill>
              </a:rPr>
              <a:t>O</a:t>
            </a:r>
            <a:r>
              <a:rPr lang="en" sz="1700" b="1" baseline="-25000">
                <a:solidFill>
                  <a:srgbClr val="CCCCCC"/>
                </a:solidFill>
              </a:rPr>
              <a:t>2</a:t>
            </a:r>
            <a:r>
              <a:rPr lang="en" sz="1700">
                <a:solidFill>
                  <a:srgbClr val="CCCCCC"/>
                </a:solidFill>
              </a:rPr>
              <a:t>):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The coronary arteries supply the heart with blood.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If a coronary artery is </a:t>
            </a:r>
            <a:r>
              <a:rPr lang="en" sz="1300" b="1">
                <a:solidFill>
                  <a:srgbClr val="CCCCCC"/>
                </a:solidFill>
              </a:rPr>
              <a:t>completely blocked</a:t>
            </a:r>
            <a:r>
              <a:rPr lang="en" sz="1300">
                <a:solidFill>
                  <a:srgbClr val="CCCCCC"/>
                </a:solidFill>
              </a:rPr>
              <a:t>, the heart muscle will receive no blood.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A lack of O</a:t>
            </a:r>
            <a:r>
              <a:rPr lang="en" sz="1300" baseline="-25000">
                <a:solidFill>
                  <a:srgbClr val="CCCCCC"/>
                </a:solidFill>
              </a:rPr>
              <a:t>2</a:t>
            </a:r>
            <a:r>
              <a:rPr lang="en" sz="1300">
                <a:solidFill>
                  <a:srgbClr val="CCCCCC"/>
                </a:solidFill>
              </a:rPr>
              <a:t> means that the heart muscle </a:t>
            </a:r>
            <a:r>
              <a:rPr lang="en" sz="1300" b="1">
                <a:solidFill>
                  <a:srgbClr val="CCCCCC"/>
                </a:solidFill>
              </a:rPr>
              <a:t>cannot respire aerobically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This will cause the heart muscle to </a:t>
            </a:r>
            <a:r>
              <a:rPr lang="en" sz="1300" b="1">
                <a:solidFill>
                  <a:srgbClr val="CCCCCC"/>
                </a:solidFill>
              </a:rPr>
              <a:t>die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There are notable </a:t>
            </a:r>
            <a:r>
              <a:rPr lang="en" sz="1700" b="1">
                <a:solidFill>
                  <a:srgbClr val="CCCCCC"/>
                </a:solidFill>
              </a:rPr>
              <a:t>symptoms </a:t>
            </a:r>
            <a:r>
              <a:rPr lang="en" sz="1700">
                <a:solidFill>
                  <a:srgbClr val="CCCCCC"/>
                </a:solidFill>
              </a:rPr>
              <a:t>when a heart attack occurs: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Pain in the chest and upper body.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Shortness of breath.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Excessive sweating.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If large areas of the heart tissue are affected, </a:t>
            </a:r>
            <a:r>
              <a:rPr lang="en" sz="1700" b="1">
                <a:solidFill>
                  <a:srgbClr val="CCCCCC"/>
                </a:solidFill>
              </a:rPr>
              <a:t>complete heart failure</a:t>
            </a:r>
            <a:r>
              <a:rPr lang="en" sz="1700">
                <a:solidFill>
                  <a:srgbClr val="CCCCCC"/>
                </a:solidFill>
              </a:rPr>
              <a:t> may occur.</a:t>
            </a:r>
            <a:endParaRPr sz="1300">
              <a:solidFill>
                <a:srgbClr val="CCCCCC"/>
              </a:solidFill>
            </a:endParaRPr>
          </a:p>
        </p:txBody>
      </p:sp>
      <p:sp>
        <p:nvSpPr>
          <p:cNvPr id="989" name="Google Shape;98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23"/>
          <p:cNvSpPr/>
          <p:nvPr/>
        </p:nvSpPr>
        <p:spPr>
          <a:xfrm>
            <a:off x="-9400" y="-9400"/>
            <a:ext cx="45813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996" name="Google Shape;996;p23"/>
          <p:cNvGrpSpPr/>
          <p:nvPr/>
        </p:nvGrpSpPr>
        <p:grpSpPr>
          <a:xfrm>
            <a:off x="805388" y="1487700"/>
            <a:ext cx="2951728" cy="2149312"/>
            <a:chOff x="487550" y="1228425"/>
            <a:chExt cx="2951728" cy="2149312"/>
          </a:xfrm>
        </p:grpSpPr>
        <p:sp>
          <p:nvSpPr>
            <p:cNvPr id="997" name="Google Shape;997;p23"/>
            <p:cNvSpPr/>
            <p:nvPr/>
          </p:nvSpPr>
          <p:spPr>
            <a:xfrm>
              <a:off x="587822" y="1228425"/>
              <a:ext cx="2621680" cy="2149312"/>
            </a:xfrm>
            <a:custGeom>
              <a:avLst/>
              <a:gdLst/>
              <a:ahLst/>
              <a:cxnLst/>
              <a:rect l="l" t="t" r="r" b="b"/>
              <a:pathLst>
                <a:path w="163855" h="134332" extrusionOk="0">
                  <a:moveTo>
                    <a:pt x="52633" y="1"/>
                  </a:moveTo>
                  <a:cubicBezTo>
                    <a:pt x="32422" y="1"/>
                    <a:pt x="12545" y="13719"/>
                    <a:pt x="8487" y="33147"/>
                  </a:cubicBezTo>
                  <a:cubicBezTo>
                    <a:pt x="0" y="72707"/>
                    <a:pt x="42824" y="118011"/>
                    <a:pt x="81862" y="134331"/>
                  </a:cubicBezTo>
                  <a:cubicBezTo>
                    <a:pt x="121030" y="118011"/>
                    <a:pt x="163854" y="72707"/>
                    <a:pt x="155368" y="33147"/>
                  </a:cubicBezTo>
                  <a:cubicBezTo>
                    <a:pt x="151223" y="13719"/>
                    <a:pt x="131374" y="1"/>
                    <a:pt x="111154" y="1"/>
                  </a:cubicBezTo>
                  <a:cubicBezTo>
                    <a:pt x="100801" y="1"/>
                    <a:pt x="90351" y="3597"/>
                    <a:pt x="81862" y="11865"/>
                  </a:cubicBezTo>
                  <a:cubicBezTo>
                    <a:pt x="73417" y="3597"/>
                    <a:pt x="62981" y="1"/>
                    <a:pt x="52633" y="1"/>
                  </a:cubicBezTo>
                  <a:close/>
                </a:path>
              </a:pathLst>
            </a:custGeom>
            <a:solidFill>
              <a:srgbClr val="E434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487550" y="1840009"/>
              <a:ext cx="2951728" cy="1092768"/>
            </a:xfrm>
            <a:custGeom>
              <a:avLst/>
              <a:gdLst/>
              <a:ahLst/>
              <a:cxnLst/>
              <a:rect l="l" t="t" r="r" b="b"/>
              <a:pathLst>
                <a:path w="184483" h="68298" extrusionOk="0">
                  <a:moveTo>
                    <a:pt x="65360" y="0"/>
                  </a:moveTo>
                  <a:cubicBezTo>
                    <a:pt x="64033" y="0"/>
                    <a:pt x="62762" y="762"/>
                    <a:pt x="62278" y="1973"/>
                  </a:cubicBezTo>
                  <a:lnTo>
                    <a:pt x="53008" y="25474"/>
                  </a:lnTo>
                  <a:lnTo>
                    <a:pt x="50528" y="16074"/>
                  </a:lnTo>
                  <a:cubicBezTo>
                    <a:pt x="50266" y="14768"/>
                    <a:pt x="49222" y="13854"/>
                    <a:pt x="47916" y="13723"/>
                  </a:cubicBezTo>
                  <a:cubicBezTo>
                    <a:pt x="47722" y="13685"/>
                    <a:pt x="47527" y="13666"/>
                    <a:pt x="47334" y="13666"/>
                  </a:cubicBezTo>
                  <a:cubicBezTo>
                    <a:pt x="46236" y="13666"/>
                    <a:pt x="45208" y="14271"/>
                    <a:pt x="44652" y="15160"/>
                  </a:cubicBezTo>
                  <a:lnTo>
                    <a:pt x="39038" y="24299"/>
                  </a:lnTo>
                  <a:lnTo>
                    <a:pt x="3265" y="24299"/>
                  </a:lnTo>
                  <a:cubicBezTo>
                    <a:pt x="1567" y="24299"/>
                    <a:pt x="1" y="25735"/>
                    <a:pt x="1" y="27563"/>
                  </a:cubicBezTo>
                  <a:cubicBezTo>
                    <a:pt x="1" y="29260"/>
                    <a:pt x="1567" y="30827"/>
                    <a:pt x="3265" y="30827"/>
                  </a:cubicBezTo>
                  <a:lnTo>
                    <a:pt x="40866" y="30827"/>
                  </a:lnTo>
                  <a:cubicBezTo>
                    <a:pt x="42041" y="30827"/>
                    <a:pt x="43086" y="30174"/>
                    <a:pt x="43608" y="29260"/>
                  </a:cubicBezTo>
                  <a:lnTo>
                    <a:pt x="46088" y="25213"/>
                  </a:lnTo>
                  <a:lnTo>
                    <a:pt x="49091" y="36833"/>
                  </a:lnTo>
                  <a:cubicBezTo>
                    <a:pt x="49483" y="38269"/>
                    <a:pt x="50658" y="39183"/>
                    <a:pt x="52094" y="39313"/>
                  </a:cubicBezTo>
                  <a:cubicBezTo>
                    <a:pt x="52186" y="39322"/>
                    <a:pt x="52277" y="39326"/>
                    <a:pt x="52367" y="39326"/>
                  </a:cubicBezTo>
                  <a:cubicBezTo>
                    <a:pt x="53694" y="39326"/>
                    <a:pt x="54869" y="38447"/>
                    <a:pt x="55358" y="37224"/>
                  </a:cubicBezTo>
                  <a:lnTo>
                    <a:pt x="64236" y="14899"/>
                  </a:lnTo>
                  <a:lnTo>
                    <a:pt x="73506" y="65687"/>
                  </a:lnTo>
                  <a:cubicBezTo>
                    <a:pt x="73898" y="67253"/>
                    <a:pt x="75204" y="68298"/>
                    <a:pt x="76770" y="68298"/>
                  </a:cubicBezTo>
                  <a:cubicBezTo>
                    <a:pt x="78468" y="68298"/>
                    <a:pt x="79773" y="67253"/>
                    <a:pt x="80034" y="65687"/>
                  </a:cubicBezTo>
                  <a:lnTo>
                    <a:pt x="84996" y="29913"/>
                  </a:lnTo>
                  <a:lnTo>
                    <a:pt x="88390" y="38138"/>
                  </a:lnTo>
                  <a:cubicBezTo>
                    <a:pt x="88912" y="39444"/>
                    <a:pt x="90087" y="40619"/>
                    <a:pt x="91393" y="40619"/>
                  </a:cubicBezTo>
                  <a:cubicBezTo>
                    <a:pt x="92699" y="40619"/>
                    <a:pt x="93874" y="39444"/>
                    <a:pt x="94396" y="38269"/>
                  </a:cubicBezTo>
                  <a:lnTo>
                    <a:pt x="98443" y="29130"/>
                  </a:lnTo>
                  <a:lnTo>
                    <a:pt x="181219" y="29130"/>
                  </a:lnTo>
                  <a:cubicBezTo>
                    <a:pt x="183047" y="29130"/>
                    <a:pt x="184483" y="27693"/>
                    <a:pt x="184483" y="25866"/>
                  </a:cubicBezTo>
                  <a:cubicBezTo>
                    <a:pt x="184483" y="24038"/>
                    <a:pt x="183047" y="22602"/>
                    <a:pt x="181219" y="22602"/>
                  </a:cubicBezTo>
                  <a:lnTo>
                    <a:pt x="96354" y="22602"/>
                  </a:lnTo>
                  <a:cubicBezTo>
                    <a:pt x="95049" y="22602"/>
                    <a:pt x="93874" y="23385"/>
                    <a:pt x="93351" y="24560"/>
                  </a:cubicBezTo>
                  <a:lnTo>
                    <a:pt x="91524" y="28477"/>
                  </a:lnTo>
                  <a:lnTo>
                    <a:pt x="86301" y="16465"/>
                  </a:lnTo>
                  <a:cubicBezTo>
                    <a:pt x="85696" y="15254"/>
                    <a:pt x="84529" y="14493"/>
                    <a:pt x="83217" y="14493"/>
                  </a:cubicBezTo>
                  <a:cubicBezTo>
                    <a:pt x="83114" y="14493"/>
                    <a:pt x="83011" y="14497"/>
                    <a:pt x="82907" y="14507"/>
                  </a:cubicBezTo>
                  <a:cubicBezTo>
                    <a:pt x="81340" y="14768"/>
                    <a:pt x="80295" y="15812"/>
                    <a:pt x="80034" y="17249"/>
                  </a:cubicBezTo>
                  <a:lnTo>
                    <a:pt x="76248" y="44666"/>
                  </a:lnTo>
                  <a:lnTo>
                    <a:pt x="68545" y="2626"/>
                  </a:lnTo>
                  <a:cubicBezTo>
                    <a:pt x="68284" y="1190"/>
                    <a:pt x="67109" y="145"/>
                    <a:pt x="65673" y="15"/>
                  </a:cubicBezTo>
                  <a:cubicBezTo>
                    <a:pt x="65568" y="5"/>
                    <a:pt x="65464" y="0"/>
                    <a:pt x="6536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3"/>
          <p:cNvSpPr txBox="1"/>
          <p:nvPr/>
        </p:nvSpPr>
        <p:spPr>
          <a:xfrm>
            <a:off x="5135300" y="1608050"/>
            <a:ext cx="35298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Symptoms of a heart attack include: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Chest pain.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Pain in the left arm.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Feeling lightheaded or dizzy.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4. Sweating.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5. Shortness of breath.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6. Nausea.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00" name="Google Shape;1000;p23"/>
          <p:cNvCxnSpPr/>
          <p:nvPr/>
        </p:nvCxnSpPr>
        <p:spPr>
          <a:xfrm>
            <a:off x="4570800" y="-6100"/>
            <a:ext cx="2400" cy="5155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 for CHD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6" name="Google Shape;100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There are many factors that can increase the </a:t>
            </a:r>
            <a:r>
              <a:rPr lang="en" b="1">
                <a:solidFill>
                  <a:srgbClr val="CCCCCC"/>
                </a:solidFill>
              </a:rPr>
              <a:t>risk </a:t>
            </a:r>
            <a:r>
              <a:rPr lang="en">
                <a:solidFill>
                  <a:srgbClr val="CCCCCC"/>
                </a:solidFill>
              </a:rPr>
              <a:t>of developing CHD.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are referred to as </a:t>
            </a:r>
            <a:r>
              <a:rPr lang="en" b="1">
                <a:solidFill>
                  <a:srgbClr val="CCCCCC"/>
                </a:solidFill>
              </a:rPr>
              <a:t>risk factors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risk of CHD can be increased by having </a:t>
            </a:r>
            <a:r>
              <a:rPr lang="en" b="1">
                <a:solidFill>
                  <a:srgbClr val="CCCCCC"/>
                </a:solidFill>
              </a:rPr>
              <a:t>high blood pressure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High blood pressure can increase the likelihood of </a:t>
            </a:r>
            <a:r>
              <a:rPr lang="en" b="1">
                <a:solidFill>
                  <a:srgbClr val="CCCCCC"/>
                </a:solidFill>
              </a:rPr>
              <a:t>atheromas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blood clots</a:t>
            </a:r>
            <a:r>
              <a:rPr lang="en">
                <a:solidFill>
                  <a:srgbClr val="CCCCCC"/>
                </a:solidFill>
              </a:rPr>
              <a:t>. These increase the risk of a heart attack.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Being </a:t>
            </a:r>
            <a:r>
              <a:rPr lang="en" b="1">
                <a:solidFill>
                  <a:srgbClr val="CCCCCC"/>
                </a:solidFill>
              </a:rPr>
              <a:t>overweight</a:t>
            </a:r>
            <a:r>
              <a:rPr lang="en">
                <a:solidFill>
                  <a:srgbClr val="CCCCCC"/>
                </a:solidFill>
              </a:rPr>
              <a:t>, </a:t>
            </a:r>
            <a:r>
              <a:rPr lang="en" b="1">
                <a:solidFill>
                  <a:srgbClr val="CCCCCC"/>
                </a:solidFill>
              </a:rPr>
              <a:t>not exercising </a:t>
            </a:r>
            <a:r>
              <a:rPr lang="en">
                <a:solidFill>
                  <a:srgbClr val="CCCCCC"/>
                </a:solidFill>
              </a:rPr>
              <a:t>and drinking lots of </a:t>
            </a:r>
            <a:r>
              <a:rPr lang="en" b="1">
                <a:solidFill>
                  <a:srgbClr val="CCCCCC"/>
                </a:solidFill>
              </a:rPr>
              <a:t>alcohol</a:t>
            </a:r>
            <a:r>
              <a:rPr lang="en">
                <a:solidFill>
                  <a:srgbClr val="CCCCCC"/>
                </a:solidFill>
              </a:rPr>
              <a:t> all increase blood pressure.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risk of CHD can be increased by having </a:t>
            </a:r>
            <a:r>
              <a:rPr lang="en" b="1">
                <a:solidFill>
                  <a:srgbClr val="CCCCCC"/>
                </a:solidFill>
              </a:rPr>
              <a:t>high blood cholesterol </a:t>
            </a:r>
            <a:r>
              <a:rPr lang="en">
                <a:solidFill>
                  <a:srgbClr val="CCCCCC"/>
                </a:solidFill>
              </a:rPr>
              <a:t>and a </a:t>
            </a:r>
            <a:r>
              <a:rPr lang="en" b="1">
                <a:solidFill>
                  <a:srgbClr val="CCCCCC"/>
                </a:solidFill>
              </a:rPr>
              <a:t>poor diet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 diet high in </a:t>
            </a:r>
            <a:r>
              <a:rPr lang="en" b="1">
                <a:solidFill>
                  <a:srgbClr val="CCCCCC"/>
                </a:solidFill>
              </a:rPr>
              <a:t>cholesterol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saturated fats</a:t>
            </a:r>
            <a:r>
              <a:rPr lang="en">
                <a:solidFill>
                  <a:srgbClr val="CCCCCC"/>
                </a:solidFill>
              </a:rPr>
              <a:t> increases the likelihood of </a:t>
            </a:r>
            <a:r>
              <a:rPr lang="en" b="1">
                <a:solidFill>
                  <a:srgbClr val="CCCCCC"/>
                </a:solidFill>
              </a:rPr>
              <a:t>atheromas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 diet high in </a:t>
            </a:r>
            <a:r>
              <a:rPr lang="en" b="1">
                <a:solidFill>
                  <a:srgbClr val="CCCCCC"/>
                </a:solidFill>
              </a:rPr>
              <a:t>salt </a:t>
            </a:r>
            <a:r>
              <a:rPr lang="en">
                <a:solidFill>
                  <a:srgbClr val="CCCCCC"/>
                </a:solidFill>
              </a:rPr>
              <a:t>increases the risk of high blood pressure.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b="1">
                <a:solidFill>
                  <a:srgbClr val="CCCCCC"/>
                </a:solidFill>
              </a:rPr>
              <a:t>Stress </a:t>
            </a:r>
            <a:r>
              <a:rPr lang="en">
                <a:solidFill>
                  <a:srgbClr val="CCCCCC"/>
                </a:solidFill>
              </a:rPr>
              <a:t>can also increase the risk of CHD.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Stress is known to increase blood pressure.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007" name="Google Shape;100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" name="Google Shape;1012;p25"/>
          <p:cNvPicPr preferRelativeResize="0"/>
          <p:nvPr/>
        </p:nvPicPr>
        <p:blipFill rotWithShape="1">
          <a:blip r:embed="rId3">
            <a:alphaModFix/>
          </a:blip>
          <a:srcRect t="7085" b="15902"/>
          <a:stretch/>
        </p:blipFill>
        <p:spPr>
          <a:xfrm>
            <a:off x="0" y="793675"/>
            <a:ext cx="9144003" cy="434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cxnSp>
        <p:nvCxnSpPr>
          <p:cNvPr id="1014" name="Google Shape;1014;p25"/>
          <p:cNvCxnSpPr/>
          <p:nvPr/>
        </p:nvCxnSpPr>
        <p:spPr>
          <a:xfrm rot="10800000">
            <a:off x="75" y="793800"/>
            <a:ext cx="9152100" cy="15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5" name="Google Shape;1015;p25"/>
          <p:cNvSpPr txBox="1"/>
          <p:nvPr/>
        </p:nvSpPr>
        <p:spPr>
          <a:xfrm>
            <a:off x="1320975" y="188125"/>
            <a:ext cx="651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diet high in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cholesterol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saturated fats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has been strongly linked to CHD.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 for CHD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1" name="Google Shape;102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risk of CHD can be increased by </a:t>
            </a:r>
            <a:r>
              <a:rPr lang="en" b="1">
                <a:solidFill>
                  <a:srgbClr val="CCCCCC"/>
                </a:solidFill>
              </a:rPr>
              <a:t>smoking cigarettes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Carbon monoxide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CO</a:t>
            </a:r>
            <a:r>
              <a:rPr lang="en">
                <a:solidFill>
                  <a:srgbClr val="CCCCCC"/>
                </a:solidFill>
              </a:rPr>
              <a:t>) and </a:t>
            </a:r>
            <a:r>
              <a:rPr lang="en" b="1">
                <a:solidFill>
                  <a:srgbClr val="CCCCCC"/>
                </a:solidFill>
              </a:rPr>
              <a:t>nicotine</a:t>
            </a:r>
            <a:r>
              <a:rPr lang="en">
                <a:solidFill>
                  <a:srgbClr val="CCCCCC"/>
                </a:solidFill>
              </a:rPr>
              <a:t> are both present in cigarettes. 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Both of these compounds increase the likelihood of a heart attack.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CO will </a:t>
            </a:r>
            <a:r>
              <a:rPr lang="en" b="1">
                <a:solidFill>
                  <a:srgbClr val="CCCCCC"/>
                </a:solidFill>
              </a:rPr>
              <a:t>bind permanently </a:t>
            </a:r>
            <a:r>
              <a:rPr lang="en">
                <a:solidFill>
                  <a:srgbClr val="CCCCCC"/>
                </a:solidFill>
              </a:rPr>
              <a:t>with </a:t>
            </a:r>
            <a:r>
              <a:rPr lang="en" b="1">
                <a:solidFill>
                  <a:srgbClr val="CCCCCC"/>
                </a:solidFill>
              </a:rPr>
              <a:t>haemoglobin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This reduces the ability of haemoglobin to carry O</a:t>
            </a:r>
            <a:r>
              <a:rPr lang="en" baseline="-25000">
                <a:solidFill>
                  <a:srgbClr val="CCCCCC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A lack of enough O</a:t>
            </a:r>
            <a:r>
              <a:rPr lang="en" baseline="-25000">
                <a:solidFill>
                  <a:srgbClr val="CCCCCC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 to heart tissue can lead to a heart attack.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Smoking reduces the amount of </a:t>
            </a:r>
            <a:r>
              <a:rPr lang="en" b="1">
                <a:solidFill>
                  <a:srgbClr val="CCCCCC"/>
                </a:solidFill>
              </a:rPr>
              <a:t>antioxidants </a:t>
            </a:r>
            <a:r>
              <a:rPr lang="en">
                <a:solidFill>
                  <a:srgbClr val="CCCCCC"/>
                </a:solidFill>
              </a:rPr>
              <a:t>in the blood.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Antioxidants help to prevent the cells from </a:t>
            </a:r>
            <a:r>
              <a:rPr lang="en" b="1">
                <a:solidFill>
                  <a:srgbClr val="CCCCCC"/>
                </a:solidFill>
              </a:rPr>
              <a:t>damage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 lack of antioxidants </a:t>
            </a:r>
            <a:r>
              <a:rPr lang="en" b="1">
                <a:solidFill>
                  <a:srgbClr val="CCCCCC"/>
                </a:solidFill>
              </a:rPr>
              <a:t>increases </a:t>
            </a:r>
            <a:r>
              <a:rPr lang="en">
                <a:solidFill>
                  <a:srgbClr val="CCCCCC"/>
                </a:solidFill>
              </a:rPr>
              <a:t>the risk of damage to the artery walls.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increases the risk of an </a:t>
            </a:r>
            <a:r>
              <a:rPr lang="en" b="1">
                <a:solidFill>
                  <a:srgbClr val="CCCCCC"/>
                </a:solidFill>
              </a:rPr>
              <a:t>atheroma </a:t>
            </a:r>
            <a:r>
              <a:rPr lang="en">
                <a:solidFill>
                  <a:srgbClr val="CCCCCC"/>
                </a:solidFill>
              </a:rPr>
              <a:t>forming. </a:t>
            </a:r>
            <a:endParaRPr>
              <a:solidFill>
                <a:srgbClr val="CCCCCC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1022" name="Google Shape;102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oogle Shape;1027;p27"/>
          <p:cNvPicPr preferRelativeResize="0"/>
          <p:nvPr/>
        </p:nvPicPr>
        <p:blipFill rotWithShape="1">
          <a:blip r:embed="rId3">
            <a:alphaModFix/>
          </a:blip>
          <a:srcRect l="20943" t="7952" r="5699"/>
          <a:stretch/>
        </p:blipFill>
        <p:spPr>
          <a:xfrm>
            <a:off x="6069665" y="0"/>
            <a:ext cx="307433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029" name="Google Shape;1029;p27"/>
          <p:cNvGrpSpPr/>
          <p:nvPr/>
        </p:nvGrpSpPr>
        <p:grpSpPr>
          <a:xfrm>
            <a:off x="268937" y="687300"/>
            <a:ext cx="5063927" cy="3768900"/>
            <a:chOff x="489762" y="747850"/>
            <a:chExt cx="5063927" cy="3768900"/>
          </a:xfrm>
        </p:grpSpPr>
        <p:grpSp>
          <p:nvGrpSpPr>
            <p:cNvPr id="1030" name="Google Shape;1030;p27"/>
            <p:cNvGrpSpPr/>
            <p:nvPr/>
          </p:nvGrpSpPr>
          <p:grpSpPr>
            <a:xfrm>
              <a:off x="489762" y="1716375"/>
              <a:ext cx="5063927" cy="2800375"/>
              <a:chOff x="489762" y="967400"/>
              <a:chExt cx="5063927" cy="2800375"/>
            </a:xfrm>
          </p:grpSpPr>
          <p:sp>
            <p:nvSpPr>
              <p:cNvPr id="1031" name="Google Shape;1031;p27"/>
              <p:cNvSpPr/>
              <p:nvPr/>
            </p:nvSpPr>
            <p:spPr>
              <a:xfrm>
                <a:off x="1085650" y="1318687"/>
                <a:ext cx="4131600" cy="21537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7"/>
              <p:cNvSpPr/>
              <p:nvPr/>
            </p:nvSpPr>
            <p:spPr>
              <a:xfrm>
                <a:off x="1724906" y="1318678"/>
                <a:ext cx="17" cy="21540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13639" fill="none" extrusionOk="0">
                    <a:moveTo>
                      <a:pt x="1" y="1"/>
                    </a:moveTo>
                    <a:lnTo>
                      <a:pt x="1" y="113638"/>
                    </a:lnTo>
                  </a:path>
                </a:pathLst>
              </a:custGeom>
              <a:noFill/>
              <a:ln w="12375" cap="flat" cmpd="sng">
                <a:solidFill>
                  <a:srgbClr val="FFFFFF"/>
                </a:solidFill>
                <a:prstDash val="solid"/>
                <a:miter lim="380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7"/>
              <p:cNvSpPr/>
              <p:nvPr/>
            </p:nvSpPr>
            <p:spPr>
              <a:xfrm>
                <a:off x="2446129" y="1318678"/>
                <a:ext cx="17" cy="21540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13639" fill="none" extrusionOk="0">
                    <a:moveTo>
                      <a:pt x="1" y="1"/>
                    </a:moveTo>
                    <a:lnTo>
                      <a:pt x="1" y="113638"/>
                    </a:lnTo>
                  </a:path>
                </a:pathLst>
              </a:custGeom>
              <a:noFill/>
              <a:ln w="12375" cap="flat" cmpd="sng">
                <a:solidFill>
                  <a:srgbClr val="FFFFFF"/>
                </a:solidFill>
                <a:prstDash val="solid"/>
                <a:miter lim="380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7"/>
              <p:cNvSpPr/>
              <p:nvPr/>
            </p:nvSpPr>
            <p:spPr>
              <a:xfrm>
                <a:off x="3158822" y="1318678"/>
                <a:ext cx="17" cy="21540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13639" fill="none" extrusionOk="0">
                    <a:moveTo>
                      <a:pt x="1" y="1"/>
                    </a:moveTo>
                    <a:lnTo>
                      <a:pt x="1" y="113638"/>
                    </a:lnTo>
                  </a:path>
                </a:pathLst>
              </a:custGeom>
              <a:noFill/>
              <a:ln w="12375" cap="flat" cmpd="sng">
                <a:solidFill>
                  <a:srgbClr val="FFFFFF"/>
                </a:solidFill>
                <a:prstDash val="solid"/>
                <a:miter lim="380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7"/>
              <p:cNvSpPr/>
              <p:nvPr/>
            </p:nvSpPr>
            <p:spPr>
              <a:xfrm>
                <a:off x="3872169" y="1318678"/>
                <a:ext cx="17" cy="21540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13639" fill="none" extrusionOk="0">
                    <a:moveTo>
                      <a:pt x="1" y="1"/>
                    </a:moveTo>
                    <a:lnTo>
                      <a:pt x="1" y="113638"/>
                    </a:lnTo>
                  </a:path>
                </a:pathLst>
              </a:custGeom>
              <a:noFill/>
              <a:ln w="12375" cap="flat" cmpd="sng">
                <a:solidFill>
                  <a:srgbClr val="FFFFFF"/>
                </a:solidFill>
                <a:prstDash val="solid"/>
                <a:miter lim="380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7"/>
              <p:cNvSpPr/>
              <p:nvPr/>
            </p:nvSpPr>
            <p:spPr>
              <a:xfrm>
                <a:off x="4584862" y="1318678"/>
                <a:ext cx="17" cy="21540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13639" fill="none" extrusionOk="0">
                    <a:moveTo>
                      <a:pt x="1" y="1"/>
                    </a:moveTo>
                    <a:lnTo>
                      <a:pt x="1" y="113638"/>
                    </a:lnTo>
                  </a:path>
                </a:pathLst>
              </a:custGeom>
              <a:noFill/>
              <a:ln w="12375" cap="flat" cmpd="sng">
                <a:solidFill>
                  <a:srgbClr val="FFFFFF"/>
                </a:solidFill>
                <a:prstDash val="solid"/>
                <a:miter lim="380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7"/>
              <p:cNvSpPr/>
              <p:nvPr/>
            </p:nvSpPr>
            <p:spPr>
              <a:xfrm>
                <a:off x="1085647" y="3472022"/>
                <a:ext cx="4129087" cy="19"/>
              </a:xfrm>
              <a:custGeom>
                <a:avLst/>
                <a:gdLst/>
                <a:ahLst/>
                <a:cxnLst/>
                <a:rect l="l" t="t" r="r" b="b"/>
                <a:pathLst>
                  <a:path w="239680" h="1" fill="none" extrusionOk="0">
                    <a:moveTo>
                      <a:pt x="1" y="0"/>
                    </a:moveTo>
                    <a:lnTo>
                      <a:pt x="239679" y="0"/>
                    </a:lnTo>
                  </a:path>
                </a:pathLst>
              </a:custGeom>
              <a:noFill/>
              <a:ln w="12375" cap="flat" cmpd="sng">
                <a:solidFill>
                  <a:srgbClr val="FFFFFF"/>
                </a:solidFill>
                <a:prstDash val="solid"/>
                <a:miter lim="380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7"/>
              <p:cNvSpPr/>
              <p:nvPr/>
            </p:nvSpPr>
            <p:spPr>
              <a:xfrm>
                <a:off x="1085647" y="2751120"/>
                <a:ext cx="4129087" cy="19"/>
              </a:xfrm>
              <a:custGeom>
                <a:avLst/>
                <a:gdLst/>
                <a:ahLst/>
                <a:cxnLst/>
                <a:rect l="l" t="t" r="r" b="b"/>
                <a:pathLst>
                  <a:path w="239680" h="1" fill="none" extrusionOk="0">
                    <a:moveTo>
                      <a:pt x="1" y="0"/>
                    </a:moveTo>
                    <a:lnTo>
                      <a:pt x="239679" y="0"/>
                    </a:lnTo>
                  </a:path>
                </a:pathLst>
              </a:custGeom>
              <a:noFill/>
              <a:ln w="12375" cap="flat" cmpd="sng">
                <a:solidFill>
                  <a:srgbClr val="FFFFFF"/>
                </a:solidFill>
                <a:prstDash val="solid"/>
                <a:miter lim="380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7"/>
              <p:cNvSpPr/>
              <p:nvPr/>
            </p:nvSpPr>
            <p:spPr>
              <a:xfrm>
                <a:off x="1085647" y="2039579"/>
                <a:ext cx="4129087" cy="19"/>
              </a:xfrm>
              <a:custGeom>
                <a:avLst/>
                <a:gdLst/>
                <a:ahLst/>
                <a:cxnLst/>
                <a:rect l="l" t="t" r="r" b="b"/>
                <a:pathLst>
                  <a:path w="239680" h="1" fill="none" extrusionOk="0">
                    <a:moveTo>
                      <a:pt x="1" y="1"/>
                    </a:moveTo>
                    <a:lnTo>
                      <a:pt x="239679" y="1"/>
                    </a:lnTo>
                  </a:path>
                </a:pathLst>
              </a:custGeom>
              <a:noFill/>
              <a:ln w="12375" cap="flat" cmpd="sng">
                <a:solidFill>
                  <a:srgbClr val="FFFFFF"/>
                </a:solidFill>
                <a:prstDash val="solid"/>
                <a:miter lim="380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7"/>
              <p:cNvSpPr/>
              <p:nvPr/>
            </p:nvSpPr>
            <p:spPr>
              <a:xfrm>
                <a:off x="1085647" y="1318678"/>
                <a:ext cx="4129087" cy="19"/>
              </a:xfrm>
              <a:custGeom>
                <a:avLst/>
                <a:gdLst/>
                <a:ahLst/>
                <a:cxnLst/>
                <a:rect l="l" t="t" r="r" b="b"/>
                <a:pathLst>
                  <a:path w="239680" h="1" fill="none" extrusionOk="0">
                    <a:moveTo>
                      <a:pt x="1" y="1"/>
                    </a:moveTo>
                    <a:lnTo>
                      <a:pt x="239679" y="1"/>
                    </a:lnTo>
                  </a:path>
                </a:pathLst>
              </a:custGeom>
              <a:noFill/>
              <a:ln w="12375" cap="flat" cmpd="sng">
                <a:solidFill>
                  <a:srgbClr val="FFFFFF"/>
                </a:solidFill>
                <a:prstDash val="solid"/>
                <a:miter lim="380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7"/>
              <p:cNvSpPr/>
              <p:nvPr/>
            </p:nvSpPr>
            <p:spPr>
              <a:xfrm>
                <a:off x="4150825" y="1725990"/>
                <a:ext cx="73424" cy="80786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262" extrusionOk="0">
                    <a:moveTo>
                      <a:pt x="2131" y="1"/>
                    </a:moveTo>
                    <a:cubicBezTo>
                      <a:pt x="952" y="1"/>
                      <a:pt x="0" y="952"/>
                      <a:pt x="0" y="2131"/>
                    </a:cubicBezTo>
                    <a:cubicBezTo>
                      <a:pt x="0" y="3311"/>
                      <a:pt x="952" y="4262"/>
                      <a:pt x="2131" y="4262"/>
                    </a:cubicBezTo>
                    <a:cubicBezTo>
                      <a:pt x="3310" y="4262"/>
                      <a:pt x="4261" y="3311"/>
                      <a:pt x="4261" y="2131"/>
                    </a:cubicBezTo>
                    <a:cubicBezTo>
                      <a:pt x="4261" y="952"/>
                      <a:pt x="3310" y="1"/>
                      <a:pt x="2131" y="1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7"/>
              <p:cNvSpPr/>
              <p:nvPr/>
            </p:nvSpPr>
            <p:spPr>
              <a:xfrm>
                <a:off x="2076995" y="2126821"/>
                <a:ext cx="74078" cy="81506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4300" extrusionOk="0">
                    <a:moveTo>
                      <a:pt x="2169" y="0"/>
                    </a:moveTo>
                    <a:cubicBezTo>
                      <a:pt x="952" y="0"/>
                      <a:pt x="1" y="989"/>
                      <a:pt x="1" y="2169"/>
                    </a:cubicBezTo>
                    <a:cubicBezTo>
                      <a:pt x="1" y="3348"/>
                      <a:pt x="952" y="4299"/>
                      <a:pt x="2169" y="4299"/>
                    </a:cubicBezTo>
                    <a:cubicBezTo>
                      <a:pt x="3349" y="4299"/>
                      <a:pt x="4300" y="3348"/>
                      <a:pt x="4300" y="2169"/>
                    </a:cubicBezTo>
                    <a:cubicBezTo>
                      <a:pt x="4300" y="989"/>
                      <a:pt x="3349" y="0"/>
                      <a:pt x="2169" y="0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7"/>
              <p:cNvSpPr/>
              <p:nvPr/>
            </p:nvSpPr>
            <p:spPr>
              <a:xfrm>
                <a:off x="1977331" y="2586035"/>
                <a:ext cx="73424" cy="80786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262" extrusionOk="0">
                    <a:moveTo>
                      <a:pt x="2131" y="0"/>
                    </a:moveTo>
                    <a:cubicBezTo>
                      <a:pt x="952" y="0"/>
                      <a:pt x="1" y="951"/>
                      <a:pt x="1" y="2131"/>
                    </a:cubicBezTo>
                    <a:cubicBezTo>
                      <a:pt x="1" y="3310"/>
                      <a:pt x="952" y="4261"/>
                      <a:pt x="2131" y="4261"/>
                    </a:cubicBezTo>
                    <a:cubicBezTo>
                      <a:pt x="3311" y="4261"/>
                      <a:pt x="4262" y="3310"/>
                      <a:pt x="4262" y="2131"/>
                    </a:cubicBezTo>
                    <a:cubicBezTo>
                      <a:pt x="4262" y="951"/>
                      <a:pt x="3311" y="0"/>
                      <a:pt x="2131" y="0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7"/>
              <p:cNvSpPr/>
              <p:nvPr/>
            </p:nvSpPr>
            <p:spPr>
              <a:xfrm>
                <a:off x="4336366" y="1911995"/>
                <a:ext cx="74078" cy="81506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4300" extrusionOk="0">
                    <a:moveTo>
                      <a:pt x="2131" y="0"/>
                    </a:moveTo>
                    <a:cubicBezTo>
                      <a:pt x="952" y="0"/>
                      <a:pt x="1" y="989"/>
                      <a:pt x="1" y="2169"/>
                    </a:cubicBezTo>
                    <a:cubicBezTo>
                      <a:pt x="1" y="3348"/>
                      <a:pt x="952" y="4299"/>
                      <a:pt x="2131" y="4299"/>
                    </a:cubicBezTo>
                    <a:cubicBezTo>
                      <a:pt x="3349" y="4299"/>
                      <a:pt x="4300" y="3348"/>
                      <a:pt x="4300" y="2169"/>
                    </a:cubicBezTo>
                    <a:cubicBezTo>
                      <a:pt x="4300" y="989"/>
                      <a:pt x="3349" y="0"/>
                      <a:pt x="2131" y="0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7"/>
              <p:cNvSpPr/>
              <p:nvPr/>
            </p:nvSpPr>
            <p:spPr>
              <a:xfrm>
                <a:off x="1690817" y="2392109"/>
                <a:ext cx="74078" cy="81506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4300" extrusionOk="0">
                    <a:moveTo>
                      <a:pt x="2169" y="0"/>
                    </a:moveTo>
                    <a:cubicBezTo>
                      <a:pt x="990" y="0"/>
                      <a:pt x="1" y="952"/>
                      <a:pt x="1" y="2131"/>
                    </a:cubicBezTo>
                    <a:cubicBezTo>
                      <a:pt x="1" y="3348"/>
                      <a:pt x="990" y="4299"/>
                      <a:pt x="2169" y="4299"/>
                    </a:cubicBezTo>
                    <a:cubicBezTo>
                      <a:pt x="3349" y="4299"/>
                      <a:pt x="4300" y="3348"/>
                      <a:pt x="4300" y="2131"/>
                    </a:cubicBezTo>
                    <a:cubicBezTo>
                      <a:pt x="4300" y="952"/>
                      <a:pt x="3349" y="0"/>
                      <a:pt x="2169" y="0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7"/>
              <p:cNvSpPr/>
              <p:nvPr/>
            </p:nvSpPr>
            <p:spPr>
              <a:xfrm>
                <a:off x="2634962" y="1762031"/>
                <a:ext cx="73424" cy="80786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262" extrusionOk="0">
                    <a:moveTo>
                      <a:pt x="2131" y="1"/>
                    </a:moveTo>
                    <a:cubicBezTo>
                      <a:pt x="951" y="1"/>
                      <a:pt x="0" y="952"/>
                      <a:pt x="0" y="2131"/>
                    </a:cubicBezTo>
                    <a:cubicBezTo>
                      <a:pt x="0" y="3311"/>
                      <a:pt x="951" y="4262"/>
                      <a:pt x="2131" y="4262"/>
                    </a:cubicBezTo>
                    <a:cubicBezTo>
                      <a:pt x="3310" y="4262"/>
                      <a:pt x="4261" y="3311"/>
                      <a:pt x="4261" y="2131"/>
                    </a:cubicBezTo>
                    <a:cubicBezTo>
                      <a:pt x="4261" y="952"/>
                      <a:pt x="3310" y="1"/>
                      <a:pt x="2131" y="1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7"/>
              <p:cNvSpPr/>
              <p:nvPr/>
            </p:nvSpPr>
            <p:spPr>
              <a:xfrm>
                <a:off x="1562304" y="3001268"/>
                <a:ext cx="74078" cy="81506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4300" extrusionOk="0">
                    <a:moveTo>
                      <a:pt x="2131" y="1"/>
                    </a:moveTo>
                    <a:cubicBezTo>
                      <a:pt x="952" y="1"/>
                      <a:pt x="1" y="952"/>
                      <a:pt x="1" y="2131"/>
                    </a:cubicBezTo>
                    <a:cubicBezTo>
                      <a:pt x="1" y="3311"/>
                      <a:pt x="952" y="4300"/>
                      <a:pt x="2131" y="4300"/>
                    </a:cubicBezTo>
                    <a:cubicBezTo>
                      <a:pt x="3311" y="4300"/>
                      <a:pt x="4300" y="3311"/>
                      <a:pt x="4300" y="2131"/>
                    </a:cubicBezTo>
                    <a:cubicBezTo>
                      <a:pt x="4300" y="952"/>
                      <a:pt x="3311" y="1"/>
                      <a:pt x="2131" y="1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7"/>
              <p:cNvSpPr/>
              <p:nvPr/>
            </p:nvSpPr>
            <p:spPr>
              <a:xfrm>
                <a:off x="2248783" y="2356788"/>
                <a:ext cx="74078" cy="80786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4262" extrusionOk="0">
                    <a:moveTo>
                      <a:pt x="2131" y="0"/>
                    </a:moveTo>
                    <a:cubicBezTo>
                      <a:pt x="951" y="0"/>
                      <a:pt x="0" y="951"/>
                      <a:pt x="0" y="2131"/>
                    </a:cubicBezTo>
                    <a:cubicBezTo>
                      <a:pt x="0" y="3310"/>
                      <a:pt x="951" y="4261"/>
                      <a:pt x="2131" y="4261"/>
                    </a:cubicBezTo>
                    <a:cubicBezTo>
                      <a:pt x="3310" y="4261"/>
                      <a:pt x="4299" y="3310"/>
                      <a:pt x="4299" y="2131"/>
                    </a:cubicBezTo>
                    <a:cubicBezTo>
                      <a:pt x="4299" y="951"/>
                      <a:pt x="3310" y="0"/>
                      <a:pt x="2131" y="0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7"/>
              <p:cNvSpPr/>
              <p:nvPr/>
            </p:nvSpPr>
            <p:spPr>
              <a:xfrm>
                <a:off x="2120270" y="3137531"/>
                <a:ext cx="73424" cy="80767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261" extrusionOk="0">
                    <a:moveTo>
                      <a:pt x="2131" y="0"/>
                    </a:moveTo>
                    <a:cubicBezTo>
                      <a:pt x="952" y="0"/>
                      <a:pt x="1" y="951"/>
                      <a:pt x="1" y="2131"/>
                    </a:cubicBezTo>
                    <a:cubicBezTo>
                      <a:pt x="1" y="3310"/>
                      <a:pt x="952" y="4261"/>
                      <a:pt x="2131" y="4261"/>
                    </a:cubicBezTo>
                    <a:cubicBezTo>
                      <a:pt x="3310" y="4261"/>
                      <a:pt x="4262" y="3310"/>
                      <a:pt x="4262" y="2131"/>
                    </a:cubicBezTo>
                    <a:cubicBezTo>
                      <a:pt x="4262" y="951"/>
                      <a:pt x="3310" y="0"/>
                      <a:pt x="2131" y="0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7"/>
              <p:cNvSpPr/>
              <p:nvPr/>
            </p:nvSpPr>
            <p:spPr>
              <a:xfrm>
                <a:off x="2820502" y="2635777"/>
                <a:ext cx="74078" cy="81506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4300" extrusionOk="0">
                    <a:moveTo>
                      <a:pt x="2169" y="0"/>
                    </a:moveTo>
                    <a:cubicBezTo>
                      <a:pt x="990" y="0"/>
                      <a:pt x="1" y="951"/>
                      <a:pt x="1" y="2131"/>
                    </a:cubicBezTo>
                    <a:cubicBezTo>
                      <a:pt x="1" y="3310"/>
                      <a:pt x="990" y="4299"/>
                      <a:pt x="2169" y="4299"/>
                    </a:cubicBezTo>
                    <a:cubicBezTo>
                      <a:pt x="3349" y="4299"/>
                      <a:pt x="4300" y="3310"/>
                      <a:pt x="4300" y="2131"/>
                    </a:cubicBezTo>
                    <a:cubicBezTo>
                      <a:pt x="4300" y="951"/>
                      <a:pt x="3349" y="0"/>
                      <a:pt x="2169" y="0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7"/>
              <p:cNvSpPr/>
              <p:nvPr/>
            </p:nvSpPr>
            <p:spPr>
              <a:xfrm>
                <a:off x="3506982" y="2091500"/>
                <a:ext cx="74078" cy="80786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4262" extrusionOk="0">
                    <a:moveTo>
                      <a:pt x="2169" y="0"/>
                    </a:moveTo>
                    <a:cubicBezTo>
                      <a:pt x="951" y="0"/>
                      <a:pt x="0" y="951"/>
                      <a:pt x="0" y="2131"/>
                    </a:cubicBezTo>
                    <a:cubicBezTo>
                      <a:pt x="0" y="3310"/>
                      <a:pt x="951" y="4261"/>
                      <a:pt x="2169" y="4261"/>
                    </a:cubicBezTo>
                    <a:cubicBezTo>
                      <a:pt x="3348" y="4261"/>
                      <a:pt x="4299" y="3310"/>
                      <a:pt x="4299" y="2131"/>
                    </a:cubicBezTo>
                    <a:cubicBezTo>
                      <a:pt x="4299" y="951"/>
                      <a:pt x="3348" y="0"/>
                      <a:pt x="2169" y="0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7"/>
              <p:cNvSpPr/>
              <p:nvPr/>
            </p:nvSpPr>
            <p:spPr>
              <a:xfrm>
                <a:off x="1705242" y="2614156"/>
                <a:ext cx="74078" cy="81506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4300" extrusionOk="0">
                    <a:moveTo>
                      <a:pt x="2169" y="0"/>
                    </a:moveTo>
                    <a:cubicBezTo>
                      <a:pt x="952" y="0"/>
                      <a:pt x="1" y="989"/>
                      <a:pt x="1" y="2169"/>
                    </a:cubicBezTo>
                    <a:cubicBezTo>
                      <a:pt x="1" y="3348"/>
                      <a:pt x="952" y="4299"/>
                      <a:pt x="2169" y="4299"/>
                    </a:cubicBezTo>
                    <a:cubicBezTo>
                      <a:pt x="3348" y="4299"/>
                      <a:pt x="4300" y="3348"/>
                      <a:pt x="4300" y="2169"/>
                    </a:cubicBezTo>
                    <a:cubicBezTo>
                      <a:pt x="4300" y="989"/>
                      <a:pt x="3348" y="0"/>
                      <a:pt x="2169" y="0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7"/>
              <p:cNvSpPr/>
              <p:nvPr/>
            </p:nvSpPr>
            <p:spPr>
              <a:xfrm>
                <a:off x="1948499" y="3201674"/>
                <a:ext cx="74061" cy="81507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4300" extrusionOk="0">
                    <a:moveTo>
                      <a:pt x="2130" y="1"/>
                    </a:moveTo>
                    <a:cubicBezTo>
                      <a:pt x="951" y="1"/>
                      <a:pt x="0" y="990"/>
                      <a:pt x="0" y="2169"/>
                    </a:cubicBezTo>
                    <a:cubicBezTo>
                      <a:pt x="0" y="3349"/>
                      <a:pt x="951" y="4300"/>
                      <a:pt x="2130" y="4300"/>
                    </a:cubicBezTo>
                    <a:cubicBezTo>
                      <a:pt x="3310" y="4300"/>
                      <a:pt x="4299" y="3349"/>
                      <a:pt x="4299" y="2169"/>
                    </a:cubicBezTo>
                    <a:cubicBezTo>
                      <a:pt x="4299" y="990"/>
                      <a:pt x="3310" y="1"/>
                      <a:pt x="2130" y="1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7"/>
              <p:cNvSpPr/>
              <p:nvPr/>
            </p:nvSpPr>
            <p:spPr>
              <a:xfrm>
                <a:off x="2134695" y="2535573"/>
                <a:ext cx="73424" cy="81506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300" extrusionOk="0">
                    <a:moveTo>
                      <a:pt x="2131" y="0"/>
                    </a:moveTo>
                    <a:cubicBezTo>
                      <a:pt x="952" y="0"/>
                      <a:pt x="1" y="951"/>
                      <a:pt x="1" y="2131"/>
                    </a:cubicBezTo>
                    <a:cubicBezTo>
                      <a:pt x="1" y="3310"/>
                      <a:pt x="952" y="4299"/>
                      <a:pt x="2131" y="4299"/>
                    </a:cubicBezTo>
                    <a:cubicBezTo>
                      <a:pt x="3310" y="4299"/>
                      <a:pt x="4262" y="3310"/>
                      <a:pt x="4262" y="2131"/>
                    </a:cubicBezTo>
                    <a:cubicBezTo>
                      <a:pt x="4262" y="951"/>
                      <a:pt x="3310" y="0"/>
                      <a:pt x="2131" y="0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7"/>
              <p:cNvSpPr/>
              <p:nvPr/>
            </p:nvSpPr>
            <p:spPr>
              <a:xfrm>
                <a:off x="4150825" y="1911995"/>
                <a:ext cx="73424" cy="81506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300" extrusionOk="0">
                    <a:moveTo>
                      <a:pt x="2131" y="0"/>
                    </a:moveTo>
                    <a:cubicBezTo>
                      <a:pt x="952" y="0"/>
                      <a:pt x="0" y="989"/>
                      <a:pt x="0" y="2169"/>
                    </a:cubicBezTo>
                    <a:cubicBezTo>
                      <a:pt x="0" y="3348"/>
                      <a:pt x="952" y="4299"/>
                      <a:pt x="2131" y="4299"/>
                    </a:cubicBezTo>
                    <a:cubicBezTo>
                      <a:pt x="3310" y="4299"/>
                      <a:pt x="4261" y="3348"/>
                      <a:pt x="4261" y="2169"/>
                    </a:cubicBezTo>
                    <a:cubicBezTo>
                      <a:pt x="4261" y="989"/>
                      <a:pt x="3310" y="0"/>
                      <a:pt x="2131" y="0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7"/>
              <p:cNvSpPr/>
              <p:nvPr/>
            </p:nvSpPr>
            <p:spPr>
              <a:xfrm>
                <a:off x="1104673" y="2456991"/>
                <a:ext cx="74078" cy="80786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4262" extrusionOk="0">
                    <a:moveTo>
                      <a:pt x="2169" y="0"/>
                    </a:moveTo>
                    <a:cubicBezTo>
                      <a:pt x="951" y="0"/>
                      <a:pt x="0" y="952"/>
                      <a:pt x="0" y="2131"/>
                    </a:cubicBezTo>
                    <a:cubicBezTo>
                      <a:pt x="0" y="3310"/>
                      <a:pt x="951" y="4261"/>
                      <a:pt x="2169" y="4261"/>
                    </a:cubicBezTo>
                    <a:cubicBezTo>
                      <a:pt x="3348" y="4261"/>
                      <a:pt x="4299" y="3310"/>
                      <a:pt x="4299" y="2131"/>
                    </a:cubicBezTo>
                    <a:cubicBezTo>
                      <a:pt x="4299" y="952"/>
                      <a:pt x="3348" y="0"/>
                      <a:pt x="2169" y="0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7"/>
              <p:cNvSpPr/>
              <p:nvPr/>
            </p:nvSpPr>
            <p:spPr>
              <a:xfrm>
                <a:off x="1262019" y="3115891"/>
                <a:ext cx="74078" cy="81506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4300" extrusionOk="0">
                    <a:moveTo>
                      <a:pt x="2131" y="1"/>
                    </a:moveTo>
                    <a:cubicBezTo>
                      <a:pt x="952" y="1"/>
                      <a:pt x="1" y="952"/>
                      <a:pt x="1" y="2131"/>
                    </a:cubicBezTo>
                    <a:cubicBezTo>
                      <a:pt x="1" y="3311"/>
                      <a:pt x="952" y="4300"/>
                      <a:pt x="2131" y="4300"/>
                    </a:cubicBezTo>
                    <a:cubicBezTo>
                      <a:pt x="3311" y="4300"/>
                      <a:pt x="4300" y="3311"/>
                      <a:pt x="4300" y="2131"/>
                    </a:cubicBezTo>
                    <a:cubicBezTo>
                      <a:pt x="4300" y="952"/>
                      <a:pt x="3311" y="1"/>
                      <a:pt x="2131" y="1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7"/>
              <p:cNvSpPr/>
              <p:nvPr/>
            </p:nvSpPr>
            <p:spPr>
              <a:xfrm>
                <a:off x="1362338" y="2521153"/>
                <a:ext cx="73424" cy="81506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300" extrusionOk="0">
                    <a:moveTo>
                      <a:pt x="2131" y="0"/>
                    </a:moveTo>
                    <a:cubicBezTo>
                      <a:pt x="952" y="0"/>
                      <a:pt x="0" y="951"/>
                      <a:pt x="0" y="2131"/>
                    </a:cubicBezTo>
                    <a:cubicBezTo>
                      <a:pt x="0" y="3310"/>
                      <a:pt x="952" y="4299"/>
                      <a:pt x="2131" y="4299"/>
                    </a:cubicBezTo>
                    <a:cubicBezTo>
                      <a:pt x="3310" y="4299"/>
                      <a:pt x="4261" y="3310"/>
                      <a:pt x="4261" y="2131"/>
                    </a:cubicBezTo>
                    <a:cubicBezTo>
                      <a:pt x="4261" y="951"/>
                      <a:pt x="3310" y="0"/>
                      <a:pt x="2131" y="0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7"/>
              <p:cNvSpPr/>
              <p:nvPr/>
            </p:nvSpPr>
            <p:spPr>
              <a:xfrm>
                <a:off x="3521407" y="2535573"/>
                <a:ext cx="74078" cy="81506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4300" extrusionOk="0">
                    <a:moveTo>
                      <a:pt x="2131" y="0"/>
                    </a:moveTo>
                    <a:cubicBezTo>
                      <a:pt x="951" y="0"/>
                      <a:pt x="0" y="951"/>
                      <a:pt x="0" y="2131"/>
                    </a:cubicBezTo>
                    <a:cubicBezTo>
                      <a:pt x="0" y="3310"/>
                      <a:pt x="951" y="4299"/>
                      <a:pt x="2131" y="4299"/>
                    </a:cubicBezTo>
                    <a:cubicBezTo>
                      <a:pt x="3310" y="4299"/>
                      <a:pt x="4299" y="3310"/>
                      <a:pt x="4299" y="2131"/>
                    </a:cubicBezTo>
                    <a:cubicBezTo>
                      <a:pt x="4299" y="951"/>
                      <a:pt x="3310" y="0"/>
                      <a:pt x="2131" y="0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7"/>
              <p:cNvSpPr/>
              <p:nvPr/>
            </p:nvSpPr>
            <p:spPr>
              <a:xfrm>
                <a:off x="5123164" y="1589745"/>
                <a:ext cx="73406" cy="81506"/>
              </a:xfrm>
              <a:custGeom>
                <a:avLst/>
                <a:gdLst/>
                <a:ahLst/>
                <a:cxnLst/>
                <a:rect l="l" t="t" r="r" b="b"/>
                <a:pathLst>
                  <a:path w="4261" h="4300" extrusionOk="0">
                    <a:moveTo>
                      <a:pt x="2131" y="0"/>
                    </a:moveTo>
                    <a:cubicBezTo>
                      <a:pt x="951" y="0"/>
                      <a:pt x="0" y="952"/>
                      <a:pt x="0" y="2131"/>
                    </a:cubicBezTo>
                    <a:cubicBezTo>
                      <a:pt x="0" y="3310"/>
                      <a:pt x="951" y="4299"/>
                      <a:pt x="2131" y="4299"/>
                    </a:cubicBezTo>
                    <a:cubicBezTo>
                      <a:pt x="3310" y="4299"/>
                      <a:pt x="4261" y="3310"/>
                      <a:pt x="4261" y="2131"/>
                    </a:cubicBezTo>
                    <a:cubicBezTo>
                      <a:pt x="4261" y="952"/>
                      <a:pt x="3310" y="0"/>
                      <a:pt x="2131" y="0"/>
                    </a:cubicBezTo>
                    <a:close/>
                  </a:path>
                </a:pathLst>
              </a:custGeom>
              <a:solidFill>
                <a:srgbClr val="F90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7"/>
              <p:cNvSpPr txBox="1"/>
              <p:nvPr/>
            </p:nvSpPr>
            <p:spPr>
              <a:xfrm>
                <a:off x="1085650" y="967400"/>
                <a:ext cx="41316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CIGARETTE CONSUMPTION PER YEAR →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62" name="Google Shape;1062;p27"/>
              <p:cNvSpPr txBox="1"/>
              <p:nvPr/>
            </p:nvSpPr>
            <p:spPr>
              <a:xfrm rot="-5400000">
                <a:off x="4328040" y="2245750"/>
                <a:ext cx="2145600" cy="30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DEATHS FROM CHD PER 100,000 →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63" name="Google Shape;1063;p27"/>
              <p:cNvSpPr txBox="1"/>
              <p:nvPr/>
            </p:nvSpPr>
            <p:spPr>
              <a:xfrm>
                <a:off x="989650" y="3462675"/>
                <a:ext cx="3057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0</a:t>
                </a:r>
                <a:endParaRPr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64" name="Google Shape;1064;p27"/>
              <p:cNvSpPr txBox="1"/>
              <p:nvPr/>
            </p:nvSpPr>
            <p:spPr>
              <a:xfrm>
                <a:off x="1467937" y="3462675"/>
                <a:ext cx="5487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1,500</a:t>
                </a:r>
                <a:endParaRPr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65" name="Google Shape;1065;p27"/>
              <p:cNvSpPr txBox="1"/>
              <p:nvPr/>
            </p:nvSpPr>
            <p:spPr>
              <a:xfrm>
                <a:off x="2189212" y="3462675"/>
                <a:ext cx="5487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2,000</a:t>
                </a:r>
                <a:endParaRPr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66" name="Google Shape;1066;p27"/>
              <p:cNvSpPr txBox="1"/>
              <p:nvPr/>
            </p:nvSpPr>
            <p:spPr>
              <a:xfrm>
                <a:off x="2884825" y="3462675"/>
                <a:ext cx="5487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2,500</a:t>
                </a:r>
                <a:endParaRPr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67" name="Google Shape;1067;p27"/>
              <p:cNvSpPr txBox="1"/>
              <p:nvPr/>
            </p:nvSpPr>
            <p:spPr>
              <a:xfrm>
                <a:off x="3597500" y="3462675"/>
                <a:ext cx="5487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3,000</a:t>
                </a:r>
                <a:endParaRPr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68" name="Google Shape;1068;p27"/>
              <p:cNvSpPr txBox="1"/>
              <p:nvPr/>
            </p:nvSpPr>
            <p:spPr>
              <a:xfrm>
                <a:off x="4285750" y="3462675"/>
                <a:ext cx="5487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3,500</a:t>
                </a:r>
                <a:endParaRPr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69" name="Google Shape;1069;p27"/>
              <p:cNvSpPr txBox="1"/>
              <p:nvPr/>
            </p:nvSpPr>
            <p:spPr>
              <a:xfrm>
                <a:off x="4937062" y="3462675"/>
                <a:ext cx="5487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4,000</a:t>
                </a:r>
                <a:endParaRPr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70" name="Google Shape;1070;p27"/>
              <p:cNvSpPr txBox="1"/>
              <p:nvPr/>
            </p:nvSpPr>
            <p:spPr>
              <a:xfrm>
                <a:off x="489762" y="2598588"/>
                <a:ext cx="5487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100</a:t>
                </a:r>
                <a:endParaRPr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71" name="Google Shape;1071;p27"/>
              <p:cNvSpPr txBox="1"/>
              <p:nvPr/>
            </p:nvSpPr>
            <p:spPr>
              <a:xfrm>
                <a:off x="506212" y="1887025"/>
                <a:ext cx="5487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200</a:t>
                </a:r>
                <a:endParaRPr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72" name="Google Shape;1072;p27"/>
              <p:cNvSpPr txBox="1"/>
              <p:nvPr/>
            </p:nvSpPr>
            <p:spPr>
              <a:xfrm>
                <a:off x="506212" y="1175438"/>
                <a:ext cx="5487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300</a:t>
                </a:r>
                <a:endParaRPr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073" name="Google Shape;1073;p27"/>
              <p:cNvSpPr/>
              <p:nvPr/>
            </p:nvSpPr>
            <p:spPr>
              <a:xfrm>
                <a:off x="1103775" y="1325800"/>
                <a:ext cx="3833064" cy="2119442"/>
              </a:xfrm>
              <a:custGeom>
                <a:avLst/>
                <a:gdLst/>
                <a:ahLst/>
                <a:cxnLst/>
                <a:rect l="l" t="t" r="r" b="b"/>
                <a:pathLst>
                  <a:path w="276506" h="75823" fill="none" extrusionOk="0">
                    <a:moveTo>
                      <a:pt x="0" y="75823"/>
                    </a:moveTo>
                    <a:lnTo>
                      <a:pt x="276505" y="1"/>
                    </a:lnTo>
                  </a:path>
                </a:pathLst>
              </a:custGeom>
              <a:noFill/>
              <a:ln w="9525" cap="flat" cmpd="sng">
                <a:solidFill>
                  <a:srgbClr val="F90113"/>
                </a:solidFill>
                <a:prstDash val="solid"/>
                <a:miter lim="380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4" name="Google Shape;1074;p27"/>
            <p:cNvSpPr txBox="1"/>
            <p:nvPr/>
          </p:nvSpPr>
          <p:spPr>
            <a:xfrm>
              <a:off x="1079600" y="747850"/>
              <a:ext cx="42285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There is an overwhelmingly strong </a:t>
              </a:r>
              <a:r>
                <a:rPr lang="en" sz="1300" b="1">
                  <a:solidFill>
                    <a:srgbClr val="F90113"/>
                  </a:solidFill>
                  <a:latin typeface="Cambria"/>
                  <a:ea typeface="Cambria"/>
                  <a:cs typeface="Cambria"/>
                  <a:sym typeface="Cambria"/>
                </a:rPr>
                <a:t>positive correlation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between the number of cigarettes smoked by an individual each year and their mortality rate from CHD.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1075" name="Google Shape;1075;p27"/>
          <p:cNvCxnSpPr/>
          <p:nvPr/>
        </p:nvCxnSpPr>
        <p:spPr>
          <a:xfrm>
            <a:off x="6069675" y="-6150"/>
            <a:ext cx="2400" cy="5155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Reducing the Risk of CHD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1" name="Google Shape;108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Many risk factors are within </a:t>
            </a:r>
            <a:r>
              <a:rPr lang="en" b="1">
                <a:solidFill>
                  <a:srgbClr val="CCCCCC"/>
                </a:solidFill>
              </a:rPr>
              <a:t>our control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 person can </a:t>
            </a:r>
            <a:r>
              <a:rPr lang="en" b="1">
                <a:solidFill>
                  <a:srgbClr val="CCCCCC"/>
                </a:solidFill>
              </a:rPr>
              <a:t>choose </a:t>
            </a:r>
            <a:r>
              <a:rPr lang="en">
                <a:solidFill>
                  <a:srgbClr val="CCCCCC"/>
                </a:solidFill>
              </a:rPr>
              <a:t>not to smoke, drink excess alcohol or eat a diet high in saturated fat.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Other risk factors </a:t>
            </a:r>
            <a:r>
              <a:rPr lang="en" b="1">
                <a:solidFill>
                  <a:srgbClr val="CCCCCC"/>
                </a:solidFill>
              </a:rPr>
              <a:t>cannot </a:t>
            </a:r>
            <a:r>
              <a:rPr lang="en">
                <a:solidFill>
                  <a:srgbClr val="CCCCCC"/>
                </a:solidFill>
              </a:rPr>
              <a:t>be controlled.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Some people are </a:t>
            </a:r>
            <a:r>
              <a:rPr lang="en" b="1">
                <a:solidFill>
                  <a:srgbClr val="CCCCCC"/>
                </a:solidFill>
              </a:rPr>
              <a:t>genetically predisposed </a:t>
            </a:r>
            <a:r>
              <a:rPr lang="en">
                <a:solidFill>
                  <a:srgbClr val="CCCCCC"/>
                </a:solidFill>
              </a:rPr>
              <a:t>to CHD.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Others may have a condition linked to CHD (such as high blood pressure) from </a:t>
            </a:r>
            <a:r>
              <a:rPr lang="en" b="1">
                <a:solidFill>
                  <a:srgbClr val="CCCCCC"/>
                </a:solidFill>
              </a:rPr>
              <a:t>another health condition</a:t>
            </a:r>
            <a:r>
              <a:rPr lang="en">
                <a:solidFill>
                  <a:srgbClr val="CCCCCC"/>
                </a:solidFill>
              </a:rPr>
              <a:t>, such as diabetes.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risk of developing CHD can be </a:t>
            </a:r>
            <a:r>
              <a:rPr lang="en" b="1">
                <a:solidFill>
                  <a:srgbClr val="CCCCCC"/>
                </a:solidFill>
              </a:rPr>
              <a:t>reduced </a:t>
            </a:r>
            <a:r>
              <a:rPr lang="en">
                <a:solidFill>
                  <a:srgbClr val="CCCCCC"/>
                </a:solidFill>
              </a:rPr>
              <a:t>by controlling as many risk factors as possible.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Sometimes studies produce </a:t>
            </a:r>
            <a:r>
              <a:rPr lang="en" b="1">
                <a:solidFill>
                  <a:srgbClr val="CCCCCC"/>
                </a:solidFill>
              </a:rPr>
              <a:t>conflicting </a:t>
            </a:r>
            <a:r>
              <a:rPr lang="en">
                <a:solidFill>
                  <a:srgbClr val="CCCCCC"/>
                </a:solidFill>
              </a:rPr>
              <a:t>results on the risk of CHD.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may be due to the </a:t>
            </a:r>
            <a:r>
              <a:rPr lang="en" b="1">
                <a:solidFill>
                  <a:srgbClr val="CCCCCC"/>
                </a:solidFill>
              </a:rPr>
              <a:t>sample size </a:t>
            </a:r>
            <a:r>
              <a:rPr lang="en">
                <a:solidFill>
                  <a:srgbClr val="CCCCCC"/>
                </a:solidFill>
              </a:rPr>
              <a:t>of the study.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It may also be due to the </a:t>
            </a:r>
            <a:r>
              <a:rPr lang="en" b="1">
                <a:solidFill>
                  <a:srgbClr val="CCCCCC"/>
                </a:solidFill>
              </a:rPr>
              <a:t>research methods </a:t>
            </a:r>
            <a:r>
              <a:rPr lang="en">
                <a:solidFill>
                  <a:srgbClr val="CCCCCC"/>
                </a:solidFill>
              </a:rPr>
              <a:t>involved.</a:t>
            </a:r>
            <a:endParaRPr>
              <a:solidFill>
                <a:srgbClr val="CCCCCC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1082" name="Google Shape;108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Cardiovascular Disease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0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Char char="●"/>
            </a:pPr>
            <a:r>
              <a:rPr lang="en" sz="1700">
                <a:solidFill>
                  <a:srgbClr val="4A86E8"/>
                </a:solidFill>
              </a:rPr>
              <a:t>Specification Point 3.3.4.1 - Mass transport in animals.</a:t>
            </a:r>
            <a:endParaRPr sz="1700">
              <a:solidFill>
                <a:srgbClr val="4A86E8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Cardiovascular disease is any affliction associated with the </a:t>
            </a:r>
            <a:r>
              <a:rPr lang="en" sz="1700" b="1">
                <a:solidFill>
                  <a:srgbClr val="CCCCCC"/>
                </a:solidFill>
              </a:rPr>
              <a:t>heart </a:t>
            </a:r>
            <a:r>
              <a:rPr lang="en" sz="1700">
                <a:solidFill>
                  <a:srgbClr val="CCCCCC"/>
                </a:solidFill>
              </a:rPr>
              <a:t>or </a:t>
            </a:r>
            <a:r>
              <a:rPr lang="en" sz="1700" b="1">
                <a:solidFill>
                  <a:srgbClr val="CCCCCC"/>
                </a:solidFill>
              </a:rPr>
              <a:t>blood vessels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Aneurysms, thrombosis and myocardial infarctions (heart attacks) are all examples of cardiovascular disease.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 b="1">
                <a:solidFill>
                  <a:srgbClr val="CCCCCC"/>
                </a:solidFill>
              </a:rPr>
              <a:t>Coronary heart disease</a:t>
            </a:r>
            <a:r>
              <a:rPr lang="en" sz="1700">
                <a:solidFill>
                  <a:srgbClr val="CCCCCC"/>
                </a:solidFill>
              </a:rPr>
              <a:t> (</a:t>
            </a:r>
            <a:r>
              <a:rPr lang="en" sz="1700" b="1">
                <a:solidFill>
                  <a:srgbClr val="CCCCCC"/>
                </a:solidFill>
              </a:rPr>
              <a:t>CHD</a:t>
            </a:r>
            <a:r>
              <a:rPr lang="en" sz="1700">
                <a:solidFill>
                  <a:srgbClr val="CCCCCC"/>
                </a:solidFill>
              </a:rPr>
              <a:t>) is a type of cardiovascular disease.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CHD occurs when atheromas build up in the </a:t>
            </a:r>
            <a:r>
              <a:rPr lang="en" sz="1300" b="1">
                <a:solidFill>
                  <a:srgbClr val="CCCCCC"/>
                </a:solidFill>
              </a:rPr>
              <a:t>coronary arteries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This </a:t>
            </a:r>
            <a:r>
              <a:rPr lang="en" sz="1300" b="1">
                <a:solidFill>
                  <a:srgbClr val="CCCCCC"/>
                </a:solidFill>
              </a:rPr>
              <a:t>restricts </a:t>
            </a:r>
            <a:r>
              <a:rPr lang="en" sz="1300">
                <a:solidFill>
                  <a:srgbClr val="CCCCCC"/>
                </a:solidFill>
              </a:rPr>
              <a:t>blood flow to the heart.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When blood flow is </a:t>
            </a:r>
            <a:r>
              <a:rPr lang="en" sz="1300" b="1">
                <a:solidFill>
                  <a:srgbClr val="CCCCCC"/>
                </a:solidFill>
              </a:rPr>
              <a:t>severely restricted</a:t>
            </a:r>
            <a:r>
              <a:rPr lang="en" sz="1300">
                <a:solidFill>
                  <a:srgbClr val="CCCCCC"/>
                </a:solidFill>
              </a:rPr>
              <a:t>, this can lead to a </a:t>
            </a:r>
            <a:r>
              <a:rPr lang="en" sz="1300" b="1">
                <a:solidFill>
                  <a:srgbClr val="CCCCCC"/>
                </a:solidFill>
              </a:rPr>
              <a:t>myocardial infarction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6136617" y="1630044"/>
            <a:ext cx="2061920" cy="2569769"/>
            <a:chOff x="6165317" y="1520856"/>
            <a:chExt cx="2061920" cy="2569769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6165317" y="1520856"/>
              <a:ext cx="2061920" cy="1986952"/>
              <a:chOff x="6066875" y="1563250"/>
              <a:chExt cx="2210700" cy="2146200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6066875" y="1563250"/>
                <a:ext cx="2210700" cy="2146200"/>
              </a:xfrm>
              <a:prstGeom prst="rect">
                <a:avLst/>
              </a:prstGeom>
              <a:solidFill>
                <a:srgbClr val="000000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7" name="Google Shape;67;p14"/>
              <p:cNvPicPr preferRelativeResize="0"/>
              <p:nvPr/>
            </p:nvPicPr>
            <p:blipFill rotWithShape="1">
              <a:blip r:embed="rId3">
                <a:alphaModFix/>
              </a:blip>
              <a:srcRect l="22450" r="24081" b="7011"/>
              <a:stretch/>
            </p:blipFill>
            <p:spPr>
              <a:xfrm>
                <a:off x="6485200" y="1675625"/>
                <a:ext cx="1374048" cy="17922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8" name="Google Shape;68;p14"/>
            <p:cNvSpPr txBox="1"/>
            <p:nvPr/>
          </p:nvSpPr>
          <p:spPr>
            <a:xfrm>
              <a:off x="6320575" y="3536525"/>
              <a:ext cx="1751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CHD is a disease that affects the </a:t>
              </a:r>
              <a:r>
                <a:rPr lang="en" sz="1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heart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4123751" y="2073519"/>
            <a:ext cx="4458712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CHD can restrict flow to heart tissue, </a:t>
            </a:r>
            <a:r>
              <a:rPr lang="en" sz="1300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starving </a:t>
            </a:r>
            <a:r>
              <a:rPr lang="en" sz="13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it of </a:t>
            </a:r>
            <a:r>
              <a:rPr lang="en" sz="1300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oxygen</a:t>
            </a:r>
            <a:r>
              <a:rPr lang="en" sz="13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3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This can lead to a myocardial infarction, more commonly referred to as a </a:t>
            </a:r>
            <a:r>
              <a:rPr lang="en" sz="1300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heart attack</a:t>
            </a:r>
            <a:r>
              <a:rPr lang="en" sz="13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5" name="Google Shape;75;p15"/>
          <p:cNvGrpSpPr/>
          <p:nvPr/>
        </p:nvGrpSpPr>
        <p:grpSpPr>
          <a:xfrm>
            <a:off x="961475" y="710238"/>
            <a:ext cx="2922678" cy="3723012"/>
            <a:chOff x="5246375" y="710238"/>
            <a:chExt cx="2922678" cy="3723012"/>
          </a:xfrm>
        </p:grpSpPr>
        <p:sp>
          <p:nvSpPr>
            <p:cNvPr id="76" name="Google Shape;76;p15"/>
            <p:cNvSpPr/>
            <p:nvPr/>
          </p:nvSpPr>
          <p:spPr>
            <a:xfrm>
              <a:off x="7627865" y="2104896"/>
              <a:ext cx="52164" cy="105840"/>
            </a:xfrm>
            <a:custGeom>
              <a:avLst/>
              <a:gdLst/>
              <a:ahLst/>
              <a:cxnLst/>
              <a:rect l="l" t="t" r="r" b="b"/>
              <a:pathLst>
                <a:path w="2898" h="5880" extrusionOk="0">
                  <a:moveTo>
                    <a:pt x="867" y="1"/>
                  </a:moveTo>
                  <a:cubicBezTo>
                    <a:pt x="822" y="1"/>
                    <a:pt x="773" y="12"/>
                    <a:pt x="725" y="36"/>
                  </a:cubicBezTo>
                  <a:cubicBezTo>
                    <a:pt x="0" y="398"/>
                    <a:pt x="634" y="1576"/>
                    <a:pt x="815" y="2119"/>
                  </a:cubicBezTo>
                  <a:cubicBezTo>
                    <a:pt x="1177" y="3025"/>
                    <a:pt x="1992" y="4292"/>
                    <a:pt x="1721" y="5289"/>
                  </a:cubicBezTo>
                  <a:cubicBezTo>
                    <a:pt x="1576" y="5673"/>
                    <a:pt x="1841" y="5879"/>
                    <a:pt x="2148" y="5879"/>
                  </a:cubicBezTo>
                  <a:cubicBezTo>
                    <a:pt x="2418" y="5879"/>
                    <a:pt x="2722" y="5719"/>
                    <a:pt x="2807" y="5379"/>
                  </a:cubicBezTo>
                  <a:cubicBezTo>
                    <a:pt x="2898" y="4564"/>
                    <a:pt x="2717" y="3659"/>
                    <a:pt x="2264" y="2843"/>
                  </a:cubicBezTo>
                  <a:cubicBezTo>
                    <a:pt x="1902" y="2119"/>
                    <a:pt x="1087" y="1123"/>
                    <a:pt x="1087" y="217"/>
                  </a:cubicBezTo>
                  <a:cubicBezTo>
                    <a:pt x="1087" y="85"/>
                    <a:pt x="990" y="1"/>
                    <a:pt x="867" y="1"/>
                  </a:cubicBezTo>
                  <a:close/>
                </a:path>
              </a:pathLst>
            </a:custGeom>
            <a:solidFill>
              <a:srgbClr val="00A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5595197" y="3243306"/>
              <a:ext cx="412416" cy="923220"/>
            </a:xfrm>
            <a:custGeom>
              <a:avLst/>
              <a:gdLst/>
              <a:ahLst/>
              <a:cxnLst/>
              <a:rect l="l" t="t" r="r" b="b"/>
              <a:pathLst>
                <a:path w="22912" h="51290" extrusionOk="0">
                  <a:moveTo>
                    <a:pt x="92" y="0"/>
                  </a:moveTo>
                  <a:cubicBezTo>
                    <a:pt x="363" y="634"/>
                    <a:pt x="1" y="42200"/>
                    <a:pt x="92" y="46819"/>
                  </a:cubicBezTo>
                  <a:cubicBezTo>
                    <a:pt x="161" y="50355"/>
                    <a:pt x="4849" y="51290"/>
                    <a:pt x="9156" y="51290"/>
                  </a:cubicBezTo>
                  <a:cubicBezTo>
                    <a:pt x="10474" y="51290"/>
                    <a:pt x="11757" y="51202"/>
                    <a:pt x="12860" y="51075"/>
                  </a:cubicBezTo>
                  <a:cubicBezTo>
                    <a:pt x="17569" y="50531"/>
                    <a:pt x="22912" y="49445"/>
                    <a:pt x="22912" y="46819"/>
                  </a:cubicBezTo>
                  <a:lnTo>
                    <a:pt x="22912" y="1458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8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5591939" y="3238824"/>
              <a:ext cx="418950" cy="931986"/>
            </a:xfrm>
            <a:custGeom>
              <a:avLst/>
              <a:gdLst/>
              <a:ahLst/>
              <a:cxnLst/>
              <a:rect l="l" t="t" r="r" b="b"/>
              <a:pathLst>
                <a:path w="23275" h="51777" extrusionOk="0">
                  <a:moveTo>
                    <a:pt x="454" y="702"/>
                  </a:moveTo>
                  <a:lnTo>
                    <a:pt x="22821" y="14920"/>
                  </a:lnTo>
                  <a:lnTo>
                    <a:pt x="22821" y="47068"/>
                  </a:lnTo>
                  <a:cubicBezTo>
                    <a:pt x="22821" y="49060"/>
                    <a:pt x="19561" y="50328"/>
                    <a:pt x="13041" y="51143"/>
                  </a:cubicBezTo>
                  <a:cubicBezTo>
                    <a:pt x="11773" y="51233"/>
                    <a:pt x="10505" y="51324"/>
                    <a:pt x="9328" y="51324"/>
                  </a:cubicBezTo>
                  <a:cubicBezTo>
                    <a:pt x="6068" y="51324"/>
                    <a:pt x="544" y="50780"/>
                    <a:pt x="454" y="47068"/>
                  </a:cubicBezTo>
                  <a:cubicBezTo>
                    <a:pt x="454" y="45256"/>
                    <a:pt x="454" y="38012"/>
                    <a:pt x="454" y="29590"/>
                  </a:cubicBezTo>
                  <a:cubicBezTo>
                    <a:pt x="544" y="11660"/>
                    <a:pt x="635" y="2785"/>
                    <a:pt x="454" y="702"/>
                  </a:cubicBezTo>
                  <a:close/>
                  <a:moveTo>
                    <a:pt x="227" y="0"/>
                  </a:moveTo>
                  <a:cubicBezTo>
                    <a:pt x="182" y="0"/>
                    <a:pt x="137" y="23"/>
                    <a:pt x="91" y="68"/>
                  </a:cubicBezTo>
                  <a:cubicBezTo>
                    <a:pt x="1" y="159"/>
                    <a:pt x="1" y="249"/>
                    <a:pt x="1" y="340"/>
                  </a:cubicBezTo>
                  <a:cubicBezTo>
                    <a:pt x="182" y="974"/>
                    <a:pt x="1" y="16821"/>
                    <a:pt x="1" y="29590"/>
                  </a:cubicBezTo>
                  <a:lnTo>
                    <a:pt x="1" y="47068"/>
                  </a:lnTo>
                  <a:cubicBezTo>
                    <a:pt x="91" y="50146"/>
                    <a:pt x="3351" y="51777"/>
                    <a:pt x="9238" y="51777"/>
                  </a:cubicBezTo>
                  <a:cubicBezTo>
                    <a:pt x="10505" y="51777"/>
                    <a:pt x="11773" y="51686"/>
                    <a:pt x="13041" y="51595"/>
                  </a:cubicBezTo>
                  <a:cubicBezTo>
                    <a:pt x="19923" y="50780"/>
                    <a:pt x="23274" y="49331"/>
                    <a:pt x="23274" y="47068"/>
                  </a:cubicBezTo>
                  <a:lnTo>
                    <a:pt x="23274" y="14829"/>
                  </a:lnTo>
                  <a:cubicBezTo>
                    <a:pt x="23274" y="14739"/>
                    <a:pt x="23184" y="14648"/>
                    <a:pt x="23184" y="14648"/>
                  </a:cubicBezTo>
                  <a:lnTo>
                    <a:pt x="363" y="68"/>
                  </a:lnTo>
                  <a:cubicBezTo>
                    <a:pt x="318" y="23"/>
                    <a:pt x="273" y="0"/>
                    <a:pt x="227" y="0"/>
                  </a:cubicBezTo>
                  <a:close/>
                </a:path>
              </a:pathLst>
            </a:custGeom>
            <a:solidFill>
              <a:srgbClr val="004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5596835" y="3243306"/>
              <a:ext cx="410778" cy="917730"/>
            </a:xfrm>
            <a:custGeom>
              <a:avLst/>
              <a:gdLst/>
              <a:ahLst/>
              <a:cxnLst/>
              <a:rect l="l" t="t" r="r" b="b"/>
              <a:pathLst>
                <a:path w="22821" h="50985" extrusionOk="0">
                  <a:moveTo>
                    <a:pt x="1" y="0"/>
                  </a:moveTo>
                  <a:lnTo>
                    <a:pt x="1" y="0"/>
                  </a:lnTo>
                  <a:cubicBezTo>
                    <a:pt x="91" y="272"/>
                    <a:pt x="91" y="10686"/>
                    <a:pt x="1" y="21734"/>
                  </a:cubicBezTo>
                  <a:cubicBezTo>
                    <a:pt x="1540" y="24179"/>
                    <a:pt x="3261" y="26624"/>
                    <a:pt x="5072" y="28888"/>
                  </a:cubicBezTo>
                  <a:cubicBezTo>
                    <a:pt x="6702" y="30880"/>
                    <a:pt x="8513" y="32692"/>
                    <a:pt x="10233" y="34503"/>
                  </a:cubicBezTo>
                  <a:cubicBezTo>
                    <a:pt x="11320" y="35408"/>
                    <a:pt x="12226" y="36676"/>
                    <a:pt x="12769" y="38034"/>
                  </a:cubicBezTo>
                  <a:cubicBezTo>
                    <a:pt x="13584" y="40480"/>
                    <a:pt x="13403" y="50803"/>
                    <a:pt x="13403" y="50803"/>
                  </a:cubicBezTo>
                  <a:lnTo>
                    <a:pt x="13403" y="50984"/>
                  </a:lnTo>
                  <a:cubicBezTo>
                    <a:pt x="17931" y="50441"/>
                    <a:pt x="22821" y="49354"/>
                    <a:pt x="22821" y="46819"/>
                  </a:cubicBezTo>
                  <a:lnTo>
                    <a:pt x="22821" y="145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490085" y="3505746"/>
              <a:ext cx="412416" cy="923220"/>
            </a:xfrm>
            <a:custGeom>
              <a:avLst/>
              <a:gdLst/>
              <a:ahLst/>
              <a:cxnLst/>
              <a:rect l="l" t="t" r="r" b="b"/>
              <a:pathLst>
                <a:path w="22912" h="51290" extrusionOk="0">
                  <a:moveTo>
                    <a:pt x="92" y="0"/>
                  </a:moveTo>
                  <a:lnTo>
                    <a:pt x="92" y="0"/>
                  </a:lnTo>
                  <a:cubicBezTo>
                    <a:pt x="363" y="543"/>
                    <a:pt x="1" y="42200"/>
                    <a:pt x="92" y="46818"/>
                  </a:cubicBezTo>
                  <a:cubicBezTo>
                    <a:pt x="161" y="50355"/>
                    <a:pt x="4849" y="51289"/>
                    <a:pt x="9156" y="51289"/>
                  </a:cubicBezTo>
                  <a:cubicBezTo>
                    <a:pt x="10474" y="51289"/>
                    <a:pt x="11757" y="51202"/>
                    <a:pt x="12860" y="51074"/>
                  </a:cubicBezTo>
                  <a:cubicBezTo>
                    <a:pt x="17569" y="50531"/>
                    <a:pt x="22912" y="49444"/>
                    <a:pt x="22912" y="46818"/>
                  </a:cubicBezTo>
                  <a:lnTo>
                    <a:pt x="22912" y="1448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1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486827" y="3501264"/>
              <a:ext cx="418950" cy="931986"/>
            </a:xfrm>
            <a:custGeom>
              <a:avLst/>
              <a:gdLst/>
              <a:ahLst/>
              <a:cxnLst/>
              <a:rect l="l" t="t" r="r" b="b"/>
              <a:pathLst>
                <a:path w="23275" h="51777" extrusionOk="0">
                  <a:moveTo>
                    <a:pt x="544" y="611"/>
                  </a:moveTo>
                  <a:lnTo>
                    <a:pt x="22912" y="14919"/>
                  </a:lnTo>
                  <a:lnTo>
                    <a:pt x="22912" y="46977"/>
                  </a:lnTo>
                  <a:cubicBezTo>
                    <a:pt x="22912" y="48969"/>
                    <a:pt x="19561" y="50327"/>
                    <a:pt x="13041" y="51052"/>
                  </a:cubicBezTo>
                  <a:cubicBezTo>
                    <a:pt x="11864" y="51142"/>
                    <a:pt x="10596" y="51233"/>
                    <a:pt x="9328" y="51233"/>
                  </a:cubicBezTo>
                  <a:cubicBezTo>
                    <a:pt x="6068" y="51233"/>
                    <a:pt x="635" y="50690"/>
                    <a:pt x="544" y="46977"/>
                  </a:cubicBezTo>
                  <a:cubicBezTo>
                    <a:pt x="454" y="45256"/>
                    <a:pt x="544" y="37921"/>
                    <a:pt x="544" y="29499"/>
                  </a:cubicBezTo>
                  <a:cubicBezTo>
                    <a:pt x="635" y="11569"/>
                    <a:pt x="635" y="2785"/>
                    <a:pt x="544" y="611"/>
                  </a:cubicBezTo>
                  <a:close/>
                  <a:moveTo>
                    <a:pt x="261" y="0"/>
                  </a:moveTo>
                  <a:cubicBezTo>
                    <a:pt x="205" y="0"/>
                    <a:pt x="137" y="23"/>
                    <a:pt x="91" y="68"/>
                  </a:cubicBezTo>
                  <a:cubicBezTo>
                    <a:pt x="91" y="68"/>
                    <a:pt x="1" y="249"/>
                    <a:pt x="91" y="340"/>
                  </a:cubicBezTo>
                  <a:cubicBezTo>
                    <a:pt x="182" y="974"/>
                    <a:pt x="91" y="16821"/>
                    <a:pt x="91" y="29499"/>
                  </a:cubicBezTo>
                  <a:lnTo>
                    <a:pt x="91" y="47067"/>
                  </a:lnTo>
                  <a:cubicBezTo>
                    <a:pt x="91" y="50056"/>
                    <a:pt x="3442" y="51776"/>
                    <a:pt x="9328" y="51776"/>
                  </a:cubicBezTo>
                  <a:cubicBezTo>
                    <a:pt x="10596" y="51686"/>
                    <a:pt x="11864" y="51595"/>
                    <a:pt x="13132" y="51505"/>
                  </a:cubicBezTo>
                  <a:cubicBezTo>
                    <a:pt x="19923" y="50690"/>
                    <a:pt x="23274" y="49331"/>
                    <a:pt x="23274" y="47067"/>
                  </a:cubicBezTo>
                  <a:lnTo>
                    <a:pt x="23274" y="14738"/>
                  </a:lnTo>
                  <a:cubicBezTo>
                    <a:pt x="23274" y="14738"/>
                    <a:pt x="23274" y="14648"/>
                    <a:pt x="23184" y="14557"/>
                  </a:cubicBezTo>
                  <a:lnTo>
                    <a:pt x="363" y="68"/>
                  </a:lnTo>
                  <a:cubicBezTo>
                    <a:pt x="363" y="23"/>
                    <a:pt x="318" y="0"/>
                    <a:pt x="261" y="0"/>
                  </a:cubicBezTo>
                  <a:close/>
                </a:path>
              </a:pathLst>
            </a:custGeom>
            <a:solidFill>
              <a:srgbClr val="95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491723" y="3505746"/>
              <a:ext cx="410778" cy="914454"/>
            </a:xfrm>
            <a:custGeom>
              <a:avLst/>
              <a:gdLst/>
              <a:ahLst/>
              <a:cxnLst/>
              <a:rect l="l" t="t" r="r" b="b"/>
              <a:pathLst>
                <a:path w="22821" h="50803" extrusionOk="0">
                  <a:moveTo>
                    <a:pt x="1" y="0"/>
                  </a:moveTo>
                  <a:lnTo>
                    <a:pt x="1" y="0"/>
                  </a:lnTo>
                  <a:cubicBezTo>
                    <a:pt x="182" y="453"/>
                    <a:pt x="1" y="25175"/>
                    <a:pt x="1" y="38668"/>
                  </a:cubicBezTo>
                  <a:cubicBezTo>
                    <a:pt x="2989" y="42290"/>
                    <a:pt x="11773" y="42653"/>
                    <a:pt x="13494" y="44373"/>
                  </a:cubicBezTo>
                  <a:cubicBezTo>
                    <a:pt x="14852" y="45822"/>
                    <a:pt x="14580" y="48720"/>
                    <a:pt x="14580" y="50803"/>
                  </a:cubicBezTo>
                  <a:cubicBezTo>
                    <a:pt x="18746" y="50259"/>
                    <a:pt x="22821" y="49082"/>
                    <a:pt x="22821" y="46818"/>
                  </a:cubicBezTo>
                  <a:lnTo>
                    <a:pt x="22821" y="144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2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5336033" y="2666262"/>
              <a:ext cx="260820" cy="221706"/>
            </a:xfrm>
            <a:custGeom>
              <a:avLst/>
              <a:gdLst/>
              <a:ahLst/>
              <a:cxnLst/>
              <a:rect l="l" t="t" r="r" b="b"/>
              <a:pathLst>
                <a:path w="14490" h="12317" extrusionOk="0">
                  <a:moveTo>
                    <a:pt x="14490" y="1"/>
                  </a:moveTo>
                  <a:cubicBezTo>
                    <a:pt x="14489" y="1"/>
                    <a:pt x="1359" y="273"/>
                    <a:pt x="181" y="363"/>
                  </a:cubicBezTo>
                  <a:lnTo>
                    <a:pt x="0" y="12317"/>
                  </a:lnTo>
                  <a:cubicBezTo>
                    <a:pt x="0" y="12317"/>
                    <a:pt x="10133" y="10954"/>
                    <a:pt x="13638" y="10954"/>
                  </a:cubicBezTo>
                  <a:cubicBezTo>
                    <a:pt x="13747" y="10954"/>
                    <a:pt x="13850" y="10956"/>
                    <a:pt x="13946" y="10958"/>
                  </a:cubicBezTo>
                  <a:lnTo>
                    <a:pt x="14490" y="1"/>
                  </a:lnTo>
                  <a:close/>
                </a:path>
              </a:pathLst>
            </a:custGeom>
            <a:solidFill>
              <a:srgbClr val="E1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5331137" y="2663004"/>
              <a:ext cx="268974" cy="229860"/>
            </a:xfrm>
            <a:custGeom>
              <a:avLst/>
              <a:gdLst/>
              <a:ahLst/>
              <a:cxnLst/>
              <a:rect l="l" t="t" r="r" b="b"/>
              <a:pathLst>
                <a:path w="14943" h="12770" extrusionOk="0">
                  <a:moveTo>
                    <a:pt x="14490" y="454"/>
                  </a:moveTo>
                  <a:lnTo>
                    <a:pt x="14037" y="10958"/>
                  </a:lnTo>
                  <a:cubicBezTo>
                    <a:pt x="13928" y="10955"/>
                    <a:pt x="13812" y="10954"/>
                    <a:pt x="13691" y="10954"/>
                  </a:cubicBezTo>
                  <a:cubicBezTo>
                    <a:pt x="10272" y="10954"/>
                    <a:pt x="2027" y="12142"/>
                    <a:pt x="453" y="12317"/>
                  </a:cubicBezTo>
                  <a:lnTo>
                    <a:pt x="725" y="816"/>
                  </a:lnTo>
                  <a:cubicBezTo>
                    <a:pt x="2536" y="635"/>
                    <a:pt x="12769" y="454"/>
                    <a:pt x="14490" y="454"/>
                  </a:cubicBezTo>
                  <a:close/>
                  <a:moveTo>
                    <a:pt x="14762" y="1"/>
                  </a:moveTo>
                  <a:cubicBezTo>
                    <a:pt x="14218" y="1"/>
                    <a:pt x="1631" y="273"/>
                    <a:pt x="453" y="273"/>
                  </a:cubicBezTo>
                  <a:cubicBezTo>
                    <a:pt x="363" y="273"/>
                    <a:pt x="272" y="363"/>
                    <a:pt x="272" y="544"/>
                  </a:cubicBezTo>
                  <a:lnTo>
                    <a:pt x="1" y="12498"/>
                  </a:lnTo>
                  <a:cubicBezTo>
                    <a:pt x="1" y="12588"/>
                    <a:pt x="91" y="12679"/>
                    <a:pt x="91" y="12679"/>
                  </a:cubicBezTo>
                  <a:cubicBezTo>
                    <a:pt x="182" y="12769"/>
                    <a:pt x="182" y="12769"/>
                    <a:pt x="272" y="12769"/>
                  </a:cubicBezTo>
                  <a:cubicBezTo>
                    <a:pt x="358" y="12769"/>
                    <a:pt x="9894" y="11396"/>
                    <a:pt x="13623" y="11396"/>
                  </a:cubicBezTo>
                  <a:cubicBezTo>
                    <a:pt x="13843" y="11396"/>
                    <a:pt x="14042" y="11401"/>
                    <a:pt x="14218" y="11411"/>
                  </a:cubicBezTo>
                  <a:cubicBezTo>
                    <a:pt x="14309" y="11411"/>
                    <a:pt x="14399" y="11321"/>
                    <a:pt x="14399" y="11139"/>
                  </a:cubicBezTo>
                  <a:lnTo>
                    <a:pt x="14943" y="273"/>
                  </a:lnTo>
                  <a:cubicBezTo>
                    <a:pt x="14943" y="182"/>
                    <a:pt x="14943" y="91"/>
                    <a:pt x="14943" y="91"/>
                  </a:cubicBezTo>
                  <a:cubicBezTo>
                    <a:pt x="14852" y="1"/>
                    <a:pt x="14762" y="1"/>
                    <a:pt x="14762" y="1"/>
                  </a:cubicBezTo>
                  <a:close/>
                </a:path>
              </a:pathLst>
            </a:custGeom>
            <a:solidFill>
              <a:srgbClr val="95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5336033" y="2666262"/>
              <a:ext cx="260820" cy="221706"/>
            </a:xfrm>
            <a:custGeom>
              <a:avLst/>
              <a:gdLst/>
              <a:ahLst/>
              <a:cxnLst/>
              <a:rect l="l" t="t" r="r" b="b"/>
              <a:pathLst>
                <a:path w="14490" h="12317" extrusionOk="0">
                  <a:moveTo>
                    <a:pt x="14490" y="1"/>
                  </a:moveTo>
                  <a:lnTo>
                    <a:pt x="10867" y="92"/>
                  </a:lnTo>
                  <a:cubicBezTo>
                    <a:pt x="10505" y="2265"/>
                    <a:pt x="9328" y="4167"/>
                    <a:pt x="7607" y="5344"/>
                  </a:cubicBezTo>
                  <a:cubicBezTo>
                    <a:pt x="6023" y="6136"/>
                    <a:pt x="4317" y="6518"/>
                    <a:pt x="2598" y="6518"/>
                  </a:cubicBezTo>
                  <a:cubicBezTo>
                    <a:pt x="1761" y="6518"/>
                    <a:pt x="921" y="6427"/>
                    <a:pt x="91" y="6249"/>
                  </a:cubicBezTo>
                  <a:lnTo>
                    <a:pt x="0" y="12317"/>
                  </a:lnTo>
                  <a:cubicBezTo>
                    <a:pt x="0" y="12317"/>
                    <a:pt x="10133" y="10954"/>
                    <a:pt x="13638" y="10954"/>
                  </a:cubicBezTo>
                  <a:cubicBezTo>
                    <a:pt x="13747" y="10954"/>
                    <a:pt x="13850" y="10956"/>
                    <a:pt x="13946" y="10958"/>
                  </a:cubicBezTo>
                  <a:lnTo>
                    <a:pt x="14490" y="1"/>
                  </a:lnTo>
                  <a:close/>
                </a:path>
              </a:pathLst>
            </a:custGeom>
            <a:solidFill>
              <a:srgbClr val="B82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5285507" y="2672796"/>
              <a:ext cx="99450" cy="215172"/>
            </a:xfrm>
            <a:custGeom>
              <a:avLst/>
              <a:gdLst/>
              <a:ahLst/>
              <a:cxnLst/>
              <a:rect l="l" t="t" r="r" b="b"/>
              <a:pathLst>
                <a:path w="5525" h="11954" extrusionOk="0">
                  <a:moveTo>
                    <a:pt x="2807" y="0"/>
                  </a:moveTo>
                  <a:cubicBezTo>
                    <a:pt x="1268" y="0"/>
                    <a:pt x="0" y="2717"/>
                    <a:pt x="0" y="5977"/>
                  </a:cubicBezTo>
                  <a:cubicBezTo>
                    <a:pt x="0" y="9328"/>
                    <a:pt x="1268" y="11954"/>
                    <a:pt x="2807" y="11954"/>
                  </a:cubicBezTo>
                  <a:cubicBezTo>
                    <a:pt x="4256" y="11954"/>
                    <a:pt x="5524" y="9328"/>
                    <a:pt x="5524" y="5977"/>
                  </a:cubicBezTo>
                  <a:cubicBezTo>
                    <a:pt x="5524" y="2717"/>
                    <a:pt x="4256" y="0"/>
                    <a:pt x="2807" y="0"/>
                  </a:cubicBezTo>
                  <a:close/>
                </a:path>
              </a:pathLst>
            </a:custGeom>
            <a:solidFill>
              <a:srgbClr val="A54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5282231" y="2667900"/>
              <a:ext cx="105984" cy="224964"/>
            </a:xfrm>
            <a:custGeom>
              <a:avLst/>
              <a:gdLst/>
              <a:ahLst/>
              <a:cxnLst/>
              <a:rect l="l" t="t" r="r" b="b"/>
              <a:pathLst>
                <a:path w="5888" h="12498" extrusionOk="0">
                  <a:moveTo>
                    <a:pt x="2989" y="453"/>
                  </a:moveTo>
                  <a:lnTo>
                    <a:pt x="2989" y="544"/>
                  </a:lnTo>
                  <a:cubicBezTo>
                    <a:pt x="4348" y="544"/>
                    <a:pt x="5525" y="3170"/>
                    <a:pt x="5525" y="6249"/>
                  </a:cubicBezTo>
                  <a:cubicBezTo>
                    <a:pt x="5525" y="9419"/>
                    <a:pt x="4348" y="12045"/>
                    <a:pt x="2989" y="12045"/>
                  </a:cubicBezTo>
                  <a:cubicBezTo>
                    <a:pt x="1631" y="12045"/>
                    <a:pt x="454" y="9419"/>
                    <a:pt x="454" y="6249"/>
                  </a:cubicBezTo>
                  <a:cubicBezTo>
                    <a:pt x="454" y="3170"/>
                    <a:pt x="1631" y="453"/>
                    <a:pt x="2989" y="453"/>
                  </a:cubicBezTo>
                  <a:close/>
                  <a:moveTo>
                    <a:pt x="2989" y="1"/>
                  </a:moveTo>
                  <a:cubicBezTo>
                    <a:pt x="1269" y="1"/>
                    <a:pt x="1" y="2808"/>
                    <a:pt x="1" y="6249"/>
                  </a:cubicBezTo>
                  <a:cubicBezTo>
                    <a:pt x="1" y="9781"/>
                    <a:pt x="1269" y="12497"/>
                    <a:pt x="2989" y="12497"/>
                  </a:cubicBezTo>
                  <a:cubicBezTo>
                    <a:pt x="4619" y="12497"/>
                    <a:pt x="5887" y="9781"/>
                    <a:pt x="5887" y="6249"/>
                  </a:cubicBezTo>
                  <a:cubicBezTo>
                    <a:pt x="5887" y="2808"/>
                    <a:pt x="4619" y="1"/>
                    <a:pt x="2989" y="1"/>
                  </a:cubicBezTo>
                  <a:close/>
                </a:path>
              </a:pathLst>
            </a:custGeom>
            <a:solidFill>
              <a:srgbClr val="6F1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306693" y="2702136"/>
              <a:ext cx="58698" cy="156492"/>
            </a:xfrm>
            <a:custGeom>
              <a:avLst/>
              <a:gdLst/>
              <a:ahLst/>
              <a:cxnLst/>
              <a:rect l="l" t="t" r="r" b="b"/>
              <a:pathLst>
                <a:path w="3261" h="8694" extrusionOk="0">
                  <a:moveTo>
                    <a:pt x="1630" y="0"/>
                  </a:moveTo>
                  <a:cubicBezTo>
                    <a:pt x="725" y="0"/>
                    <a:pt x="0" y="1993"/>
                    <a:pt x="0" y="4347"/>
                  </a:cubicBezTo>
                  <a:cubicBezTo>
                    <a:pt x="0" y="6701"/>
                    <a:pt x="725" y="8694"/>
                    <a:pt x="1630" y="8694"/>
                  </a:cubicBezTo>
                  <a:cubicBezTo>
                    <a:pt x="2536" y="8694"/>
                    <a:pt x="3260" y="6792"/>
                    <a:pt x="3260" y="4347"/>
                  </a:cubicBezTo>
                  <a:cubicBezTo>
                    <a:pt x="3260" y="1993"/>
                    <a:pt x="2536" y="0"/>
                    <a:pt x="1630" y="0"/>
                  </a:cubicBezTo>
                  <a:close/>
                </a:path>
              </a:pathLst>
            </a:custGeom>
            <a:solidFill>
              <a:srgbClr val="B05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288765" y="2306028"/>
              <a:ext cx="371664" cy="264096"/>
            </a:xfrm>
            <a:custGeom>
              <a:avLst/>
              <a:gdLst/>
              <a:ahLst/>
              <a:cxnLst/>
              <a:rect l="l" t="t" r="r" b="b"/>
              <a:pathLst>
                <a:path w="20648" h="14672" extrusionOk="0">
                  <a:moveTo>
                    <a:pt x="3079" y="1"/>
                  </a:moveTo>
                  <a:lnTo>
                    <a:pt x="0" y="11592"/>
                  </a:lnTo>
                  <a:cubicBezTo>
                    <a:pt x="0" y="11592"/>
                    <a:pt x="13946" y="13766"/>
                    <a:pt x="16934" y="14671"/>
                  </a:cubicBezTo>
                  <a:lnTo>
                    <a:pt x="20647" y="3261"/>
                  </a:lnTo>
                  <a:lnTo>
                    <a:pt x="3079" y="1"/>
                  </a:lnTo>
                  <a:close/>
                </a:path>
              </a:pathLst>
            </a:custGeom>
            <a:solidFill>
              <a:srgbClr val="E1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283869" y="2302770"/>
              <a:ext cx="381438" cy="272232"/>
            </a:xfrm>
            <a:custGeom>
              <a:avLst/>
              <a:gdLst/>
              <a:ahLst/>
              <a:cxnLst/>
              <a:rect l="l" t="t" r="r" b="b"/>
              <a:pathLst>
                <a:path w="21191" h="15124" extrusionOk="0">
                  <a:moveTo>
                    <a:pt x="3532" y="453"/>
                  </a:moveTo>
                  <a:lnTo>
                    <a:pt x="20648" y="3623"/>
                  </a:lnTo>
                  <a:lnTo>
                    <a:pt x="17116" y="14580"/>
                  </a:lnTo>
                  <a:cubicBezTo>
                    <a:pt x="13946" y="13765"/>
                    <a:pt x="2446" y="11954"/>
                    <a:pt x="544" y="11592"/>
                  </a:cubicBezTo>
                  <a:lnTo>
                    <a:pt x="3532" y="453"/>
                  </a:lnTo>
                  <a:close/>
                  <a:moveTo>
                    <a:pt x="3351" y="1"/>
                  </a:moveTo>
                  <a:cubicBezTo>
                    <a:pt x="3261" y="1"/>
                    <a:pt x="3170" y="1"/>
                    <a:pt x="3079" y="182"/>
                  </a:cubicBezTo>
                  <a:lnTo>
                    <a:pt x="91" y="11773"/>
                  </a:lnTo>
                  <a:cubicBezTo>
                    <a:pt x="0" y="11864"/>
                    <a:pt x="0" y="11864"/>
                    <a:pt x="91" y="11954"/>
                  </a:cubicBezTo>
                  <a:cubicBezTo>
                    <a:pt x="91" y="12045"/>
                    <a:pt x="182" y="12045"/>
                    <a:pt x="182" y="12045"/>
                  </a:cubicBezTo>
                  <a:cubicBezTo>
                    <a:pt x="363" y="12045"/>
                    <a:pt x="14127" y="14218"/>
                    <a:pt x="17206" y="15124"/>
                  </a:cubicBezTo>
                  <a:cubicBezTo>
                    <a:pt x="17388" y="15124"/>
                    <a:pt x="17388" y="15033"/>
                    <a:pt x="17478" y="14943"/>
                  </a:cubicBezTo>
                  <a:lnTo>
                    <a:pt x="21100" y="3532"/>
                  </a:lnTo>
                  <a:cubicBezTo>
                    <a:pt x="21191" y="3532"/>
                    <a:pt x="21191" y="3442"/>
                    <a:pt x="21100" y="3351"/>
                  </a:cubicBezTo>
                  <a:cubicBezTo>
                    <a:pt x="21100" y="3351"/>
                    <a:pt x="21100" y="3261"/>
                    <a:pt x="21010" y="3261"/>
                  </a:cubicBezTo>
                  <a:lnTo>
                    <a:pt x="3351" y="1"/>
                  </a:lnTo>
                  <a:close/>
                </a:path>
              </a:pathLst>
            </a:custGeom>
            <a:solidFill>
              <a:srgbClr val="95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5288765" y="2351676"/>
              <a:ext cx="371664" cy="220068"/>
            </a:xfrm>
            <a:custGeom>
              <a:avLst/>
              <a:gdLst/>
              <a:ahLst/>
              <a:cxnLst/>
              <a:rect l="l" t="t" r="r" b="b"/>
              <a:pathLst>
                <a:path w="20648" h="12226" extrusionOk="0">
                  <a:moveTo>
                    <a:pt x="16300" y="0"/>
                  </a:moveTo>
                  <a:cubicBezTo>
                    <a:pt x="15485" y="1721"/>
                    <a:pt x="14037" y="3170"/>
                    <a:pt x="12316" y="3985"/>
                  </a:cubicBezTo>
                  <a:cubicBezTo>
                    <a:pt x="11039" y="4590"/>
                    <a:pt x="9711" y="4821"/>
                    <a:pt x="8362" y="4821"/>
                  </a:cubicBezTo>
                  <a:cubicBezTo>
                    <a:pt x="6076" y="4821"/>
                    <a:pt x="3727" y="4159"/>
                    <a:pt x="1449" y="3532"/>
                  </a:cubicBezTo>
                  <a:lnTo>
                    <a:pt x="0" y="9147"/>
                  </a:lnTo>
                  <a:cubicBezTo>
                    <a:pt x="0" y="9147"/>
                    <a:pt x="13946" y="11320"/>
                    <a:pt x="16934" y="12226"/>
                  </a:cubicBezTo>
                  <a:lnTo>
                    <a:pt x="20647" y="725"/>
                  </a:lnTo>
                  <a:lnTo>
                    <a:pt x="16300" y="0"/>
                  </a:lnTo>
                  <a:close/>
                </a:path>
              </a:pathLst>
            </a:custGeom>
            <a:solidFill>
              <a:srgbClr val="B82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5252891" y="2305362"/>
              <a:ext cx="123912" cy="211626"/>
            </a:xfrm>
            <a:custGeom>
              <a:avLst/>
              <a:gdLst/>
              <a:ahLst/>
              <a:cxnLst/>
              <a:rect l="l" t="t" r="r" b="b"/>
              <a:pathLst>
                <a:path w="6884" h="11757" extrusionOk="0">
                  <a:moveTo>
                    <a:pt x="4499" y="1"/>
                  </a:moveTo>
                  <a:cubicBezTo>
                    <a:pt x="3109" y="1"/>
                    <a:pt x="1485" y="2247"/>
                    <a:pt x="725" y="5200"/>
                  </a:cubicBezTo>
                  <a:cubicBezTo>
                    <a:pt x="1" y="8460"/>
                    <a:pt x="544" y="11357"/>
                    <a:pt x="1993" y="11720"/>
                  </a:cubicBezTo>
                  <a:cubicBezTo>
                    <a:pt x="2092" y="11744"/>
                    <a:pt x="2193" y="11756"/>
                    <a:pt x="2294" y="11756"/>
                  </a:cubicBezTo>
                  <a:cubicBezTo>
                    <a:pt x="3685" y="11756"/>
                    <a:pt x="5309" y="9505"/>
                    <a:pt x="6068" y="6467"/>
                  </a:cubicBezTo>
                  <a:cubicBezTo>
                    <a:pt x="6883" y="3298"/>
                    <a:pt x="6249" y="400"/>
                    <a:pt x="4800" y="38"/>
                  </a:cubicBezTo>
                  <a:cubicBezTo>
                    <a:pt x="4701" y="13"/>
                    <a:pt x="4601" y="1"/>
                    <a:pt x="4499" y="1"/>
                  </a:cubicBezTo>
                  <a:close/>
                </a:path>
              </a:pathLst>
            </a:custGeom>
            <a:solidFill>
              <a:srgbClr val="A54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5246375" y="2301150"/>
              <a:ext cx="135306" cy="219654"/>
            </a:xfrm>
            <a:custGeom>
              <a:avLst/>
              <a:gdLst/>
              <a:ahLst/>
              <a:cxnLst/>
              <a:rect l="l" t="t" r="r" b="b"/>
              <a:pathLst>
                <a:path w="7517" h="12203" extrusionOk="0">
                  <a:moveTo>
                    <a:pt x="5162" y="453"/>
                  </a:moveTo>
                  <a:cubicBezTo>
                    <a:pt x="6521" y="815"/>
                    <a:pt x="6974" y="3713"/>
                    <a:pt x="6249" y="6701"/>
                  </a:cubicBezTo>
                  <a:cubicBezTo>
                    <a:pt x="5574" y="9485"/>
                    <a:pt x="4035" y="11719"/>
                    <a:pt x="2729" y="11719"/>
                  </a:cubicBezTo>
                  <a:cubicBezTo>
                    <a:pt x="2633" y="11719"/>
                    <a:pt x="2539" y="11707"/>
                    <a:pt x="2446" y="11682"/>
                  </a:cubicBezTo>
                  <a:cubicBezTo>
                    <a:pt x="1087" y="11410"/>
                    <a:pt x="635" y="8513"/>
                    <a:pt x="1359" y="5524"/>
                  </a:cubicBezTo>
                  <a:cubicBezTo>
                    <a:pt x="2083" y="2717"/>
                    <a:pt x="3623" y="453"/>
                    <a:pt x="4891" y="453"/>
                  </a:cubicBezTo>
                  <a:close/>
                  <a:moveTo>
                    <a:pt x="4891" y="0"/>
                  </a:moveTo>
                  <a:cubicBezTo>
                    <a:pt x="3351" y="0"/>
                    <a:pt x="1631" y="2264"/>
                    <a:pt x="906" y="5343"/>
                  </a:cubicBezTo>
                  <a:cubicBezTo>
                    <a:pt x="1" y="8784"/>
                    <a:pt x="725" y="11773"/>
                    <a:pt x="2265" y="12135"/>
                  </a:cubicBezTo>
                  <a:cubicBezTo>
                    <a:pt x="2355" y="12180"/>
                    <a:pt x="2423" y="12203"/>
                    <a:pt x="2480" y="12203"/>
                  </a:cubicBezTo>
                  <a:cubicBezTo>
                    <a:pt x="2536" y="12203"/>
                    <a:pt x="2582" y="12180"/>
                    <a:pt x="2627" y="12135"/>
                  </a:cubicBezTo>
                  <a:cubicBezTo>
                    <a:pt x="4166" y="12135"/>
                    <a:pt x="5887" y="9871"/>
                    <a:pt x="6611" y="6792"/>
                  </a:cubicBezTo>
                  <a:cubicBezTo>
                    <a:pt x="7517" y="3351"/>
                    <a:pt x="6883" y="362"/>
                    <a:pt x="5253" y="0"/>
                  </a:cubicBezTo>
                  <a:close/>
                </a:path>
              </a:pathLst>
            </a:custGeom>
            <a:solidFill>
              <a:srgbClr val="6F1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5275715" y="2334863"/>
              <a:ext cx="78264" cy="152352"/>
            </a:xfrm>
            <a:custGeom>
              <a:avLst/>
              <a:gdLst/>
              <a:ahLst/>
              <a:cxnLst/>
              <a:rect l="l" t="t" r="r" b="b"/>
              <a:pathLst>
                <a:path w="4348" h="8464" extrusionOk="0">
                  <a:moveTo>
                    <a:pt x="2977" y="1"/>
                  </a:moveTo>
                  <a:cubicBezTo>
                    <a:pt x="2103" y="1"/>
                    <a:pt x="1049" y="1642"/>
                    <a:pt x="544" y="3832"/>
                  </a:cubicBezTo>
                  <a:cubicBezTo>
                    <a:pt x="1" y="6187"/>
                    <a:pt x="182" y="8179"/>
                    <a:pt x="1087" y="8451"/>
                  </a:cubicBezTo>
                  <a:cubicBezTo>
                    <a:pt x="1131" y="8459"/>
                    <a:pt x="1176" y="8464"/>
                    <a:pt x="1221" y="8464"/>
                  </a:cubicBezTo>
                  <a:cubicBezTo>
                    <a:pt x="2106" y="8464"/>
                    <a:pt x="3201" y="6801"/>
                    <a:pt x="3804" y="4647"/>
                  </a:cubicBezTo>
                  <a:cubicBezTo>
                    <a:pt x="4347" y="2293"/>
                    <a:pt x="4076" y="210"/>
                    <a:pt x="3170" y="29"/>
                  </a:cubicBezTo>
                  <a:cubicBezTo>
                    <a:pt x="3107" y="10"/>
                    <a:pt x="3042" y="1"/>
                    <a:pt x="2977" y="1"/>
                  </a:cubicBezTo>
                  <a:close/>
                </a:path>
              </a:pathLst>
            </a:custGeom>
            <a:solidFill>
              <a:srgbClr val="B05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7593629" y="1787681"/>
              <a:ext cx="353736" cy="282006"/>
            </a:xfrm>
            <a:custGeom>
              <a:avLst/>
              <a:gdLst/>
              <a:ahLst/>
              <a:cxnLst/>
              <a:rect l="l" t="t" r="r" b="b"/>
              <a:pathLst>
                <a:path w="19652" h="15667" extrusionOk="0">
                  <a:moveTo>
                    <a:pt x="16753" y="0"/>
                  </a:moveTo>
                  <a:cubicBezTo>
                    <a:pt x="16753" y="0"/>
                    <a:pt x="2808" y="4438"/>
                    <a:pt x="0" y="5162"/>
                  </a:cubicBezTo>
                  <a:lnTo>
                    <a:pt x="4528" y="15667"/>
                  </a:lnTo>
                  <a:lnTo>
                    <a:pt x="19651" y="10324"/>
                  </a:lnTo>
                  <a:lnTo>
                    <a:pt x="16753" y="0"/>
                  </a:lnTo>
                  <a:close/>
                </a:path>
              </a:pathLst>
            </a:custGeom>
            <a:solidFill>
              <a:srgbClr val="E1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7590371" y="1783199"/>
              <a:ext cx="361872" cy="291384"/>
            </a:xfrm>
            <a:custGeom>
              <a:avLst/>
              <a:gdLst/>
              <a:ahLst/>
              <a:cxnLst/>
              <a:rect l="l" t="t" r="r" b="b"/>
              <a:pathLst>
                <a:path w="20104" h="16188" extrusionOk="0">
                  <a:moveTo>
                    <a:pt x="16753" y="521"/>
                  </a:moveTo>
                  <a:lnTo>
                    <a:pt x="19561" y="10392"/>
                  </a:lnTo>
                  <a:lnTo>
                    <a:pt x="4890" y="15644"/>
                  </a:lnTo>
                  <a:lnTo>
                    <a:pt x="453" y="5502"/>
                  </a:lnTo>
                  <a:cubicBezTo>
                    <a:pt x="3532" y="4687"/>
                    <a:pt x="15033" y="1065"/>
                    <a:pt x="16753" y="521"/>
                  </a:cubicBezTo>
                  <a:close/>
                  <a:moveTo>
                    <a:pt x="16968" y="0"/>
                  </a:moveTo>
                  <a:cubicBezTo>
                    <a:pt x="16934" y="0"/>
                    <a:pt x="16889" y="23"/>
                    <a:pt x="16844" y="68"/>
                  </a:cubicBezTo>
                  <a:cubicBezTo>
                    <a:pt x="16753" y="68"/>
                    <a:pt x="2898" y="4506"/>
                    <a:pt x="181" y="5140"/>
                  </a:cubicBezTo>
                  <a:cubicBezTo>
                    <a:pt x="91" y="5140"/>
                    <a:pt x="0" y="5230"/>
                    <a:pt x="0" y="5321"/>
                  </a:cubicBezTo>
                  <a:cubicBezTo>
                    <a:pt x="0" y="5321"/>
                    <a:pt x="0" y="5411"/>
                    <a:pt x="0" y="5502"/>
                  </a:cubicBezTo>
                  <a:lnTo>
                    <a:pt x="4528" y="16006"/>
                  </a:lnTo>
                  <a:cubicBezTo>
                    <a:pt x="4528" y="16097"/>
                    <a:pt x="4619" y="16188"/>
                    <a:pt x="4709" y="16188"/>
                  </a:cubicBezTo>
                  <a:lnTo>
                    <a:pt x="4890" y="16097"/>
                  </a:lnTo>
                  <a:lnTo>
                    <a:pt x="19923" y="10754"/>
                  </a:lnTo>
                  <a:cubicBezTo>
                    <a:pt x="20013" y="10754"/>
                    <a:pt x="20104" y="10573"/>
                    <a:pt x="20013" y="10482"/>
                  </a:cubicBezTo>
                  <a:lnTo>
                    <a:pt x="17116" y="159"/>
                  </a:lnTo>
                  <a:cubicBezTo>
                    <a:pt x="17116" y="159"/>
                    <a:pt x="17116" y="68"/>
                    <a:pt x="17025" y="68"/>
                  </a:cubicBezTo>
                  <a:cubicBezTo>
                    <a:pt x="17025" y="23"/>
                    <a:pt x="17002" y="0"/>
                    <a:pt x="16968" y="0"/>
                  </a:cubicBezTo>
                  <a:close/>
                </a:path>
              </a:pathLst>
            </a:custGeom>
            <a:solidFill>
              <a:srgbClr val="95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7593629" y="1851258"/>
              <a:ext cx="352098" cy="218430"/>
            </a:xfrm>
            <a:custGeom>
              <a:avLst/>
              <a:gdLst/>
              <a:ahLst/>
              <a:cxnLst/>
              <a:rect l="l" t="t" r="r" b="b"/>
              <a:pathLst>
                <a:path w="19561" h="12135" extrusionOk="0">
                  <a:moveTo>
                    <a:pt x="5343" y="0"/>
                  </a:moveTo>
                  <a:cubicBezTo>
                    <a:pt x="2989" y="725"/>
                    <a:pt x="815" y="1359"/>
                    <a:pt x="0" y="1540"/>
                  </a:cubicBezTo>
                  <a:lnTo>
                    <a:pt x="4528" y="12135"/>
                  </a:lnTo>
                  <a:lnTo>
                    <a:pt x="19561" y="6792"/>
                  </a:lnTo>
                  <a:lnTo>
                    <a:pt x="18112" y="1359"/>
                  </a:lnTo>
                  <a:cubicBezTo>
                    <a:pt x="16210" y="1993"/>
                    <a:pt x="14399" y="2536"/>
                    <a:pt x="12497" y="2898"/>
                  </a:cubicBezTo>
                  <a:cubicBezTo>
                    <a:pt x="11579" y="3029"/>
                    <a:pt x="10724" y="3182"/>
                    <a:pt x="9911" y="3182"/>
                  </a:cubicBezTo>
                  <a:cubicBezTo>
                    <a:pt x="9042" y="3182"/>
                    <a:pt x="8222" y="3007"/>
                    <a:pt x="7426" y="2445"/>
                  </a:cubicBezTo>
                  <a:cubicBezTo>
                    <a:pt x="6702" y="1721"/>
                    <a:pt x="5977" y="906"/>
                    <a:pt x="5343" y="0"/>
                  </a:cubicBezTo>
                  <a:close/>
                </a:path>
              </a:pathLst>
            </a:custGeom>
            <a:solidFill>
              <a:srgbClr val="B82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865843" y="1786908"/>
              <a:ext cx="114120" cy="185778"/>
            </a:xfrm>
            <a:custGeom>
              <a:avLst/>
              <a:gdLst/>
              <a:ahLst/>
              <a:cxnLst/>
              <a:rect l="l" t="t" r="r" b="b"/>
              <a:pathLst>
                <a:path w="6340" h="10321" extrusionOk="0">
                  <a:moveTo>
                    <a:pt x="1939" y="1"/>
                  </a:moveTo>
                  <a:cubicBezTo>
                    <a:pt x="1833" y="1"/>
                    <a:pt x="1731" y="15"/>
                    <a:pt x="1630" y="43"/>
                  </a:cubicBezTo>
                  <a:cubicBezTo>
                    <a:pt x="363" y="406"/>
                    <a:pt x="0" y="3032"/>
                    <a:pt x="815" y="5839"/>
                  </a:cubicBezTo>
                  <a:cubicBezTo>
                    <a:pt x="1564" y="8500"/>
                    <a:pt x="3075" y="10321"/>
                    <a:pt x="4369" y="10321"/>
                  </a:cubicBezTo>
                  <a:cubicBezTo>
                    <a:pt x="4485" y="10321"/>
                    <a:pt x="4598" y="10306"/>
                    <a:pt x="4709" y="10276"/>
                  </a:cubicBezTo>
                  <a:cubicBezTo>
                    <a:pt x="5977" y="9914"/>
                    <a:pt x="6339" y="7288"/>
                    <a:pt x="5434" y="4481"/>
                  </a:cubicBezTo>
                  <a:cubicBezTo>
                    <a:pt x="4683" y="1895"/>
                    <a:pt x="3164" y="1"/>
                    <a:pt x="1939" y="1"/>
                  </a:cubicBezTo>
                  <a:close/>
                </a:path>
              </a:pathLst>
            </a:custGeom>
            <a:solidFill>
              <a:srgbClr val="A54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7867463" y="1782786"/>
              <a:ext cx="117396" cy="194004"/>
            </a:xfrm>
            <a:custGeom>
              <a:avLst/>
              <a:gdLst/>
              <a:ahLst/>
              <a:cxnLst/>
              <a:rect l="l" t="t" r="r" b="b"/>
              <a:pathLst>
                <a:path w="6522" h="10778" extrusionOk="0">
                  <a:moveTo>
                    <a:pt x="1812" y="454"/>
                  </a:moveTo>
                  <a:cubicBezTo>
                    <a:pt x="2989" y="454"/>
                    <a:pt x="4438" y="2355"/>
                    <a:pt x="5163" y="4710"/>
                  </a:cubicBezTo>
                  <a:cubicBezTo>
                    <a:pt x="5978" y="7427"/>
                    <a:pt x="5616" y="9962"/>
                    <a:pt x="4529" y="10234"/>
                  </a:cubicBezTo>
                  <a:cubicBezTo>
                    <a:pt x="4436" y="10263"/>
                    <a:pt x="4340" y="10276"/>
                    <a:pt x="4241" y="10276"/>
                  </a:cubicBezTo>
                  <a:cubicBezTo>
                    <a:pt x="3098" y="10276"/>
                    <a:pt x="1657" y="8396"/>
                    <a:pt x="907" y="5978"/>
                  </a:cubicBezTo>
                  <a:cubicBezTo>
                    <a:pt x="544" y="4800"/>
                    <a:pt x="363" y="3533"/>
                    <a:pt x="544" y="2265"/>
                  </a:cubicBezTo>
                  <a:cubicBezTo>
                    <a:pt x="635" y="1269"/>
                    <a:pt x="1088" y="635"/>
                    <a:pt x="1540" y="454"/>
                  </a:cubicBezTo>
                  <a:close/>
                  <a:moveTo>
                    <a:pt x="1812" y="1"/>
                  </a:moveTo>
                  <a:cubicBezTo>
                    <a:pt x="1722" y="1"/>
                    <a:pt x="1631" y="1"/>
                    <a:pt x="1450" y="91"/>
                  </a:cubicBezTo>
                  <a:cubicBezTo>
                    <a:pt x="725" y="272"/>
                    <a:pt x="273" y="997"/>
                    <a:pt x="92" y="2265"/>
                  </a:cubicBezTo>
                  <a:cubicBezTo>
                    <a:pt x="1" y="3533"/>
                    <a:pt x="92" y="4891"/>
                    <a:pt x="544" y="6159"/>
                  </a:cubicBezTo>
                  <a:cubicBezTo>
                    <a:pt x="1269" y="8875"/>
                    <a:pt x="2899" y="10777"/>
                    <a:pt x="4257" y="10777"/>
                  </a:cubicBezTo>
                  <a:cubicBezTo>
                    <a:pt x="4348" y="10777"/>
                    <a:pt x="4529" y="10777"/>
                    <a:pt x="4619" y="10687"/>
                  </a:cubicBezTo>
                  <a:cubicBezTo>
                    <a:pt x="6068" y="10324"/>
                    <a:pt x="6521" y="7608"/>
                    <a:pt x="5616" y="4619"/>
                  </a:cubicBezTo>
                  <a:cubicBezTo>
                    <a:pt x="4801" y="1903"/>
                    <a:pt x="3170" y="1"/>
                    <a:pt x="1812" y="1"/>
                  </a:cubicBezTo>
                  <a:close/>
                </a:path>
              </a:pathLst>
            </a:custGeom>
            <a:solidFill>
              <a:srgbClr val="6F1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7885409" y="1813170"/>
              <a:ext cx="73368" cy="133236"/>
            </a:xfrm>
            <a:custGeom>
              <a:avLst/>
              <a:gdLst/>
              <a:ahLst/>
              <a:cxnLst/>
              <a:rect l="l" t="t" r="r" b="b"/>
              <a:pathLst>
                <a:path w="4076" h="7402" extrusionOk="0">
                  <a:moveTo>
                    <a:pt x="1110" y="1"/>
                  </a:moveTo>
                  <a:cubicBezTo>
                    <a:pt x="1040" y="1"/>
                    <a:pt x="972" y="11"/>
                    <a:pt x="906" y="33"/>
                  </a:cubicBezTo>
                  <a:cubicBezTo>
                    <a:pt x="181" y="215"/>
                    <a:pt x="0" y="2116"/>
                    <a:pt x="634" y="4109"/>
                  </a:cubicBezTo>
                  <a:cubicBezTo>
                    <a:pt x="1133" y="6023"/>
                    <a:pt x="2168" y="7401"/>
                    <a:pt x="2965" y="7401"/>
                  </a:cubicBezTo>
                  <a:cubicBezTo>
                    <a:pt x="3035" y="7401"/>
                    <a:pt x="3104" y="7391"/>
                    <a:pt x="3170" y="7369"/>
                  </a:cubicBezTo>
                  <a:cubicBezTo>
                    <a:pt x="3894" y="7187"/>
                    <a:pt x="4075" y="5286"/>
                    <a:pt x="3441" y="3293"/>
                  </a:cubicBezTo>
                  <a:cubicBezTo>
                    <a:pt x="2942" y="1379"/>
                    <a:pt x="1907" y="1"/>
                    <a:pt x="1110" y="1"/>
                  </a:cubicBezTo>
                  <a:close/>
                </a:path>
              </a:pathLst>
            </a:custGeom>
            <a:solidFill>
              <a:srgbClr val="B05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7689803" y="2144658"/>
              <a:ext cx="360252" cy="215190"/>
            </a:xfrm>
            <a:custGeom>
              <a:avLst/>
              <a:gdLst/>
              <a:ahLst/>
              <a:cxnLst/>
              <a:rect l="l" t="t" r="r" b="b"/>
              <a:pathLst>
                <a:path w="20014" h="11955" extrusionOk="0">
                  <a:moveTo>
                    <a:pt x="2445" y="1"/>
                  </a:moveTo>
                  <a:lnTo>
                    <a:pt x="0" y="11954"/>
                  </a:lnTo>
                  <a:cubicBezTo>
                    <a:pt x="0" y="11954"/>
                    <a:pt x="18655" y="10777"/>
                    <a:pt x="19742" y="10686"/>
                  </a:cubicBezTo>
                  <a:lnTo>
                    <a:pt x="20013" y="1"/>
                  </a:lnTo>
                  <a:lnTo>
                    <a:pt x="20013" y="1"/>
                  </a:lnTo>
                  <a:cubicBezTo>
                    <a:pt x="20013" y="1"/>
                    <a:pt x="13453" y="41"/>
                    <a:pt x="8248" y="41"/>
                  </a:cubicBezTo>
                  <a:cubicBezTo>
                    <a:pt x="5645" y="41"/>
                    <a:pt x="3381" y="31"/>
                    <a:pt x="2445" y="1"/>
                  </a:cubicBezTo>
                  <a:close/>
                </a:path>
              </a:pathLst>
            </a:custGeom>
            <a:solidFill>
              <a:srgbClr val="E1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7686545" y="2139762"/>
              <a:ext cx="368406" cy="224964"/>
            </a:xfrm>
            <a:custGeom>
              <a:avLst/>
              <a:gdLst/>
              <a:ahLst/>
              <a:cxnLst/>
              <a:rect l="l" t="t" r="r" b="b"/>
              <a:pathLst>
                <a:path w="20467" h="12498" extrusionOk="0">
                  <a:moveTo>
                    <a:pt x="19923" y="454"/>
                  </a:moveTo>
                  <a:lnTo>
                    <a:pt x="19651" y="10777"/>
                  </a:lnTo>
                  <a:cubicBezTo>
                    <a:pt x="17478" y="10868"/>
                    <a:pt x="2807" y="11864"/>
                    <a:pt x="543" y="11954"/>
                  </a:cubicBezTo>
                  <a:lnTo>
                    <a:pt x="2807" y="454"/>
                  </a:lnTo>
                  <a:cubicBezTo>
                    <a:pt x="3351" y="499"/>
                    <a:pt x="4256" y="522"/>
                    <a:pt x="5513" y="522"/>
                  </a:cubicBezTo>
                  <a:cubicBezTo>
                    <a:pt x="6769" y="522"/>
                    <a:pt x="8377" y="499"/>
                    <a:pt x="10324" y="454"/>
                  </a:cubicBezTo>
                  <a:close/>
                  <a:moveTo>
                    <a:pt x="2717" y="1"/>
                  </a:moveTo>
                  <a:cubicBezTo>
                    <a:pt x="2626" y="1"/>
                    <a:pt x="2536" y="91"/>
                    <a:pt x="2536" y="182"/>
                  </a:cubicBezTo>
                  <a:lnTo>
                    <a:pt x="91" y="12226"/>
                  </a:lnTo>
                  <a:cubicBezTo>
                    <a:pt x="0" y="12226"/>
                    <a:pt x="0" y="12317"/>
                    <a:pt x="91" y="12407"/>
                  </a:cubicBezTo>
                  <a:lnTo>
                    <a:pt x="181" y="12407"/>
                  </a:lnTo>
                  <a:lnTo>
                    <a:pt x="272" y="12498"/>
                  </a:lnTo>
                  <a:cubicBezTo>
                    <a:pt x="453" y="12498"/>
                    <a:pt x="18927" y="11230"/>
                    <a:pt x="19923" y="11230"/>
                  </a:cubicBezTo>
                  <a:cubicBezTo>
                    <a:pt x="20013" y="11230"/>
                    <a:pt x="20104" y="11139"/>
                    <a:pt x="20194" y="11049"/>
                  </a:cubicBezTo>
                  <a:lnTo>
                    <a:pt x="20466" y="363"/>
                  </a:lnTo>
                  <a:cubicBezTo>
                    <a:pt x="20466" y="273"/>
                    <a:pt x="20466" y="182"/>
                    <a:pt x="20376" y="182"/>
                  </a:cubicBezTo>
                  <a:cubicBezTo>
                    <a:pt x="20376" y="91"/>
                    <a:pt x="20285" y="91"/>
                    <a:pt x="20194" y="91"/>
                  </a:cubicBezTo>
                  <a:lnTo>
                    <a:pt x="10324" y="91"/>
                  </a:lnTo>
                  <a:cubicBezTo>
                    <a:pt x="6339" y="91"/>
                    <a:pt x="3713" y="91"/>
                    <a:pt x="2717" y="1"/>
                  </a:cubicBezTo>
                  <a:close/>
                </a:path>
              </a:pathLst>
            </a:custGeom>
            <a:solidFill>
              <a:srgbClr val="95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7689803" y="2144658"/>
              <a:ext cx="356994" cy="215190"/>
            </a:xfrm>
            <a:custGeom>
              <a:avLst/>
              <a:gdLst/>
              <a:ahLst/>
              <a:cxnLst/>
              <a:rect l="l" t="t" r="r" b="b"/>
              <a:pathLst>
                <a:path w="19833" h="11955" extrusionOk="0">
                  <a:moveTo>
                    <a:pt x="2355" y="1"/>
                  </a:moveTo>
                  <a:lnTo>
                    <a:pt x="0" y="11954"/>
                  </a:lnTo>
                  <a:cubicBezTo>
                    <a:pt x="0" y="11954"/>
                    <a:pt x="18655" y="10777"/>
                    <a:pt x="19742" y="10686"/>
                  </a:cubicBezTo>
                  <a:lnTo>
                    <a:pt x="19832" y="5615"/>
                  </a:lnTo>
                  <a:cubicBezTo>
                    <a:pt x="19108" y="5615"/>
                    <a:pt x="16867" y="5728"/>
                    <a:pt x="14580" y="5728"/>
                  </a:cubicBezTo>
                  <a:cubicBezTo>
                    <a:pt x="12293" y="5728"/>
                    <a:pt x="9962" y="5615"/>
                    <a:pt x="9056" y="5162"/>
                  </a:cubicBezTo>
                  <a:cubicBezTo>
                    <a:pt x="7788" y="4438"/>
                    <a:pt x="6883" y="2265"/>
                    <a:pt x="6883" y="1"/>
                  </a:cubicBezTo>
                  <a:close/>
                </a:path>
              </a:pathLst>
            </a:custGeom>
            <a:solidFill>
              <a:srgbClr val="B82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8004389" y="2144657"/>
              <a:ext cx="88038" cy="192366"/>
            </a:xfrm>
            <a:custGeom>
              <a:avLst/>
              <a:gdLst/>
              <a:ahLst/>
              <a:cxnLst/>
              <a:rect l="l" t="t" r="r" b="b"/>
              <a:pathLst>
                <a:path w="4891" h="10687" extrusionOk="0">
                  <a:moveTo>
                    <a:pt x="2446" y="1"/>
                  </a:moveTo>
                  <a:cubicBezTo>
                    <a:pt x="1087" y="1"/>
                    <a:pt x="1" y="2355"/>
                    <a:pt x="1" y="5343"/>
                  </a:cubicBezTo>
                  <a:cubicBezTo>
                    <a:pt x="1" y="8241"/>
                    <a:pt x="997" y="10686"/>
                    <a:pt x="2355" y="10686"/>
                  </a:cubicBezTo>
                  <a:cubicBezTo>
                    <a:pt x="3714" y="10686"/>
                    <a:pt x="4800" y="8332"/>
                    <a:pt x="4891" y="5343"/>
                  </a:cubicBezTo>
                  <a:cubicBezTo>
                    <a:pt x="4891" y="2446"/>
                    <a:pt x="3895" y="1"/>
                    <a:pt x="2446" y="1"/>
                  </a:cubicBezTo>
                  <a:close/>
                </a:path>
              </a:pathLst>
            </a:custGeom>
            <a:solidFill>
              <a:srgbClr val="A54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7999511" y="2139762"/>
              <a:ext cx="97812" cy="202158"/>
            </a:xfrm>
            <a:custGeom>
              <a:avLst/>
              <a:gdLst/>
              <a:ahLst/>
              <a:cxnLst/>
              <a:rect l="l" t="t" r="r" b="b"/>
              <a:pathLst>
                <a:path w="5434" h="11231" extrusionOk="0">
                  <a:moveTo>
                    <a:pt x="2717" y="544"/>
                  </a:moveTo>
                  <a:cubicBezTo>
                    <a:pt x="3985" y="544"/>
                    <a:pt x="4890" y="2899"/>
                    <a:pt x="4890" y="5615"/>
                  </a:cubicBezTo>
                  <a:cubicBezTo>
                    <a:pt x="4890" y="8423"/>
                    <a:pt x="3804" y="10777"/>
                    <a:pt x="2626" y="10777"/>
                  </a:cubicBezTo>
                  <a:cubicBezTo>
                    <a:pt x="2083" y="10777"/>
                    <a:pt x="1540" y="10234"/>
                    <a:pt x="1087" y="9328"/>
                  </a:cubicBezTo>
                  <a:cubicBezTo>
                    <a:pt x="634" y="8151"/>
                    <a:pt x="453" y="6883"/>
                    <a:pt x="453" y="5615"/>
                  </a:cubicBezTo>
                  <a:cubicBezTo>
                    <a:pt x="453" y="2808"/>
                    <a:pt x="1540" y="544"/>
                    <a:pt x="2717" y="544"/>
                  </a:cubicBezTo>
                  <a:close/>
                  <a:moveTo>
                    <a:pt x="2717" y="1"/>
                  </a:moveTo>
                  <a:cubicBezTo>
                    <a:pt x="1268" y="1"/>
                    <a:pt x="0" y="2446"/>
                    <a:pt x="0" y="5615"/>
                  </a:cubicBezTo>
                  <a:cubicBezTo>
                    <a:pt x="0" y="6883"/>
                    <a:pt x="272" y="8242"/>
                    <a:pt x="725" y="9509"/>
                  </a:cubicBezTo>
                  <a:cubicBezTo>
                    <a:pt x="1268" y="10596"/>
                    <a:pt x="1902" y="11230"/>
                    <a:pt x="2626" y="11230"/>
                  </a:cubicBezTo>
                  <a:cubicBezTo>
                    <a:pt x="4166" y="11230"/>
                    <a:pt x="5343" y="8785"/>
                    <a:pt x="5343" y="5615"/>
                  </a:cubicBezTo>
                  <a:cubicBezTo>
                    <a:pt x="5434" y="2537"/>
                    <a:pt x="4256" y="1"/>
                    <a:pt x="2717" y="1"/>
                  </a:cubicBezTo>
                  <a:close/>
                </a:path>
              </a:pathLst>
            </a:custGeom>
            <a:solidFill>
              <a:srgbClr val="6F1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8020697" y="2170739"/>
              <a:ext cx="53802" cy="140202"/>
            </a:xfrm>
            <a:custGeom>
              <a:avLst/>
              <a:gdLst/>
              <a:ahLst/>
              <a:cxnLst/>
              <a:rect l="l" t="t" r="r" b="b"/>
              <a:pathLst>
                <a:path w="2989" h="7789" extrusionOk="0">
                  <a:moveTo>
                    <a:pt x="1540" y="1"/>
                  </a:moveTo>
                  <a:cubicBezTo>
                    <a:pt x="725" y="1"/>
                    <a:pt x="0" y="1721"/>
                    <a:pt x="0" y="3894"/>
                  </a:cubicBezTo>
                  <a:cubicBezTo>
                    <a:pt x="0" y="5977"/>
                    <a:pt x="634" y="7788"/>
                    <a:pt x="1449" y="7788"/>
                  </a:cubicBezTo>
                  <a:cubicBezTo>
                    <a:pt x="2264" y="7788"/>
                    <a:pt x="2989" y="6068"/>
                    <a:pt x="2989" y="3894"/>
                  </a:cubicBezTo>
                  <a:cubicBezTo>
                    <a:pt x="2989" y="1812"/>
                    <a:pt x="2355" y="1"/>
                    <a:pt x="1540" y="1"/>
                  </a:cubicBezTo>
                  <a:close/>
                </a:path>
              </a:pathLst>
            </a:custGeom>
            <a:solidFill>
              <a:srgbClr val="B05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5650619" y="1451892"/>
              <a:ext cx="329292" cy="215190"/>
            </a:xfrm>
            <a:custGeom>
              <a:avLst/>
              <a:gdLst/>
              <a:ahLst/>
              <a:cxnLst/>
              <a:rect l="l" t="t" r="r" b="b"/>
              <a:pathLst>
                <a:path w="18294" h="11955" extrusionOk="0">
                  <a:moveTo>
                    <a:pt x="17026" y="1"/>
                  </a:moveTo>
                  <a:lnTo>
                    <a:pt x="363" y="725"/>
                  </a:lnTo>
                  <a:lnTo>
                    <a:pt x="1" y="11864"/>
                  </a:lnTo>
                  <a:cubicBezTo>
                    <a:pt x="1" y="11864"/>
                    <a:pt x="3827" y="11841"/>
                    <a:pt x="8027" y="11841"/>
                  </a:cubicBezTo>
                  <a:cubicBezTo>
                    <a:pt x="12226" y="11841"/>
                    <a:pt x="16799" y="11864"/>
                    <a:pt x="18293" y="11954"/>
                  </a:cubicBezTo>
                  <a:lnTo>
                    <a:pt x="17026" y="1"/>
                  </a:lnTo>
                  <a:close/>
                </a:path>
              </a:pathLst>
            </a:custGeom>
            <a:solidFill>
              <a:srgbClr val="00A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5647361" y="1448634"/>
              <a:ext cx="337446" cy="223326"/>
            </a:xfrm>
            <a:custGeom>
              <a:avLst/>
              <a:gdLst/>
              <a:ahLst/>
              <a:cxnLst/>
              <a:rect l="l" t="t" r="r" b="b"/>
              <a:pathLst>
                <a:path w="18747" h="12407" extrusionOk="0">
                  <a:moveTo>
                    <a:pt x="17026" y="453"/>
                  </a:moveTo>
                  <a:lnTo>
                    <a:pt x="18203" y="11954"/>
                  </a:lnTo>
                  <a:cubicBezTo>
                    <a:pt x="16301" y="11773"/>
                    <a:pt x="11139" y="11773"/>
                    <a:pt x="7064" y="11773"/>
                  </a:cubicBezTo>
                  <a:lnTo>
                    <a:pt x="454" y="11773"/>
                  </a:lnTo>
                  <a:lnTo>
                    <a:pt x="816" y="1087"/>
                  </a:lnTo>
                  <a:lnTo>
                    <a:pt x="17026" y="453"/>
                  </a:lnTo>
                  <a:close/>
                  <a:moveTo>
                    <a:pt x="17207" y="1"/>
                  </a:moveTo>
                  <a:lnTo>
                    <a:pt x="544" y="634"/>
                  </a:lnTo>
                  <a:cubicBezTo>
                    <a:pt x="454" y="634"/>
                    <a:pt x="363" y="725"/>
                    <a:pt x="363" y="906"/>
                  </a:cubicBezTo>
                  <a:lnTo>
                    <a:pt x="1" y="12045"/>
                  </a:lnTo>
                  <a:cubicBezTo>
                    <a:pt x="1" y="12045"/>
                    <a:pt x="1" y="12135"/>
                    <a:pt x="91" y="12226"/>
                  </a:cubicBezTo>
                  <a:lnTo>
                    <a:pt x="7064" y="12226"/>
                  </a:lnTo>
                  <a:cubicBezTo>
                    <a:pt x="11411" y="12226"/>
                    <a:pt x="16844" y="12316"/>
                    <a:pt x="18474" y="12407"/>
                  </a:cubicBezTo>
                  <a:cubicBezTo>
                    <a:pt x="18565" y="12407"/>
                    <a:pt x="18656" y="12316"/>
                    <a:pt x="18656" y="12316"/>
                  </a:cubicBezTo>
                  <a:cubicBezTo>
                    <a:pt x="18656" y="12226"/>
                    <a:pt x="18746" y="12135"/>
                    <a:pt x="18746" y="12135"/>
                  </a:cubicBezTo>
                  <a:lnTo>
                    <a:pt x="17478" y="182"/>
                  </a:lnTo>
                  <a:cubicBezTo>
                    <a:pt x="17478" y="91"/>
                    <a:pt x="17388" y="1"/>
                    <a:pt x="17207" y="1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5606609" y="1463304"/>
              <a:ext cx="92934" cy="202140"/>
            </a:xfrm>
            <a:custGeom>
              <a:avLst/>
              <a:gdLst/>
              <a:ahLst/>
              <a:cxnLst/>
              <a:rect l="l" t="t" r="r" b="b"/>
              <a:pathLst>
                <a:path w="5163" h="11230" extrusionOk="0">
                  <a:moveTo>
                    <a:pt x="2627" y="1"/>
                  </a:moveTo>
                  <a:cubicBezTo>
                    <a:pt x="1269" y="1"/>
                    <a:pt x="91" y="2446"/>
                    <a:pt x="1" y="5525"/>
                  </a:cubicBezTo>
                  <a:cubicBezTo>
                    <a:pt x="1" y="8694"/>
                    <a:pt x="1088" y="11230"/>
                    <a:pt x="2446" y="11230"/>
                  </a:cubicBezTo>
                  <a:cubicBezTo>
                    <a:pt x="3895" y="11230"/>
                    <a:pt x="5072" y="8785"/>
                    <a:pt x="5072" y="5706"/>
                  </a:cubicBezTo>
                  <a:cubicBezTo>
                    <a:pt x="5163" y="2627"/>
                    <a:pt x="4076" y="1"/>
                    <a:pt x="2627" y="1"/>
                  </a:cubicBezTo>
                  <a:close/>
                </a:path>
              </a:pathLst>
            </a:custGeom>
            <a:solidFill>
              <a:srgbClr val="008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5601731" y="1460046"/>
              <a:ext cx="101070" cy="208656"/>
            </a:xfrm>
            <a:custGeom>
              <a:avLst/>
              <a:gdLst/>
              <a:ahLst/>
              <a:cxnLst/>
              <a:rect l="l" t="t" r="r" b="b"/>
              <a:pathLst>
                <a:path w="5615" h="11592" extrusionOk="0">
                  <a:moveTo>
                    <a:pt x="2898" y="453"/>
                  </a:moveTo>
                  <a:cubicBezTo>
                    <a:pt x="4166" y="453"/>
                    <a:pt x="5162" y="2989"/>
                    <a:pt x="5162" y="5887"/>
                  </a:cubicBezTo>
                  <a:cubicBezTo>
                    <a:pt x="5071" y="8785"/>
                    <a:pt x="3985" y="11230"/>
                    <a:pt x="2717" y="11230"/>
                  </a:cubicBezTo>
                  <a:cubicBezTo>
                    <a:pt x="2174" y="11230"/>
                    <a:pt x="1630" y="10596"/>
                    <a:pt x="1177" y="9690"/>
                  </a:cubicBezTo>
                  <a:cubicBezTo>
                    <a:pt x="725" y="8422"/>
                    <a:pt x="453" y="7154"/>
                    <a:pt x="544" y="5796"/>
                  </a:cubicBezTo>
                  <a:cubicBezTo>
                    <a:pt x="544" y="2898"/>
                    <a:pt x="1630" y="453"/>
                    <a:pt x="2898" y="453"/>
                  </a:cubicBezTo>
                  <a:close/>
                  <a:moveTo>
                    <a:pt x="2898" y="0"/>
                  </a:moveTo>
                  <a:cubicBezTo>
                    <a:pt x="1359" y="0"/>
                    <a:pt x="91" y="2536"/>
                    <a:pt x="91" y="5796"/>
                  </a:cubicBezTo>
                  <a:cubicBezTo>
                    <a:pt x="0" y="7154"/>
                    <a:pt x="272" y="8513"/>
                    <a:pt x="815" y="9871"/>
                  </a:cubicBezTo>
                  <a:cubicBezTo>
                    <a:pt x="1268" y="10958"/>
                    <a:pt x="1992" y="11592"/>
                    <a:pt x="2717" y="11592"/>
                  </a:cubicBezTo>
                  <a:cubicBezTo>
                    <a:pt x="4347" y="11592"/>
                    <a:pt x="5524" y="9147"/>
                    <a:pt x="5615" y="5887"/>
                  </a:cubicBezTo>
                  <a:cubicBezTo>
                    <a:pt x="5615" y="2627"/>
                    <a:pt x="4437" y="0"/>
                    <a:pt x="2898" y="0"/>
                  </a:cubicBezTo>
                  <a:close/>
                </a:path>
              </a:pathLst>
            </a:custGeom>
            <a:solidFill>
              <a:srgbClr val="004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5626175" y="1491024"/>
              <a:ext cx="57078" cy="145080"/>
            </a:xfrm>
            <a:custGeom>
              <a:avLst/>
              <a:gdLst/>
              <a:ahLst/>
              <a:cxnLst/>
              <a:rect l="l" t="t" r="r" b="b"/>
              <a:pathLst>
                <a:path w="3171" h="8060" extrusionOk="0">
                  <a:moveTo>
                    <a:pt x="1631" y="0"/>
                  </a:moveTo>
                  <a:cubicBezTo>
                    <a:pt x="725" y="0"/>
                    <a:pt x="1" y="1811"/>
                    <a:pt x="1" y="3985"/>
                  </a:cubicBezTo>
                  <a:cubicBezTo>
                    <a:pt x="1" y="6248"/>
                    <a:pt x="634" y="8060"/>
                    <a:pt x="1449" y="8060"/>
                  </a:cubicBezTo>
                  <a:cubicBezTo>
                    <a:pt x="2355" y="8060"/>
                    <a:pt x="3079" y="6339"/>
                    <a:pt x="3079" y="4075"/>
                  </a:cubicBezTo>
                  <a:cubicBezTo>
                    <a:pt x="3170" y="1811"/>
                    <a:pt x="2446" y="0"/>
                    <a:pt x="1631" y="0"/>
                  </a:cubicBezTo>
                  <a:close/>
                </a:path>
              </a:pathLst>
            </a:custGeom>
            <a:solidFill>
              <a:srgbClr val="008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670185" y="1226946"/>
              <a:ext cx="722124" cy="314622"/>
            </a:xfrm>
            <a:custGeom>
              <a:avLst/>
              <a:gdLst/>
              <a:ahLst/>
              <a:cxnLst/>
              <a:rect l="l" t="t" r="r" b="b"/>
              <a:pathLst>
                <a:path w="40118" h="17479" extrusionOk="0">
                  <a:moveTo>
                    <a:pt x="4528" y="1"/>
                  </a:moveTo>
                  <a:lnTo>
                    <a:pt x="1" y="9690"/>
                  </a:lnTo>
                  <a:cubicBezTo>
                    <a:pt x="1" y="9690"/>
                    <a:pt x="13403" y="16120"/>
                    <a:pt x="15939" y="17478"/>
                  </a:cubicBezTo>
                  <a:lnTo>
                    <a:pt x="40118" y="10596"/>
                  </a:lnTo>
                  <a:cubicBezTo>
                    <a:pt x="40118" y="10596"/>
                    <a:pt x="5525" y="454"/>
                    <a:pt x="4528" y="1"/>
                  </a:cubicBezTo>
                  <a:close/>
                </a:path>
              </a:pathLst>
            </a:custGeom>
            <a:solidFill>
              <a:srgbClr val="00A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5665289" y="1223688"/>
              <a:ext cx="730278" cy="321138"/>
            </a:xfrm>
            <a:custGeom>
              <a:avLst/>
              <a:gdLst/>
              <a:ahLst/>
              <a:cxnLst/>
              <a:rect l="l" t="t" r="r" b="b"/>
              <a:pathLst>
                <a:path w="40571" h="17841" extrusionOk="0">
                  <a:moveTo>
                    <a:pt x="4891" y="453"/>
                  </a:moveTo>
                  <a:cubicBezTo>
                    <a:pt x="7608" y="1359"/>
                    <a:pt x="34594" y="9328"/>
                    <a:pt x="39575" y="10777"/>
                  </a:cubicBezTo>
                  <a:lnTo>
                    <a:pt x="16211" y="17388"/>
                  </a:lnTo>
                  <a:cubicBezTo>
                    <a:pt x="13675" y="16120"/>
                    <a:pt x="2174" y="10596"/>
                    <a:pt x="544" y="9781"/>
                  </a:cubicBezTo>
                  <a:lnTo>
                    <a:pt x="4891" y="453"/>
                  </a:lnTo>
                  <a:close/>
                  <a:moveTo>
                    <a:pt x="4800" y="1"/>
                  </a:moveTo>
                  <a:cubicBezTo>
                    <a:pt x="4710" y="1"/>
                    <a:pt x="4619" y="1"/>
                    <a:pt x="4529" y="91"/>
                  </a:cubicBezTo>
                  <a:lnTo>
                    <a:pt x="1" y="9781"/>
                  </a:lnTo>
                  <a:cubicBezTo>
                    <a:pt x="1" y="9962"/>
                    <a:pt x="1" y="10052"/>
                    <a:pt x="91" y="10143"/>
                  </a:cubicBezTo>
                  <a:cubicBezTo>
                    <a:pt x="182" y="10143"/>
                    <a:pt x="13585" y="16573"/>
                    <a:pt x="16030" y="17840"/>
                  </a:cubicBezTo>
                  <a:lnTo>
                    <a:pt x="16211" y="17840"/>
                  </a:lnTo>
                  <a:lnTo>
                    <a:pt x="40390" y="11049"/>
                  </a:lnTo>
                  <a:cubicBezTo>
                    <a:pt x="40480" y="10958"/>
                    <a:pt x="40571" y="10868"/>
                    <a:pt x="40571" y="10777"/>
                  </a:cubicBezTo>
                  <a:cubicBezTo>
                    <a:pt x="40571" y="10686"/>
                    <a:pt x="40480" y="10596"/>
                    <a:pt x="40390" y="10596"/>
                  </a:cubicBezTo>
                  <a:cubicBezTo>
                    <a:pt x="40027" y="10505"/>
                    <a:pt x="5797" y="363"/>
                    <a:pt x="4800" y="1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6077687" y="1336170"/>
              <a:ext cx="314622" cy="169542"/>
            </a:xfrm>
            <a:custGeom>
              <a:avLst/>
              <a:gdLst/>
              <a:ahLst/>
              <a:cxnLst/>
              <a:rect l="l" t="t" r="r" b="b"/>
              <a:pathLst>
                <a:path w="17479" h="9419" extrusionOk="0">
                  <a:moveTo>
                    <a:pt x="2265" y="0"/>
                  </a:moveTo>
                  <a:cubicBezTo>
                    <a:pt x="1178" y="2988"/>
                    <a:pt x="363" y="6158"/>
                    <a:pt x="1" y="9418"/>
                  </a:cubicBezTo>
                  <a:lnTo>
                    <a:pt x="17479" y="4528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003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5647361" y="1225146"/>
              <a:ext cx="123912" cy="178524"/>
            </a:xfrm>
            <a:custGeom>
              <a:avLst/>
              <a:gdLst/>
              <a:ahLst/>
              <a:cxnLst/>
              <a:rect l="l" t="t" r="r" b="b"/>
              <a:pathLst>
                <a:path w="6884" h="9918" extrusionOk="0">
                  <a:moveTo>
                    <a:pt x="5141" y="1"/>
                  </a:moveTo>
                  <a:cubicBezTo>
                    <a:pt x="3954" y="1"/>
                    <a:pt x="2288" y="1616"/>
                    <a:pt x="1178" y="3995"/>
                  </a:cubicBezTo>
                  <a:cubicBezTo>
                    <a:pt x="1" y="6621"/>
                    <a:pt x="1" y="9247"/>
                    <a:pt x="1178" y="9790"/>
                  </a:cubicBezTo>
                  <a:cubicBezTo>
                    <a:pt x="1350" y="9876"/>
                    <a:pt x="1535" y="9917"/>
                    <a:pt x="1729" y="9917"/>
                  </a:cubicBezTo>
                  <a:cubicBezTo>
                    <a:pt x="2970" y="9917"/>
                    <a:pt x="4597" y="8245"/>
                    <a:pt x="5615" y="5896"/>
                  </a:cubicBezTo>
                  <a:cubicBezTo>
                    <a:pt x="6883" y="3270"/>
                    <a:pt x="6883" y="644"/>
                    <a:pt x="5615" y="101"/>
                  </a:cubicBezTo>
                  <a:cubicBezTo>
                    <a:pt x="5469" y="33"/>
                    <a:pt x="5310" y="1"/>
                    <a:pt x="5141" y="1"/>
                  </a:cubicBezTo>
                  <a:close/>
                </a:path>
              </a:pathLst>
            </a:custGeom>
            <a:solidFill>
              <a:srgbClr val="008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5642483" y="1220430"/>
              <a:ext cx="127152" cy="187470"/>
            </a:xfrm>
            <a:custGeom>
              <a:avLst/>
              <a:gdLst/>
              <a:ahLst/>
              <a:cxnLst/>
              <a:rect l="l" t="t" r="r" b="b"/>
              <a:pathLst>
                <a:path w="7064" h="10415" extrusionOk="0">
                  <a:moveTo>
                    <a:pt x="5434" y="453"/>
                  </a:moveTo>
                  <a:cubicBezTo>
                    <a:pt x="5524" y="453"/>
                    <a:pt x="5705" y="453"/>
                    <a:pt x="5796" y="544"/>
                  </a:cubicBezTo>
                  <a:cubicBezTo>
                    <a:pt x="6339" y="725"/>
                    <a:pt x="6611" y="1449"/>
                    <a:pt x="6611" y="2446"/>
                  </a:cubicBezTo>
                  <a:cubicBezTo>
                    <a:pt x="6520" y="3713"/>
                    <a:pt x="6249" y="4981"/>
                    <a:pt x="5705" y="6068"/>
                  </a:cubicBezTo>
                  <a:cubicBezTo>
                    <a:pt x="4709" y="8332"/>
                    <a:pt x="3170" y="9962"/>
                    <a:pt x="1992" y="9962"/>
                  </a:cubicBezTo>
                  <a:cubicBezTo>
                    <a:pt x="1811" y="9962"/>
                    <a:pt x="1721" y="9962"/>
                    <a:pt x="1540" y="9871"/>
                  </a:cubicBezTo>
                  <a:cubicBezTo>
                    <a:pt x="543" y="9328"/>
                    <a:pt x="543" y="6792"/>
                    <a:pt x="1630" y="4257"/>
                  </a:cubicBezTo>
                  <a:cubicBezTo>
                    <a:pt x="2626" y="2083"/>
                    <a:pt x="4256" y="453"/>
                    <a:pt x="5434" y="453"/>
                  </a:cubicBezTo>
                  <a:close/>
                  <a:moveTo>
                    <a:pt x="5343" y="0"/>
                  </a:moveTo>
                  <a:cubicBezTo>
                    <a:pt x="4075" y="0"/>
                    <a:pt x="2355" y="1721"/>
                    <a:pt x="1268" y="4076"/>
                  </a:cubicBezTo>
                  <a:cubicBezTo>
                    <a:pt x="0" y="6973"/>
                    <a:pt x="91" y="9690"/>
                    <a:pt x="1358" y="10324"/>
                  </a:cubicBezTo>
                  <a:cubicBezTo>
                    <a:pt x="1630" y="10324"/>
                    <a:pt x="1811" y="10415"/>
                    <a:pt x="1992" y="10415"/>
                  </a:cubicBezTo>
                  <a:cubicBezTo>
                    <a:pt x="3351" y="10415"/>
                    <a:pt x="4981" y="8694"/>
                    <a:pt x="6067" y="6249"/>
                  </a:cubicBezTo>
                  <a:cubicBezTo>
                    <a:pt x="6701" y="5072"/>
                    <a:pt x="6973" y="3804"/>
                    <a:pt x="7064" y="2446"/>
                  </a:cubicBezTo>
                  <a:cubicBezTo>
                    <a:pt x="7064" y="1268"/>
                    <a:pt x="6611" y="453"/>
                    <a:pt x="5977" y="91"/>
                  </a:cubicBezTo>
                  <a:cubicBezTo>
                    <a:pt x="5796" y="0"/>
                    <a:pt x="5615" y="0"/>
                    <a:pt x="5343" y="0"/>
                  </a:cubicBezTo>
                  <a:close/>
                </a:path>
              </a:pathLst>
            </a:custGeom>
            <a:solidFill>
              <a:srgbClr val="004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5668565" y="1248654"/>
              <a:ext cx="83142" cy="128934"/>
            </a:xfrm>
            <a:custGeom>
              <a:avLst/>
              <a:gdLst/>
              <a:ahLst/>
              <a:cxnLst/>
              <a:rect l="l" t="t" r="r" b="b"/>
              <a:pathLst>
                <a:path w="4619" h="7163" extrusionOk="0">
                  <a:moveTo>
                    <a:pt x="3621" y="1"/>
                  </a:moveTo>
                  <a:cubicBezTo>
                    <a:pt x="2865" y="1"/>
                    <a:pt x="1718" y="1197"/>
                    <a:pt x="996" y="2960"/>
                  </a:cubicBezTo>
                  <a:cubicBezTo>
                    <a:pt x="91" y="4862"/>
                    <a:pt x="0" y="6764"/>
                    <a:pt x="724" y="7126"/>
                  </a:cubicBezTo>
                  <a:cubicBezTo>
                    <a:pt x="790" y="7151"/>
                    <a:pt x="861" y="7163"/>
                    <a:pt x="936" y="7163"/>
                  </a:cubicBezTo>
                  <a:cubicBezTo>
                    <a:pt x="1690" y="7163"/>
                    <a:pt x="2881" y="5950"/>
                    <a:pt x="3622" y="4138"/>
                  </a:cubicBezTo>
                  <a:cubicBezTo>
                    <a:pt x="4528" y="2236"/>
                    <a:pt x="4618" y="334"/>
                    <a:pt x="3894" y="63"/>
                  </a:cubicBezTo>
                  <a:cubicBezTo>
                    <a:pt x="3811" y="21"/>
                    <a:pt x="3719" y="1"/>
                    <a:pt x="3621" y="1"/>
                  </a:cubicBezTo>
                  <a:close/>
                </a:path>
              </a:pathLst>
            </a:custGeom>
            <a:solidFill>
              <a:srgbClr val="008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076067" y="712667"/>
              <a:ext cx="1146744" cy="1364850"/>
            </a:xfrm>
            <a:custGeom>
              <a:avLst/>
              <a:gdLst/>
              <a:ahLst/>
              <a:cxnLst/>
              <a:rect l="l" t="t" r="r" b="b"/>
              <a:pathLst>
                <a:path w="63708" h="75825" extrusionOk="0">
                  <a:moveTo>
                    <a:pt x="41119" y="1"/>
                  </a:moveTo>
                  <a:cubicBezTo>
                    <a:pt x="40874" y="1"/>
                    <a:pt x="40630" y="16"/>
                    <a:pt x="40389" y="46"/>
                  </a:cubicBezTo>
                  <a:cubicBezTo>
                    <a:pt x="37763" y="137"/>
                    <a:pt x="35861" y="1042"/>
                    <a:pt x="35861" y="1586"/>
                  </a:cubicBezTo>
                  <a:cubicBezTo>
                    <a:pt x="35861" y="2219"/>
                    <a:pt x="35499" y="11004"/>
                    <a:pt x="35227" y="12905"/>
                  </a:cubicBezTo>
                  <a:cubicBezTo>
                    <a:pt x="35074" y="14595"/>
                    <a:pt x="34204" y="18172"/>
                    <a:pt x="33336" y="18172"/>
                  </a:cubicBezTo>
                  <a:cubicBezTo>
                    <a:pt x="33180" y="18172"/>
                    <a:pt x="33024" y="18057"/>
                    <a:pt x="32873" y="17795"/>
                  </a:cubicBezTo>
                  <a:cubicBezTo>
                    <a:pt x="31967" y="16075"/>
                    <a:pt x="31243" y="14083"/>
                    <a:pt x="30971" y="9555"/>
                  </a:cubicBezTo>
                  <a:cubicBezTo>
                    <a:pt x="30609" y="5117"/>
                    <a:pt x="31243" y="2310"/>
                    <a:pt x="30971" y="1948"/>
                  </a:cubicBezTo>
                  <a:cubicBezTo>
                    <a:pt x="29816" y="1337"/>
                    <a:pt x="28560" y="1031"/>
                    <a:pt x="27316" y="1031"/>
                  </a:cubicBezTo>
                  <a:cubicBezTo>
                    <a:pt x="26902" y="1031"/>
                    <a:pt x="26488" y="1065"/>
                    <a:pt x="26081" y="1133"/>
                  </a:cubicBezTo>
                  <a:cubicBezTo>
                    <a:pt x="23726" y="1404"/>
                    <a:pt x="20466" y="2944"/>
                    <a:pt x="20466" y="4212"/>
                  </a:cubicBezTo>
                  <a:cubicBezTo>
                    <a:pt x="20557" y="5480"/>
                    <a:pt x="21100" y="12090"/>
                    <a:pt x="21191" y="16437"/>
                  </a:cubicBezTo>
                  <a:cubicBezTo>
                    <a:pt x="21281" y="20874"/>
                    <a:pt x="21553" y="24134"/>
                    <a:pt x="18112" y="27123"/>
                  </a:cubicBezTo>
                  <a:cubicBezTo>
                    <a:pt x="14671" y="30111"/>
                    <a:pt x="5524" y="35907"/>
                    <a:pt x="3079" y="43514"/>
                  </a:cubicBezTo>
                  <a:cubicBezTo>
                    <a:pt x="634" y="51121"/>
                    <a:pt x="0" y="73398"/>
                    <a:pt x="15848" y="75662"/>
                  </a:cubicBezTo>
                  <a:cubicBezTo>
                    <a:pt x="16620" y="75772"/>
                    <a:pt x="17377" y="75825"/>
                    <a:pt x="18119" y="75825"/>
                  </a:cubicBezTo>
                  <a:cubicBezTo>
                    <a:pt x="32625" y="75825"/>
                    <a:pt x="41661" y="55636"/>
                    <a:pt x="48811" y="48313"/>
                  </a:cubicBezTo>
                  <a:cubicBezTo>
                    <a:pt x="56237" y="40706"/>
                    <a:pt x="62938" y="35182"/>
                    <a:pt x="62938" y="35182"/>
                  </a:cubicBezTo>
                  <a:cubicBezTo>
                    <a:pt x="62938" y="35182"/>
                    <a:pt x="62946" y="35184"/>
                    <a:pt x="62958" y="35184"/>
                  </a:cubicBezTo>
                  <a:cubicBezTo>
                    <a:pt x="63092" y="35184"/>
                    <a:pt x="63708" y="34956"/>
                    <a:pt x="59225" y="29477"/>
                  </a:cubicBezTo>
                  <a:cubicBezTo>
                    <a:pt x="54425" y="23591"/>
                    <a:pt x="54425" y="23229"/>
                    <a:pt x="54697" y="20059"/>
                  </a:cubicBezTo>
                  <a:cubicBezTo>
                    <a:pt x="55150" y="16437"/>
                    <a:pt x="55874" y="12724"/>
                    <a:pt x="57052" y="9192"/>
                  </a:cubicBezTo>
                  <a:cubicBezTo>
                    <a:pt x="57595" y="7381"/>
                    <a:pt x="58500" y="5932"/>
                    <a:pt x="58138" y="4936"/>
                  </a:cubicBezTo>
                  <a:cubicBezTo>
                    <a:pt x="57233" y="3125"/>
                    <a:pt x="55512" y="1857"/>
                    <a:pt x="53429" y="1314"/>
                  </a:cubicBezTo>
                  <a:cubicBezTo>
                    <a:pt x="52773" y="1124"/>
                    <a:pt x="52236" y="1047"/>
                    <a:pt x="51795" y="1047"/>
                  </a:cubicBezTo>
                  <a:cubicBezTo>
                    <a:pt x="50346" y="1047"/>
                    <a:pt x="49925" y="1872"/>
                    <a:pt x="49716" y="2219"/>
                  </a:cubicBezTo>
                  <a:cubicBezTo>
                    <a:pt x="48086" y="5751"/>
                    <a:pt x="47090" y="9555"/>
                    <a:pt x="46637" y="13358"/>
                  </a:cubicBezTo>
                  <a:cubicBezTo>
                    <a:pt x="46216" y="16727"/>
                    <a:pt x="45581" y="17985"/>
                    <a:pt x="45069" y="17985"/>
                  </a:cubicBezTo>
                  <a:cubicBezTo>
                    <a:pt x="44701" y="17985"/>
                    <a:pt x="44397" y="17332"/>
                    <a:pt x="44283" y="16346"/>
                  </a:cubicBezTo>
                  <a:cubicBezTo>
                    <a:pt x="44011" y="12815"/>
                    <a:pt x="44102" y="9192"/>
                    <a:pt x="44555" y="5661"/>
                  </a:cubicBezTo>
                  <a:cubicBezTo>
                    <a:pt x="44917" y="2582"/>
                    <a:pt x="44826" y="1495"/>
                    <a:pt x="44555" y="1133"/>
                  </a:cubicBezTo>
                  <a:cubicBezTo>
                    <a:pt x="43574" y="378"/>
                    <a:pt x="42341" y="1"/>
                    <a:pt x="41119" y="1"/>
                  </a:cubicBezTo>
                  <a:close/>
                </a:path>
              </a:pathLst>
            </a:custGeom>
            <a:solidFill>
              <a:srgbClr val="E12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6084221" y="710238"/>
              <a:ext cx="1134522" cy="1372500"/>
            </a:xfrm>
            <a:custGeom>
              <a:avLst/>
              <a:gdLst/>
              <a:ahLst/>
              <a:cxnLst/>
              <a:rect l="l" t="t" r="r" b="b"/>
              <a:pathLst>
                <a:path w="63029" h="76250" extrusionOk="0">
                  <a:moveTo>
                    <a:pt x="40530" y="498"/>
                  </a:moveTo>
                  <a:cubicBezTo>
                    <a:pt x="41679" y="498"/>
                    <a:pt x="42849" y="875"/>
                    <a:pt x="43830" y="1630"/>
                  </a:cubicBezTo>
                  <a:cubicBezTo>
                    <a:pt x="44283" y="1902"/>
                    <a:pt x="44102" y="3894"/>
                    <a:pt x="43830" y="5886"/>
                  </a:cubicBezTo>
                  <a:cubicBezTo>
                    <a:pt x="43377" y="9418"/>
                    <a:pt x="43287" y="13040"/>
                    <a:pt x="43558" y="16572"/>
                  </a:cubicBezTo>
                  <a:cubicBezTo>
                    <a:pt x="43739" y="17749"/>
                    <a:pt x="44102" y="18383"/>
                    <a:pt x="44554" y="18383"/>
                  </a:cubicBezTo>
                  <a:cubicBezTo>
                    <a:pt x="45551" y="18383"/>
                    <a:pt x="46094" y="15757"/>
                    <a:pt x="46366" y="13584"/>
                  </a:cubicBezTo>
                  <a:cubicBezTo>
                    <a:pt x="46818" y="9780"/>
                    <a:pt x="47814" y="6067"/>
                    <a:pt x="49445" y="2536"/>
                  </a:cubicBezTo>
                  <a:cubicBezTo>
                    <a:pt x="49693" y="1873"/>
                    <a:pt x="50321" y="1437"/>
                    <a:pt x="51050" y="1437"/>
                  </a:cubicBezTo>
                  <a:cubicBezTo>
                    <a:pt x="51118" y="1437"/>
                    <a:pt x="51186" y="1441"/>
                    <a:pt x="51256" y="1449"/>
                  </a:cubicBezTo>
                  <a:cubicBezTo>
                    <a:pt x="51799" y="1449"/>
                    <a:pt x="52342" y="1630"/>
                    <a:pt x="52976" y="1811"/>
                  </a:cubicBezTo>
                  <a:cubicBezTo>
                    <a:pt x="54878" y="2173"/>
                    <a:pt x="56508" y="3441"/>
                    <a:pt x="57504" y="5162"/>
                  </a:cubicBezTo>
                  <a:cubicBezTo>
                    <a:pt x="57504" y="6067"/>
                    <a:pt x="57323" y="6973"/>
                    <a:pt x="56870" y="7788"/>
                  </a:cubicBezTo>
                  <a:cubicBezTo>
                    <a:pt x="56689" y="8241"/>
                    <a:pt x="56508" y="8694"/>
                    <a:pt x="56327" y="9237"/>
                  </a:cubicBezTo>
                  <a:cubicBezTo>
                    <a:pt x="55240" y="12859"/>
                    <a:pt x="54425" y="16481"/>
                    <a:pt x="53972" y="20194"/>
                  </a:cubicBezTo>
                  <a:cubicBezTo>
                    <a:pt x="53701" y="23364"/>
                    <a:pt x="53701" y="23636"/>
                    <a:pt x="58591" y="29793"/>
                  </a:cubicBezTo>
                  <a:cubicBezTo>
                    <a:pt x="61851" y="33778"/>
                    <a:pt x="62394" y="34865"/>
                    <a:pt x="62394" y="35136"/>
                  </a:cubicBezTo>
                  <a:cubicBezTo>
                    <a:pt x="62304" y="35227"/>
                    <a:pt x="55512" y="40841"/>
                    <a:pt x="48086" y="48448"/>
                  </a:cubicBezTo>
                  <a:cubicBezTo>
                    <a:pt x="45913" y="50984"/>
                    <a:pt x="43830" y="53610"/>
                    <a:pt x="41928" y="56417"/>
                  </a:cubicBezTo>
                  <a:cubicBezTo>
                    <a:pt x="35770" y="65111"/>
                    <a:pt x="28164" y="75887"/>
                    <a:pt x="17568" y="75887"/>
                  </a:cubicBezTo>
                  <a:cubicBezTo>
                    <a:pt x="16844" y="75887"/>
                    <a:pt x="16119" y="75797"/>
                    <a:pt x="15304" y="75706"/>
                  </a:cubicBezTo>
                  <a:cubicBezTo>
                    <a:pt x="11139" y="75163"/>
                    <a:pt x="7335" y="72718"/>
                    <a:pt x="5162" y="69005"/>
                  </a:cubicBezTo>
                  <a:cubicBezTo>
                    <a:pt x="453" y="61489"/>
                    <a:pt x="996" y="49535"/>
                    <a:pt x="2807" y="43830"/>
                  </a:cubicBezTo>
                  <a:cubicBezTo>
                    <a:pt x="4709" y="37762"/>
                    <a:pt x="11048" y="32872"/>
                    <a:pt x="15214" y="29612"/>
                  </a:cubicBezTo>
                  <a:cubicBezTo>
                    <a:pt x="16210" y="28797"/>
                    <a:pt x="17116" y="28163"/>
                    <a:pt x="17749" y="27529"/>
                  </a:cubicBezTo>
                  <a:cubicBezTo>
                    <a:pt x="21100" y="24632"/>
                    <a:pt x="21009" y="21462"/>
                    <a:pt x="20919" y="17387"/>
                  </a:cubicBezTo>
                  <a:lnTo>
                    <a:pt x="20919" y="16753"/>
                  </a:lnTo>
                  <a:cubicBezTo>
                    <a:pt x="20919" y="13765"/>
                    <a:pt x="20557" y="9780"/>
                    <a:pt x="20376" y="7063"/>
                  </a:cubicBezTo>
                  <a:cubicBezTo>
                    <a:pt x="20285" y="5796"/>
                    <a:pt x="20194" y="4890"/>
                    <a:pt x="20194" y="4437"/>
                  </a:cubicBezTo>
                  <a:cubicBezTo>
                    <a:pt x="20194" y="3351"/>
                    <a:pt x="23273" y="1902"/>
                    <a:pt x="25628" y="1630"/>
                  </a:cubicBezTo>
                  <a:cubicBezTo>
                    <a:pt x="25900" y="1539"/>
                    <a:pt x="26262" y="1539"/>
                    <a:pt x="26624" y="1539"/>
                  </a:cubicBezTo>
                  <a:cubicBezTo>
                    <a:pt x="27892" y="1539"/>
                    <a:pt x="29069" y="1811"/>
                    <a:pt x="30156" y="2445"/>
                  </a:cubicBezTo>
                  <a:cubicBezTo>
                    <a:pt x="30246" y="2988"/>
                    <a:pt x="30246" y="3532"/>
                    <a:pt x="30156" y="4075"/>
                  </a:cubicBezTo>
                  <a:cubicBezTo>
                    <a:pt x="30065" y="6067"/>
                    <a:pt x="30065" y="7969"/>
                    <a:pt x="30156" y="9961"/>
                  </a:cubicBezTo>
                  <a:cubicBezTo>
                    <a:pt x="30427" y="14218"/>
                    <a:pt x="31152" y="16300"/>
                    <a:pt x="32148" y="18202"/>
                  </a:cubicBezTo>
                  <a:cubicBezTo>
                    <a:pt x="32329" y="18564"/>
                    <a:pt x="32510" y="18745"/>
                    <a:pt x="32782" y="18745"/>
                  </a:cubicBezTo>
                  <a:cubicBezTo>
                    <a:pt x="33959" y="18745"/>
                    <a:pt x="34774" y="14399"/>
                    <a:pt x="34955" y="13312"/>
                  </a:cubicBezTo>
                  <a:cubicBezTo>
                    <a:pt x="35136" y="11320"/>
                    <a:pt x="35589" y="2445"/>
                    <a:pt x="35589" y="1902"/>
                  </a:cubicBezTo>
                  <a:cubicBezTo>
                    <a:pt x="35589" y="1539"/>
                    <a:pt x="37038" y="724"/>
                    <a:pt x="39845" y="543"/>
                  </a:cubicBezTo>
                  <a:cubicBezTo>
                    <a:pt x="40072" y="513"/>
                    <a:pt x="40301" y="498"/>
                    <a:pt x="40530" y="498"/>
                  </a:cubicBezTo>
                  <a:close/>
                  <a:moveTo>
                    <a:pt x="39845" y="0"/>
                  </a:moveTo>
                  <a:cubicBezTo>
                    <a:pt x="37400" y="181"/>
                    <a:pt x="35227" y="996"/>
                    <a:pt x="35227" y="1902"/>
                  </a:cubicBezTo>
                  <a:cubicBezTo>
                    <a:pt x="35227" y="2354"/>
                    <a:pt x="34865" y="11139"/>
                    <a:pt x="34593" y="13221"/>
                  </a:cubicBezTo>
                  <a:cubicBezTo>
                    <a:pt x="34412" y="15214"/>
                    <a:pt x="33416" y="18202"/>
                    <a:pt x="32873" y="18202"/>
                  </a:cubicBezTo>
                  <a:cubicBezTo>
                    <a:pt x="32873" y="18202"/>
                    <a:pt x="32782" y="18111"/>
                    <a:pt x="32691" y="17930"/>
                  </a:cubicBezTo>
                  <a:cubicBezTo>
                    <a:pt x="31695" y="16029"/>
                    <a:pt x="30971" y="14036"/>
                    <a:pt x="30699" y="9780"/>
                  </a:cubicBezTo>
                  <a:cubicBezTo>
                    <a:pt x="30609" y="7879"/>
                    <a:pt x="30609" y="5977"/>
                    <a:pt x="30699" y="4075"/>
                  </a:cubicBezTo>
                  <a:cubicBezTo>
                    <a:pt x="30790" y="2717"/>
                    <a:pt x="30790" y="2264"/>
                    <a:pt x="30609" y="2083"/>
                  </a:cubicBezTo>
                  <a:cubicBezTo>
                    <a:pt x="29550" y="1432"/>
                    <a:pt x="28346" y="1073"/>
                    <a:pt x="27126" y="1073"/>
                  </a:cubicBezTo>
                  <a:cubicBezTo>
                    <a:pt x="26989" y="1073"/>
                    <a:pt x="26852" y="1078"/>
                    <a:pt x="26715" y="1087"/>
                  </a:cubicBezTo>
                  <a:cubicBezTo>
                    <a:pt x="26262" y="1087"/>
                    <a:pt x="25900" y="1087"/>
                    <a:pt x="25537" y="1177"/>
                  </a:cubicBezTo>
                  <a:cubicBezTo>
                    <a:pt x="23183" y="1449"/>
                    <a:pt x="19832" y="2988"/>
                    <a:pt x="19832" y="4437"/>
                  </a:cubicBezTo>
                  <a:cubicBezTo>
                    <a:pt x="19832" y="4800"/>
                    <a:pt x="19832" y="5796"/>
                    <a:pt x="19923" y="7063"/>
                  </a:cubicBezTo>
                  <a:cubicBezTo>
                    <a:pt x="20194" y="9780"/>
                    <a:pt x="20466" y="13765"/>
                    <a:pt x="20466" y="16753"/>
                  </a:cubicBezTo>
                  <a:lnTo>
                    <a:pt x="20466" y="17387"/>
                  </a:lnTo>
                  <a:cubicBezTo>
                    <a:pt x="20557" y="21372"/>
                    <a:pt x="20647" y="24451"/>
                    <a:pt x="17478" y="27167"/>
                  </a:cubicBezTo>
                  <a:cubicBezTo>
                    <a:pt x="16844" y="27801"/>
                    <a:pt x="15938" y="28435"/>
                    <a:pt x="14942" y="29250"/>
                  </a:cubicBezTo>
                  <a:cubicBezTo>
                    <a:pt x="10777" y="32510"/>
                    <a:pt x="4347" y="37491"/>
                    <a:pt x="2355" y="43649"/>
                  </a:cubicBezTo>
                  <a:cubicBezTo>
                    <a:pt x="544" y="49444"/>
                    <a:pt x="0" y="61579"/>
                    <a:pt x="4800" y="69276"/>
                  </a:cubicBezTo>
                  <a:cubicBezTo>
                    <a:pt x="7064" y="73080"/>
                    <a:pt x="10958" y="75525"/>
                    <a:pt x="15304" y="76159"/>
                  </a:cubicBezTo>
                  <a:cubicBezTo>
                    <a:pt x="16119" y="76249"/>
                    <a:pt x="16844" y="76249"/>
                    <a:pt x="17568" y="76249"/>
                  </a:cubicBezTo>
                  <a:cubicBezTo>
                    <a:pt x="28345" y="76249"/>
                    <a:pt x="36042" y="65383"/>
                    <a:pt x="42200" y="56689"/>
                  </a:cubicBezTo>
                  <a:cubicBezTo>
                    <a:pt x="44102" y="53972"/>
                    <a:pt x="46094" y="51256"/>
                    <a:pt x="48358" y="48810"/>
                  </a:cubicBezTo>
                  <a:cubicBezTo>
                    <a:pt x="55421" y="41566"/>
                    <a:pt x="61851" y="36132"/>
                    <a:pt x="62485" y="35589"/>
                  </a:cubicBezTo>
                  <a:cubicBezTo>
                    <a:pt x="62575" y="35589"/>
                    <a:pt x="62666" y="35499"/>
                    <a:pt x="62756" y="35408"/>
                  </a:cubicBezTo>
                  <a:cubicBezTo>
                    <a:pt x="62847" y="35136"/>
                    <a:pt x="63028" y="34684"/>
                    <a:pt x="58862" y="29522"/>
                  </a:cubicBezTo>
                  <a:cubicBezTo>
                    <a:pt x="54154" y="23545"/>
                    <a:pt x="54154" y="23364"/>
                    <a:pt x="54335" y="20285"/>
                  </a:cubicBezTo>
                  <a:cubicBezTo>
                    <a:pt x="54787" y="16572"/>
                    <a:pt x="55602" y="12950"/>
                    <a:pt x="56689" y="9418"/>
                  </a:cubicBezTo>
                  <a:cubicBezTo>
                    <a:pt x="56870" y="8875"/>
                    <a:pt x="57051" y="8422"/>
                    <a:pt x="57232" y="7969"/>
                  </a:cubicBezTo>
                  <a:cubicBezTo>
                    <a:pt x="57776" y="7063"/>
                    <a:pt x="57957" y="6067"/>
                    <a:pt x="57866" y="4981"/>
                  </a:cubicBezTo>
                  <a:cubicBezTo>
                    <a:pt x="56870" y="3170"/>
                    <a:pt x="55059" y="1811"/>
                    <a:pt x="52976" y="1358"/>
                  </a:cubicBezTo>
                  <a:cubicBezTo>
                    <a:pt x="52433" y="1177"/>
                    <a:pt x="51799" y="996"/>
                    <a:pt x="51165" y="996"/>
                  </a:cubicBezTo>
                  <a:cubicBezTo>
                    <a:pt x="50260" y="996"/>
                    <a:pt x="49445" y="1449"/>
                    <a:pt x="48992" y="2264"/>
                  </a:cubicBezTo>
                  <a:cubicBezTo>
                    <a:pt x="47362" y="5796"/>
                    <a:pt x="46366" y="9599"/>
                    <a:pt x="45822" y="13493"/>
                  </a:cubicBezTo>
                  <a:cubicBezTo>
                    <a:pt x="45369" y="17930"/>
                    <a:pt x="44736" y="17930"/>
                    <a:pt x="44554" y="17930"/>
                  </a:cubicBezTo>
                  <a:cubicBezTo>
                    <a:pt x="44373" y="17930"/>
                    <a:pt x="44102" y="17387"/>
                    <a:pt x="43921" y="16391"/>
                  </a:cubicBezTo>
                  <a:cubicBezTo>
                    <a:pt x="43739" y="12859"/>
                    <a:pt x="43921" y="9327"/>
                    <a:pt x="44373" y="5886"/>
                  </a:cubicBezTo>
                  <a:cubicBezTo>
                    <a:pt x="44826" y="2264"/>
                    <a:pt x="44645" y="1539"/>
                    <a:pt x="44283" y="1177"/>
                  </a:cubicBezTo>
                  <a:cubicBezTo>
                    <a:pt x="43106" y="362"/>
                    <a:pt x="41838" y="0"/>
                    <a:pt x="40389" y="0"/>
                  </a:cubicBezTo>
                  <a:close/>
                </a:path>
              </a:pathLst>
            </a:custGeom>
            <a:solidFill>
              <a:srgbClr val="951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545507" y="733709"/>
              <a:ext cx="128790" cy="320904"/>
            </a:xfrm>
            <a:custGeom>
              <a:avLst/>
              <a:gdLst/>
              <a:ahLst/>
              <a:cxnLst/>
              <a:rect l="l" t="t" r="r" b="b"/>
              <a:pathLst>
                <a:path w="7155" h="17828" extrusionOk="0">
                  <a:moveTo>
                    <a:pt x="1033" y="0"/>
                  </a:moveTo>
                  <a:cubicBezTo>
                    <a:pt x="715" y="0"/>
                    <a:pt x="399" y="18"/>
                    <a:pt x="91" y="54"/>
                  </a:cubicBezTo>
                  <a:cubicBezTo>
                    <a:pt x="1" y="4944"/>
                    <a:pt x="544" y="9835"/>
                    <a:pt x="1631" y="14634"/>
                  </a:cubicBezTo>
                  <a:cubicBezTo>
                    <a:pt x="1971" y="15911"/>
                    <a:pt x="3672" y="17828"/>
                    <a:pt x="5454" y="17828"/>
                  </a:cubicBezTo>
                  <a:cubicBezTo>
                    <a:pt x="5568" y="17828"/>
                    <a:pt x="5682" y="17820"/>
                    <a:pt x="5797" y="17804"/>
                  </a:cubicBezTo>
                  <a:cubicBezTo>
                    <a:pt x="6340" y="17713"/>
                    <a:pt x="6793" y="17441"/>
                    <a:pt x="7155" y="17079"/>
                  </a:cubicBezTo>
                  <a:cubicBezTo>
                    <a:pt x="6974" y="16989"/>
                    <a:pt x="6793" y="16898"/>
                    <a:pt x="6793" y="16717"/>
                  </a:cubicBezTo>
                  <a:cubicBezTo>
                    <a:pt x="5797" y="14996"/>
                    <a:pt x="5072" y="13004"/>
                    <a:pt x="4800" y="8567"/>
                  </a:cubicBezTo>
                  <a:cubicBezTo>
                    <a:pt x="4529" y="4039"/>
                    <a:pt x="5163" y="1232"/>
                    <a:pt x="4800" y="869"/>
                  </a:cubicBezTo>
                  <a:cubicBezTo>
                    <a:pt x="3641" y="290"/>
                    <a:pt x="2308" y="0"/>
                    <a:pt x="1033" y="0"/>
                  </a:cubicBezTo>
                  <a:close/>
                </a:path>
              </a:pathLst>
            </a:custGeom>
            <a:solidFill>
              <a:srgbClr val="B82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6591155" y="736302"/>
              <a:ext cx="75006" cy="296694"/>
            </a:xfrm>
            <a:custGeom>
              <a:avLst/>
              <a:gdLst/>
              <a:ahLst/>
              <a:cxnLst/>
              <a:rect l="l" t="t" r="r" b="b"/>
              <a:pathLst>
                <a:path w="4167" h="16483" extrusionOk="0">
                  <a:moveTo>
                    <a:pt x="272" y="1"/>
                  </a:moveTo>
                  <a:cubicBezTo>
                    <a:pt x="272" y="1631"/>
                    <a:pt x="1" y="3352"/>
                    <a:pt x="1" y="4891"/>
                  </a:cubicBezTo>
                  <a:cubicBezTo>
                    <a:pt x="1" y="6974"/>
                    <a:pt x="182" y="8966"/>
                    <a:pt x="725" y="10868"/>
                  </a:cubicBezTo>
                  <a:cubicBezTo>
                    <a:pt x="1359" y="12679"/>
                    <a:pt x="2446" y="15305"/>
                    <a:pt x="4166" y="16482"/>
                  </a:cubicBezTo>
                  <a:cubicBezTo>
                    <a:pt x="3261" y="14762"/>
                    <a:pt x="2536" y="12770"/>
                    <a:pt x="2264" y="8423"/>
                  </a:cubicBezTo>
                  <a:cubicBezTo>
                    <a:pt x="1902" y="3985"/>
                    <a:pt x="2536" y="1088"/>
                    <a:pt x="2264" y="725"/>
                  </a:cubicBezTo>
                  <a:cubicBezTo>
                    <a:pt x="1631" y="363"/>
                    <a:pt x="997" y="91"/>
                    <a:pt x="272" y="1"/>
                  </a:cubicBezTo>
                  <a:close/>
                </a:path>
              </a:pathLst>
            </a:custGeom>
            <a:solidFill>
              <a:srgbClr val="B82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6795149" y="713496"/>
              <a:ext cx="92682" cy="328752"/>
            </a:xfrm>
            <a:custGeom>
              <a:avLst/>
              <a:gdLst/>
              <a:ahLst/>
              <a:cxnLst/>
              <a:rect l="l" t="t" r="r" b="b"/>
              <a:pathLst>
                <a:path w="5149" h="18264" extrusionOk="0">
                  <a:moveTo>
                    <a:pt x="1164" y="0"/>
                  </a:moveTo>
                  <a:cubicBezTo>
                    <a:pt x="983" y="5705"/>
                    <a:pt x="349" y="8694"/>
                    <a:pt x="168" y="12406"/>
                  </a:cubicBezTo>
                  <a:cubicBezTo>
                    <a:pt x="1" y="15335"/>
                    <a:pt x="1689" y="18263"/>
                    <a:pt x="4447" y="18263"/>
                  </a:cubicBezTo>
                  <a:cubicBezTo>
                    <a:pt x="4674" y="18263"/>
                    <a:pt x="4908" y="18243"/>
                    <a:pt x="5149" y="18202"/>
                  </a:cubicBezTo>
                  <a:cubicBezTo>
                    <a:pt x="5149" y="18112"/>
                    <a:pt x="5149" y="18021"/>
                    <a:pt x="5149" y="17930"/>
                  </a:cubicBezTo>
                  <a:cubicBezTo>
                    <a:pt x="5126" y="17936"/>
                    <a:pt x="5103" y="17939"/>
                    <a:pt x="5080" y="17939"/>
                  </a:cubicBezTo>
                  <a:cubicBezTo>
                    <a:pt x="4742" y="17939"/>
                    <a:pt x="4419" y="17318"/>
                    <a:pt x="4334" y="16300"/>
                  </a:cubicBezTo>
                  <a:cubicBezTo>
                    <a:pt x="4062" y="12769"/>
                    <a:pt x="4153" y="9146"/>
                    <a:pt x="4515" y="5615"/>
                  </a:cubicBezTo>
                  <a:cubicBezTo>
                    <a:pt x="4968" y="2536"/>
                    <a:pt x="4877" y="1449"/>
                    <a:pt x="4515" y="1087"/>
                  </a:cubicBezTo>
                  <a:cubicBezTo>
                    <a:pt x="3610" y="362"/>
                    <a:pt x="2342" y="0"/>
                    <a:pt x="1164" y="0"/>
                  </a:cubicBezTo>
                  <a:close/>
                </a:path>
              </a:pathLst>
            </a:custGeom>
            <a:solidFill>
              <a:srgbClr val="B82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6793277" y="721632"/>
              <a:ext cx="94554" cy="317880"/>
            </a:xfrm>
            <a:custGeom>
              <a:avLst/>
              <a:gdLst/>
              <a:ahLst/>
              <a:cxnLst/>
              <a:rect l="l" t="t" r="r" b="b"/>
              <a:pathLst>
                <a:path w="5253" h="17660" extrusionOk="0">
                  <a:moveTo>
                    <a:pt x="3442" y="1"/>
                  </a:moveTo>
                  <a:lnTo>
                    <a:pt x="3442" y="1"/>
                  </a:lnTo>
                  <a:cubicBezTo>
                    <a:pt x="2898" y="5615"/>
                    <a:pt x="1" y="14671"/>
                    <a:pt x="5253" y="17660"/>
                  </a:cubicBezTo>
                  <a:lnTo>
                    <a:pt x="5253" y="17478"/>
                  </a:lnTo>
                  <a:cubicBezTo>
                    <a:pt x="5227" y="17484"/>
                    <a:pt x="5202" y="17486"/>
                    <a:pt x="5178" y="17486"/>
                  </a:cubicBezTo>
                  <a:cubicBezTo>
                    <a:pt x="4770" y="17486"/>
                    <a:pt x="4518" y="16788"/>
                    <a:pt x="4347" y="15848"/>
                  </a:cubicBezTo>
                  <a:cubicBezTo>
                    <a:pt x="4166" y="12317"/>
                    <a:pt x="4257" y="8694"/>
                    <a:pt x="4619" y="5163"/>
                  </a:cubicBezTo>
                  <a:cubicBezTo>
                    <a:pt x="4981" y="2084"/>
                    <a:pt x="4981" y="997"/>
                    <a:pt x="4619" y="635"/>
                  </a:cubicBezTo>
                  <a:cubicBezTo>
                    <a:pt x="4257" y="363"/>
                    <a:pt x="3895" y="182"/>
                    <a:pt x="3442" y="1"/>
                  </a:cubicBezTo>
                  <a:close/>
                </a:path>
              </a:pathLst>
            </a:custGeom>
            <a:solidFill>
              <a:srgbClr val="B82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6076067" y="755867"/>
              <a:ext cx="1144566" cy="1323288"/>
            </a:xfrm>
            <a:custGeom>
              <a:avLst/>
              <a:gdLst/>
              <a:ahLst/>
              <a:cxnLst/>
              <a:rect l="l" t="t" r="r" b="b"/>
              <a:pathLst>
                <a:path w="63587" h="73516" extrusionOk="0">
                  <a:moveTo>
                    <a:pt x="55784" y="1"/>
                  </a:moveTo>
                  <a:cubicBezTo>
                    <a:pt x="53158" y="4528"/>
                    <a:pt x="51709" y="12135"/>
                    <a:pt x="50803" y="15848"/>
                  </a:cubicBezTo>
                  <a:cubicBezTo>
                    <a:pt x="49807" y="20195"/>
                    <a:pt x="49354" y="24542"/>
                    <a:pt x="45007" y="26715"/>
                  </a:cubicBezTo>
                  <a:cubicBezTo>
                    <a:pt x="42562" y="27983"/>
                    <a:pt x="39665" y="28073"/>
                    <a:pt x="36948" y="28436"/>
                  </a:cubicBezTo>
                  <a:cubicBezTo>
                    <a:pt x="33869" y="28707"/>
                    <a:pt x="31062" y="29794"/>
                    <a:pt x="28617" y="31605"/>
                  </a:cubicBezTo>
                  <a:cubicBezTo>
                    <a:pt x="24270" y="34865"/>
                    <a:pt x="23364" y="40027"/>
                    <a:pt x="20466" y="44374"/>
                  </a:cubicBezTo>
                  <a:cubicBezTo>
                    <a:pt x="18600" y="47136"/>
                    <a:pt x="15132" y="49838"/>
                    <a:pt x="11537" y="49838"/>
                  </a:cubicBezTo>
                  <a:cubicBezTo>
                    <a:pt x="10771" y="49838"/>
                    <a:pt x="10000" y="49715"/>
                    <a:pt x="9237" y="49445"/>
                  </a:cubicBezTo>
                  <a:cubicBezTo>
                    <a:pt x="4981" y="47906"/>
                    <a:pt x="3351" y="42563"/>
                    <a:pt x="4890" y="38306"/>
                  </a:cubicBezTo>
                  <a:cubicBezTo>
                    <a:pt x="5253" y="37310"/>
                    <a:pt x="5705" y="36314"/>
                    <a:pt x="6249" y="35409"/>
                  </a:cubicBezTo>
                  <a:lnTo>
                    <a:pt x="6249" y="35409"/>
                  </a:lnTo>
                  <a:cubicBezTo>
                    <a:pt x="4890" y="37129"/>
                    <a:pt x="3804" y="39031"/>
                    <a:pt x="3079" y="41204"/>
                  </a:cubicBezTo>
                  <a:cubicBezTo>
                    <a:pt x="634" y="48811"/>
                    <a:pt x="0" y="71088"/>
                    <a:pt x="15848" y="73352"/>
                  </a:cubicBezTo>
                  <a:cubicBezTo>
                    <a:pt x="16620" y="73462"/>
                    <a:pt x="17377" y="73515"/>
                    <a:pt x="18119" y="73515"/>
                  </a:cubicBezTo>
                  <a:cubicBezTo>
                    <a:pt x="32625" y="73515"/>
                    <a:pt x="41656" y="53326"/>
                    <a:pt x="48720" y="46004"/>
                  </a:cubicBezTo>
                  <a:cubicBezTo>
                    <a:pt x="56237" y="38306"/>
                    <a:pt x="63028" y="32692"/>
                    <a:pt x="63028" y="32692"/>
                  </a:cubicBezTo>
                  <a:cubicBezTo>
                    <a:pt x="63028" y="32692"/>
                    <a:pt x="63041" y="32696"/>
                    <a:pt x="63058" y="32696"/>
                  </a:cubicBezTo>
                  <a:cubicBezTo>
                    <a:pt x="63193" y="32696"/>
                    <a:pt x="63586" y="32408"/>
                    <a:pt x="59225" y="27077"/>
                  </a:cubicBezTo>
                  <a:cubicBezTo>
                    <a:pt x="54425" y="21010"/>
                    <a:pt x="54425" y="20829"/>
                    <a:pt x="54697" y="17659"/>
                  </a:cubicBezTo>
                  <a:cubicBezTo>
                    <a:pt x="55150" y="13946"/>
                    <a:pt x="55874" y="10324"/>
                    <a:pt x="57052" y="6702"/>
                  </a:cubicBezTo>
                  <a:cubicBezTo>
                    <a:pt x="57595" y="4981"/>
                    <a:pt x="58500" y="3442"/>
                    <a:pt x="58138" y="2536"/>
                  </a:cubicBezTo>
                  <a:cubicBezTo>
                    <a:pt x="57685" y="1450"/>
                    <a:pt x="56870" y="544"/>
                    <a:pt x="55784" y="1"/>
                  </a:cubicBezTo>
                  <a:close/>
                </a:path>
              </a:pathLst>
            </a:custGeom>
            <a:solidFill>
              <a:srgbClr val="B82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7034531" y="775434"/>
              <a:ext cx="94554" cy="337428"/>
            </a:xfrm>
            <a:custGeom>
              <a:avLst/>
              <a:gdLst/>
              <a:ahLst/>
              <a:cxnLst/>
              <a:rect l="l" t="t" r="r" b="b"/>
              <a:pathLst>
                <a:path w="5253" h="18746" extrusionOk="0">
                  <a:moveTo>
                    <a:pt x="3894" y="0"/>
                  </a:moveTo>
                  <a:cubicBezTo>
                    <a:pt x="3260" y="3532"/>
                    <a:pt x="2264" y="6973"/>
                    <a:pt x="1268" y="10505"/>
                  </a:cubicBezTo>
                  <a:cubicBezTo>
                    <a:pt x="634" y="12769"/>
                    <a:pt x="0" y="16210"/>
                    <a:pt x="1268" y="18474"/>
                  </a:cubicBezTo>
                  <a:cubicBezTo>
                    <a:pt x="1268" y="18565"/>
                    <a:pt x="1359" y="18655"/>
                    <a:pt x="1449" y="18746"/>
                  </a:cubicBezTo>
                  <a:cubicBezTo>
                    <a:pt x="1359" y="18021"/>
                    <a:pt x="1359" y="17297"/>
                    <a:pt x="1449" y="16572"/>
                  </a:cubicBezTo>
                  <a:cubicBezTo>
                    <a:pt x="1902" y="12950"/>
                    <a:pt x="2717" y="9237"/>
                    <a:pt x="3804" y="5705"/>
                  </a:cubicBezTo>
                  <a:cubicBezTo>
                    <a:pt x="4347" y="3985"/>
                    <a:pt x="5252" y="2445"/>
                    <a:pt x="4890" y="1449"/>
                  </a:cubicBezTo>
                  <a:cubicBezTo>
                    <a:pt x="4709" y="906"/>
                    <a:pt x="4347" y="453"/>
                    <a:pt x="3894" y="0"/>
                  </a:cubicBezTo>
                  <a:close/>
                </a:path>
              </a:pathLst>
            </a:custGeom>
            <a:solidFill>
              <a:srgbClr val="B82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5659871" y="915617"/>
              <a:ext cx="802530" cy="1361142"/>
            </a:xfrm>
            <a:custGeom>
              <a:avLst/>
              <a:gdLst/>
              <a:ahLst/>
              <a:cxnLst/>
              <a:rect l="l" t="t" r="r" b="b"/>
              <a:pathLst>
                <a:path w="44585" h="75619" extrusionOk="0">
                  <a:moveTo>
                    <a:pt x="20315" y="0"/>
                  </a:moveTo>
                  <a:lnTo>
                    <a:pt x="9539" y="9328"/>
                  </a:lnTo>
                  <a:cubicBezTo>
                    <a:pt x="11350" y="12588"/>
                    <a:pt x="11531" y="16482"/>
                    <a:pt x="9901" y="19832"/>
                  </a:cubicBezTo>
                  <a:cubicBezTo>
                    <a:pt x="7275" y="25719"/>
                    <a:pt x="3653" y="32510"/>
                    <a:pt x="6369" y="44283"/>
                  </a:cubicBezTo>
                  <a:cubicBezTo>
                    <a:pt x="8995" y="55965"/>
                    <a:pt x="7909" y="61127"/>
                    <a:pt x="2928" y="69548"/>
                  </a:cubicBezTo>
                  <a:cubicBezTo>
                    <a:pt x="1" y="74644"/>
                    <a:pt x="3175" y="75619"/>
                    <a:pt x="6252" y="75619"/>
                  </a:cubicBezTo>
                  <a:cubicBezTo>
                    <a:pt x="8157" y="75619"/>
                    <a:pt x="10025" y="75245"/>
                    <a:pt x="10386" y="75245"/>
                  </a:cubicBezTo>
                  <a:cubicBezTo>
                    <a:pt x="10416" y="75245"/>
                    <a:pt x="10436" y="75248"/>
                    <a:pt x="10444" y="75254"/>
                  </a:cubicBezTo>
                  <a:cubicBezTo>
                    <a:pt x="10445" y="75254"/>
                    <a:pt x="10445" y="75254"/>
                    <a:pt x="10446" y="75254"/>
                  </a:cubicBezTo>
                  <a:cubicBezTo>
                    <a:pt x="10748" y="75254"/>
                    <a:pt x="35348" y="57142"/>
                    <a:pt x="35348" y="57142"/>
                  </a:cubicBezTo>
                  <a:cubicBezTo>
                    <a:pt x="35348" y="57142"/>
                    <a:pt x="27016" y="51890"/>
                    <a:pt x="26020" y="35137"/>
                  </a:cubicBezTo>
                  <a:cubicBezTo>
                    <a:pt x="25187" y="19717"/>
                    <a:pt x="35477" y="19103"/>
                    <a:pt x="37120" y="19103"/>
                  </a:cubicBezTo>
                  <a:cubicBezTo>
                    <a:pt x="37262" y="19103"/>
                    <a:pt x="37340" y="19108"/>
                    <a:pt x="37340" y="19108"/>
                  </a:cubicBezTo>
                  <a:cubicBezTo>
                    <a:pt x="39332" y="17750"/>
                    <a:pt x="41143" y="16119"/>
                    <a:pt x="42683" y="14308"/>
                  </a:cubicBezTo>
                  <a:cubicBezTo>
                    <a:pt x="44584" y="11863"/>
                    <a:pt x="44313" y="7517"/>
                    <a:pt x="44313" y="7517"/>
                  </a:cubicBezTo>
                  <a:lnTo>
                    <a:pt x="44313" y="7517"/>
                  </a:lnTo>
                  <a:cubicBezTo>
                    <a:pt x="44313" y="7517"/>
                    <a:pt x="40690" y="7969"/>
                    <a:pt x="34352" y="8422"/>
                  </a:cubicBezTo>
                  <a:cubicBezTo>
                    <a:pt x="32138" y="8549"/>
                    <a:pt x="30488" y="8708"/>
                    <a:pt x="29177" y="8708"/>
                  </a:cubicBezTo>
                  <a:cubicBezTo>
                    <a:pt x="26734" y="8708"/>
                    <a:pt x="25470" y="8154"/>
                    <a:pt x="23937" y="5796"/>
                  </a:cubicBezTo>
                  <a:cubicBezTo>
                    <a:pt x="21583" y="2174"/>
                    <a:pt x="20315" y="0"/>
                    <a:pt x="20315" y="0"/>
                  </a:cubicBezTo>
                  <a:close/>
                </a:path>
              </a:pathLst>
            </a:custGeom>
            <a:solidFill>
              <a:srgbClr val="00A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5681597" y="912756"/>
              <a:ext cx="782442" cy="1367208"/>
            </a:xfrm>
            <a:custGeom>
              <a:avLst/>
              <a:gdLst/>
              <a:ahLst/>
              <a:cxnLst/>
              <a:rect l="l" t="t" r="r" b="b"/>
              <a:pathLst>
                <a:path w="43469" h="75956" extrusionOk="0">
                  <a:moveTo>
                    <a:pt x="19108" y="521"/>
                  </a:moveTo>
                  <a:cubicBezTo>
                    <a:pt x="19470" y="1155"/>
                    <a:pt x="20648" y="3148"/>
                    <a:pt x="22549" y="6045"/>
                  </a:cubicBezTo>
                  <a:cubicBezTo>
                    <a:pt x="23998" y="8400"/>
                    <a:pt x="25266" y="9034"/>
                    <a:pt x="27892" y="9034"/>
                  </a:cubicBezTo>
                  <a:cubicBezTo>
                    <a:pt x="28707" y="9034"/>
                    <a:pt x="29794" y="9034"/>
                    <a:pt x="30971" y="8943"/>
                  </a:cubicBezTo>
                  <a:lnTo>
                    <a:pt x="33145" y="8762"/>
                  </a:lnTo>
                  <a:cubicBezTo>
                    <a:pt x="38578" y="8491"/>
                    <a:pt x="41929" y="8038"/>
                    <a:pt x="42834" y="7947"/>
                  </a:cubicBezTo>
                  <a:lnTo>
                    <a:pt x="42834" y="7947"/>
                  </a:lnTo>
                  <a:cubicBezTo>
                    <a:pt x="42834" y="8853"/>
                    <a:pt x="42834" y="12294"/>
                    <a:pt x="41204" y="14286"/>
                  </a:cubicBezTo>
                  <a:cubicBezTo>
                    <a:pt x="39665" y="16007"/>
                    <a:pt x="37853" y="17637"/>
                    <a:pt x="35952" y="18995"/>
                  </a:cubicBezTo>
                  <a:lnTo>
                    <a:pt x="35771" y="18995"/>
                  </a:lnTo>
                  <a:cubicBezTo>
                    <a:pt x="32873" y="18995"/>
                    <a:pt x="30066" y="20263"/>
                    <a:pt x="28073" y="22346"/>
                  </a:cubicBezTo>
                  <a:cubicBezTo>
                    <a:pt x="25357" y="25153"/>
                    <a:pt x="24179" y="29500"/>
                    <a:pt x="24542" y="35205"/>
                  </a:cubicBezTo>
                  <a:cubicBezTo>
                    <a:pt x="25447" y="50238"/>
                    <a:pt x="32329" y="56124"/>
                    <a:pt x="33688" y="57210"/>
                  </a:cubicBezTo>
                  <a:cubicBezTo>
                    <a:pt x="26987" y="62191"/>
                    <a:pt x="10233" y="74597"/>
                    <a:pt x="9147" y="75141"/>
                  </a:cubicBezTo>
                  <a:cubicBezTo>
                    <a:pt x="8875" y="75141"/>
                    <a:pt x="8694" y="75141"/>
                    <a:pt x="8422" y="75231"/>
                  </a:cubicBezTo>
                  <a:cubicBezTo>
                    <a:pt x="7336" y="75413"/>
                    <a:pt x="6158" y="75503"/>
                    <a:pt x="4891" y="75503"/>
                  </a:cubicBezTo>
                  <a:cubicBezTo>
                    <a:pt x="2808" y="75503"/>
                    <a:pt x="1540" y="75141"/>
                    <a:pt x="997" y="74145"/>
                  </a:cubicBezTo>
                  <a:cubicBezTo>
                    <a:pt x="453" y="73239"/>
                    <a:pt x="725" y="71790"/>
                    <a:pt x="1902" y="69798"/>
                  </a:cubicBezTo>
                  <a:cubicBezTo>
                    <a:pt x="6792" y="61376"/>
                    <a:pt x="8060" y="56305"/>
                    <a:pt x="5343" y="44351"/>
                  </a:cubicBezTo>
                  <a:cubicBezTo>
                    <a:pt x="2808" y="33394"/>
                    <a:pt x="5796" y="26783"/>
                    <a:pt x="8422" y="20987"/>
                  </a:cubicBezTo>
                  <a:lnTo>
                    <a:pt x="8875" y="20082"/>
                  </a:lnTo>
                  <a:cubicBezTo>
                    <a:pt x="10505" y="16731"/>
                    <a:pt x="10324" y="12837"/>
                    <a:pt x="8603" y="9577"/>
                  </a:cubicBezTo>
                  <a:lnTo>
                    <a:pt x="19108" y="521"/>
                  </a:lnTo>
                  <a:close/>
                  <a:moveTo>
                    <a:pt x="19052" y="1"/>
                  </a:moveTo>
                  <a:cubicBezTo>
                    <a:pt x="19018" y="1"/>
                    <a:pt x="18972" y="23"/>
                    <a:pt x="18927" y="69"/>
                  </a:cubicBezTo>
                  <a:lnTo>
                    <a:pt x="8151" y="9396"/>
                  </a:lnTo>
                  <a:cubicBezTo>
                    <a:pt x="8060" y="9487"/>
                    <a:pt x="8060" y="9577"/>
                    <a:pt x="8151" y="9668"/>
                  </a:cubicBezTo>
                  <a:cubicBezTo>
                    <a:pt x="9871" y="12837"/>
                    <a:pt x="10052" y="16641"/>
                    <a:pt x="8513" y="19901"/>
                  </a:cubicBezTo>
                  <a:lnTo>
                    <a:pt x="8060" y="20806"/>
                  </a:lnTo>
                  <a:cubicBezTo>
                    <a:pt x="5343" y="26693"/>
                    <a:pt x="2355" y="33303"/>
                    <a:pt x="4891" y="44442"/>
                  </a:cubicBezTo>
                  <a:cubicBezTo>
                    <a:pt x="7607" y="56214"/>
                    <a:pt x="6340" y="61286"/>
                    <a:pt x="1540" y="69617"/>
                  </a:cubicBezTo>
                  <a:cubicBezTo>
                    <a:pt x="272" y="71700"/>
                    <a:pt x="0" y="73330"/>
                    <a:pt x="634" y="74416"/>
                  </a:cubicBezTo>
                  <a:cubicBezTo>
                    <a:pt x="1268" y="75503"/>
                    <a:pt x="2717" y="75956"/>
                    <a:pt x="4981" y="75956"/>
                  </a:cubicBezTo>
                  <a:cubicBezTo>
                    <a:pt x="6158" y="75956"/>
                    <a:pt x="7336" y="75865"/>
                    <a:pt x="8513" y="75684"/>
                  </a:cubicBezTo>
                  <a:lnTo>
                    <a:pt x="9056" y="75594"/>
                  </a:lnTo>
                  <a:cubicBezTo>
                    <a:pt x="9509" y="75594"/>
                    <a:pt x="23002" y="65723"/>
                    <a:pt x="34141" y="57392"/>
                  </a:cubicBezTo>
                  <a:cubicBezTo>
                    <a:pt x="34231" y="57392"/>
                    <a:pt x="34231" y="57301"/>
                    <a:pt x="34322" y="57210"/>
                  </a:cubicBezTo>
                  <a:cubicBezTo>
                    <a:pt x="34231" y="57120"/>
                    <a:pt x="34231" y="57120"/>
                    <a:pt x="34141" y="57029"/>
                  </a:cubicBezTo>
                  <a:cubicBezTo>
                    <a:pt x="34050" y="57029"/>
                    <a:pt x="25900" y="51686"/>
                    <a:pt x="24904" y="35205"/>
                  </a:cubicBezTo>
                  <a:cubicBezTo>
                    <a:pt x="24632" y="29590"/>
                    <a:pt x="25719" y="25334"/>
                    <a:pt x="28345" y="22617"/>
                  </a:cubicBezTo>
                  <a:cubicBezTo>
                    <a:pt x="30247" y="20625"/>
                    <a:pt x="32963" y="19448"/>
                    <a:pt x="35771" y="19448"/>
                  </a:cubicBezTo>
                  <a:lnTo>
                    <a:pt x="36133" y="19448"/>
                  </a:lnTo>
                  <a:cubicBezTo>
                    <a:pt x="38125" y="17999"/>
                    <a:pt x="39936" y="16369"/>
                    <a:pt x="41566" y="14558"/>
                  </a:cubicBezTo>
                  <a:cubicBezTo>
                    <a:pt x="43468" y="12203"/>
                    <a:pt x="43287" y="7857"/>
                    <a:pt x="43287" y="7676"/>
                  </a:cubicBezTo>
                  <a:cubicBezTo>
                    <a:pt x="43287" y="7585"/>
                    <a:pt x="43196" y="7585"/>
                    <a:pt x="43196" y="7494"/>
                  </a:cubicBezTo>
                  <a:lnTo>
                    <a:pt x="43015" y="7494"/>
                  </a:lnTo>
                  <a:cubicBezTo>
                    <a:pt x="43015" y="7585"/>
                    <a:pt x="39393" y="8038"/>
                    <a:pt x="33054" y="8400"/>
                  </a:cubicBezTo>
                  <a:lnTo>
                    <a:pt x="30881" y="8581"/>
                  </a:lnTo>
                  <a:cubicBezTo>
                    <a:pt x="29613" y="8672"/>
                    <a:pt x="28707" y="8762"/>
                    <a:pt x="27802" y="8762"/>
                  </a:cubicBezTo>
                  <a:cubicBezTo>
                    <a:pt x="25357" y="8762"/>
                    <a:pt x="24270" y="8128"/>
                    <a:pt x="22821" y="5955"/>
                  </a:cubicBezTo>
                  <a:cubicBezTo>
                    <a:pt x="20466" y="2333"/>
                    <a:pt x="19289" y="159"/>
                    <a:pt x="19289" y="159"/>
                  </a:cubicBezTo>
                  <a:cubicBezTo>
                    <a:pt x="19289" y="69"/>
                    <a:pt x="19199" y="69"/>
                    <a:pt x="19108" y="69"/>
                  </a:cubicBezTo>
                  <a:cubicBezTo>
                    <a:pt x="19108" y="23"/>
                    <a:pt x="19085" y="1"/>
                    <a:pt x="19052" y="1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5942399" y="915617"/>
              <a:ext cx="203778" cy="152838"/>
            </a:xfrm>
            <a:custGeom>
              <a:avLst/>
              <a:gdLst/>
              <a:ahLst/>
              <a:cxnLst/>
              <a:rect l="l" t="t" r="r" b="b"/>
              <a:pathLst>
                <a:path w="11321" h="8491" extrusionOk="0">
                  <a:moveTo>
                    <a:pt x="4710" y="0"/>
                  </a:moveTo>
                  <a:lnTo>
                    <a:pt x="1" y="3985"/>
                  </a:lnTo>
                  <a:cubicBezTo>
                    <a:pt x="1993" y="6520"/>
                    <a:pt x="4891" y="8060"/>
                    <a:pt x="8060" y="8422"/>
                  </a:cubicBezTo>
                  <a:cubicBezTo>
                    <a:pt x="8604" y="8467"/>
                    <a:pt x="9147" y="8490"/>
                    <a:pt x="9690" y="8490"/>
                  </a:cubicBezTo>
                  <a:cubicBezTo>
                    <a:pt x="10234" y="8490"/>
                    <a:pt x="10777" y="8467"/>
                    <a:pt x="11320" y="8422"/>
                  </a:cubicBezTo>
                  <a:cubicBezTo>
                    <a:pt x="9962" y="7969"/>
                    <a:pt x="8875" y="6973"/>
                    <a:pt x="8241" y="5705"/>
                  </a:cubicBezTo>
                  <a:cubicBezTo>
                    <a:pt x="5887" y="2083"/>
                    <a:pt x="4710" y="0"/>
                    <a:pt x="4710" y="0"/>
                  </a:cubicBezTo>
                  <a:close/>
                </a:path>
              </a:pathLst>
            </a:custGeom>
            <a:solidFill>
              <a:srgbClr val="009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5715833" y="1160111"/>
              <a:ext cx="720486" cy="1116036"/>
            </a:xfrm>
            <a:custGeom>
              <a:avLst/>
              <a:gdLst/>
              <a:ahLst/>
              <a:cxnLst/>
              <a:rect l="l" t="t" r="r" b="b"/>
              <a:pathLst>
                <a:path w="40027" h="62002" extrusionOk="0">
                  <a:moveTo>
                    <a:pt x="40027" y="1"/>
                  </a:moveTo>
                  <a:lnTo>
                    <a:pt x="40027" y="1"/>
                  </a:lnTo>
                  <a:cubicBezTo>
                    <a:pt x="34321" y="454"/>
                    <a:pt x="28616" y="997"/>
                    <a:pt x="23545" y="3442"/>
                  </a:cubicBezTo>
                  <a:cubicBezTo>
                    <a:pt x="19379" y="5344"/>
                    <a:pt x="16301" y="9057"/>
                    <a:pt x="15214" y="13584"/>
                  </a:cubicBezTo>
                  <a:cubicBezTo>
                    <a:pt x="14308" y="17931"/>
                    <a:pt x="14489" y="22278"/>
                    <a:pt x="14308" y="26625"/>
                  </a:cubicBezTo>
                  <a:cubicBezTo>
                    <a:pt x="14127" y="32058"/>
                    <a:pt x="13222" y="37401"/>
                    <a:pt x="11592" y="42472"/>
                  </a:cubicBezTo>
                  <a:cubicBezTo>
                    <a:pt x="10052" y="47000"/>
                    <a:pt x="8331" y="52162"/>
                    <a:pt x="5434" y="56056"/>
                  </a:cubicBezTo>
                  <a:cubicBezTo>
                    <a:pt x="3985" y="58139"/>
                    <a:pt x="2083" y="59950"/>
                    <a:pt x="0" y="61489"/>
                  </a:cubicBezTo>
                  <a:cubicBezTo>
                    <a:pt x="845" y="61879"/>
                    <a:pt x="1993" y="62001"/>
                    <a:pt x="3126" y="62001"/>
                  </a:cubicBezTo>
                  <a:cubicBezTo>
                    <a:pt x="5011" y="62001"/>
                    <a:pt x="6854" y="61665"/>
                    <a:pt x="7194" y="61665"/>
                  </a:cubicBezTo>
                  <a:cubicBezTo>
                    <a:pt x="7220" y="61665"/>
                    <a:pt x="7237" y="61666"/>
                    <a:pt x="7245" y="61671"/>
                  </a:cubicBezTo>
                  <a:cubicBezTo>
                    <a:pt x="7245" y="61671"/>
                    <a:pt x="7245" y="61671"/>
                    <a:pt x="7246" y="61671"/>
                  </a:cubicBezTo>
                  <a:cubicBezTo>
                    <a:pt x="7459" y="61671"/>
                    <a:pt x="32239" y="43559"/>
                    <a:pt x="32239" y="43559"/>
                  </a:cubicBezTo>
                  <a:cubicBezTo>
                    <a:pt x="32239" y="43559"/>
                    <a:pt x="23817" y="38216"/>
                    <a:pt x="22911" y="21554"/>
                  </a:cubicBezTo>
                  <a:cubicBezTo>
                    <a:pt x="21994" y="6134"/>
                    <a:pt x="32355" y="5520"/>
                    <a:pt x="34010" y="5520"/>
                  </a:cubicBezTo>
                  <a:cubicBezTo>
                    <a:pt x="34153" y="5520"/>
                    <a:pt x="34231" y="5525"/>
                    <a:pt x="34231" y="5525"/>
                  </a:cubicBezTo>
                  <a:cubicBezTo>
                    <a:pt x="36133" y="4167"/>
                    <a:pt x="37944" y="2536"/>
                    <a:pt x="39574" y="725"/>
                  </a:cubicBezTo>
                  <a:cubicBezTo>
                    <a:pt x="39755" y="454"/>
                    <a:pt x="39845" y="273"/>
                    <a:pt x="40027" y="1"/>
                  </a:cubicBezTo>
                  <a:close/>
                </a:path>
              </a:pathLst>
            </a:custGeom>
            <a:solidFill>
              <a:srgbClr val="009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5803853" y="904746"/>
              <a:ext cx="244512" cy="187974"/>
            </a:xfrm>
            <a:custGeom>
              <a:avLst/>
              <a:gdLst/>
              <a:ahLst/>
              <a:cxnLst/>
              <a:rect l="l" t="t" r="r" b="b"/>
              <a:pathLst>
                <a:path w="13584" h="10443" extrusionOk="0">
                  <a:moveTo>
                    <a:pt x="10624" y="0"/>
                  </a:moveTo>
                  <a:cubicBezTo>
                    <a:pt x="9024" y="0"/>
                    <a:pt x="6784" y="949"/>
                    <a:pt x="4709" y="2597"/>
                  </a:cubicBezTo>
                  <a:cubicBezTo>
                    <a:pt x="1630" y="5132"/>
                    <a:pt x="0" y="8302"/>
                    <a:pt x="1178" y="9751"/>
                  </a:cubicBezTo>
                  <a:cubicBezTo>
                    <a:pt x="1559" y="10220"/>
                    <a:pt x="2177" y="10442"/>
                    <a:pt x="2944" y="10442"/>
                  </a:cubicBezTo>
                  <a:cubicBezTo>
                    <a:pt x="4545" y="10442"/>
                    <a:pt x="6793" y="9473"/>
                    <a:pt x="8875" y="7758"/>
                  </a:cubicBezTo>
                  <a:cubicBezTo>
                    <a:pt x="11954" y="5313"/>
                    <a:pt x="13584" y="2144"/>
                    <a:pt x="12407" y="695"/>
                  </a:cubicBezTo>
                  <a:cubicBezTo>
                    <a:pt x="12023" y="222"/>
                    <a:pt x="11398" y="0"/>
                    <a:pt x="10624" y="0"/>
                  </a:cubicBezTo>
                  <a:close/>
                </a:path>
              </a:pathLst>
            </a:custGeom>
            <a:solidFill>
              <a:srgbClr val="008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5800595" y="900642"/>
              <a:ext cx="241254" cy="195930"/>
            </a:xfrm>
            <a:custGeom>
              <a:avLst/>
              <a:gdLst/>
              <a:ahLst/>
              <a:cxnLst/>
              <a:rect l="l" t="t" r="r" b="b"/>
              <a:pathLst>
                <a:path w="13403" h="10885" extrusionOk="0">
                  <a:moveTo>
                    <a:pt x="11081" y="452"/>
                  </a:moveTo>
                  <a:cubicBezTo>
                    <a:pt x="11552" y="452"/>
                    <a:pt x="12013" y="699"/>
                    <a:pt x="12407" y="1013"/>
                  </a:cubicBezTo>
                  <a:cubicBezTo>
                    <a:pt x="12859" y="1647"/>
                    <a:pt x="12769" y="2734"/>
                    <a:pt x="12135" y="3911"/>
                  </a:cubicBezTo>
                  <a:cubicBezTo>
                    <a:pt x="11410" y="5451"/>
                    <a:pt x="10233" y="6718"/>
                    <a:pt x="8875" y="7805"/>
                  </a:cubicBezTo>
                  <a:cubicBezTo>
                    <a:pt x="7335" y="9254"/>
                    <a:pt x="5253" y="10160"/>
                    <a:pt x="3079" y="10341"/>
                  </a:cubicBezTo>
                  <a:cubicBezTo>
                    <a:pt x="2989" y="10356"/>
                    <a:pt x="2898" y="10363"/>
                    <a:pt x="2808" y="10363"/>
                  </a:cubicBezTo>
                  <a:cubicBezTo>
                    <a:pt x="2357" y="10363"/>
                    <a:pt x="1917" y="10175"/>
                    <a:pt x="1540" y="9797"/>
                  </a:cubicBezTo>
                  <a:cubicBezTo>
                    <a:pt x="544" y="8530"/>
                    <a:pt x="2083" y="5451"/>
                    <a:pt x="5071" y="3006"/>
                  </a:cubicBezTo>
                  <a:cubicBezTo>
                    <a:pt x="6701" y="1647"/>
                    <a:pt x="8694" y="742"/>
                    <a:pt x="10867" y="470"/>
                  </a:cubicBezTo>
                  <a:cubicBezTo>
                    <a:pt x="10939" y="458"/>
                    <a:pt x="11010" y="452"/>
                    <a:pt x="11081" y="452"/>
                  </a:cubicBezTo>
                  <a:close/>
                  <a:moveTo>
                    <a:pt x="11143" y="0"/>
                  </a:moveTo>
                  <a:cubicBezTo>
                    <a:pt x="11051" y="0"/>
                    <a:pt x="10959" y="6"/>
                    <a:pt x="10867" y="17"/>
                  </a:cubicBezTo>
                  <a:cubicBezTo>
                    <a:pt x="8603" y="289"/>
                    <a:pt x="6520" y="1194"/>
                    <a:pt x="4800" y="2734"/>
                  </a:cubicBezTo>
                  <a:cubicBezTo>
                    <a:pt x="1540" y="5270"/>
                    <a:pt x="0" y="8530"/>
                    <a:pt x="1177" y="10069"/>
                  </a:cubicBezTo>
                  <a:cubicBezTo>
                    <a:pt x="1721" y="10612"/>
                    <a:pt x="2445" y="10884"/>
                    <a:pt x="3079" y="10884"/>
                  </a:cubicBezTo>
                  <a:cubicBezTo>
                    <a:pt x="5434" y="10612"/>
                    <a:pt x="7516" y="9707"/>
                    <a:pt x="9237" y="8167"/>
                  </a:cubicBezTo>
                  <a:cubicBezTo>
                    <a:pt x="10595" y="7081"/>
                    <a:pt x="11773" y="5722"/>
                    <a:pt x="12588" y="4183"/>
                  </a:cubicBezTo>
                  <a:cubicBezTo>
                    <a:pt x="13312" y="2734"/>
                    <a:pt x="13403" y="1557"/>
                    <a:pt x="12769" y="742"/>
                  </a:cubicBezTo>
                  <a:cubicBezTo>
                    <a:pt x="12373" y="267"/>
                    <a:pt x="11771" y="0"/>
                    <a:pt x="11143" y="0"/>
                  </a:cubicBezTo>
                  <a:close/>
                </a:path>
              </a:pathLst>
            </a:custGeom>
            <a:solidFill>
              <a:srgbClr val="004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5842967" y="933330"/>
              <a:ext cx="169542" cy="130104"/>
            </a:xfrm>
            <a:custGeom>
              <a:avLst/>
              <a:gdLst/>
              <a:ahLst/>
              <a:cxnLst/>
              <a:rect l="l" t="t" r="r" b="b"/>
              <a:pathLst>
                <a:path w="9419" h="7228" extrusionOk="0">
                  <a:moveTo>
                    <a:pt x="7822" y="1"/>
                  </a:moveTo>
                  <a:cubicBezTo>
                    <a:pt x="6740" y="1"/>
                    <a:pt x="5067" y="769"/>
                    <a:pt x="3442" y="2005"/>
                  </a:cubicBezTo>
                  <a:cubicBezTo>
                    <a:pt x="1178" y="3816"/>
                    <a:pt x="1" y="5989"/>
                    <a:pt x="635" y="6895"/>
                  </a:cubicBezTo>
                  <a:cubicBezTo>
                    <a:pt x="834" y="7120"/>
                    <a:pt x="1158" y="7227"/>
                    <a:pt x="1570" y="7227"/>
                  </a:cubicBezTo>
                  <a:cubicBezTo>
                    <a:pt x="2651" y="7227"/>
                    <a:pt x="4338" y="6486"/>
                    <a:pt x="5977" y="5174"/>
                  </a:cubicBezTo>
                  <a:cubicBezTo>
                    <a:pt x="8241" y="3363"/>
                    <a:pt x="9419" y="1190"/>
                    <a:pt x="8785" y="375"/>
                  </a:cubicBezTo>
                  <a:cubicBezTo>
                    <a:pt x="8580" y="119"/>
                    <a:pt x="8247" y="1"/>
                    <a:pt x="7822" y="1"/>
                  </a:cubicBezTo>
                  <a:close/>
                </a:path>
              </a:pathLst>
            </a:custGeom>
            <a:solidFill>
              <a:srgbClr val="008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6512909" y="1410708"/>
              <a:ext cx="123588" cy="209106"/>
            </a:xfrm>
            <a:custGeom>
              <a:avLst/>
              <a:gdLst/>
              <a:ahLst/>
              <a:cxnLst/>
              <a:rect l="l" t="t" r="r" b="b"/>
              <a:pathLst>
                <a:path w="6866" h="11617" extrusionOk="0">
                  <a:moveTo>
                    <a:pt x="6705" y="0"/>
                  </a:moveTo>
                  <a:cubicBezTo>
                    <a:pt x="6677" y="0"/>
                    <a:pt x="6646" y="7"/>
                    <a:pt x="6611" y="25"/>
                  </a:cubicBezTo>
                  <a:cubicBezTo>
                    <a:pt x="2446" y="1926"/>
                    <a:pt x="272" y="7269"/>
                    <a:pt x="1" y="11616"/>
                  </a:cubicBezTo>
                  <a:lnTo>
                    <a:pt x="91" y="11616"/>
                  </a:lnTo>
                  <a:cubicBezTo>
                    <a:pt x="635" y="9443"/>
                    <a:pt x="1269" y="7360"/>
                    <a:pt x="2265" y="5368"/>
                  </a:cubicBezTo>
                  <a:cubicBezTo>
                    <a:pt x="3261" y="3285"/>
                    <a:pt x="4800" y="1564"/>
                    <a:pt x="6793" y="206"/>
                  </a:cubicBezTo>
                  <a:cubicBezTo>
                    <a:pt x="6866" y="133"/>
                    <a:pt x="6821" y="0"/>
                    <a:pt x="6705" y="0"/>
                  </a:cubicBezTo>
                  <a:close/>
                </a:path>
              </a:pathLst>
            </a:custGeom>
            <a:solidFill>
              <a:srgbClr val="66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6340127" y="1330554"/>
              <a:ext cx="1202994" cy="921708"/>
            </a:xfrm>
            <a:custGeom>
              <a:avLst/>
              <a:gdLst/>
              <a:ahLst/>
              <a:cxnLst/>
              <a:rect l="l" t="t" r="r" b="b"/>
              <a:pathLst>
                <a:path w="66833" h="51206" extrusionOk="0">
                  <a:moveTo>
                    <a:pt x="62645" y="0"/>
                  </a:moveTo>
                  <a:cubicBezTo>
                    <a:pt x="62375" y="0"/>
                    <a:pt x="62081" y="15"/>
                    <a:pt x="61761" y="40"/>
                  </a:cubicBezTo>
                  <a:cubicBezTo>
                    <a:pt x="59497" y="131"/>
                    <a:pt x="25628" y="2123"/>
                    <a:pt x="21553" y="2576"/>
                  </a:cubicBezTo>
                  <a:cubicBezTo>
                    <a:pt x="17478" y="3029"/>
                    <a:pt x="11320" y="5474"/>
                    <a:pt x="14671" y="15616"/>
                  </a:cubicBezTo>
                  <a:cubicBezTo>
                    <a:pt x="14671" y="15616"/>
                    <a:pt x="1" y="28838"/>
                    <a:pt x="363" y="38890"/>
                  </a:cubicBezTo>
                  <a:cubicBezTo>
                    <a:pt x="635" y="48941"/>
                    <a:pt x="28798" y="51205"/>
                    <a:pt x="28798" y="51205"/>
                  </a:cubicBezTo>
                  <a:cubicBezTo>
                    <a:pt x="28798" y="51205"/>
                    <a:pt x="55060" y="32551"/>
                    <a:pt x="55784" y="32188"/>
                  </a:cubicBezTo>
                  <a:cubicBezTo>
                    <a:pt x="56509" y="31917"/>
                    <a:pt x="63663" y="24400"/>
                    <a:pt x="63663" y="24400"/>
                  </a:cubicBezTo>
                  <a:cubicBezTo>
                    <a:pt x="64749" y="23223"/>
                    <a:pt x="65293" y="21774"/>
                    <a:pt x="65293" y="20144"/>
                  </a:cubicBezTo>
                  <a:cubicBezTo>
                    <a:pt x="65474" y="17427"/>
                    <a:pt x="64568" y="15979"/>
                    <a:pt x="60765" y="15073"/>
                  </a:cubicBezTo>
                  <a:cubicBezTo>
                    <a:pt x="56871" y="14167"/>
                    <a:pt x="47815" y="12537"/>
                    <a:pt x="44283" y="12175"/>
                  </a:cubicBezTo>
                  <a:cubicBezTo>
                    <a:pt x="44283" y="12175"/>
                    <a:pt x="54878" y="11994"/>
                    <a:pt x="59587" y="11813"/>
                  </a:cubicBezTo>
                  <a:cubicBezTo>
                    <a:pt x="64387" y="11722"/>
                    <a:pt x="64840" y="11270"/>
                    <a:pt x="65745" y="9187"/>
                  </a:cubicBezTo>
                  <a:cubicBezTo>
                    <a:pt x="66742" y="7104"/>
                    <a:pt x="66832" y="4659"/>
                    <a:pt x="65926" y="2485"/>
                  </a:cubicBezTo>
                  <a:cubicBezTo>
                    <a:pt x="65071" y="542"/>
                    <a:pt x="64283" y="0"/>
                    <a:pt x="62645" y="0"/>
                  </a:cubicBezTo>
                  <a:close/>
                </a:path>
              </a:pathLst>
            </a:custGeom>
            <a:solidFill>
              <a:srgbClr val="00A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6341765" y="1325729"/>
              <a:ext cx="1206234" cy="929790"/>
            </a:xfrm>
            <a:custGeom>
              <a:avLst/>
              <a:gdLst/>
              <a:ahLst/>
              <a:cxnLst/>
              <a:rect l="l" t="t" r="r" b="b"/>
              <a:pathLst>
                <a:path w="67013" h="51655" extrusionOk="0">
                  <a:moveTo>
                    <a:pt x="62485" y="490"/>
                  </a:moveTo>
                  <a:cubicBezTo>
                    <a:pt x="64115" y="490"/>
                    <a:pt x="64839" y="942"/>
                    <a:pt x="65564" y="2753"/>
                  </a:cubicBezTo>
                  <a:cubicBezTo>
                    <a:pt x="66469" y="4836"/>
                    <a:pt x="66379" y="7281"/>
                    <a:pt x="65383" y="9274"/>
                  </a:cubicBezTo>
                  <a:cubicBezTo>
                    <a:pt x="64568" y="11266"/>
                    <a:pt x="64205" y="11628"/>
                    <a:pt x="59496" y="11809"/>
                  </a:cubicBezTo>
                  <a:cubicBezTo>
                    <a:pt x="54787" y="11990"/>
                    <a:pt x="44192" y="12171"/>
                    <a:pt x="44102" y="12171"/>
                  </a:cubicBezTo>
                  <a:cubicBezTo>
                    <a:pt x="43921" y="12171"/>
                    <a:pt x="43921" y="12534"/>
                    <a:pt x="44102" y="12534"/>
                  </a:cubicBezTo>
                  <a:cubicBezTo>
                    <a:pt x="47724" y="12986"/>
                    <a:pt x="56689" y="14526"/>
                    <a:pt x="60583" y="15431"/>
                  </a:cubicBezTo>
                  <a:cubicBezTo>
                    <a:pt x="64477" y="16337"/>
                    <a:pt x="65202" y="17877"/>
                    <a:pt x="65020" y="20322"/>
                  </a:cubicBezTo>
                  <a:cubicBezTo>
                    <a:pt x="64930" y="21861"/>
                    <a:pt x="64387" y="23310"/>
                    <a:pt x="63481" y="24397"/>
                  </a:cubicBezTo>
                  <a:cubicBezTo>
                    <a:pt x="60674" y="27295"/>
                    <a:pt x="56146" y="32004"/>
                    <a:pt x="55602" y="32185"/>
                  </a:cubicBezTo>
                  <a:cubicBezTo>
                    <a:pt x="54878" y="32547"/>
                    <a:pt x="31695" y="49028"/>
                    <a:pt x="28707" y="51111"/>
                  </a:cubicBezTo>
                  <a:cubicBezTo>
                    <a:pt x="26986" y="51021"/>
                    <a:pt x="815" y="48576"/>
                    <a:pt x="453" y="39067"/>
                  </a:cubicBezTo>
                  <a:cubicBezTo>
                    <a:pt x="181" y="29287"/>
                    <a:pt x="14580" y="16156"/>
                    <a:pt x="14671" y="15975"/>
                  </a:cubicBezTo>
                  <a:cubicBezTo>
                    <a:pt x="14761" y="15884"/>
                    <a:pt x="14761" y="15794"/>
                    <a:pt x="14761" y="15703"/>
                  </a:cubicBezTo>
                  <a:cubicBezTo>
                    <a:pt x="13403" y="11809"/>
                    <a:pt x="13493" y="8640"/>
                    <a:pt x="14942" y="6466"/>
                  </a:cubicBezTo>
                  <a:cubicBezTo>
                    <a:pt x="16572" y="3931"/>
                    <a:pt x="19742" y="3206"/>
                    <a:pt x="21462" y="3025"/>
                  </a:cubicBezTo>
                  <a:cubicBezTo>
                    <a:pt x="24451" y="2753"/>
                    <a:pt x="44011" y="1576"/>
                    <a:pt x="54516" y="942"/>
                  </a:cubicBezTo>
                  <a:lnTo>
                    <a:pt x="61670" y="490"/>
                  </a:lnTo>
                  <a:close/>
                  <a:moveTo>
                    <a:pt x="62529" y="1"/>
                  </a:moveTo>
                  <a:cubicBezTo>
                    <a:pt x="62265" y="1"/>
                    <a:pt x="61980" y="14"/>
                    <a:pt x="61670" y="37"/>
                  </a:cubicBezTo>
                  <a:lnTo>
                    <a:pt x="54516" y="490"/>
                  </a:lnTo>
                  <a:cubicBezTo>
                    <a:pt x="44011" y="1123"/>
                    <a:pt x="24541" y="2301"/>
                    <a:pt x="21462" y="2663"/>
                  </a:cubicBezTo>
                  <a:cubicBezTo>
                    <a:pt x="19651" y="2935"/>
                    <a:pt x="16391" y="3568"/>
                    <a:pt x="14580" y="6285"/>
                  </a:cubicBezTo>
                  <a:cubicBezTo>
                    <a:pt x="13131" y="8549"/>
                    <a:pt x="13041" y="11809"/>
                    <a:pt x="14308" y="15794"/>
                  </a:cubicBezTo>
                  <a:cubicBezTo>
                    <a:pt x="11773" y="18239"/>
                    <a:pt x="9328" y="20865"/>
                    <a:pt x="7154" y="23672"/>
                  </a:cubicBezTo>
                  <a:cubicBezTo>
                    <a:pt x="2355" y="29740"/>
                    <a:pt x="0" y="34901"/>
                    <a:pt x="91" y="39158"/>
                  </a:cubicBezTo>
                  <a:cubicBezTo>
                    <a:pt x="272" y="43504"/>
                    <a:pt x="5162" y="46855"/>
                    <a:pt x="14671" y="49300"/>
                  </a:cubicBezTo>
                  <a:cubicBezTo>
                    <a:pt x="19289" y="50477"/>
                    <a:pt x="23998" y="51202"/>
                    <a:pt x="28798" y="51654"/>
                  </a:cubicBezTo>
                  <a:lnTo>
                    <a:pt x="28888" y="51654"/>
                  </a:lnTo>
                  <a:cubicBezTo>
                    <a:pt x="37944" y="45315"/>
                    <a:pt x="55059" y="33090"/>
                    <a:pt x="55874" y="32728"/>
                  </a:cubicBezTo>
                  <a:cubicBezTo>
                    <a:pt x="56599" y="32366"/>
                    <a:pt x="63119" y="25574"/>
                    <a:pt x="63843" y="24849"/>
                  </a:cubicBezTo>
                  <a:cubicBezTo>
                    <a:pt x="64839" y="23582"/>
                    <a:pt x="65473" y="22042"/>
                    <a:pt x="65564" y="20503"/>
                  </a:cubicBezTo>
                  <a:cubicBezTo>
                    <a:pt x="65654" y="17333"/>
                    <a:pt x="64477" y="15975"/>
                    <a:pt x="60764" y="15069"/>
                  </a:cubicBezTo>
                  <a:cubicBezTo>
                    <a:pt x="57776" y="14345"/>
                    <a:pt x="51527" y="13258"/>
                    <a:pt x="47181" y="12624"/>
                  </a:cubicBezTo>
                  <a:cubicBezTo>
                    <a:pt x="50712" y="12534"/>
                    <a:pt x="56418" y="12443"/>
                    <a:pt x="59587" y="12353"/>
                  </a:cubicBezTo>
                  <a:cubicBezTo>
                    <a:pt x="64387" y="12171"/>
                    <a:pt x="64930" y="11719"/>
                    <a:pt x="65835" y="9545"/>
                  </a:cubicBezTo>
                  <a:cubicBezTo>
                    <a:pt x="66922" y="7372"/>
                    <a:pt x="67013" y="4927"/>
                    <a:pt x="66107" y="2663"/>
                  </a:cubicBezTo>
                  <a:cubicBezTo>
                    <a:pt x="65158" y="607"/>
                    <a:pt x="64347" y="1"/>
                    <a:pt x="62529" y="1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340127" y="1330554"/>
              <a:ext cx="1202994" cy="921708"/>
            </a:xfrm>
            <a:custGeom>
              <a:avLst/>
              <a:gdLst/>
              <a:ahLst/>
              <a:cxnLst/>
              <a:rect l="l" t="t" r="r" b="b"/>
              <a:pathLst>
                <a:path w="66833" h="51206" extrusionOk="0">
                  <a:moveTo>
                    <a:pt x="62645" y="0"/>
                  </a:moveTo>
                  <a:cubicBezTo>
                    <a:pt x="62375" y="0"/>
                    <a:pt x="62081" y="15"/>
                    <a:pt x="61761" y="40"/>
                  </a:cubicBezTo>
                  <a:cubicBezTo>
                    <a:pt x="59497" y="131"/>
                    <a:pt x="25628" y="2123"/>
                    <a:pt x="21553" y="2576"/>
                  </a:cubicBezTo>
                  <a:cubicBezTo>
                    <a:pt x="17478" y="3029"/>
                    <a:pt x="11320" y="5474"/>
                    <a:pt x="14671" y="15616"/>
                  </a:cubicBezTo>
                  <a:cubicBezTo>
                    <a:pt x="14671" y="15616"/>
                    <a:pt x="1" y="28838"/>
                    <a:pt x="363" y="38890"/>
                  </a:cubicBezTo>
                  <a:cubicBezTo>
                    <a:pt x="635" y="48941"/>
                    <a:pt x="28798" y="51205"/>
                    <a:pt x="28798" y="51205"/>
                  </a:cubicBezTo>
                  <a:cubicBezTo>
                    <a:pt x="28798" y="51205"/>
                    <a:pt x="55060" y="32551"/>
                    <a:pt x="55784" y="32188"/>
                  </a:cubicBezTo>
                  <a:cubicBezTo>
                    <a:pt x="56509" y="31917"/>
                    <a:pt x="63663" y="24400"/>
                    <a:pt x="63663" y="24400"/>
                  </a:cubicBezTo>
                  <a:cubicBezTo>
                    <a:pt x="64749" y="23223"/>
                    <a:pt x="65293" y="21774"/>
                    <a:pt x="65293" y="20144"/>
                  </a:cubicBezTo>
                  <a:cubicBezTo>
                    <a:pt x="65474" y="17427"/>
                    <a:pt x="64568" y="15979"/>
                    <a:pt x="60765" y="15073"/>
                  </a:cubicBezTo>
                  <a:cubicBezTo>
                    <a:pt x="56871" y="14167"/>
                    <a:pt x="47815" y="12537"/>
                    <a:pt x="44283" y="12175"/>
                  </a:cubicBezTo>
                  <a:cubicBezTo>
                    <a:pt x="44283" y="12175"/>
                    <a:pt x="54878" y="11994"/>
                    <a:pt x="59587" y="11813"/>
                  </a:cubicBezTo>
                  <a:cubicBezTo>
                    <a:pt x="64387" y="11722"/>
                    <a:pt x="64840" y="11270"/>
                    <a:pt x="65745" y="9187"/>
                  </a:cubicBezTo>
                  <a:cubicBezTo>
                    <a:pt x="66742" y="7104"/>
                    <a:pt x="66832" y="4659"/>
                    <a:pt x="65926" y="2485"/>
                  </a:cubicBezTo>
                  <a:cubicBezTo>
                    <a:pt x="65071" y="542"/>
                    <a:pt x="64283" y="0"/>
                    <a:pt x="62645" y="0"/>
                  </a:cubicBezTo>
                  <a:close/>
                </a:path>
              </a:pathLst>
            </a:custGeom>
            <a:solidFill>
              <a:srgbClr val="00A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6341765" y="1325729"/>
              <a:ext cx="1206234" cy="929790"/>
            </a:xfrm>
            <a:custGeom>
              <a:avLst/>
              <a:gdLst/>
              <a:ahLst/>
              <a:cxnLst/>
              <a:rect l="l" t="t" r="r" b="b"/>
              <a:pathLst>
                <a:path w="67013" h="51655" extrusionOk="0">
                  <a:moveTo>
                    <a:pt x="62485" y="490"/>
                  </a:moveTo>
                  <a:cubicBezTo>
                    <a:pt x="64115" y="490"/>
                    <a:pt x="64839" y="942"/>
                    <a:pt x="65564" y="2753"/>
                  </a:cubicBezTo>
                  <a:cubicBezTo>
                    <a:pt x="66469" y="4836"/>
                    <a:pt x="66379" y="7281"/>
                    <a:pt x="65383" y="9274"/>
                  </a:cubicBezTo>
                  <a:cubicBezTo>
                    <a:pt x="64568" y="11266"/>
                    <a:pt x="64205" y="11628"/>
                    <a:pt x="59496" y="11809"/>
                  </a:cubicBezTo>
                  <a:cubicBezTo>
                    <a:pt x="54787" y="11990"/>
                    <a:pt x="44192" y="12171"/>
                    <a:pt x="44102" y="12171"/>
                  </a:cubicBezTo>
                  <a:cubicBezTo>
                    <a:pt x="43921" y="12171"/>
                    <a:pt x="43921" y="12534"/>
                    <a:pt x="44102" y="12534"/>
                  </a:cubicBezTo>
                  <a:cubicBezTo>
                    <a:pt x="47724" y="12986"/>
                    <a:pt x="56689" y="14526"/>
                    <a:pt x="60583" y="15431"/>
                  </a:cubicBezTo>
                  <a:cubicBezTo>
                    <a:pt x="64477" y="16337"/>
                    <a:pt x="65202" y="17877"/>
                    <a:pt x="65020" y="20322"/>
                  </a:cubicBezTo>
                  <a:cubicBezTo>
                    <a:pt x="64930" y="21861"/>
                    <a:pt x="64387" y="23310"/>
                    <a:pt x="63481" y="24397"/>
                  </a:cubicBezTo>
                  <a:cubicBezTo>
                    <a:pt x="60674" y="27295"/>
                    <a:pt x="56146" y="32004"/>
                    <a:pt x="55602" y="32185"/>
                  </a:cubicBezTo>
                  <a:cubicBezTo>
                    <a:pt x="54878" y="32547"/>
                    <a:pt x="31695" y="49028"/>
                    <a:pt x="28707" y="51111"/>
                  </a:cubicBezTo>
                  <a:cubicBezTo>
                    <a:pt x="26986" y="51021"/>
                    <a:pt x="815" y="48576"/>
                    <a:pt x="453" y="39067"/>
                  </a:cubicBezTo>
                  <a:cubicBezTo>
                    <a:pt x="181" y="29287"/>
                    <a:pt x="14580" y="16156"/>
                    <a:pt x="14671" y="15975"/>
                  </a:cubicBezTo>
                  <a:cubicBezTo>
                    <a:pt x="14761" y="15884"/>
                    <a:pt x="14761" y="15794"/>
                    <a:pt x="14761" y="15703"/>
                  </a:cubicBezTo>
                  <a:cubicBezTo>
                    <a:pt x="13403" y="11809"/>
                    <a:pt x="13493" y="8640"/>
                    <a:pt x="14942" y="6466"/>
                  </a:cubicBezTo>
                  <a:cubicBezTo>
                    <a:pt x="16572" y="3931"/>
                    <a:pt x="19742" y="3206"/>
                    <a:pt x="21462" y="3025"/>
                  </a:cubicBezTo>
                  <a:cubicBezTo>
                    <a:pt x="24451" y="2753"/>
                    <a:pt x="44011" y="1576"/>
                    <a:pt x="54516" y="942"/>
                  </a:cubicBezTo>
                  <a:lnTo>
                    <a:pt x="61670" y="490"/>
                  </a:lnTo>
                  <a:close/>
                  <a:moveTo>
                    <a:pt x="62529" y="1"/>
                  </a:moveTo>
                  <a:cubicBezTo>
                    <a:pt x="62265" y="1"/>
                    <a:pt x="61980" y="14"/>
                    <a:pt x="61670" y="37"/>
                  </a:cubicBezTo>
                  <a:lnTo>
                    <a:pt x="54516" y="490"/>
                  </a:lnTo>
                  <a:cubicBezTo>
                    <a:pt x="44011" y="1123"/>
                    <a:pt x="24541" y="2301"/>
                    <a:pt x="21462" y="2663"/>
                  </a:cubicBezTo>
                  <a:cubicBezTo>
                    <a:pt x="19651" y="2935"/>
                    <a:pt x="16391" y="3568"/>
                    <a:pt x="14580" y="6285"/>
                  </a:cubicBezTo>
                  <a:cubicBezTo>
                    <a:pt x="13131" y="8549"/>
                    <a:pt x="13041" y="11809"/>
                    <a:pt x="14308" y="15794"/>
                  </a:cubicBezTo>
                  <a:cubicBezTo>
                    <a:pt x="11773" y="18239"/>
                    <a:pt x="9328" y="20865"/>
                    <a:pt x="7154" y="23672"/>
                  </a:cubicBezTo>
                  <a:cubicBezTo>
                    <a:pt x="2355" y="29740"/>
                    <a:pt x="0" y="34901"/>
                    <a:pt x="91" y="39158"/>
                  </a:cubicBezTo>
                  <a:cubicBezTo>
                    <a:pt x="272" y="43504"/>
                    <a:pt x="5162" y="46855"/>
                    <a:pt x="14671" y="49300"/>
                  </a:cubicBezTo>
                  <a:cubicBezTo>
                    <a:pt x="19289" y="50477"/>
                    <a:pt x="23998" y="51202"/>
                    <a:pt x="28798" y="51654"/>
                  </a:cubicBezTo>
                  <a:lnTo>
                    <a:pt x="28888" y="51654"/>
                  </a:lnTo>
                  <a:cubicBezTo>
                    <a:pt x="37944" y="45315"/>
                    <a:pt x="55059" y="33090"/>
                    <a:pt x="55874" y="32728"/>
                  </a:cubicBezTo>
                  <a:cubicBezTo>
                    <a:pt x="56599" y="32366"/>
                    <a:pt x="63119" y="25574"/>
                    <a:pt x="63843" y="24849"/>
                  </a:cubicBezTo>
                  <a:cubicBezTo>
                    <a:pt x="64839" y="23582"/>
                    <a:pt x="65473" y="22042"/>
                    <a:pt x="65564" y="20503"/>
                  </a:cubicBezTo>
                  <a:cubicBezTo>
                    <a:pt x="65654" y="17333"/>
                    <a:pt x="64477" y="15975"/>
                    <a:pt x="60764" y="15069"/>
                  </a:cubicBezTo>
                  <a:cubicBezTo>
                    <a:pt x="57776" y="14345"/>
                    <a:pt x="51527" y="13258"/>
                    <a:pt x="47181" y="12624"/>
                  </a:cubicBezTo>
                  <a:cubicBezTo>
                    <a:pt x="50712" y="12534"/>
                    <a:pt x="56418" y="12443"/>
                    <a:pt x="59587" y="12353"/>
                  </a:cubicBezTo>
                  <a:cubicBezTo>
                    <a:pt x="64387" y="12171"/>
                    <a:pt x="64930" y="11719"/>
                    <a:pt x="65835" y="9545"/>
                  </a:cubicBezTo>
                  <a:cubicBezTo>
                    <a:pt x="66922" y="7372"/>
                    <a:pt x="67013" y="4927"/>
                    <a:pt x="66107" y="2663"/>
                  </a:cubicBezTo>
                  <a:cubicBezTo>
                    <a:pt x="65158" y="607"/>
                    <a:pt x="64347" y="1"/>
                    <a:pt x="62529" y="1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6545507" y="1365510"/>
              <a:ext cx="353736" cy="252666"/>
            </a:xfrm>
            <a:custGeom>
              <a:avLst/>
              <a:gdLst/>
              <a:ahLst/>
              <a:cxnLst/>
              <a:rect l="l" t="t" r="r" b="b"/>
              <a:pathLst>
                <a:path w="19652" h="14037" extrusionOk="0">
                  <a:moveTo>
                    <a:pt x="19652" y="0"/>
                  </a:moveTo>
                  <a:lnTo>
                    <a:pt x="19652" y="0"/>
                  </a:lnTo>
                  <a:cubicBezTo>
                    <a:pt x="15033" y="272"/>
                    <a:pt x="11321" y="543"/>
                    <a:pt x="10143" y="725"/>
                  </a:cubicBezTo>
                  <a:cubicBezTo>
                    <a:pt x="6159" y="1087"/>
                    <a:pt x="1" y="3532"/>
                    <a:pt x="3261" y="13584"/>
                  </a:cubicBezTo>
                  <a:cubicBezTo>
                    <a:pt x="3261" y="13584"/>
                    <a:pt x="8242" y="13855"/>
                    <a:pt x="8423" y="14037"/>
                  </a:cubicBezTo>
                  <a:cubicBezTo>
                    <a:pt x="7698" y="7335"/>
                    <a:pt x="10958" y="1087"/>
                    <a:pt x="19652" y="0"/>
                  </a:cubicBezTo>
                  <a:close/>
                </a:path>
              </a:pathLst>
            </a:custGeom>
            <a:solidFill>
              <a:srgbClr val="009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6876419" y="1460045"/>
              <a:ext cx="658548" cy="149976"/>
            </a:xfrm>
            <a:custGeom>
              <a:avLst/>
              <a:gdLst/>
              <a:ahLst/>
              <a:cxnLst/>
              <a:rect l="l" t="t" r="r" b="b"/>
              <a:pathLst>
                <a:path w="36586" h="8332" extrusionOk="0">
                  <a:moveTo>
                    <a:pt x="36585" y="0"/>
                  </a:moveTo>
                  <a:lnTo>
                    <a:pt x="36585" y="0"/>
                  </a:lnTo>
                  <a:cubicBezTo>
                    <a:pt x="32963" y="272"/>
                    <a:pt x="29341" y="91"/>
                    <a:pt x="25809" y="272"/>
                  </a:cubicBezTo>
                  <a:cubicBezTo>
                    <a:pt x="22368" y="363"/>
                    <a:pt x="18927" y="544"/>
                    <a:pt x="15576" y="725"/>
                  </a:cubicBezTo>
                  <a:cubicBezTo>
                    <a:pt x="11773" y="1178"/>
                    <a:pt x="8060" y="2536"/>
                    <a:pt x="4800" y="4528"/>
                  </a:cubicBezTo>
                  <a:cubicBezTo>
                    <a:pt x="3079" y="5615"/>
                    <a:pt x="1449" y="6883"/>
                    <a:pt x="0" y="8332"/>
                  </a:cubicBezTo>
                  <a:cubicBezTo>
                    <a:pt x="996" y="7879"/>
                    <a:pt x="1992" y="7426"/>
                    <a:pt x="3079" y="7064"/>
                  </a:cubicBezTo>
                  <a:cubicBezTo>
                    <a:pt x="6792" y="5706"/>
                    <a:pt x="10686" y="4981"/>
                    <a:pt x="14580" y="4981"/>
                  </a:cubicBezTo>
                  <a:lnTo>
                    <a:pt x="14489" y="4981"/>
                  </a:lnTo>
                  <a:cubicBezTo>
                    <a:pt x="14489" y="4981"/>
                    <a:pt x="25084" y="4800"/>
                    <a:pt x="29884" y="4619"/>
                  </a:cubicBezTo>
                  <a:cubicBezTo>
                    <a:pt x="34593" y="4528"/>
                    <a:pt x="35046" y="4076"/>
                    <a:pt x="35951" y="1993"/>
                  </a:cubicBezTo>
                  <a:cubicBezTo>
                    <a:pt x="36223" y="1359"/>
                    <a:pt x="36404" y="725"/>
                    <a:pt x="36585" y="0"/>
                  </a:cubicBezTo>
                  <a:close/>
                </a:path>
              </a:pathLst>
            </a:custGeom>
            <a:solidFill>
              <a:srgbClr val="009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6361313" y="1614215"/>
              <a:ext cx="1155726" cy="638118"/>
            </a:xfrm>
            <a:custGeom>
              <a:avLst/>
              <a:gdLst/>
              <a:ahLst/>
              <a:cxnLst/>
              <a:rect l="l" t="t" r="r" b="b"/>
              <a:pathLst>
                <a:path w="64207" h="35451" extrusionOk="0">
                  <a:moveTo>
                    <a:pt x="42824" y="1"/>
                  </a:moveTo>
                  <a:cubicBezTo>
                    <a:pt x="41489" y="1"/>
                    <a:pt x="40183" y="68"/>
                    <a:pt x="38941" y="220"/>
                  </a:cubicBezTo>
                  <a:cubicBezTo>
                    <a:pt x="18565" y="2574"/>
                    <a:pt x="1178" y="18150"/>
                    <a:pt x="1" y="33635"/>
                  </a:cubicBezTo>
                  <a:cubicBezTo>
                    <a:pt x="6208" y="35321"/>
                    <a:pt x="21751" y="35451"/>
                    <a:pt x="26386" y="35451"/>
                  </a:cubicBezTo>
                  <a:cubicBezTo>
                    <a:pt x="27229" y="35451"/>
                    <a:pt x="27712" y="35446"/>
                    <a:pt x="27712" y="35446"/>
                  </a:cubicBezTo>
                  <a:cubicBezTo>
                    <a:pt x="27712" y="35446"/>
                    <a:pt x="53883" y="16792"/>
                    <a:pt x="54698" y="16520"/>
                  </a:cubicBezTo>
                  <a:cubicBezTo>
                    <a:pt x="55422" y="16158"/>
                    <a:pt x="62576" y="8641"/>
                    <a:pt x="62576" y="8641"/>
                  </a:cubicBezTo>
                  <a:cubicBezTo>
                    <a:pt x="63572" y="7464"/>
                    <a:pt x="64206" y="6015"/>
                    <a:pt x="64206" y="4476"/>
                  </a:cubicBezTo>
                  <a:cubicBezTo>
                    <a:pt x="64206" y="3678"/>
                    <a:pt x="52687" y="1"/>
                    <a:pt x="42824" y="1"/>
                  </a:cubicBezTo>
                  <a:close/>
                </a:path>
              </a:pathLst>
            </a:custGeom>
            <a:solidFill>
              <a:srgbClr val="009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6719927" y="1187922"/>
              <a:ext cx="247788" cy="306378"/>
            </a:xfrm>
            <a:custGeom>
              <a:avLst/>
              <a:gdLst/>
              <a:ahLst/>
              <a:cxnLst/>
              <a:rect l="l" t="t" r="r" b="b"/>
              <a:pathLst>
                <a:path w="13766" h="17021" extrusionOk="0">
                  <a:moveTo>
                    <a:pt x="7468" y="1"/>
                  </a:moveTo>
                  <a:cubicBezTo>
                    <a:pt x="7111" y="1"/>
                    <a:pt x="6763" y="185"/>
                    <a:pt x="6611" y="539"/>
                  </a:cubicBezTo>
                  <a:cubicBezTo>
                    <a:pt x="6521" y="1988"/>
                    <a:pt x="6430" y="3437"/>
                    <a:pt x="6430" y="4976"/>
                  </a:cubicBezTo>
                  <a:cubicBezTo>
                    <a:pt x="6158" y="4342"/>
                    <a:pt x="5887" y="3799"/>
                    <a:pt x="5525" y="3255"/>
                  </a:cubicBezTo>
                  <a:cubicBezTo>
                    <a:pt x="5343" y="2803"/>
                    <a:pt x="5162" y="2350"/>
                    <a:pt x="4891" y="1988"/>
                  </a:cubicBezTo>
                  <a:cubicBezTo>
                    <a:pt x="4842" y="1914"/>
                    <a:pt x="4759" y="1874"/>
                    <a:pt x="4673" y="1874"/>
                  </a:cubicBezTo>
                  <a:cubicBezTo>
                    <a:pt x="4439" y="1874"/>
                    <a:pt x="4174" y="2167"/>
                    <a:pt x="4438" y="2893"/>
                  </a:cubicBezTo>
                  <a:cubicBezTo>
                    <a:pt x="4800" y="3708"/>
                    <a:pt x="5072" y="4614"/>
                    <a:pt x="5253" y="5429"/>
                  </a:cubicBezTo>
                  <a:cubicBezTo>
                    <a:pt x="5343" y="5700"/>
                    <a:pt x="5434" y="5972"/>
                    <a:pt x="5525" y="6244"/>
                  </a:cubicBezTo>
                  <a:cubicBezTo>
                    <a:pt x="5525" y="6515"/>
                    <a:pt x="5525" y="6787"/>
                    <a:pt x="5615" y="7059"/>
                  </a:cubicBezTo>
                  <a:cubicBezTo>
                    <a:pt x="5072" y="6153"/>
                    <a:pt x="4438" y="5429"/>
                    <a:pt x="3804" y="4704"/>
                  </a:cubicBezTo>
                  <a:cubicBezTo>
                    <a:pt x="3442" y="4342"/>
                    <a:pt x="3080" y="3980"/>
                    <a:pt x="2717" y="3708"/>
                  </a:cubicBezTo>
                  <a:cubicBezTo>
                    <a:pt x="2355" y="3346"/>
                    <a:pt x="1902" y="3165"/>
                    <a:pt x="1540" y="2984"/>
                  </a:cubicBezTo>
                  <a:cubicBezTo>
                    <a:pt x="1419" y="2959"/>
                    <a:pt x="1304" y="2948"/>
                    <a:pt x="1196" y="2948"/>
                  </a:cubicBezTo>
                  <a:cubicBezTo>
                    <a:pt x="900" y="2948"/>
                    <a:pt x="652" y="3032"/>
                    <a:pt x="453" y="3165"/>
                  </a:cubicBezTo>
                  <a:cubicBezTo>
                    <a:pt x="1" y="3618"/>
                    <a:pt x="1268" y="3799"/>
                    <a:pt x="1540" y="3889"/>
                  </a:cubicBezTo>
                  <a:cubicBezTo>
                    <a:pt x="1902" y="4070"/>
                    <a:pt x="2174" y="4252"/>
                    <a:pt x="2446" y="4433"/>
                  </a:cubicBezTo>
                  <a:cubicBezTo>
                    <a:pt x="2717" y="4704"/>
                    <a:pt x="3080" y="5067"/>
                    <a:pt x="3261" y="5429"/>
                  </a:cubicBezTo>
                  <a:cubicBezTo>
                    <a:pt x="3804" y="6244"/>
                    <a:pt x="4166" y="7240"/>
                    <a:pt x="4438" y="8236"/>
                  </a:cubicBezTo>
                  <a:cubicBezTo>
                    <a:pt x="4891" y="10047"/>
                    <a:pt x="5072" y="11949"/>
                    <a:pt x="5072" y="13851"/>
                  </a:cubicBezTo>
                  <a:cubicBezTo>
                    <a:pt x="5072" y="14394"/>
                    <a:pt x="4981" y="14937"/>
                    <a:pt x="4891" y="15481"/>
                  </a:cubicBezTo>
                  <a:cubicBezTo>
                    <a:pt x="4760" y="16352"/>
                    <a:pt x="5090" y="16637"/>
                    <a:pt x="5499" y="16637"/>
                  </a:cubicBezTo>
                  <a:cubicBezTo>
                    <a:pt x="5939" y="16637"/>
                    <a:pt x="6470" y="16306"/>
                    <a:pt x="6611" y="16024"/>
                  </a:cubicBezTo>
                  <a:cubicBezTo>
                    <a:pt x="6702" y="15662"/>
                    <a:pt x="6792" y="15300"/>
                    <a:pt x="6883" y="14937"/>
                  </a:cubicBezTo>
                  <a:cubicBezTo>
                    <a:pt x="6883" y="14485"/>
                    <a:pt x="6973" y="14032"/>
                    <a:pt x="6973" y="13670"/>
                  </a:cubicBezTo>
                  <a:cubicBezTo>
                    <a:pt x="6973" y="13217"/>
                    <a:pt x="6883" y="12764"/>
                    <a:pt x="6883" y="12402"/>
                  </a:cubicBezTo>
                  <a:cubicBezTo>
                    <a:pt x="6883" y="12182"/>
                    <a:pt x="7016" y="12063"/>
                    <a:pt x="7141" y="12063"/>
                  </a:cubicBezTo>
                  <a:cubicBezTo>
                    <a:pt x="7222" y="12063"/>
                    <a:pt x="7300" y="12113"/>
                    <a:pt x="7336" y="12221"/>
                  </a:cubicBezTo>
                  <a:cubicBezTo>
                    <a:pt x="7336" y="12221"/>
                    <a:pt x="7336" y="12311"/>
                    <a:pt x="7426" y="12311"/>
                  </a:cubicBezTo>
                  <a:cubicBezTo>
                    <a:pt x="7698" y="12945"/>
                    <a:pt x="7970" y="13579"/>
                    <a:pt x="8241" y="14213"/>
                  </a:cubicBezTo>
                  <a:cubicBezTo>
                    <a:pt x="8422" y="14575"/>
                    <a:pt x="8604" y="14937"/>
                    <a:pt x="8694" y="15300"/>
                  </a:cubicBezTo>
                  <a:cubicBezTo>
                    <a:pt x="8875" y="15481"/>
                    <a:pt x="8966" y="15662"/>
                    <a:pt x="9056" y="15843"/>
                  </a:cubicBezTo>
                  <a:cubicBezTo>
                    <a:pt x="9509" y="16477"/>
                    <a:pt x="10234" y="16930"/>
                    <a:pt x="11049" y="17020"/>
                  </a:cubicBezTo>
                  <a:cubicBezTo>
                    <a:pt x="11049" y="17020"/>
                    <a:pt x="11501" y="17020"/>
                    <a:pt x="11320" y="16839"/>
                  </a:cubicBezTo>
                  <a:cubicBezTo>
                    <a:pt x="10324" y="15662"/>
                    <a:pt x="9690" y="14303"/>
                    <a:pt x="9328" y="12855"/>
                  </a:cubicBezTo>
                  <a:cubicBezTo>
                    <a:pt x="9328" y="12764"/>
                    <a:pt x="9328" y="12673"/>
                    <a:pt x="9328" y="12673"/>
                  </a:cubicBezTo>
                  <a:cubicBezTo>
                    <a:pt x="9328" y="12516"/>
                    <a:pt x="9450" y="12419"/>
                    <a:pt x="9571" y="12419"/>
                  </a:cubicBezTo>
                  <a:cubicBezTo>
                    <a:pt x="9657" y="12419"/>
                    <a:pt x="9743" y="12469"/>
                    <a:pt x="9781" y="12583"/>
                  </a:cubicBezTo>
                  <a:lnTo>
                    <a:pt x="9781" y="12673"/>
                  </a:lnTo>
                  <a:cubicBezTo>
                    <a:pt x="10505" y="13851"/>
                    <a:pt x="11501" y="14847"/>
                    <a:pt x="12679" y="15662"/>
                  </a:cubicBezTo>
                  <a:cubicBezTo>
                    <a:pt x="12739" y="15677"/>
                    <a:pt x="12802" y="15684"/>
                    <a:pt x="12866" y="15684"/>
                  </a:cubicBezTo>
                  <a:cubicBezTo>
                    <a:pt x="13184" y="15684"/>
                    <a:pt x="13524" y="15496"/>
                    <a:pt x="13675" y="15118"/>
                  </a:cubicBezTo>
                  <a:cubicBezTo>
                    <a:pt x="13765" y="14937"/>
                    <a:pt x="13765" y="14666"/>
                    <a:pt x="13675" y="14485"/>
                  </a:cubicBezTo>
                  <a:cubicBezTo>
                    <a:pt x="12045" y="12945"/>
                    <a:pt x="10867" y="11043"/>
                    <a:pt x="10324" y="8961"/>
                  </a:cubicBezTo>
                  <a:cubicBezTo>
                    <a:pt x="9781" y="7330"/>
                    <a:pt x="9781" y="5700"/>
                    <a:pt x="10052" y="3980"/>
                  </a:cubicBezTo>
                  <a:cubicBezTo>
                    <a:pt x="10143" y="3618"/>
                    <a:pt x="10324" y="3165"/>
                    <a:pt x="10505" y="2803"/>
                  </a:cubicBezTo>
                  <a:cubicBezTo>
                    <a:pt x="10867" y="2169"/>
                    <a:pt x="11411" y="1716"/>
                    <a:pt x="10867" y="1444"/>
                  </a:cubicBezTo>
                  <a:cubicBezTo>
                    <a:pt x="10777" y="1422"/>
                    <a:pt x="10681" y="1410"/>
                    <a:pt x="10583" y="1410"/>
                  </a:cubicBezTo>
                  <a:cubicBezTo>
                    <a:pt x="10290" y="1410"/>
                    <a:pt x="9985" y="1512"/>
                    <a:pt x="9781" y="1716"/>
                  </a:cubicBezTo>
                  <a:cubicBezTo>
                    <a:pt x="8785" y="2893"/>
                    <a:pt x="8241" y="4433"/>
                    <a:pt x="8060" y="5972"/>
                  </a:cubicBezTo>
                  <a:cubicBezTo>
                    <a:pt x="7698" y="4161"/>
                    <a:pt x="7698" y="2350"/>
                    <a:pt x="8241" y="629"/>
                  </a:cubicBezTo>
                  <a:cubicBezTo>
                    <a:pt x="8241" y="539"/>
                    <a:pt x="8241" y="448"/>
                    <a:pt x="8241" y="358"/>
                  </a:cubicBezTo>
                  <a:cubicBezTo>
                    <a:pt x="8041" y="117"/>
                    <a:pt x="7752" y="1"/>
                    <a:pt x="7468" y="1"/>
                  </a:cubicBezTo>
                  <a:close/>
                </a:path>
              </a:pathLst>
            </a:custGeom>
            <a:solidFill>
              <a:srgbClr val="FCE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6719927" y="1187922"/>
              <a:ext cx="247788" cy="306378"/>
            </a:xfrm>
            <a:custGeom>
              <a:avLst/>
              <a:gdLst/>
              <a:ahLst/>
              <a:cxnLst/>
              <a:rect l="l" t="t" r="r" b="b"/>
              <a:pathLst>
                <a:path w="13766" h="17021" extrusionOk="0">
                  <a:moveTo>
                    <a:pt x="8966" y="5610"/>
                  </a:moveTo>
                  <a:cubicBezTo>
                    <a:pt x="9147" y="5610"/>
                    <a:pt x="9237" y="5700"/>
                    <a:pt x="9237" y="5882"/>
                  </a:cubicBezTo>
                  <a:cubicBezTo>
                    <a:pt x="8966" y="7693"/>
                    <a:pt x="9237" y="9504"/>
                    <a:pt x="10052" y="11134"/>
                  </a:cubicBezTo>
                  <a:cubicBezTo>
                    <a:pt x="10191" y="11273"/>
                    <a:pt x="10064" y="11465"/>
                    <a:pt x="9915" y="11465"/>
                  </a:cubicBezTo>
                  <a:cubicBezTo>
                    <a:pt x="9870" y="11465"/>
                    <a:pt x="9823" y="11448"/>
                    <a:pt x="9781" y="11406"/>
                  </a:cubicBezTo>
                  <a:cubicBezTo>
                    <a:pt x="9237" y="10862"/>
                    <a:pt x="8875" y="10228"/>
                    <a:pt x="8513" y="9594"/>
                  </a:cubicBezTo>
                  <a:cubicBezTo>
                    <a:pt x="8332" y="10228"/>
                    <a:pt x="8332" y="10953"/>
                    <a:pt x="8513" y="11587"/>
                  </a:cubicBezTo>
                  <a:cubicBezTo>
                    <a:pt x="8513" y="11715"/>
                    <a:pt x="8377" y="11843"/>
                    <a:pt x="8234" y="11843"/>
                  </a:cubicBezTo>
                  <a:cubicBezTo>
                    <a:pt x="8174" y="11843"/>
                    <a:pt x="8113" y="11821"/>
                    <a:pt x="8060" y="11768"/>
                  </a:cubicBezTo>
                  <a:cubicBezTo>
                    <a:pt x="7698" y="11134"/>
                    <a:pt x="7336" y="10409"/>
                    <a:pt x="7155" y="9685"/>
                  </a:cubicBezTo>
                  <a:lnTo>
                    <a:pt x="6883" y="10228"/>
                  </a:lnTo>
                  <a:cubicBezTo>
                    <a:pt x="6611" y="10772"/>
                    <a:pt x="6430" y="11315"/>
                    <a:pt x="6158" y="11768"/>
                  </a:cubicBezTo>
                  <a:cubicBezTo>
                    <a:pt x="6124" y="11837"/>
                    <a:pt x="6063" y="11867"/>
                    <a:pt x="5996" y="11867"/>
                  </a:cubicBezTo>
                  <a:cubicBezTo>
                    <a:pt x="5887" y="11867"/>
                    <a:pt x="5762" y="11789"/>
                    <a:pt x="5706" y="11677"/>
                  </a:cubicBezTo>
                  <a:cubicBezTo>
                    <a:pt x="5615" y="10681"/>
                    <a:pt x="5434" y="9594"/>
                    <a:pt x="5162" y="8598"/>
                  </a:cubicBezTo>
                  <a:cubicBezTo>
                    <a:pt x="4981" y="8236"/>
                    <a:pt x="4891" y="7874"/>
                    <a:pt x="4891" y="7512"/>
                  </a:cubicBezTo>
                  <a:cubicBezTo>
                    <a:pt x="4891" y="7339"/>
                    <a:pt x="4963" y="7276"/>
                    <a:pt x="5063" y="7276"/>
                  </a:cubicBezTo>
                  <a:cubicBezTo>
                    <a:pt x="5120" y="7276"/>
                    <a:pt x="5187" y="7297"/>
                    <a:pt x="5253" y="7330"/>
                  </a:cubicBezTo>
                  <a:cubicBezTo>
                    <a:pt x="5343" y="7421"/>
                    <a:pt x="5796" y="7783"/>
                    <a:pt x="6068" y="7964"/>
                  </a:cubicBezTo>
                  <a:cubicBezTo>
                    <a:pt x="6158" y="7693"/>
                    <a:pt x="6158" y="7330"/>
                    <a:pt x="6249" y="7059"/>
                  </a:cubicBezTo>
                  <a:cubicBezTo>
                    <a:pt x="6249" y="6787"/>
                    <a:pt x="6249" y="6425"/>
                    <a:pt x="6340" y="6153"/>
                  </a:cubicBezTo>
                  <a:cubicBezTo>
                    <a:pt x="6385" y="6063"/>
                    <a:pt x="6453" y="6017"/>
                    <a:pt x="6521" y="6017"/>
                  </a:cubicBezTo>
                  <a:cubicBezTo>
                    <a:pt x="6589" y="6017"/>
                    <a:pt x="6657" y="6063"/>
                    <a:pt x="6702" y="6153"/>
                  </a:cubicBezTo>
                  <a:cubicBezTo>
                    <a:pt x="7064" y="6968"/>
                    <a:pt x="7426" y="7602"/>
                    <a:pt x="7879" y="8327"/>
                  </a:cubicBezTo>
                  <a:cubicBezTo>
                    <a:pt x="8060" y="7421"/>
                    <a:pt x="8332" y="6515"/>
                    <a:pt x="8694" y="5700"/>
                  </a:cubicBezTo>
                  <a:cubicBezTo>
                    <a:pt x="8785" y="5610"/>
                    <a:pt x="8875" y="5610"/>
                    <a:pt x="8966" y="5610"/>
                  </a:cubicBezTo>
                  <a:close/>
                  <a:moveTo>
                    <a:pt x="7468" y="1"/>
                  </a:moveTo>
                  <a:cubicBezTo>
                    <a:pt x="7111" y="1"/>
                    <a:pt x="6763" y="185"/>
                    <a:pt x="6611" y="539"/>
                  </a:cubicBezTo>
                  <a:cubicBezTo>
                    <a:pt x="6521" y="1988"/>
                    <a:pt x="6430" y="3437"/>
                    <a:pt x="6430" y="4976"/>
                  </a:cubicBezTo>
                  <a:cubicBezTo>
                    <a:pt x="6158" y="4342"/>
                    <a:pt x="5887" y="3799"/>
                    <a:pt x="5525" y="3255"/>
                  </a:cubicBezTo>
                  <a:cubicBezTo>
                    <a:pt x="5343" y="2803"/>
                    <a:pt x="5162" y="2350"/>
                    <a:pt x="4891" y="1988"/>
                  </a:cubicBezTo>
                  <a:cubicBezTo>
                    <a:pt x="4842" y="1914"/>
                    <a:pt x="4759" y="1874"/>
                    <a:pt x="4673" y="1874"/>
                  </a:cubicBezTo>
                  <a:cubicBezTo>
                    <a:pt x="4439" y="1874"/>
                    <a:pt x="4174" y="2167"/>
                    <a:pt x="4438" y="2893"/>
                  </a:cubicBezTo>
                  <a:cubicBezTo>
                    <a:pt x="4800" y="3708"/>
                    <a:pt x="5072" y="4614"/>
                    <a:pt x="5253" y="5429"/>
                  </a:cubicBezTo>
                  <a:cubicBezTo>
                    <a:pt x="5343" y="5700"/>
                    <a:pt x="5434" y="5972"/>
                    <a:pt x="5525" y="6244"/>
                  </a:cubicBezTo>
                  <a:cubicBezTo>
                    <a:pt x="5525" y="6515"/>
                    <a:pt x="5525" y="6787"/>
                    <a:pt x="5615" y="7059"/>
                  </a:cubicBezTo>
                  <a:cubicBezTo>
                    <a:pt x="5072" y="6153"/>
                    <a:pt x="4438" y="5429"/>
                    <a:pt x="3804" y="4704"/>
                  </a:cubicBezTo>
                  <a:cubicBezTo>
                    <a:pt x="3442" y="4342"/>
                    <a:pt x="3080" y="3980"/>
                    <a:pt x="2717" y="3708"/>
                  </a:cubicBezTo>
                  <a:cubicBezTo>
                    <a:pt x="2355" y="3346"/>
                    <a:pt x="1902" y="3165"/>
                    <a:pt x="1540" y="2984"/>
                  </a:cubicBezTo>
                  <a:cubicBezTo>
                    <a:pt x="1419" y="2959"/>
                    <a:pt x="1304" y="2948"/>
                    <a:pt x="1196" y="2948"/>
                  </a:cubicBezTo>
                  <a:cubicBezTo>
                    <a:pt x="900" y="2948"/>
                    <a:pt x="652" y="3032"/>
                    <a:pt x="453" y="3165"/>
                  </a:cubicBezTo>
                  <a:cubicBezTo>
                    <a:pt x="1" y="3618"/>
                    <a:pt x="1268" y="3799"/>
                    <a:pt x="1540" y="3889"/>
                  </a:cubicBezTo>
                  <a:cubicBezTo>
                    <a:pt x="1902" y="4070"/>
                    <a:pt x="2174" y="4252"/>
                    <a:pt x="2446" y="4433"/>
                  </a:cubicBezTo>
                  <a:cubicBezTo>
                    <a:pt x="2717" y="4704"/>
                    <a:pt x="3080" y="5067"/>
                    <a:pt x="3261" y="5429"/>
                  </a:cubicBezTo>
                  <a:cubicBezTo>
                    <a:pt x="3804" y="6244"/>
                    <a:pt x="4166" y="7240"/>
                    <a:pt x="4438" y="8236"/>
                  </a:cubicBezTo>
                  <a:cubicBezTo>
                    <a:pt x="4891" y="10047"/>
                    <a:pt x="5072" y="11949"/>
                    <a:pt x="5072" y="13851"/>
                  </a:cubicBezTo>
                  <a:cubicBezTo>
                    <a:pt x="5072" y="14394"/>
                    <a:pt x="4981" y="14937"/>
                    <a:pt x="4891" y="15481"/>
                  </a:cubicBezTo>
                  <a:cubicBezTo>
                    <a:pt x="4760" y="16352"/>
                    <a:pt x="5090" y="16637"/>
                    <a:pt x="5499" y="16637"/>
                  </a:cubicBezTo>
                  <a:cubicBezTo>
                    <a:pt x="5939" y="16637"/>
                    <a:pt x="6470" y="16306"/>
                    <a:pt x="6611" y="16024"/>
                  </a:cubicBezTo>
                  <a:cubicBezTo>
                    <a:pt x="6702" y="15662"/>
                    <a:pt x="6792" y="15300"/>
                    <a:pt x="6883" y="14937"/>
                  </a:cubicBezTo>
                  <a:cubicBezTo>
                    <a:pt x="6883" y="14485"/>
                    <a:pt x="6973" y="14032"/>
                    <a:pt x="6973" y="13670"/>
                  </a:cubicBezTo>
                  <a:cubicBezTo>
                    <a:pt x="6973" y="13217"/>
                    <a:pt x="6883" y="12764"/>
                    <a:pt x="6883" y="12402"/>
                  </a:cubicBezTo>
                  <a:cubicBezTo>
                    <a:pt x="6883" y="12182"/>
                    <a:pt x="7016" y="12063"/>
                    <a:pt x="7141" y="12063"/>
                  </a:cubicBezTo>
                  <a:cubicBezTo>
                    <a:pt x="7222" y="12063"/>
                    <a:pt x="7300" y="12113"/>
                    <a:pt x="7336" y="12221"/>
                  </a:cubicBezTo>
                  <a:cubicBezTo>
                    <a:pt x="7336" y="12221"/>
                    <a:pt x="7336" y="12311"/>
                    <a:pt x="7426" y="12311"/>
                  </a:cubicBezTo>
                  <a:cubicBezTo>
                    <a:pt x="7698" y="12945"/>
                    <a:pt x="7970" y="13579"/>
                    <a:pt x="8241" y="14213"/>
                  </a:cubicBezTo>
                  <a:cubicBezTo>
                    <a:pt x="8422" y="14575"/>
                    <a:pt x="8604" y="14937"/>
                    <a:pt x="8694" y="15300"/>
                  </a:cubicBezTo>
                  <a:cubicBezTo>
                    <a:pt x="8875" y="15481"/>
                    <a:pt x="8966" y="15662"/>
                    <a:pt x="9056" y="15843"/>
                  </a:cubicBezTo>
                  <a:cubicBezTo>
                    <a:pt x="9509" y="16477"/>
                    <a:pt x="10234" y="16930"/>
                    <a:pt x="11049" y="17020"/>
                  </a:cubicBezTo>
                  <a:cubicBezTo>
                    <a:pt x="11049" y="17020"/>
                    <a:pt x="11501" y="17020"/>
                    <a:pt x="11320" y="16839"/>
                  </a:cubicBezTo>
                  <a:cubicBezTo>
                    <a:pt x="10324" y="15662"/>
                    <a:pt x="9690" y="14303"/>
                    <a:pt x="9328" y="12855"/>
                  </a:cubicBezTo>
                  <a:cubicBezTo>
                    <a:pt x="9328" y="12764"/>
                    <a:pt x="9328" y="12673"/>
                    <a:pt x="9328" y="12673"/>
                  </a:cubicBezTo>
                  <a:cubicBezTo>
                    <a:pt x="9328" y="12516"/>
                    <a:pt x="9450" y="12419"/>
                    <a:pt x="9571" y="12419"/>
                  </a:cubicBezTo>
                  <a:cubicBezTo>
                    <a:pt x="9657" y="12419"/>
                    <a:pt x="9743" y="12469"/>
                    <a:pt x="9781" y="12583"/>
                  </a:cubicBezTo>
                  <a:lnTo>
                    <a:pt x="9781" y="12673"/>
                  </a:lnTo>
                  <a:cubicBezTo>
                    <a:pt x="10505" y="13851"/>
                    <a:pt x="11501" y="14847"/>
                    <a:pt x="12679" y="15662"/>
                  </a:cubicBezTo>
                  <a:cubicBezTo>
                    <a:pt x="12739" y="15677"/>
                    <a:pt x="12802" y="15684"/>
                    <a:pt x="12866" y="15684"/>
                  </a:cubicBezTo>
                  <a:cubicBezTo>
                    <a:pt x="13184" y="15684"/>
                    <a:pt x="13524" y="15496"/>
                    <a:pt x="13675" y="15118"/>
                  </a:cubicBezTo>
                  <a:cubicBezTo>
                    <a:pt x="13765" y="14937"/>
                    <a:pt x="13765" y="14575"/>
                    <a:pt x="13584" y="14394"/>
                  </a:cubicBezTo>
                  <a:cubicBezTo>
                    <a:pt x="12045" y="12945"/>
                    <a:pt x="10867" y="11043"/>
                    <a:pt x="10324" y="8961"/>
                  </a:cubicBezTo>
                  <a:cubicBezTo>
                    <a:pt x="9781" y="7330"/>
                    <a:pt x="9781" y="5700"/>
                    <a:pt x="10052" y="4070"/>
                  </a:cubicBezTo>
                  <a:cubicBezTo>
                    <a:pt x="10143" y="3618"/>
                    <a:pt x="10324" y="3165"/>
                    <a:pt x="10505" y="2803"/>
                  </a:cubicBezTo>
                  <a:cubicBezTo>
                    <a:pt x="10867" y="2169"/>
                    <a:pt x="11411" y="1716"/>
                    <a:pt x="10867" y="1444"/>
                  </a:cubicBezTo>
                  <a:cubicBezTo>
                    <a:pt x="10777" y="1422"/>
                    <a:pt x="10681" y="1410"/>
                    <a:pt x="10583" y="1410"/>
                  </a:cubicBezTo>
                  <a:cubicBezTo>
                    <a:pt x="10290" y="1410"/>
                    <a:pt x="9985" y="1512"/>
                    <a:pt x="9781" y="1716"/>
                  </a:cubicBezTo>
                  <a:cubicBezTo>
                    <a:pt x="8785" y="2893"/>
                    <a:pt x="8241" y="4433"/>
                    <a:pt x="8060" y="5972"/>
                  </a:cubicBezTo>
                  <a:cubicBezTo>
                    <a:pt x="7698" y="4161"/>
                    <a:pt x="7698" y="2350"/>
                    <a:pt x="8241" y="629"/>
                  </a:cubicBezTo>
                  <a:cubicBezTo>
                    <a:pt x="8241" y="539"/>
                    <a:pt x="8241" y="448"/>
                    <a:pt x="8241" y="358"/>
                  </a:cubicBezTo>
                  <a:cubicBezTo>
                    <a:pt x="8041" y="117"/>
                    <a:pt x="7752" y="1"/>
                    <a:pt x="7468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6719927" y="1240986"/>
              <a:ext cx="96192" cy="78894"/>
            </a:xfrm>
            <a:custGeom>
              <a:avLst/>
              <a:gdLst/>
              <a:ahLst/>
              <a:cxnLst/>
              <a:rect l="l" t="t" r="r" b="b"/>
              <a:pathLst>
                <a:path w="5344" h="4383" extrusionOk="0">
                  <a:moveTo>
                    <a:pt x="1235" y="0"/>
                  </a:moveTo>
                  <a:cubicBezTo>
                    <a:pt x="948" y="0"/>
                    <a:pt x="652" y="84"/>
                    <a:pt x="453" y="217"/>
                  </a:cubicBezTo>
                  <a:cubicBezTo>
                    <a:pt x="1" y="579"/>
                    <a:pt x="1268" y="760"/>
                    <a:pt x="1631" y="941"/>
                  </a:cubicBezTo>
                  <a:cubicBezTo>
                    <a:pt x="1902" y="1032"/>
                    <a:pt x="2174" y="1213"/>
                    <a:pt x="2446" y="1485"/>
                  </a:cubicBezTo>
                  <a:cubicBezTo>
                    <a:pt x="2808" y="1756"/>
                    <a:pt x="3080" y="2028"/>
                    <a:pt x="3351" y="2390"/>
                  </a:cubicBezTo>
                  <a:cubicBezTo>
                    <a:pt x="3713" y="3024"/>
                    <a:pt x="3985" y="3658"/>
                    <a:pt x="4257" y="4382"/>
                  </a:cubicBezTo>
                  <a:cubicBezTo>
                    <a:pt x="4257" y="4020"/>
                    <a:pt x="4166" y="3658"/>
                    <a:pt x="4076" y="3296"/>
                  </a:cubicBezTo>
                  <a:cubicBezTo>
                    <a:pt x="4076" y="3069"/>
                    <a:pt x="4144" y="3001"/>
                    <a:pt x="4234" y="3001"/>
                  </a:cubicBezTo>
                  <a:cubicBezTo>
                    <a:pt x="4325" y="3001"/>
                    <a:pt x="4438" y="3069"/>
                    <a:pt x="4528" y="3115"/>
                  </a:cubicBezTo>
                  <a:cubicBezTo>
                    <a:pt x="4619" y="3205"/>
                    <a:pt x="4981" y="3567"/>
                    <a:pt x="5253" y="3749"/>
                  </a:cubicBezTo>
                  <a:cubicBezTo>
                    <a:pt x="5253" y="3749"/>
                    <a:pt x="5343" y="3658"/>
                    <a:pt x="5343" y="3658"/>
                  </a:cubicBezTo>
                  <a:cubicBezTo>
                    <a:pt x="4891" y="2934"/>
                    <a:pt x="4347" y="2300"/>
                    <a:pt x="3804" y="1666"/>
                  </a:cubicBezTo>
                  <a:cubicBezTo>
                    <a:pt x="3442" y="1304"/>
                    <a:pt x="3080" y="1032"/>
                    <a:pt x="2808" y="670"/>
                  </a:cubicBezTo>
                  <a:cubicBezTo>
                    <a:pt x="2355" y="398"/>
                    <a:pt x="1993" y="126"/>
                    <a:pt x="1540" y="36"/>
                  </a:cubicBezTo>
                  <a:cubicBezTo>
                    <a:pt x="1443" y="11"/>
                    <a:pt x="1339" y="0"/>
                    <a:pt x="1235" y="0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835667" y="1187922"/>
              <a:ext cx="32616" cy="89568"/>
            </a:xfrm>
            <a:custGeom>
              <a:avLst/>
              <a:gdLst/>
              <a:ahLst/>
              <a:cxnLst/>
              <a:rect l="l" t="t" r="r" b="b"/>
              <a:pathLst>
                <a:path w="1812" h="4976" extrusionOk="0">
                  <a:moveTo>
                    <a:pt x="1038" y="1"/>
                  </a:moveTo>
                  <a:cubicBezTo>
                    <a:pt x="681" y="1"/>
                    <a:pt x="333" y="185"/>
                    <a:pt x="181" y="539"/>
                  </a:cubicBezTo>
                  <a:cubicBezTo>
                    <a:pt x="91" y="1716"/>
                    <a:pt x="0" y="2984"/>
                    <a:pt x="91" y="4161"/>
                  </a:cubicBezTo>
                  <a:cubicBezTo>
                    <a:pt x="181" y="3708"/>
                    <a:pt x="362" y="3165"/>
                    <a:pt x="543" y="2712"/>
                  </a:cubicBezTo>
                  <a:cubicBezTo>
                    <a:pt x="577" y="2612"/>
                    <a:pt x="647" y="2574"/>
                    <a:pt x="722" y="2574"/>
                  </a:cubicBezTo>
                  <a:cubicBezTo>
                    <a:pt x="851" y="2574"/>
                    <a:pt x="996" y="2688"/>
                    <a:pt x="996" y="2803"/>
                  </a:cubicBezTo>
                  <a:cubicBezTo>
                    <a:pt x="1087" y="3527"/>
                    <a:pt x="1177" y="4252"/>
                    <a:pt x="1449" y="4976"/>
                  </a:cubicBezTo>
                  <a:cubicBezTo>
                    <a:pt x="1268" y="3527"/>
                    <a:pt x="1359" y="2078"/>
                    <a:pt x="1811" y="629"/>
                  </a:cubicBezTo>
                  <a:cubicBezTo>
                    <a:pt x="1811" y="539"/>
                    <a:pt x="1811" y="448"/>
                    <a:pt x="1811" y="358"/>
                  </a:cubicBezTo>
                  <a:cubicBezTo>
                    <a:pt x="1611" y="117"/>
                    <a:pt x="1322" y="1"/>
                    <a:pt x="1038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793439" y="1220934"/>
              <a:ext cx="40608" cy="87534"/>
            </a:xfrm>
            <a:custGeom>
              <a:avLst/>
              <a:gdLst/>
              <a:ahLst/>
              <a:cxnLst/>
              <a:rect l="l" t="t" r="r" b="b"/>
              <a:pathLst>
                <a:path w="2256" h="4863" extrusionOk="0">
                  <a:moveTo>
                    <a:pt x="590" y="1"/>
                  </a:moveTo>
                  <a:cubicBezTo>
                    <a:pt x="309" y="1"/>
                    <a:pt x="1" y="282"/>
                    <a:pt x="354" y="1059"/>
                  </a:cubicBezTo>
                  <a:cubicBezTo>
                    <a:pt x="716" y="1874"/>
                    <a:pt x="988" y="2689"/>
                    <a:pt x="1169" y="3595"/>
                  </a:cubicBezTo>
                  <a:cubicBezTo>
                    <a:pt x="1259" y="3865"/>
                    <a:pt x="1349" y="4135"/>
                    <a:pt x="1439" y="4406"/>
                  </a:cubicBezTo>
                  <a:lnTo>
                    <a:pt x="1439" y="4406"/>
                  </a:lnTo>
                  <a:cubicBezTo>
                    <a:pt x="1435" y="3959"/>
                    <a:pt x="1418" y="3550"/>
                    <a:pt x="1350" y="3142"/>
                  </a:cubicBezTo>
                  <a:cubicBezTo>
                    <a:pt x="1350" y="3009"/>
                    <a:pt x="1496" y="2925"/>
                    <a:pt x="1609" y="2925"/>
                  </a:cubicBezTo>
                  <a:cubicBezTo>
                    <a:pt x="1651" y="2925"/>
                    <a:pt x="1688" y="2937"/>
                    <a:pt x="1712" y="2961"/>
                  </a:cubicBezTo>
                  <a:lnTo>
                    <a:pt x="2074" y="3323"/>
                  </a:lnTo>
                  <a:cubicBezTo>
                    <a:pt x="2074" y="3142"/>
                    <a:pt x="2165" y="3051"/>
                    <a:pt x="2256" y="2870"/>
                  </a:cubicBezTo>
                  <a:cubicBezTo>
                    <a:pt x="1984" y="2327"/>
                    <a:pt x="1712" y="1874"/>
                    <a:pt x="1441" y="1331"/>
                  </a:cubicBezTo>
                  <a:cubicBezTo>
                    <a:pt x="1259" y="969"/>
                    <a:pt x="988" y="516"/>
                    <a:pt x="807" y="63"/>
                  </a:cubicBezTo>
                  <a:cubicBezTo>
                    <a:pt x="747" y="23"/>
                    <a:pt x="670" y="1"/>
                    <a:pt x="590" y="1"/>
                  </a:cubicBezTo>
                  <a:close/>
                  <a:moveTo>
                    <a:pt x="1439" y="4406"/>
                  </a:moveTo>
                  <a:cubicBezTo>
                    <a:pt x="1441" y="4553"/>
                    <a:pt x="1441" y="4705"/>
                    <a:pt x="1441" y="4863"/>
                  </a:cubicBezTo>
                  <a:lnTo>
                    <a:pt x="1441" y="4410"/>
                  </a:lnTo>
                  <a:cubicBezTo>
                    <a:pt x="1440" y="4408"/>
                    <a:pt x="1440" y="4407"/>
                    <a:pt x="1439" y="4406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6866627" y="1213842"/>
              <a:ext cx="58698" cy="78336"/>
            </a:xfrm>
            <a:custGeom>
              <a:avLst/>
              <a:gdLst/>
              <a:ahLst/>
              <a:cxnLst/>
              <a:rect l="l" t="t" r="r" b="b"/>
              <a:pathLst>
                <a:path w="3261" h="4352" extrusionOk="0">
                  <a:moveTo>
                    <a:pt x="2266" y="1"/>
                  </a:moveTo>
                  <a:cubicBezTo>
                    <a:pt x="2008" y="1"/>
                    <a:pt x="1774" y="101"/>
                    <a:pt x="1540" y="276"/>
                  </a:cubicBezTo>
                  <a:cubicBezTo>
                    <a:pt x="725" y="1363"/>
                    <a:pt x="182" y="2540"/>
                    <a:pt x="1" y="3898"/>
                  </a:cubicBezTo>
                  <a:lnTo>
                    <a:pt x="91" y="3898"/>
                  </a:lnTo>
                  <a:cubicBezTo>
                    <a:pt x="91" y="3808"/>
                    <a:pt x="91" y="3808"/>
                    <a:pt x="91" y="3808"/>
                  </a:cubicBezTo>
                  <a:cubicBezTo>
                    <a:pt x="363" y="3174"/>
                    <a:pt x="635" y="2540"/>
                    <a:pt x="1087" y="1997"/>
                  </a:cubicBezTo>
                  <a:cubicBezTo>
                    <a:pt x="1122" y="1927"/>
                    <a:pt x="1183" y="1898"/>
                    <a:pt x="1245" y="1898"/>
                  </a:cubicBezTo>
                  <a:cubicBezTo>
                    <a:pt x="1346" y="1898"/>
                    <a:pt x="1450" y="1975"/>
                    <a:pt x="1450" y="2087"/>
                  </a:cubicBezTo>
                  <a:cubicBezTo>
                    <a:pt x="1450" y="2812"/>
                    <a:pt x="1631" y="3536"/>
                    <a:pt x="1721" y="4351"/>
                  </a:cubicBezTo>
                  <a:cubicBezTo>
                    <a:pt x="1721" y="3808"/>
                    <a:pt x="1721" y="3174"/>
                    <a:pt x="1902" y="2630"/>
                  </a:cubicBezTo>
                  <a:cubicBezTo>
                    <a:pt x="1993" y="2178"/>
                    <a:pt x="2174" y="1815"/>
                    <a:pt x="2355" y="1453"/>
                  </a:cubicBezTo>
                  <a:cubicBezTo>
                    <a:pt x="2717" y="729"/>
                    <a:pt x="3261" y="366"/>
                    <a:pt x="2717" y="95"/>
                  </a:cubicBezTo>
                  <a:cubicBezTo>
                    <a:pt x="2557" y="31"/>
                    <a:pt x="2408" y="1"/>
                    <a:pt x="2266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804743" y="1370388"/>
              <a:ext cx="39078" cy="116784"/>
            </a:xfrm>
            <a:custGeom>
              <a:avLst/>
              <a:gdLst/>
              <a:ahLst/>
              <a:cxnLst/>
              <a:rect l="l" t="t" r="r" b="b"/>
              <a:pathLst>
                <a:path w="2171" h="6488" extrusionOk="0">
                  <a:moveTo>
                    <a:pt x="88" y="1"/>
                  </a:moveTo>
                  <a:lnTo>
                    <a:pt x="88" y="1"/>
                  </a:lnTo>
                  <a:cubicBezTo>
                    <a:pt x="179" y="544"/>
                    <a:pt x="269" y="1178"/>
                    <a:pt x="269" y="1812"/>
                  </a:cubicBezTo>
                  <a:cubicBezTo>
                    <a:pt x="360" y="2446"/>
                    <a:pt x="360" y="3080"/>
                    <a:pt x="360" y="3714"/>
                  </a:cubicBezTo>
                  <a:cubicBezTo>
                    <a:pt x="269" y="4257"/>
                    <a:pt x="269" y="4710"/>
                    <a:pt x="179" y="5253"/>
                  </a:cubicBezTo>
                  <a:cubicBezTo>
                    <a:pt x="1" y="6187"/>
                    <a:pt x="325" y="6487"/>
                    <a:pt x="733" y="6487"/>
                  </a:cubicBezTo>
                  <a:cubicBezTo>
                    <a:pt x="1156" y="6487"/>
                    <a:pt x="1670" y="6164"/>
                    <a:pt x="1809" y="5887"/>
                  </a:cubicBezTo>
                  <a:cubicBezTo>
                    <a:pt x="1990" y="5525"/>
                    <a:pt x="2080" y="5163"/>
                    <a:pt x="2080" y="4710"/>
                  </a:cubicBezTo>
                  <a:cubicBezTo>
                    <a:pt x="2080" y="4348"/>
                    <a:pt x="2171" y="3895"/>
                    <a:pt x="2171" y="3442"/>
                  </a:cubicBezTo>
                  <a:cubicBezTo>
                    <a:pt x="2171" y="3080"/>
                    <a:pt x="2171" y="2718"/>
                    <a:pt x="2171" y="2355"/>
                  </a:cubicBezTo>
                  <a:cubicBezTo>
                    <a:pt x="2080" y="2989"/>
                    <a:pt x="1899" y="3623"/>
                    <a:pt x="1537" y="4166"/>
                  </a:cubicBezTo>
                  <a:cubicBezTo>
                    <a:pt x="1492" y="4212"/>
                    <a:pt x="1424" y="4234"/>
                    <a:pt x="1356" y="4234"/>
                  </a:cubicBezTo>
                  <a:cubicBezTo>
                    <a:pt x="1288" y="4234"/>
                    <a:pt x="1220" y="4212"/>
                    <a:pt x="1175" y="4166"/>
                  </a:cubicBezTo>
                  <a:cubicBezTo>
                    <a:pt x="631" y="2899"/>
                    <a:pt x="541" y="1269"/>
                    <a:pt x="88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6855215" y="1391592"/>
              <a:ext cx="110862" cy="99450"/>
            </a:xfrm>
            <a:custGeom>
              <a:avLst/>
              <a:gdLst/>
              <a:ahLst/>
              <a:cxnLst/>
              <a:rect l="l" t="t" r="r" b="b"/>
              <a:pathLst>
                <a:path w="6159" h="5525" extrusionOk="0">
                  <a:moveTo>
                    <a:pt x="1540" y="0"/>
                  </a:moveTo>
                  <a:cubicBezTo>
                    <a:pt x="1540" y="906"/>
                    <a:pt x="1631" y="1902"/>
                    <a:pt x="1721" y="2807"/>
                  </a:cubicBezTo>
                  <a:cubicBezTo>
                    <a:pt x="1721" y="2919"/>
                    <a:pt x="1618" y="2997"/>
                    <a:pt x="1517" y="2997"/>
                  </a:cubicBezTo>
                  <a:cubicBezTo>
                    <a:pt x="1455" y="2997"/>
                    <a:pt x="1394" y="2967"/>
                    <a:pt x="1359" y="2898"/>
                  </a:cubicBezTo>
                  <a:cubicBezTo>
                    <a:pt x="816" y="2445"/>
                    <a:pt x="363" y="1902"/>
                    <a:pt x="1" y="1178"/>
                  </a:cubicBezTo>
                  <a:lnTo>
                    <a:pt x="1" y="1178"/>
                  </a:lnTo>
                  <a:cubicBezTo>
                    <a:pt x="273" y="1721"/>
                    <a:pt x="454" y="2264"/>
                    <a:pt x="725" y="2717"/>
                  </a:cubicBezTo>
                  <a:cubicBezTo>
                    <a:pt x="816" y="3079"/>
                    <a:pt x="997" y="3532"/>
                    <a:pt x="1178" y="3894"/>
                  </a:cubicBezTo>
                  <a:cubicBezTo>
                    <a:pt x="1269" y="4075"/>
                    <a:pt x="1359" y="4256"/>
                    <a:pt x="1450" y="4437"/>
                  </a:cubicBezTo>
                  <a:cubicBezTo>
                    <a:pt x="1993" y="5071"/>
                    <a:pt x="2718" y="5524"/>
                    <a:pt x="3442" y="5524"/>
                  </a:cubicBezTo>
                  <a:cubicBezTo>
                    <a:pt x="3442" y="5524"/>
                    <a:pt x="3895" y="5524"/>
                    <a:pt x="3804" y="5433"/>
                  </a:cubicBezTo>
                  <a:cubicBezTo>
                    <a:pt x="2808" y="4256"/>
                    <a:pt x="2084" y="2898"/>
                    <a:pt x="1812" y="1358"/>
                  </a:cubicBezTo>
                  <a:cubicBezTo>
                    <a:pt x="1721" y="1358"/>
                    <a:pt x="1721" y="1268"/>
                    <a:pt x="1812" y="1177"/>
                  </a:cubicBezTo>
                  <a:cubicBezTo>
                    <a:pt x="1812" y="1019"/>
                    <a:pt x="1934" y="923"/>
                    <a:pt x="2037" y="923"/>
                  </a:cubicBezTo>
                  <a:cubicBezTo>
                    <a:pt x="2111" y="923"/>
                    <a:pt x="2174" y="973"/>
                    <a:pt x="2174" y="1087"/>
                  </a:cubicBezTo>
                  <a:lnTo>
                    <a:pt x="2174" y="1268"/>
                  </a:lnTo>
                  <a:cubicBezTo>
                    <a:pt x="2989" y="2445"/>
                    <a:pt x="3985" y="3441"/>
                    <a:pt x="5163" y="4256"/>
                  </a:cubicBezTo>
                  <a:cubicBezTo>
                    <a:pt x="5223" y="4271"/>
                    <a:pt x="5286" y="4279"/>
                    <a:pt x="5349" y="4279"/>
                  </a:cubicBezTo>
                  <a:cubicBezTo>
                    <a:pt x="5666" y="4279"/>
                    <a:pt x="5993" y="4090"/>
                    <a:pt x="6068" y="3713"/>
                  </a:cubicBezTo>
                  <a:cubicBezTo>
                    <a:pt x="6159" y="3532"/>
                    <a:pt x="6159" y="3260"/>
                    <a:pt x="6068" y="3079"/>
                  </a:cubicBezTo>
                  <a:cubicBezTo>
                    <a:pt x="5525" y="2536"/>
                    <a:pt x="5072" y="1992"/>
                    <a:pt x="4619" y="1358"/>
                  </a:cubicBezTo>
                  <a:lnTo>
                    <a:pt x="4619" y="1358"/>
                  </a:lnTo>
                  <a:cubicBezTo>
                    <a:pt x="4710" y="1721"/>
                    <a:pt x="4800" y="1992"/>
                    <a:pt x="4800" y="2355"/>
                  </a:cubicBezTo>
                  <a:cubicBezTo>
                    <a:pt x="4800" y="2487"/>
                    <a:pt x="4703" y="2571"/>
                    <a:pt x="4580" y="2571"/>
                  </a:cubicBezTo>
                  <a:cubicBezTo>
                    <a:pt x="4535" y="2571"/>
                    <a:pt x="4487" y="2560"/>
                    <a:pt x="4438" y="2536"/>
                  </a:cubicBezTo>
                  <a:cubicBezTo>
                    <a:pt x="3351" y="1902"/>
                    <a:pt x="2355" y="1087"/>
                    <a:pt x="1540" y="0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6728081" y="1249770"/>
              <a:ext cx="92934" cy="227808"/>
            </a:xfrm>
            <a:custGeom>
              <a:avLst/>
              <a:gdLst/>
              <a:ahLst/>
              <a:cxnLst/>
              <a:rect l="l" t="t" r="r" b="b"/>
              <a:pathLst>
                <a:path w="5163" h="12656" extrusionOk="0">
                  <a:moveTo>
                    <a:pt x="91" y="1"/>
                  </a:moveTo>
                  <a:cubicBezTo>
                    <a:pt x="0" y="1"/>
                    <a:pt x="0" y="91"/>
                    <a:pt x="91" y="91"/>
                  </a:cubicBezTo>
                  <a:cubicBezTo>
                    <a:pt x="1087" y="453"/>
                    <a:pt x="1993" y="1178"/>
                    <a:pt x="2717" y="1993"/>
                  </a:cubicBezTo>
                  <a:cubicBezTo>
                    <a:pt x="3260" y="2898"/>
                    <a:pt x="3623" y="3804"/>
                    <a:pt x="3804" y="4800"/>
                  </a:cubicBezTo>
                  <a:cubicBezTo>
                    <a:pt x="4528" y="7336"/>
                    <a:pt x="4709" y="9962"/>
                    <a:pt x="4347" y="12588"/>
                  </a:cubicBezTo>
                  <a:cubicBezTo>
                    <a:pt x="4347" y="12633"/>
                    <a:pt x="4370" y="12656"/>
                    <a:pt x="4392" y="12656"/>
                  </a:cubicBezTo>
                  <a:cubicBezTo>
                    <a:pt x="4415" y="12656"/>
                    <a:pt x="4438" y="12633"/>
                    <a:pt x="4438" y="12588"/>
                  </a:cubicBezTo>
                  <a:cubicBezTo>
                    <a:pt x="5162" y="9871"/>
                    <a:pt x="5162" y="6973"/>
                    <a:pt x="4257" y="4257"/>
                  </a:cubicBezTo>
                  <a:cubicBezTo>
                    <a:pt x="3623" y="2264"/>
                    <a:pt x="2264" y="363"/>
                    <a:pt x="91" y="1"/>
                  </a:cubicBezTo>
                  <a:close/>
                </a:path>
              </a:pathLst>
            </a:custGeom>
            <a:solidFill>
              <a:srgbClr val="E99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6866627" y="1231122"/>
              <a:ext cx="101088" cy="219168"/>
            </a:xfrm>
            <a:custGeom>
              <a:avLst/>
              <a:gdLst/>
              <a:ahLst/>
              <a:cxnLst/>
              <a:rect l="l" t="t" r="r" b="b"/>
              <a:pathLst>
                <a:path w="5616" h="12176" extrusionOk="0">
                  <a:moveTo>
                    <a:pt x="2600" y="0"/>
                  </a:moveTo>
                  <a:cubicBezTo>
                    <a:pt x="2587" y="0"/>
                    <a:pt x="2567" y="10"/>
                    <a:pt x="2536" y="40"/>
                  </a:cubicBezTo>
                  <a:cubicBezTo>
                    <a:pt x="1" y="3934"/>
                    <a:pt x="2536" y="9277"/>
                    <a:pt x="5434" y="12175"/>
                  </a:cubicBezTo>
                  <a:cubicBezTo>
                    <a:pt x="5525" y="12175"/>
                    <a:pt x="5615" y="12085"/>
                    <a:pt x="5615" y="11994"/>
                  </a:cubicBezTo>
                  <a:cubicBezTo>
                    <a:pt x="2899" y="9006"/>
                    <a:pt x="906" y="3844"/>
                    <a:pt x="2627" y="40"/>
                  </a:cubicBezTo>
                  <a:cubicBezTo>
                    <a:pt x="2627" y="40"/>
                    <a:pt x="2627" y="0"/>
                    <a:pt x="2600" y="0"/>
                  </a:cubicBezTo>
                  <a:close/>
                </a:path>
              </a:pathLst>
            </a:custGeom>
            <a:solidFill>
              <a:srgbClr val="E99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850337" y="1199640"/>
              <a:ext cx="44028" cy="112158"/>
            </a:xfrm>
            <a:custGeom>
              <a:avLst/>
              <a:gdLst/>
              <a:ahLst/>
              <a:cxnLst/>
              <a:rect l="l" t="t" r="r" b="b"/>
              <a:pathLst>
                <a:path w="2446" h="6231" extrusionOk="0">
                  <a:moveTo>
                    <a:pt x="860" y="1"/>
                  </a:moveTo>
                  <a:cubicBezTo>
                    <a:pt x="838" y="1"/>
                    <a:pt x="815" y="24"/>
                    <a:pt x="815" y="69"/>
                  </a:cubicBezTo>
                  <a:cubicBezTo>
                    <a:pt x="91" y="1971"/>
                    <a:pt x="0" y="4144"/>
                    <a:pt x="634" y="6136"/>
                  </a:cubicBezTo>
                  <a:cubicBezTo>
                    <a:pt x="634" y="6200"/>
                    <a:pt x="680" y="6230"/>
                    <a:pt x="738" y="6230"/>
                  </a:cubicBezTo>
                  <a:cubicBezTo>
                    <a:pt x="845" y="6230"/>
                    <a:pt x="996" y="6130"/>
                    <a:pt x="996" y="5955"/>
                  </a:cubicBezTo>
                  <a:cubicBezTo>
                    <a:pt x="1087" y="4325"/>
                    <a:pt x="1630" y="2695"/>
                    <a:pt x="2445" y="1246"/>
                  </a:cubicBezTo>
                  <a:cubicBezTo>
                    <a:pt x="2445" y="1246"/>
                    <a:pt x="2445" y="1155"/>
                    <a:pt x="2445" y="1155"/>
                  </a:cubicBezTo>
                  <a:cubicBezTo>
                    <a:pt x="1540" y="2152"/>
                    <a:pt x="996" y="3510"/>
                    <a:pt x="815" y="4868"/>
                  </a:cubicBezTo>
                  <a:cubicBezTo>
                    <a:pt x="544" y="3238"/>
                    <a:pt x="544" y="1608"/>
                    <a:pt x="906" y="69"/>
                  </a:cubicBezTo>
                  <a:cubicBezTo>
                    <a:pt x="906" y="24"/>
                    <a:pt x="883" y="1"/>
                    <a:pt x="860" y="1"/>
                  </a:cubicBezTo>
                  <a:close/>
                </a:path>
              </a:pathLst>
            </a:custGeom>
            <a:solidFill>
              <a:srgbClr val="E99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811205" y="1198020"/>
              <a:ext cx="30996" cy="83412"/>
            </a:xfrm>
            <a:custGeom>
              <a:avLst/>
              <a:gdLst/>
              <a:ahLst/>
              <a:cxnLst/>
              <a:rect l="l" t="t" r="r" b="b"/>
              <a:pathLst>
                <a:path w="1722" h="4634" extrusionOk="0">
                  <a:moveTo>
                    <a:pt x="1631" y="0"/>
                  </a:moveTo>
                  <a:cubicBezTo>
                    <a:pt x="1586" y="0"/>
                    <a:pt x="1540" y="23"/>
                    <a:pt x="1540" y="68"/>
                  </a:cubicBezTo>
                  <a:cubicBezTo>
                    <a:pt x="1359" y="702"/>
                    <a:pt x="1269" y="1336"/>
                    <a:pt x="1269" y="2061"/>
                  </a:cubicBezTo>
                  <a:cubicBezTo>
                    <a:pt x="1269" y="2694"/>
                    <a:pt x="1359" y="3419"/>
                    <a:pt x="1269" y="4053"/>
                  </a:cubicBezTo>
                  <a:cubicBezTo>
                    <a:pt x="1178" y="3872"/>
                    <a:pt x="1087" y="3600"/>
                    <a:pt x="906" y="3328"/>
                  </a:cubicBezTo>
                  <a:cubicBezTo>
                    <a:pt x="725" y="2785"/>
                    <a:pt x="363" y="2332"/>
                    <a:pt x="91" y="1789"/>
                  </a:cubicBezTo>
                  <a:cubicBezTo>
                    <a:pt x="91" y="1759"/>
                    <a:pt x="81" y="1749"/>
                    <a:pt x="68" y="1749"/>
                  </a:cubicBezTo>
                  <a:cubicBezTo>
                    <a:pt x="41" y="1749"/>
                    <a:pt x="1" y="1789"/>
                    <a:pt x="1" y="1789"/>
                  </a:cubicBezTo>
                  <a:cubicBezTo>
                    <a:pt x="182" y="2785"/>
                    <a:pt x="635" y="3781"/>
                    <a:pt x="1359" y="4596"/>
                  </a:cubicBezTo>
                  <a:cubicBezTo>
                    <a:pt x="1386" y="4623"/>
                    <a:pt x="1412" y="4634"/>
                    <a:pt x="1436" y="4634"/>
                  </a:cubicBezTo>
                  <a:cubicBezTo>
                    <a:pt x="1495" y="4634"/>
                    <a:pt x="1540" y="4570"/>
                    <a:pt x="1540" y="4506"/>
                  </a:cubicBezTo>
                  <a:cubicBezTo>
                    <a:pt x="1631" y="3872"/>
                    <a:pt x="1631" y="3238"/>
                    <a:pt x="1631" y="2604"/>
                  </a:cubicBezTo>
                  <a:cubicBezTo>
                    <a:pt x="1721" y="1698"/>
                    <a:pt x="1721" y="883"/>
                    <a:pt x="1721" y="68"/>
                  </a:cubicBezTo>
                  <a:cubicBezTo>
                    <a:pt x="1721" y="23"/>
                    <a:pt x="1676" y="0"/>
                    <a:pt x="1631" y="0"/>
                  </a:cubicBezTo>
                  <a:close/>
                </a:path>
              </a:pathLst>
            </a:custGeom>
            <a:solidFill>
              <a:srgbClr val="E99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741113" y="1235100"/>
              <a:ext cx="84780" cy="84366"/>
            </a:xfrm>
            <a:custGeom>
              <a:avLst/>
              <a:gdLst/>
              <a:ahLst/>
              <a:cxnLst/>
              <a:rect l="l" t="t" r="r" b="b"/>
              <a:pathLst>
                <a:path w="4710" h="4687" extrusionOk="0">
                  <a:moveTo>
                    <a:pt x="3170" y="1"/>
                  </a:moveTo>
                  <a:lnTo>
                    <a:pt x="3170" y="1"/>
                  </a:lnTo>
                  <a:cubicBezTo>
                    <a:pt x="3714" y="1359"/>
                    <a:pt x="4076" y="2717"/>
                    <a:pt x="4348" y="4076"/>
                  </a:cubicBezTo>
                  <a:cubicBezTo>
                    <a:pt x="3351" y="2536"/>
                    <a:pt x="2084" y="725"/>
                    <a:pt x="182" y="272"/>
                  </a:cubicBezTo>
                  <a:cubicBezTo>
                    <a:pt x="91" y="272"/>
                    <a:pt x="1" y="363"/>
                    <a:pt x="91" y="453"/>
                  </a:cubicBezTo>
                  <a:cubicBezTo>
                    <a:pt x="1812" y="1631"/>
                    <a:pt x="3261" y="2989"/>
                    <a:pt x="4529" y="4619"/>
                  </a:cubicBezTo>
                  <a:cubicBezTo>
                    <a:pt x="4529" y="4664"/>
                    <a:pt x="4574" y="4687"/>
                    <a:pt x="4619" y="4687"/>
                  </a:cubicBezTo>
                  <a:cubicBezTo>
                    <a:pt x="4665" y="4687"/>
                    <a:pt x="4710" y="4664"/>
                    <a:pt x="4710" y="4619"/>
                  </a:cubicBezTo>
                  <a:cubicBezTo>
                    <a:pt x="4529" y="2989"/>
                    <a:pt x="3985" y="1359"/>
                    <a:pt x="3170" y="1"/>
                  </a:cubicBezTo>
                  <a:close/>
                </a:path>
              </a:pathLst>
            </a:custGeom>
            <a:solidFill>
              <a:srgbClr val="E99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881297" y="1400718"/>
              <a:ext cx="68166" cy="90324"/>
            </a:xfrm>
            <a:custGeom>
              <a:avLst/>
              <a:gdLst/>
              <a:ahLst/>
              <a:cxnLst/>
              <a:rect l="l" t="t" r="r" b="b"/>
              <a:pathLst>
                <a:path w="3787" h="5018" extrusionOk="0">
                  <a:moveTo>
                    <a:pt x="221" y="1"/>
                  </a:moveTo>
                  <a:cubicBezTo>
                    <a:pt x="98" y="1"/>
                    <a:pt x="1" y="85"/>
                    <a:pt x="1" y="217"/>
                  </a:cubicBezTo>
                  <a:cubicBezTo>
                    <a:pt x="182" y="2029"/>
                    <a:pt x="997" y="3749"/>
                    <a:pt x="2355" y="5017"/>
                  </a:cubicBezTo>
                  <a:lnTo>
                    <a:pt x="2446" y="5017"/>
                  </a:lnTo>
                  <a:cubicBezTo>
                    <a:pt x="2174" y="4383"/>
                    <a:pt x="1631" y="3749"/>
                    <a:pt x="1269" y="3115"/>
                  </a:cubicBezTo>
                  <a:cubicBezTo>
                    <a:pt x="906" y="2391"/>
                    <a:pt x="635" y="1576"/>
                    <a:pt x="544" y="851"/>
                  </a:cubicBezTo>
                  <a:lnTo>
                    <a:pt x="544" y="851"/>
                  </a:lnTo>
                  <a:cubicBezTo>
                    <a:pt x="1269" y="2029"/>
                    <a:pt x="2355" y="3025"/>
                    <a:pt x="3623" y="3749"/>
                  </a:cubicBezTo>
                  <a:cubicBezTo>
                    <a:pt x="3640" y="3767"/>
                    <a:pt x="3658" y="3774"/>
                    <a:pt x="3674" y="3774"/>
                  </a:cubicBezTo>
                  <a:cubicBezTo>
                    <a:pt x="3742" y="3774"/>
                    <a:pt x="3787" y="3641"/>
                    <a:pt x="3714" y="3568"/>
                  </a:cubicBezTo>
                  <a:cubicBezTo>
                    <a:pt x="2536" y="2481"/>
                    <a:pt x="1359" y="1304"/>
                    <a:pt x="363" y="36"/>
                  </a:cubicBezTo>
                  <a:cubicBezTo>
                    <a:pt x="314" y="12"/>
                    <a:pt x="266" y="1"/>
                    <a:pt x="221" y="1"/>
                  </a:cubicBezTo>
                  <a:close/>
                </a:path>
              </a:pathLst>
            </a:custGeom>
            <a:solidFill>
              <a:srgbClr val="E99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840545" y="1395840"/>
              <a:ext cx="45126" cy="77994"/>
            </a:xfrm>
            <a:custGeom>
              <a:avLst/>
              <a:gdLst/>
              <a:ahLst/>
              <a:cxnLst/>
              <a:rect l="l" t="t" r="r" b="b"/>
              <a:pathLst>
                <a:path w="2507" h="4333" extrusionOk="0">
                  <a:moveTo>
                    <a:pt x="221" y="0"/>
                  </a:moveTo>
                  <a:cubicBezTo>
                    <a:pt x="98" y="0"/>
                    <a:pt x="1" y="84"/>
                    <a:pt x="1" y="217"/>
                  </a:cubicBezTo>
                  <a:cubicBezTo>
                    <a:pt x="1" y="1575"/>
                    <a:pt x="91" y="2843"/>
                    <a:pt x="1" y="4111"/>
                  </a:cubicBezTo>
                  <a:cubicBezTo>
                    <a:pt x="272" y="3024"/>
                    <a:pt x="454" y="1937"/>
                    <a:pt x="363" y="760"/>
                  </a:cubicBezTo>
                  <a:lnTo>
                    <a:pt x="363" y="760"/>
                  </a:lnTo>
                  <a:cubicBezTo>
                    <a:pt x="725" y="1213"/>
                    <a:pt x="997" y="1756"/>
                    <a:pt x="1178" y="2300"/>
                  </a:cubicBezTo>
                  <a:cubicBezTo>
                    <a:pt x="1540" y="3024"/>
                    <a:pt x="1903" y="3658"/>
                    <a:pt x="2355" y="4292"/>
                  </a:cubicBezTo>
                  <a:cubicBezTo>
                    <a:pt x="2355" y="4322"/>
                    <a:pt x="2375" y="4332"/>
                    <a:pt x="2399" y="4332"/>
                  </a:cubicBezTo>
                  <a:cubicBezTo>
                    <a:pt x="2446" y="4332"/>
                    <a:pt x="2506" y="4292"/>
                    <a:pt x="2446" y="4292"/>
                  </a:cubicBezTo>
                  <a:cubicBezTo>
                    <a:pt x="2174" y="3386"/>
                    <a:pt x="1903" y="2481"/>
                    <a:pt x="1450" y="1666"/>
                  </a:cubicBezTo>
                  <a:cubicBezTo>
                    <a:pt x="1269" y="1032"/>
                    <a:pt x="816" y="488"/>
                    <a:pt x="363" y="36"/>
                  </a:cubicBezTo>
                  <a:cubicBezTo>
                    <a:pt x="315" y="11"/>
                    <a:pt x="266" y="0"/>
                    <a:pt x="221" y="0"/>
                  </a:cubicBezTo>
                  <a:close/>
                </a:path>
              </a:pathLst>
            </a:custGeom>
            <a:solidFill>
              <a:srgbClr val="E99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5500661" y="1661015"/>
              <a:ext cx="2666754" cy="2730276"/>
            </a:xfrm>
            <a:custGeom>
              <a:avLst/>
              <a:gdLst/>
              <a:ahLst/>
              <a:cxnLst/>
              <a:rect l="l" t="t" r="r" b="b"/>
              <a:pathLst>
                <a:path w="148153" h="151682" extrusionOk="0">
                  <a:moveTo>
                    <a:pt x="95420" y="0"/>
                  </a:moveTo>
                  <a:cubicBezTo>
                    <a:pt x="91597" y="0"/>
                    <a:pt x="87817" y="845"/>
                    <a:pt x="84310" y="2510"/>
                  </a:cubicBezTo>
                  <a:cubicBezTo>
                    <a:pt x="78786" y="5226"/>
                    <a:pt x="75888" y="11022"/>
                    <a:pt x="74710" y="17180"/>
                  </a:cubicBezTo>
                  <a:cubicBezTo>
                    <a:pt x="74258" y="18176"/>
                    <a:pt x="73805" y="19082"/>
                    <a:pt x="73352" y="20078"/>
                  </a:cubicBezTo>
                  <a:cubicBezTo>
                    <a:pt x="72899" y="21074"/>
                    <a:pt x="71903" y="21798"/>
                    <a:pt x="70817" y="21798"/>
                  </a:cubicBezTo>
                  <a:cubicBezTo>
                    <a:pt x="70002" y="21436"/>
                    <a:pt x="69277" y="20802"/>
                    <a:pt x="68553" y="20168"/>
                  </a:cubicBezTo>
                  <a:cubicBezTo>
                    <a:pt x="68038" y="19860"/>
                    <a:pt x="67408" y="19697"/>
                    <a:pt x="66776" y="19697"/>
                  </a:cubicBezTo>
                  <a:cubicBezTo>
                    <a:pt x="66295" y="19697"/>
                    <a:pt x="65814" y="19792"/>
                    <a:pt x="65383" y="19987"/>
                  </a:cubicBezTo>
                  <a:cubicBezTo>
                    <a:pt x="64827" y="20265"/>
                    <a:pt x="64218" y="20397"/>
                    <a:pt x="63606" y="20397"/>
                  </a:cubicBezTo>
                  <a:cubicBezTo>
                    <a:pt x="62624" y="20397"/>
                    <a:pt x="61637" y="20058"/>
                    <a:pt x="60855" y="19444"/>
                  </a:cubicBezTo>
                  <a:cubicBezTo>
                    <a:pt x="60040" y="18901"/>
                    <a:pt x="59225" y="18357"/>
                    <a:pt x="58410" y="17904"/>
                  </a:cubicBezTo>
                  <a:cubicBezTo>
                    <a:pt x="56733" y="16926"/>
                    <a:pt x="54084" y="15354"/>
                    <a:pt x="51755" y="15354"/>
                  </a:cubicBezTo>
                  <a:cubicBezTo>
                    <a:pt x="51067" y="15354"/>
                    <a:pt x="50406" y="15491"/>
                    <a:pt x="49807" y="15822"/>
                  </a:cubicBezTo>
                  <a:cubicBezTo>
                    <a:pt x="46270" y="13770"/>
                    <a:pt x="42291" y="12658"/>
                    <a:pt x="38259" y="12658"/>
                  </a:cubicBezTo>
                  <a:cubicBezTo>
                    <a:pt x="37129" y="12658"/>
                    <a:pt x="35995" y="12745"/>
                    <a:pt x="34865" y="12924"/>
                  </a:cubicBezTo>
                  <a:cubicBezTo>
                    <a:pt x="29070" y="13829"/>
                    <a:pt x="23546" y="17180"/>
                    <a:pt x="19018" y="20802"/>
                  </a:cubicBezTo>
                  <a:cubicBezTo>
                    <a:pt x="14490" y="24515"/>
                    <a:pt x="10777" y="29043"/>
                    <a:pt x="8060" y="34205"/>
                  </a:cubicBezTo>
                  <a:cubicBezTo>
                    <a:pt x="5162" y="39729"/>
                    <a:pt x="3804" y="45977"/>
                    <a:pt x="2898" y="52135"/>
                  </a:cubicBezTo>
                  <a:cubicBezTo>
                    <a:pt x="2446" y="55305"/>
                    <a:pt x="2627" y="58474"/>
                    <a:pt x="2446" y="61644"/>
                  </a:cubicBezTo>
                  <a:cubicBezTo>
                    <a:pt x="2174" y="65085"/>
                    <a:pt x="1721" y="68435"/>
                    <a:pt x="1087" y="71786"/>
                  </a:cubicBezTo>
                  <a:cubicBezTo>
                    <a:pt x="635" y="73416"/>
                    <a:pt x="816" y="75046"/>
                    <a:pt x="1540" y="76495"/>
                  </a:cubicBezTo>
                  <a:cubicBezTo>
                    <a:pt x="997" y="77763"/>
                    <a:pt x="635" y="79031"/>
                    <a:pt x="544" y="80389"/>
                  </a:cubicBezTo>
                  <a:cubicBezTo>
                    <a:pt x="544" y="81838"/>
                    <a:pt x="906" y="83287"/>
                    <a:pt x="1540" y="84555"/>
                  </a:cubicBezTo>
                  <a:cubicBezTo>
                    <a:pt x="1087" y="85189"/>
                    <a:pt x="816" y="85913"/>
                    <a:pt x="816" y="86728"/>
                  </a:cubicBezTo>
                  <a:cubicBezTo>
                    <a:pt x="725" y="87634"/>
                    <a:pt x="1087" y="88539"/>
                    <a:pt x="1812" y="89264"/>
                  </a:cubicBezTo>
                  <a:cubicBezTo>
                    <a:pt x="1" y="92162"/>
                    <a:pt x="635" y="95874"/>
                    <a:pt x="3261" y="98048"/>
                  </a:cubicBezTo>
                  <a:cubicBezTo>
                    <a:pt x="3804" y="98501"/>
                    <a:pt x="4528" y="98772"/>
                    <a:pt x="5162" y="98772"/>
                  </a:cubicBezTo>
                  <a:cubicBezTo>
                    <a:pt x="5162" y="99406"/>
                    <a:pt x="5253" y="99949"/>
                    <a:pt x="5344" y="100493"/>
                  </a:cubicBezTo>
                  <a:cubicBezTo>
                    <a:pt x="5796" y="102032"/>
                    <a:pt x="6611" y="103391"/>
                    <a:pt x="7698" y="104568"/>
                  </a:cubicBezTo>
                  <a:cubicBezTo>
                    <a:pt x="9056" y="106379"/>
                    <a:pt x="10415" y="108281"/>
                    <a:pt x="11864" y="110092"/>
                  </a:cubicBezTo>
                  <a:cubicBezTo>
                    <a:pt x="20376" y="120868"/>
                    <a:pt x="33507" y="128475"/>
                    <a:pt x="45642" y="134542"/>
                  </a:cubicBezTo>
                  <a:cubicBezTo>
                    <a:pt x="49354" y="136444"/>
                    <a:pt x="53158" y="138165"/>
                    <a:pt x="57052" y="139614"/>
                  </a:cubicBezTo>
                  <a:cubicBezTo>
                    <a:pt x="61399" y="141334"/>
                    <a:pt x="65926" y="142783"/>
                    <a:pt x="70454" y="144051"/>
                  </a:cubicBezTo>
                  <a:cubicBezTo>
                    <a:pt x="73624" y="144957"/>
                    <a:pt x="76884" y="145862"/>
                    <a:pt x="80144" y="146677"/>
                  </a:cubicBezTo>
                  <a:cubicBezTo>
                    <a:pt x="80687" y="147492"/>
                    <a:pt x="81502" y="148126"/>
                    <a:pt x="82408" y="148307"/>
                  </a:cubicBezTo>
                  <a:cubicBezTo>
                    <a:pt x="82781" y="148431"/>
                    <a:pt x="83154" y="148492"/>
                    <a:pt x="83519" y="148492"/>
                  </a:cubicBezTo>
                  <a:cubicBezTo>
                    <a:pt x="84219" y="148492"/>
                    <a:pt x="84892" y="148271"/>
                    <a:pt x="85487" y="147854"/>
                  </a:cubicBezTo>
                  <a:cubicBezTo>
                    <a:pt x="86863" y="149316"/>
                    <a:pt x="88729" y="150125"/>
                    <a:pt x="90620" y="150125"/>
                  </a:cubicBezTo>
                  <a:cubicBezTo>
                    <a:pt x="90720" y="150125"/>
                    <a:pt x="90820" y="150123"/>
                    <a:pt x="90920" y="150118"/>
                  </a:cubicBezTo>
                  <a:cubicBezTo>
                    <a:pt x="92279" y="150118"/>
                    <a:pt x="93637" y="149847"/>
                    <a:pt x="94905" y="149213"/>
                  </a:cubicBezTo>
                  <a:cubicBezTo>
                    <a:pt x="95837" y="149912"/>
                    <a:pt x="96958" y="150274"/>
                    <a:pt x="98096" y="150274"/>
                  </a:cubicBezTo>
                  <a:cubicBezTo>
                    <a:pt x="98727" y="150274"/>
                    <a:pt x="99363" y="150163"/>
                    <a:pt x="99976" y="149937"/>
                  </a:cubicBezTo>
                  <a:cubicBezTo>
                    <a:pt x="101305" y="151178"/>
                    <a:pt x="102937" y="151681"/>
                    <a:pt x="104672" y="151681"/>
                  </a:cubicBezTo>
                  <a:cubicBezTo>
                    <a:pt x="106483" y="151681"/>
                    <a:pt x="108405" y="151132"/>
                    <a:pt x="110209" y="150299"/>
                  </a:cubicBezTo>
                  <a:cubicBezTo>
                    <a:pt x="111260" y="150846"/>
                    <a:pt x="112389" y="151119"/>
                    <a:pt x="113515" y="151119"/>
                  </a:cubicBezTo>
                  <a:cubicBezTo>
                    <a:pt x="114814" y="151119"/>
                    <a:pt x="116108" y="150755"/>
                    <a:pt x="117272" y="150028"/>
                  </a:cubicBezTo>
                  <a:cubicBezTo>
                    <a:pt x="118374" y="150487"/>
                    <a:pt x="119546" y="150696"/>
                    <a:pt x="120746" y="150696"/>
                  </a:cubicBezTo>
                  <a:cubicBezTo>
                    <a:pt x="124281" y="150696"/>
                    <a:pt x="128063" y="148884"/>
                    <a:pt x="131037" y="146315"/>
                  </a:cubicBezTo>
                  <a:cubicBezTo>
                    <a:pt x="133754" y="146224"/>
                    <a:pt x="136290" y="145047"/>
                    <a:pt x="138010" y="143055"/>
                  </a:cubicBezTo>
                  <a:cubicBezTo>
                    <a:pt x="140455" y="142149"/>
                    <a:pt x="142357" y="140248"/>
                    <a:pt x="143262" y="137802"/>
                  </a:cubicBezTo>
                  <a:cubicBezTo>
                    <a:pt x="144621" y="136897"/>
                    <a:pt x="145345" y="135357"/>
                    <a:pt x="145345" y="133727"/>
                  </a:cubicBezTo>
                  <a:cubicBezTo>
                    <a:pt x="145345" y="133365"/>
                    <a:pt x="145255" y="132912"/>
                    <a:pt x="145074" y="132550"/>
                  </a:cubicBezTo>
                  <a:cubicBezTo>
                    <a:pt x="145889" y="131192"/>
                    <a:pt x="146432" y="129652"/>
                    <a:pt x="146794" y="128022"/>
                  </a:cubicBezTo>
                  <a:cubicBezTo>
                    <a:pt x="147881" y="123223"/>
                    <a:pt x="148153" y="118152"/>
                    <a:pt x="147519" y="113261"/>
                  </a:cubicBezTo>
                  <a:cubicBezTo>
                    <a:pt x="146975" y="108281"/>
                    <a:pt x="146070" y="103481"/>
                    <a:pt x="144711" y="98772"/>
                  </a:cubicBezTo>
                  <a:cubicBezTo>
                    <a:pt x="143987" y="96508"/>
                    <a:pt x="143172" y="94244"/>
                    <a:pt x="142266" y="92071"/>
                  </a:cubicBezTo>
                  <a:cubicBezTo>
                    <a:pt x="141723" y="90894"/>
                    <a:pt x="140999" y="89807"/>
                    <a:pt x="140183" y="88720"/>
                  </a:cubicBezTo>
                  <a:lnTo>
                    <a:pt x="140183" y="85370"/>
                  </a:lnTo>
                  <a:cubicBezTo>
                    <a:pt x="140183" y="81114"/>
                    <a:pt x="139821" y="76767"/>
                    <a:pt x="139187" y="72601"/>
                  </a:cubicBezTo>
                  <a:cubicBezTo>
                    <a:pt x="138463" y="68526"/>
                    <a:pt x="137195" y="64541"/>
                    <a:pt x="135475" y="60829"/>
                  </a:cubicBezTo>
                  <a:cubicBezTo>
                    <a:pt x="134659" y="59108"/>
                    <a:pt x="133573" y="57659"/>
                    <a:pt x="132124" y="56391"/>
                  </a:cubicBezTo>
                  <a:cubicBezTo>
                    <a:pt x="132305" y="56029"/>
                    <a:pt x="132305" y="55667"/>
                    <a:pt x="132305" y="55305"/>
                  </a:cubicBezTo>
                  <a:cubicBezTo>
                    <a:pt x="132214" y="53312"/>
                    <a:pt x="130947" y="51501"/>
                    <a:pt x="129045" y="50777"/>
                  </a:cubicBezTo>
                  <a:cubicBezTo>
                    <a:pt x="129226" y="50324"/>
                    <a:pt x="129317" y="49871"/>
                    <a:pt x="129317" y="49418"/>
                  </a:cubicBezTo>
                  <a:cubicBezTo>
                    <a:pt x="129317" y="47969"/>
                    <a:pt x="128320" y="46702"/>
                    <a:pt x="126872" y="46430"/>
                  </a:cubicBezTo>
                  <a:cubicBezTo>
                    <a:pt x="127415" y="43713"/>
                    <a:pt x="126690" y="40815"/>
                    <a:pt x="123883" y="40363"/>
                  </a:cubicBezTo>
                  <a:cubicBezTo>
                    <a:pt x="124427" y="39367"/>
                    <a:pt x="124879" y="38370"/>
                    <a:pt x="125242" y="37374"/>
                  </a:cubicBezTo>
                  <a:cubicBezTo>
                    <a:pt x="126690" y="33299"/>
                    <a:pt x="126238" y="28681"/>
                    <a:pt x="125513" y="24515"/>
                  </a:cubicBezTo>
                  <a:cubicBezTo>
                    <a:pt x="124155" y="18357"/>
                    <a:pt x="121076" y="12652"/>
                    <a:pt x="116457" y="8215"/>
                  </a:cubicBezTo>
                  <a:cubicBezTo>
                    <a:pt x="113650" y="5498"/>
                    <a:pt x="110300" y="3506"/>
                    <a:pt x="106677" y="2238"/>
                  </a:cubicBezTo>
                  <a:cubicBezTo>
                    <a:pt x="104957" y="1604"/>
                    <a:pt x="103146" y="1151"/>
                    <a:pt x="101425" y="698"/>
                  </a:cubicBezTo>
                  <a:cubicBezTo>
                    <a:pt x="99434" y="232"/>
                    <a:pt x="97421" y="0"/>
                    <a:pt x="95420" y="0"/>
                  </a:cubicBezTo>
                  <a:close/>
                </a:path>
              </a:pathLst>
            </a:custGeom>
            <a:solidFill>
              <a:srgbClr val="F4A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5494145" y="1655652"/>
              <a:ext cx="2674908" cy="2738628"/>
            </a:xfrm>
            <a:custGeom>
              <a:avLst/>
              <a:gdLst/>
              <a:ahLst/>
              <a:cxnLst/>
              <a:rect l="l" t="t" r="r" b="b"/>
              <a:pathLst>
                <a:path w="148606" h="152146" extrusionOk="0">
                  <a:moveTo>
                    <a:pt x="95538" y="544"/>
                  </a:moveTo>
                  <a:cubicBezTo>
                    <a:pt x="97621" y="544"/>
                    <a:pt x="99704" y="815"/>
                    <a:pt x="101787" y="1268"/>
                  </a:cubicBezTo>
                  <a:cubicBezTo>
                    <a:pt x="103508" y="1721"/>
                    <a:pt x="105319" y="2174"/>
                    <a:pt x="107039" y="2808"/>
                  </a:cubicBezTo>
                  <a:cubicBezTo>
                    <a:pt x="110662" y="3985"/>
                    <a:pt x="113922" y="6068"/>
                    <a:pt x="116729" y="8694"/>
                  </a:cubicBezTo>
                  <a:cubicBezTo>
                    <a:pt x="121257" y="13131"/>
                    <a:pt x="124426" y="18746"/>
                    <a:pt x="125694" y="24904"/>
                  </a:cubicBezTo>
                  <a:cubicBezTo>
                    <a:pt x="126328" y="28617"/>
                    <a:pt x="126871" y="33416"/>
                    <a:pt x="125513" y="37672"/>
                  </a:cubicBezTo>
                  <a:cubicBezTo>
                    <a:pt x="125060" y="38668"/>
                    <a:pt x="124698" y="39665"/>
                    <a:pt x="124155" y="40570"/>
                  </a:cubicBezTo>
                  <a:lnTo>
                    <a:pt x="123973" y="40932"/>
                  </a:lnTo>
                  <a:lnTo>
                    <a:pt x="124245" y="40932"/>
                  </a:lnTo>
                  <a:cubicBezTo>
                    <a:pt x="125151" y="41023"/>
                    <a:pt x="125785" y="41566"/>
                    <a:pt x="126237" y="42291"/>
                  </a:cubicBezTo>
                  <a:cubicBezTo>
                    <a:pt x="127052" y="43649"/>
                    <a:pt x="127324" y="45279"/>
                    <a:pt x="126871" y="46819"/>
                  </a:cubicBezTo>
                  <a:lnTo>
                    <a:pt x="126871" y="47000"/>
                  </a:lnTo>
                  <a:lnTo>
                    <a:pt x="127143" y="47000"/>
                  </a:lnTo>
                  <a:cubicBezTo>
                    <a:pt x="128411" y="47271"/>
                    <a:pt x="129407" y="48449"/>
                    <a:pt x="129407" y="49807"/>
                  </a:cubicBezTo>
                  <a:cubicBezTo>
                    <a:pt x="129316" y="50169"/>
                    <a:pt x="129316" y="50622"/>
                    <a:pt x="129135" y="51075"/>
                  </a:cubicBezTo>
                  <a:lnTo>
                    <a:pt x="129135" y="51256"/>
                  </a:lnTo>
                  <a:lnTo>
                    <a:pt x="129316" y="51346"/>
                  </a:lnTo>
                  <a:cubicBezTo>
                    <a:pt x="131037" y="52071"/>
                    <a:pt x="132305" y="53701"/>
                    <a:pt x="132395" y="55693"/>
                  </a:cubicBezTo>
                  <a:cubicBezTo>
                    <a:pt x="132395" y="56055"/>
                    <a:pt x="132305" y="56418"/>
                    <a:pt x="132214" y="56689"/>
                  </a:cubicBezTo>
                  <a:lnTo>
                    <a:pt x="132214" y="56870"/>
                  </a:lnTo>
                  <a:lnTo>
                    <a:pt x="132395" y="56961"/>
                  </a:lnTo>
                  <a:cubicBezTo>
                    <a:pt x="133663" y="58138"/>
                    <a:pt x="134840" y="59678"/>
                    <a:pt x="135565" y="61308"/>
                  </a:cubicBezTo>
                  <a:cubicBezTo>
                    <a:pt x="137376" y="65021"/>
                    <a:pt x="138553" y="68915"/>
                    <a:pt x="139278" y="72990"/>
                  </a:cubicBezTo>
                  <a:cubicBezTo>
                    <a:pt x="140002" y="77155"/>
                    <a:pt x="140274" y="81502"/>
                    <a:pt x="140274" y="85758"/>
                  </a:cubicBezTo>
                  <a:lnTo>
                    <a:pt x="140274" y="89109"/>
                  </a:lnTo>
                  <a:lnTo>
                    <a:pt x="140274" y="89199"/>
                  </a:lnTo>
                  <a:cubicBezTo>
                    <a:pt x="141089" y="90196"/>
                    <a:pt x="141813" y="91282"/>
                    <a:pt x="142357" y="92460"/>
                  </a:cubicBezTo>
                  <a:lnTo>
                    <a:pt x="142447" y="92912"/>
                  </a:lnTo>
                  <a:cubicBezTo>
                    <a:pt x="143353" y="94905"/>
                    <a:pt x="144077" y="96987"/>
                    <a:pt x="144711" y="99161"/>
                  </a:cubicBezTo>
                  <a:cubicBezTo>
                    <a:pt x="146069" y="103870"/>
                    <a:pt x="147066" y="108669"/>
                    <a:pt x="147609" y="113559"/>
                  </a:cubicBezTo>
                  <a:cubicBezTo>
                    <a:pt x="148152" y="118450"/>
                    <a:pt x="147881" y="123430"/>
                    <a:pt x="146703" y="128230"/>
                  </a:cubicBezTo>
                  <a:lnTo>
                    <a:pt x="146703" y="128320"/>
                  </a:lnTo>
                  <a:cubicBezTo>
                    <a:pt x="146432" y="129860"/>
                    <a:pt x="145888" y="131309"/>
                    <a:pt x="145073" y="132667"/>
                  </a:cubicBezTo>
                  <a:lnTo>
                    <a:pt x="145073" y="132758"/>
                  </a:lnTo>
                  <a:lnTo>
                    <a:pt x="145073" y="132848"/>
                  </a:lnTo>
                  <a:cubicBezTo>
                    <a:pt x="145164" y="133210"/>
                    <a:pt x="145254" y="133663"/>
                    <a:pt x="145254" y="134025"/>
                  </a:cubicBezTo>
                  <a:cubicBezTo>
                    <a:pt x="145345" y="135565"/>
                    <a:pt x="144530" y="137014"/>
                    <a:pt x="143262" y="137919"/>
                  </a:cubicBezTo>
                  <a:lnTo>
                    <a:pt x="143262" y="138010"/>
                  </a:lnTo>
                  <a:cubicBezTo>
                    <a:pt x="142357" y="140274"/>
                    <a:pt x="140545" y="142176"/>
                    <a:pt x="138191" y="143081"/>
                  </a:cubicBezTo>
                  <a:lnTo>
                    <a:pt x="138100" y="143081"/>
                  </a:lnTo>
                  <a:cubicBezTo>
                    <a:pt x="136380" y="144983"/>
                    <a:pt x="134025" y="146160"/>
                    <a:pt x="131399" y="146341"/>
                  </a:cubicBezTo>
                  <a:lnTo>
                    <a:pt x="131218" y="146341"/>
                  </a:lnTo>
                  <a:lnTo>
                    <a:pt x="131128" y="146432"/>
                  </a:lnTo>
                  <a:cubicBezTo>
                    <a:pt x="128320" y="148967"/>
                    <a:pt x="124789" y="150507"/>
                    <a:pt x="120985" y="150688"/>
                  </a:cubicBezTo>
                  <a:cubicBezTo>
                    <a:pt x="119808" y="150688"/>
                    <a:pt x="118631" y="150507"/>
                    <a:pt x="117544" y="149964"/>
                  </a:cubicBezTo>
                  <a:lnTo>
                    <a:pt x="117453" y="149964"/>
                  </a:lnTo>
                  <a:lnTo>
                    <a:pt x="117363" y="150054"/>
                  </a:lnTo>
                  <a:cubicBezTo>
                    <a:pt x="116252" y="150761"/>
                    <a:pt x="114945" y="151130"/>
                    <a:pt x="113628" y="151130"/>
                  </a:cubicBezTo>
                  <a:cubicBezTo>
                    <a:pt x="112583" y="151130"/>
                    <a:pt x="111533" y="150897"/>
                    <a:pt x="110571" y="150416"/>
                  </a:cubicBezTo>
                  <a:lnTo>
                    <a:pt x="110480" y="150326"/>
                  </a:lnTo>
                  <a:lnTo>
                    <a:pt x="110390" y="150416"/>
                  </a:lnTo>
                  <a:cubicBezTo>
                    <a:pt x="108669" y="151231"/>
                    <a:pt x="106858" y="151684"/>
                    <a:pt x="104956" y="151684"/>
                  </a:cubicBezTo>
                  <a:cubicBezTo>
                    <a:pt x="104848" y="151690"/>
                    <a:pt x="104739" y="151693"/>
                    <a:pt x="104631" y="151693"/>
                  </a:cubicBezTo>
                  <a:cubicBezTo>
                    <a:pt x="103031" y="151693"/>
                    <a:pt x="101526" y="151072"/>
                    <a:pt x="100338" y="150054"/>
                  </a:cubicBezTo>
                  <a:lnTo>
                    <a:pt x="100247" y="149964"/>
                  </a:lnTo>
                  <a:lnTo>
                    <a:pt x="100066" y="150054"/>
                  </a:lnTo>
                  <a:cubicBezTo>
                    <a:pt x="99513" y="150239"/>
                    <a:pt x="98938" y="150329"/>
                    <a:pt x="98367" y="150329"/>
                  </a:cubicBezTo>
                  <a:cubicBezTo>
                    <a:pt x="97258" y="150329"/>
                    <a:pt x="96164" y="149987"/>
                    <a:pt x="95267" y="149330"/>
                  </a:cubicBezTo>
                  <a:lnTo>
                    <a:pt x="95086" y="149239"/>
                  </a:lnTo>
                  <a:lnTo>
                    <a:pt x="94995" y="149239"/>
                  </a:lnTo>
                  <a:cubicBezTo>
                    <a:pt x="93818" y="149873"/>
                    <a:pt x="92460" y="150235"/>
                    <a:pt x="91101" y="150235"/>
                  </a:cubicBezTo>
                  <a:cubicBezTo>
                    <a:pt x="89109" y="150235"/>
                    <a:pt x="87207" y="149420"/>
                    <a:pt x="85849" y="147971"/>
                  </a:cubicBezTo>
                  <a:lnTo>
                    <a:pt x="85758" y="147881"/>
                  </a:lnTo>
                  <a:lnTo>
                    <a:pt x="85577" y="147971"/>
                  </a:lnTo>
                  <a:cubicBezTo>
                    <a:pt x="85051" y="148322"/>
                    <a:pt x="84411" y="148522"/>
                    <a:pt x="83756" y="148522"/>
                  </a:cubicBezTo>
                  <a:cubicBezTo>
                    <a:pt x="83396" y="148522"/>
                    <a:pt x="83032" y="148462"/>
                    <a:pt x="82679" y="148333"/>
                  </a:cubicBezTo>
                  <a:cubicBezTo>
                    <a:pt x="81774" y="148152"/>
                    <a:pt x="80959" y="147609"/>
                    <a:pt x="80506" y="146794"/>
                  </a:cubicBezTo>
                  <a:lnTo>
                    <a:pt x="80415" y="146794"/>
                  </a:lnTo>
                  <a:cubicBezTo>
                    <a:pt x="77789" y="146070"/>
                    <a:pt x="75072" y="145345"/>
                    <a:pt x="72446" y="144621"/>
                  </a:cubicBezTo>
                  <a:lnTo>
                    <a:pt x="70726" y="144077"/>
                  </a:lnTo>
                  <a:cubicBezTo>
                    <a:pt x="66017" y="142809"/>
                    <a:pt x="61489" y="141270"/>
                    <a:pt x="57323" y="139731"/>
                  </a:cubicBezTo>
                  <a:cubicBezTo>
                    <a:pt x="53701" y="138282"/>
                    <a:pt x="49988" y="136652"/>
                    <a:pt x="45913" y="134569"/>
                  </a:cubicBezTo>
                  <a:cubicBezTo>
                    <a:pt x="34050" y="128683"/>
                    <a:pt x="20829" y="121076"/>
                    <a:pt x="12316" y="110209"/>
                  </a:cubicBezTo>
                  <a:cubicBezTo>
                    <a:pt x="11501" y="109303"/>
                    <a:pt x="10686" y="108126"/>
                    <a:pt x="10052" y="107311"/>
                  </a:cubicBezTo>
                  <a:cubicBezTo>
                    <a:pt x="9418" y="106405"/>
                    <a:pt x="8694" y="105590"/>
                    <a:pt x="8060" y="104685"/>
                  </a:cubicBezTo>
                  <a:lnTo>
                    <a:pt x="7788" y="104323"/>
                  </a:lnTo>
                  <a:cubicBezTo>
                    <a:pt x="6883" y="103326"/>
                    <a:pt x="6158" y="102059"/>
                    <a:pt x="5796" y="100791"/>
                  </a:cubicBezTo>
                  <a:cubicBezTo>
                    <a:pt x="5706" y="100157"/>
                    <a:pt x="5615" y="99614"/>
                    <a:pt x="5615" y="99070"/>
                  </a:cubicBezTo>
                  <a:lnTo>
                    <a:pt x="5615" y="98799"/>
                  </a:lnTo>
                  <a:lnTo>
                    <a:pt x="5343" y="98799"/>
                  </a:lnTo>
                  <a:cubicBezTo>
                    <a:pt x="4709" y="98799"/>
                    <a:pt x="4075" y="98527"/>
                    <a:pt x="3623" y="98165"/>
                  </a:cubicBezTo>
                  <a:cubicBezTo>
                    <a:pt x="1087" y="96082"/>
                    <a:pt x="453" y="92460"/>
                    <a:pt x="2174" y="89652"/>
                  </a:cubicBezTo>
                  <a:lnTo>
                    <a:pt x="2264" y="89471"/>
                  </a:lnTo>
                  <a:lnTo>
                    <a:pt x="2174" y="89381"/>
                  </a:lnTo>
                  <a:cubicBezTo>
                    <a:pt x="1540" y="88747"/>
                    <a:pt x="1178" y="87841"/>
                    <a:pt x="1178" y="86936"/>
                  </a:cubicBezTo>
                  <a:cubicBezTo>
                    <a:pt x="1268" y="86211"/>
                    <a:pt x="1540" y="85487"/>
                    <a:pt x="1993" y="84943"/>
                  </a:cubicBezTo>
                  <a:lnTo>
                    <a:pt x="2083" y="84853"/>
                  </a:lnTo>
                  <a:lnTo>
                    <a:pt x="1993" y="84672"/>
                  </a:lnTo>
                  <a:cubicBezTo>
                    <a:pt x="1268" y="83494"/>
                    <a:pt x="906" y="82045"/>
                    <a:pt x="997" y="80687"/>
                  </a:cubicBezTo>
                  <a:cubicBezTo>
                    <a:pt x="1087" y="79329"/>
                    <a:pt x="1449" y="78061"/>
                    <a:pt x="1993" y="76884"/>
                  </a:cubicBezTo>
                  <a:lnTo>
                    <a:pt x="1993" y="76793"/>
                  </a:lnTo>
                  <a:lnTo>
                    <a:pt x="1902" y="76703"/>
                  </a:lnTo>
                  <a:cubicBezTo>
                    <a:pt x="1268" y="75254"/>
                    <a:pt x="1087" y="73624"/>
                    <a:pt x="1449" y="72175"/>
                  </a:cubicBezTo>
                  <a:cubicBezTo>
                    <a:pt x="1540" y="71631"/>
                    <a:pt x="1630" y="71179"/>
                    <a:pt x="1721" y="70635"/>
                  </a:cubicBezTo>
                  <a:cubicBezTo>
                    <a:pt x="2355" y="67737"/>
                    <a:pt x="2717" y="64839"/>
                    <a:pt x="2898" y="61942"/>
                  </a:cubicBezTo>
                  <a:cubicBezTo>
                    <a:pt x="2989" y="60855"/>
                    <a:pt x="2989" y="59678"/>
                    <a:pt x="2989" y="58591"/>
                  </a:cubicBezTo>
                  <a:cubicBezTo>
                    <a:pt x="2898" y="56508"/>
                    <a:pt x="3079" y="54425"/>
                    <a:pt x="3260" y="52433"/>
                  </a:cubicBezTo>
                  <a:cubicBezTo>
                    <a:pt x="4166" y="46819"/>
                    <a:pt x="5434" y="40298"/>
                    <a:pt x="8513" y="34593"/>
                  </a:cubicBezTo>
                  <a:cubicBezTo>
                    <a:pt x="11139" y="29432"/>
                    <a:pt x="14852" y="24904"/>
                    <a:pt x="19289" y="21281"/>
                  </a:cubicBezTo>
                  <a:cubicBezTo>
                    <a:pt x="25085" y="16844"/>
                    <a:pt x="30337" y="14218"/>
                    <a:pt x="35137" y="13403"/>
                  </a:cubicBezTo>
                  <a:cubicBezTo>
                    <a:pt x="36223" y="13312"/>
                    <a:pt x="37310" y="13222"/>
                    <a:pt x="38306" y="13222"/>
                  </a:cubicBezTo>
                  <a:cubicBezTo>
                    <a:pt x="42472" y="13222"/>
                    <a:pt x="46456" y="14308"/>
                    <a:pt x="49988" y="16391"/>
                  </a:cubicBezTo>
                  <a:lnTo>
                    <a:pt x="50079" y="16482"/>
                  </a:lnTo>
                  <a:lnTo>
                    <a:pt x="50260" y="16391"/>
                  </a:lnTo>
                  <a:cubicBezTo>
                    <a:pt x="50803" y="16029"/>
                    <a:pt x="51437" y="15938"/>
                    <a:pt x="52071" y="15938"/>
                  </a:cubicBezTo>
                  <a:cubicBezTo>
                    <a:pt x="54244" y="15938"/>
                    <a:pt x="56689" y="17297"/>
                    <a:pt x="58410" y="18293"/>
                  </a:cubicBezTo>
                  <a:lnTo>
                    <a:pt x="58591" y="18384"/>
                  </a:lnTo>
                  <a:cubicBezTo>
                    <a:pt x="59497" y="18927"/>
                    <a:pt x="60312" y="19470"/>
                    <a:pt x="61036" y="19923"/>
                  </a:cubicBezTo>
                  <a:cubicBezTo>
                    <a:pt x="61851" y="20557"/>
                    <a:pt x="62757" y="20919"/>
                    <a:pt x="63753" y="20919"/>
                  </a:cubicBezTo>
                  <a:cubicBezTo>
                    <a:pt x="64477" y="20919"/>
                    <a:pt x="65202" y="20738"/>
                    <a:pt x="65836" y="20557"/>
                  </a:cubicBezTo>
                  <a:cubicBezTo>
                    <a:pt x="66288" y="20376"/>
                    <a:pt x="66832" y="20285"/>
                    <a:pt x="67375" y="20285"/>
                  </a:cubicBezTo>
                  <a:cubicBezTo>
                    <a:pt x="67918" y="20285"/>
                    <a:pt x="68371" y="20376"/>
                    <a:pt x="68824" y="20738"/>
                  </a:cubicBezTo>
                  <a:cubicBezTo>
                    <a:pt x="69005" y="20829"/>
                    <a:pt x="69186" y="21010"/>
                    <a:pt x="69458" y="21191"/>
                  </a:cubicBezTo>
                  <a:cubicBezTo>
                    <a:pt x="69911" y="21734"/>
                    <a:pt x="70454" y="22096"/>
                    <a:pt x="71088" y="22368"/>
                  </a:cubicBezTo>
                  <a:lnTo>
                    <a:pt x="71179" y="22368"/>
                  </a:lnTo>
                  <a:cubicBezTo>
                    <a:pt x="72356" y="22277"/>
                    <a:pt x="73442" y="21553"/>
                    <a:pt x="73895" y="20466"/>
                  </a:cubicBezTo>
                  <a:cubicBezTo>
                    <a:pt x="74348" y="19651"/>
                    <a:pt x="74710" y="18746"/>
                    <a:pt x="75072" y="17931"/>
                  </a:cubicBezTo>
                  <a:lnTo>
                    <a:pt x="75254" y="17568"/>
                  </a:lnTo>
                  <a:lnTo>
                    <a:pt x="75254" y="17478"/>
                  </a:lnTo>
                  <a:cubicBezTo>
                    <a:pt x="76250" y="12588"/>
                    <a:pt x="78695" y="6068"/>
                    <a:pt x="84762" y="2989"/>
                  </a:cubicBezTo>
                  <a:cubicBezTo>
                    <a:pt x="88113" y="1359"/>
                    <a:pt x="91826" y="544"/>
                    <a:pt x="95538" y="544"/>
                  </a:cubicBezTo>
                  <a:close/>
                  <a:moveTo>
                    <a:pt x="95448" y="0"/>
                  </a:moveTo>
                  <a:cubicBezTo>
                    <a:pt x="91644" y="0"/>
                    <a:pt x="87932" y="815"/>
                    <a:pt x="84490" y="2536"/>
                  </a:cubicBezTo>
                  <a:cubicBezTo>
                    <a:pt x="81049" y="4257"/>
                    <a:pt x="76521" y="8151"/>
                    <a:pt x="74801" y="17297"/>
                  </a:cubicBezTo>
                  <a:lnTo>
                    <a:pt x="74620" y="17659"/>
                  </a:lnTo>
                  <a:cubicBezTo>
                    <a:pt x="74257" y="18474"/>
                    <a:pt x="73895" y="19380"/>
                    <a:pt x="73442" y="20195"/>
                  </a:cubicBezTo>
                  <a:cubicBezTo>
                    <a:pt x="72990" y="21100"/>
                    <a:pt x="72175" y="21734"/>
                    <a:pt x="71179" y="21825"/>
                  </a:cubicBezTo>
                  <a:cubicBezTo>
                    <a:pt x="70635" y="21553"/>
                    <a:pt x="70092" y="21191"/>
                    <a:pt x="69730" y="20829"/>
                  </a:cubicBezTo>
                  <a:cubicBezTo>
                    <a:pt x="69458" y="20557"/>
                    <a:pt x="69186" y="20376"/>
                    <a:pt x="69005" y="20195"/>
                  </a:cubicBezTo>
                  <a:cubicBezTo>
                    <a:pt x="68630" y="19895"/>
                    <a:pt x="68131" y="19719"/>
                    <a:pt x="67661" y="19719"/>
                  </a:cubicBezTo>
                  <a:cubicBezTo>
                    <a:pt x="67564" y="19719"/>
                    <a:pt x="67468" y="19726"/>
                    <a:pt x="67375" y="19742"/>
                  </a:cubicBezTo>
                  <a:cubicBezTo>
                    <a:pt x="66741" y="19742"/>
                    <a:pt x="66198" y="19832"/>
                    <a:pt x="65655" y="20014"/>
                  </a:cubicBezTo>
                  <a:cubicBezTo>
                    <a:pt x="65021" y="20195"/>
                    <a:pt x="64387" y="20376"/>
                    <a:pt x="63753" y="20376"/>
                  </a:cubicBezTo>
                  <a:cubicBezTo>
                    <a:pt x="62847" y="20376"/>
                    <a:pt x="62032" y="20014"/>
                    <a:pt x="61308" y="19470"/>
                  </a:cubicBezTo>
                  <a:cubicBezTo>
                    <a:pt x="60493" y="18927"/>
                    <a:pt x="59678" y="18384"/>
                    <a:pt x="58772" y="17931"/>
                  </a:cubicBezTo>
                  <a:lnTo>
                    <a:pt x="58591" y="17750"/>
                  </a:lnTo>
                  <a:cubicBezTo>
                    <a:pt x="56870" y="16844"/>
                    <a:pt x="54335" y="15395"/>
                    <a:pt x="52071" y="15395"/>
                  </a:cubicBezTo>
                  <a:cubicBezTo>
                    <a:pt x="51346" y="15395"/>
                    <a:pt x="50713" y="15486"/>
                    <a:pt x="50079" y="15848"/>
                  </a:cubicBezTo>
                  <a:cubicBezTo>
                    <a:pt x="46547" y="13675"/>
                    <a:pt x="42472" y="12588"/>
                    <a:pt x="38306" y="12588"/>
                  </a:cubicBezTo>
                  <a:cubicBezTo>
                    <a:pt x="37219" y="12588"/>
                    <a:pt x="36133" y="12678"/>
                    <a:pt x="35046" y="12860"/>
                  </a:cubicBezTo>
                  <a:cubicBezTo>
                    <a:pt x="30247" y="13675"/>
                    <a:pt x="24813" y="16301"/>
                    <a:pt x="19108" y="20829"/>
                  </a:cubicBezTo>
                  <a:cubicBezTo>
                    <a:pt x="14490" y="24451"/>
                    <a:pt x="10777" y="29069"/>
                    <a:pt x="8151" y="34322"/>
                  </a:cubicBezTo>
                  <a:cubicBezTo>
                    <a:pt x="5072" y="40027"/>
                    <a:pt x="3713" y="46637"/>
                    <a:pt x="2898" y="52252"/>
                  </a:cubicBezTo>
                  <a:cubicBezTo>
                    <a:pt x="2627" y="54335"/>
                    <a:pt x="2536" y="56418"/>
                    <a:pt x="2536" y="58410"/>
                  </a:cubicBezTo>
                  <a:cubicBezTo>
                    <a:pt x="2536" y="59587"/>
                    <a:pt x="2536" y="60674"/>
                    <a:pt x="2445" y="61851"/>
                  </a:cubicBezTo>
                  <a:cubicBezTo>
                    <a:pt x="2264" y="64749"/>
                    <a:pt x="1902" y="67647"/>
                    <a:pt x="1359" y="70454"/>
                  </a:cubicBezTo>
                  <a:cubicBezTo>
                    <a:pt x="1268" y="70997"/>
                    <a:pt x="1178" y="71450"/>
                    <a:pt x="1087" y="71994"/>
                  </a:cubicBezTo>
                  <a:cubicBezTo>
                    <a:pt x="634" y="73533"/>
                    <a:pt x="815" y="75254"/>
                    <a:pt x="1540" y="76703"/>
                  </a:cubicBezTo>
                  <a:cubicBezTo>
                    <a:pt x="997" y="77970"/>
                    <a:pt x="634" y="79238"/>
                    <a:pt x="544" y="80596"/>
                  </a:cubicBezTo>
                  <a:cubicBezTo>
                    <a:pt x="544" y="82045"/>
                    <a:pt x="815" y="83404"/>
                    <a:pt x="1540" y="84672"/>
                  </a:cubicBezTo>
                  <a:cubicBezTo>
                    <a:pt x="1087" y="85305"/>
                    <a:pt x="815" y="86121"/>
                    <a:pt x="815" y="86845"/>
                  </a:cubicBezTo>
                  <a:cubicBezTo>
                    <a:pt x="725" y="87841"/>
                    <a:pt x="1087" y="88747"/>
                    <a:pt x="1721" y="89471"/>
                  </a:cubicBezTo>
                  <a:cubicBezTo>
                    <a:pt x="0" y="92460"/>
                    <a:pt x="634" y="96263"/>
                    <a:pt x="3351" y="98436"/>
                  </a:cubicBezTo>
                  <a:cubicBezTo>
                    <a:pt x="3894" y="98889"/>
                    <a:pt x="4528" y="99161"/>
                    <a:pt x="5162" y="99161"/>
                  </a:cubicBezTo>
                  <a:cubicBezTo>
                    <a:pt x="5253" y="99704"/>
                    <a:pt x="5253" y="100247"/>
                    <a:pt x="5343" y="100791"/>
                  </a:cubicBezTo>
                  <a:cubicBezTo>
                    <a:pt x="5706" y="102149"/>
                    <a:pt x="6430" y="103508"/>
                    <a:pt x="7426" y="104594"/>
                  </a:cubicBezTo>
                  <a:lnTo>
                    <a:pt x="7698" y="104866"/>
                  </a:lnTo>
                  <a:cubicBezTo>
                    <a:pt x="8422" y="105771"/>
                    <a:pt x="8875" y="106496"/>
                    <a:pt x="9690" y="107492"/>
                  </a:cubicBezTo>
                  <a:cubicBezTo>
                    <a:pt x="10414" y="108398"/>
                    <a:pt x="11139" y="109484"/>
                    <a:pt x="11954" y="110390"/>
                  </a:cubicBezTo>
                  <a:cubicBezTo>
                    <a:pt x="20557" y="121347"/>
                    <a:pt x="33869" y="128954"/>
                    <a:pt x="45732" y="134931"/>
                  </a:cubicBezTo>
                  <a:cubicBezTo>
                    <a:pt x="49807" y="136923"/>
                    <a:pt x="53520" y="138644"/>
                    <a:pt x="57233" y="140002"/>
                  </a:cubicBezTo>
                  <a:cubicBezTo>
                    <a:pt x="61398" y="141632"/>
                    <a:pt x="65926" y="143081"/>
                    <a:pt x="70635" y="144440"/>
                  </a:cubicBezTo>
                  <a:lnTo>
                    <a:pt x="72356" y="144892"/>
                  </a:lnTo>
                  <a:cubicBezTo>
                    <a:pt x="74891" y="145617"/>
                    <a:pt x="77608" y="146341"/>
                    <a:pt x="80234" y="147066"/>
                  </a:cubicBezTo>
                  <a:cubicBezTo>
                    <a:pt x="80778" y="147881"/>
                    <a:pt x="81683" y="148515"/>
                    <a:pt x="82679" y="148696"/>
                  </a:cubicBezTo>
                  <a:cubicBezTo>
                    <a:pt x="83063" y="148835"/>
                    <a:pt x="83460" y="148908"/>
                    <a:pt x="83860" y="148908"/>
                  </a:cubicBezTo>
                  <a:cubicBezTo>
                    <a:pt x="84499" y="148908"/>
                    <a:pt x="85146" y="148723"/>
                    <a:pt x="85758" y="148333"/>
                  </a:cubicBezTo>
                  <a:cubicBezTo>
                    <a:pt x="87134" y="149796"/>
                    <a:pt x="89001" y="150604"/>
                    <a:pt x="90891" y="150604"/>
                  </a:cubicBezTo>
                  <a:cubicBezTo>
                    <a:pt x="90991" y="150604"/>
                    <a:pt x="91092" y="150602"/>
                    <a:pt x="91192" y="150597"/>
                  </a:cubicBezTo>
                  <a:cubicBezTo>
                    <a:pt x="92550" y="150597"/>
                    <a:pt x="93908" y="150326"/>
                    <a:pt x="95176" y="149692"/>
                  </a:cubicBezTo>
                  <a:cubicBezTo>
                    <a:pt x="96142" y="150416"/>
                    <a:pt x="97269" y="150779"/>
                    <a:pt x="98423" y="150779"/>
                  </a:cubicBezTo>
                  <a:cubicBezTo>
                    <a:pt x="99000" y="150779"/>
                    <a:pt x="99583" y="150688"/>
                    <a:pt x="100157" y="150507"/>
                  </a:cubicBezTo>
                  <a:cubicBezTo>
                    <a:pt x="101429" y="151525"/>
                    <a:pt x="103020" y="152145"/>
                    <a:pt x="104630" y="152145"/>
                  </a:cubicBezTo>
                  <a:cubicBezTo>
                    <a:pt x="104739" y="152145"/>
                    <a:pt x="104848" y="152143"/>
                    <a:pt x="104956" y="152137"/>
                  </a:cubicBezTo>
                  <a:cubicBezTo>
                    <a:pt x="106858" y="152046"/>
                    <a:pt x="108760" y="151503"/>
                    <a:pt x="110390" y="150688"/>
                  </a:cubicBezTo>
                  <a:cubicBezTo>
                    <a:pt x="111417" y="151181"/>
                    <a:pt x="112537" y="151432"/>
                    <a:pt x="113649" y="151432"/>
                  </a:cubicBezTo>
                  <a:cubicBezTo>
                    <a:pt x="114988" y="151432"/>
                    <a:pt x="116315" y="151068"/>
                    <a:pt x="117453" y="150326"/>
                  </a:cubicBezTo>
                  <a:cubicBezTo>
                    <a:pt x="118479" y="150720"/>
                    <a:pt x="119504" y="150977"/>
                    <a:pt x="120529" y="150977"/>
                  </a:cubicBezTo>
                  <a:cubicBezTo>
                    <a:pt x="120681" y="150977"/>
                    <a:pt x="120833" y="150971"/>
                    <a:pt x="120985" y="150960"/>
                  </a:cubicBezTo>
                  <a:cubicBezTo>
                    <a:pt x="124879" y="150779"/>
                    <a:pt x="128501" y="149239"/>
                    <a:pt x="131309" y="146613"/>
                  </a:cubicBezTo>
                  <a:cubicBezTo>
                    <a:pt x="134025" y="146522"/>
                    <a:pt x="136561" y="145345"/>
                    <a:pt x="138372" y="143262"/>
                  </a:cubicBezTo>
                  <a:cubicBezTo>
                    <a:pt x="140727" y="142357"/>
                    <a:pt x="142719" y="140455"/>
                    <a:pt x="143624" y="138010"/>
                  </a:cubicBezTo>
                  <a:cubicBezTo>
                    <a:pt x="144983" y="137014"/>
                    <a:pt x="145798" y="135474"/>
                    <a:pt x="145707" y="133754"/>
                  </a:cubicBezTo>
                  <a:cubicBezTo>
                    <a:pt x="145707" y="133392"/>
                    <a:pt x="145617" y="133029"/>
                    <a:pt x="145526" y="132667"/>
                  </a:cubicBezTo>
                  <a:cubicBezTo>
                    <a:pt x="146251" y="131309"/>
                    <a:pt x="146794" y="129769"/>
                    <a:pt x="147156" y="128320"/>
                  </a:cubicBezTo>
                  <a:lnTo>
                    <a:pt x="147156" y="128139"/>
                  </a:lnTo>
                  <a:cubicBezTo>
                    <a:pt x="148243" y="123340"/>
                    <a:pt x="148605" y="118268"/>
                    <a:pt x="147971" y="113378"/>
                  </a:cubicBezTo>
                  <a:cubicBezTo>
                    <a:pt x="147518" y="108398"/>
                    <a:pt x="146522" y="103598"/>
                    <a:pt x="145164" y="98799"/>
                  </a:cubicBezTo>
                  <a:cubicBezTo>
                    <a:pt x="144530" y="96716"/>
                    <a:pt x="143806" y="94633"/>
                    <a:pt x="142900" y="92550"/>
                  </a:cubicBezTo>
                  <a:lnTo>
                    <a:pt x="142719" y="92188"/>
                  </a:lnTo>
                  <a:cubicBezTo>
                    <a:pt x="142266" y="90920"/>
                    <a:pt x="141542" y="89833"/>
                    <a:pt x="140727" y="88837"/>
                  </a:cubicBezTo>
                  <a:lnTo>
                    <a:pt x="140727" y="85487"/>
                  </a:lnTo>
                  <a:cubicBezTo>
                    <a:pt x="140727" y="81230"/>
                    <a:pt x="140364" y="76974"/>
                    <a:pt x="139640" y="72718"/>
                  </a:cubicBezTo>
                  <a:cubicBezTo>
                    <a:pt x="139006" y="68643"/>
                    <a:pt x="137738" y="64658"/>
                    <a:pt x="135927" y="60855"/>
                  </a:cubicBezTo>
                  <a:cubicBezTo>
                    <a:pt x="135203" y="59225"/>
                    <a:pt x="134025" y="57776"/>
                    <a:pt x="132758" y="56508"/>
                  </a:cubicBezTo>
                  <a:cubicBezTo>
                    <a:pt x="132848" y="56146"/>
                    <a:pt x="132848" y="55784"/>
                    <a:pt x="132848" y="55512"/>
                  </a:cubicBezTo>
                  <a:cubicBezTo>
                    <a:pt x="132758" y="53429"/>
                    <a:pt x="131490" y="51618"/>
                    <a:pt x="129679" y="50803"/>
                  </a:cubicBezTo>
                  <a:cubicBezTo>
                    <a:pt x="129769" y="50441"/>
                    <a:pt x="129769" y="50079"/>
                    <a:pt x="129769" y="49716"/>
                  </a:cubicBezTo>
                  <a:cubicBezTo>
                    <a:pt x="129860" y="48177"/>
                    <a:pt x="128864" y="46909"/>
                    <a:pt x="127415" y="46547"/>
                  </a:cubicBezTo>
                  <a:cubicBezTo>
                    <a:pt x="127777" y="44917"/>
                    <a:pt x="127505" y="43196"/>
                    <a:pt x="126690" y="41838"/>
                  </a:cubicBezTo>
                  <a:cubicBezTo>
                    <a:pt x="126147" y="41113"/>
                    <a:pt x="125422" y="40661"/>
                    <a:pt x="124607" y="40480"/>
                  </a:cubicBezTo>
                  <a:cubicBezTo>
                    <a:pt x="125060" y="39574"/>
                    <a:pt x="125422" y="38668"/>
                    <a:pt x="125785" y="37672"/>
                  </a:cubicBezTo>
                  <a:cubicBezTo>
                    <a:pt x="127234" y="33416"/>
                    <a:pt x="126690" y="28526"/>
                    <a:pt x="126056" y="24723"/>
                  </a:cubicBezTo>
                  <a:cubicBezTo>
                    <a:pt x="124698" y="18474"/>
                    <a:pt x="121619" y="12769"/>
                    <a:pt x="117001" y="8332"/>
                  </a:cubicBezTo>
                  <a:cubicBezTo>
                    <a:pt x="114193" y="5524"/>
                    <a:pt x="110843" y="3532"/>
                    <a:pt x="107130" y="2264"/>
                  </a:cubicBezTo>
                  <a:cubicBezTo>
                    <a:pt x="105319" y="1630"/>
                    <a:pt x="103598" y="1178"/>
                    <a:pt x="101787" y="725"/>
                  </a:cubicBezTo>
                  <a:cubicBezTo>
                    <a:pt x="99704" y="272"/>
                    <a:pt x="97621" y="0"/>
                    <a:pt x="95448" y="0"/>
                  </a:cubicBezTo>
                  <a:close/>
                </a:path>
              </a:pathLst>
            </a:custGeom>
            <a:solidFill>
              <a:srgbClr val="CE9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6718613" y="2514684"/>
              <a:ext cx="50238" cy="23274"/>
            </a:xfrm>
            <a:custGeom>
              <a:avLst/>
              <a:gdLst/>
              <a:ahLst/>
              <a:cxnLst/>
              <a:rect l="l" t="t" r="r" b="b"/>
              <a:pathLst>
                <a:path w="2791" h="1293" extrusionOk="0">
                  <a:moveTo>
                    <a:pt x="2609" y="0"/>
                  </a:moveTo>
                  <a:cubicBezTo>
                    <a:pt x="1613" y="0"/>
                    <a:pt x="707" y="362"/>
                    <a:pt x="74" y="1087"/>
                  </a:cubicBezTo>
                  <a:cubicBezTo>
                    <a:pt x="0" y="1160"/>
                    <a:pt x="164" y="1293"/>
                    <a:pt x="229" y="1293"/>
                  </a:cubicBezTo>
                  <a:cubicBezTo>
                    <a:pt x="245" y="1293"/>
                    <a:pt x="255" y="1285"/>
                    <a:pt x="255" y="1268"/>
                  </a:cubicBezTo>
                  <a:cubicBezTo>
                    <a:pt x="979" y="725"/>
                    <a:pt x="1704" y="362"/>
                    <a:pt x="2519" y="181"/>
                  </a:cubicBezTo>
                  <a:cubicBezTo>
                    <a:pt x="2790" y="181"/>
                    <a:pt x="2790" y="0"/>
                    <a:pt x="2609" y="0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6700361" y="2565030"/>
              <a:ext cx="91314" cy="31158"/>
            </a:xfrm>
            <a:custGeom>
              <a:avLst/>
              <a:gdLst/>
              <a:ahLst/>
              <a:cxnLst/>
              <a:rect l="l" t="t" r="r" b="b"/>
              <a:pathLst>
                <a:path w="5073" h="1731" extrusionOk="0">
                  <a:moveTo>
                    <a:pt x="4521" y="1"/>
                  </a:moveTo>
                  <a:cubicBezTo>
                    <a:pt x="2925" y="1"/>
                    <a:pt x="1352" y="541"/>
                    <a:pt x="91" y="1550"/>
                  </a:cubicBezTo>
                  <a:cubicBezTo>
                    <a:pt x="1" y="1640"/>
                    <a:pt x="91" y="1731"/>
                    <a:pt x="182" y="1731"/>
                  </a:cubicBezTo>
                  <a:cubicBezTo>
                    <a:pt x="1631" y="916"/>
                    <a:pt x="3261" y="463"/>
                    <a:pt x="4891" y="282"/>
                  </a:cubicBezTo>
                  <a:cubicBezTo>
                    <a:pt x="4982" y="282"/>
                    <a:pt x="5072" y="101"/>
                    <a:pt x="4891" y="10"/>
                  </a:cubicBezTo>
                  <a:cubicBezTo>
                    <a:pt x="4767" y="4"/>
                    <a:pt x="4644" y="1"/>
                    <a:pt x="4521" y="1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6656351" y="2618778"/>
              <a:ext cx="158130" cy="58914"/>
            </a:xfrm>
            <a:custGeom>
              <a:avLst/>
              <a:gdLst/>
              <a:ahLst/>
              <a:cxnLst/>
              <a:rect l="l" t="t" r="r" b="b"/>
              <a:pathLst>
                <a:path w="8785" h="3273" extrusionOk="0">
                  <a:moveTo>
                    <a:pt x="8192" y="1"/>
                  </a:moveTo>
                  <a:cubicBezTo>
                    <a:pt x="5274" y="1"/>
                    <a:pt x="2596" y="1794"/>
                    <a:pt x="1" y="3092"/>
                  </a:cubicBezTo>
                  <a:cubicBezTo>
                    <a:pt x="1" y="3182"/>
                    <a:pt x="1" y="3273"/>
                    <a:pt x="91" y="3273"/>
                  </a:cubicBezTo>
                  <a:cubicBezTo>
                    <a:pt x="1359" y="2639"/>
                    <a:pt x="2627" y="1915"/>
                    <a:pt x="3895" y="1371"/>
                  </a:cubicBezTo>
                  <a:cubicBezTo>
                    <a:pt x="5434" y="828"/>
                    <a:pt x="7064" y="375"/>
                    <a:pt x="8604" y="284"/>
                  </a:cubicBezTo>
                  <a:cubicBezTo>
                    <a:pt x="8694" y="194"/>
                    <a:pt x="8785" y="13"/>
                    <a:pt x="8604" y="13"/>
                  </a:cubicBezTo>
                  <a:cubicBezTo>
                    <a:pt x="8466" y="5"/>
                    <a:pt x="8329" y="1"/>
                    <a:pt x="8192" y="1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6500633" y="2636921"/>
              <a:ext cx="550206" cy="224424"/>
            </a:xfrm>
            <a:custGeom>
              <a:avLst/>
              <a:gdLst/>
              <a:ahLst/>
              <a:cxnLst/>
              <a:rect l="l" t="t" r="r" b="b"/>
              <a:pathLst>
                <a:path w="30567" h="12468" extrusionOk="0">
                  <a:moveTo>
                    <a:pt x="30476" y="1"/>
                  </a:moveTo>
                  <a:cubicBezTo>
                    <a:pt x="25043" y="1"/>
                    <a:pt x="19609" y="997"/>
                    <a:pt x="14448" y="2899"/>
                  </a:cubicBezTo>
                  <a:cubicBezTo>
                    <a:pt x="8923" y="4891"/>
                    <a:pt x="4577" y="8513"/>
                    <a:pt x="139" y="12136"/>
                  </a:cubicBezTo>
                  <a:cubicBezTo>
                    <a:pt x="0" y="12275"/>
                    <a:pt x="75" y="12467"/>
                    <a:pt x="199" y="12467"/>
                  </a:cubicBezTo>
                  <a:cubicBezTo>
                    <a:pt x="236" y="12467"/>
                    <a:pt x="278" y="12449"/>
                    <a:pt x="321" y="12407"/>
                  </a:cubicBezTo>
                  <a:cubicBezTo>
                    <a:pt x="4667" y="8966"/>
                    <a:pt x="8923" y="5525"/>
                    <a:pt x="14266" y="3533"/>
                  </a:cubicBezTo>
                  <a:cubicBezTo>
                    <a:pt x="16802" y="2627"/>
                    <a:pt x="19519" y="1903"/>
                    <a:pt x="22145" y="1359"/>
                  </a:cubicBezTo>
                  <a:cubicBezTo>
                    <a:pt x="24862" y="725"/>
                    <a:pt x="27669" y="273"/>
                    <a:pt x="30476" y="91"/>
                  </a:cubicBezTo>
                  <a:cubicBezTo>
                    <a:pt x="30476" y="91"/>
                    <a:pt x="30567" y="1"/>
                    <a:pt x="30476" y="1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7279025" y="2790714"/>
              <a:ext cx="459306" cy="252108"/>
            </a:xfrm>
            <a:custGeom>
              <a:avLst/>
              <a:gdLst/>
              <a:ahLst/>
              <a:cxnLst/>
              <a:rect l="l" t="t" r="r" b="b"/>
              <a:pathLst>
                <a:path w="25517" h="14006" extrusionOk="0">
                  <a:moveTo>
                    <a:pt x="25340" y="0"/>
                  </a:moveTo>
                  <a:cubicBezTo>
                    <a:pt x="25313" y="0"/>
                    <a:pt x="25287" y="18"/>
                    <a:pt x="25266" y="60"/>
                  </a:cubicBezTo>
                  <a:cubicBezTo>
                    <a:pt x="21825" y="3048"/>
                    <a:pt x="18112" y="5765"/>
                    <a:pt x="14218" y="8210"/>
                  </a:cubicBezTo>
                  <a:cubicBezTo>
                    <a:pt x="12045" y="9478"/>
                    <a:pt x="9781" y="10655"/>
                    <a:pt x="7426" y="11561"/>
                  </a:cubicBezTo>
                  <a:cubicBezTo>
                    <a:pt x="5163" y="12738"/>
                    <a:pt x="2627" y="13462"/>
                    <a:pt x="91" y="13734"/>
                  </a:cubicBezTo>
                  <a:cubicBezTo>
                    <a:pt x="1" y="13734"/>
                    <a:pt x="1" y="13915"/>
                    <a:pt x="91" y="14006"/>
                  </a:cubicBezTo>
                  <a:cubicBezTo>
                    <a:pt x="2536" y="13825"/>
                    <a:pt x="4981" y="13281"/>
                    <a:pt x="7155" y="12285"/>
                  </a:cubicBezTo>
                  <a:cubicBezTo>
                    <a:pt x="9509" y="11380"/>
                    <a:pt x="11773" y="10383"/>
                    <a:pt x="13947" y="9116"/>
                  </a:cubicBezTo>
                  <a:cubicBezTo>
                    <a:pt x="18112" y="6761"/>
                    <a:pt x="22368" y="4044"/>
                    <a:pt x="25447" y="332"/>
                  </a:cubicBezTo>
                  <a:cubicBezTo>
                    <a:pt x="25517" y="193"/>
                    <a:pt x="25426" y="0"/>
                    <a:pt x="25340" y="0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7479527" y="2780112"/>
              <a:ext cx="415674" cy="608274"/>
            </a:xfrm>
            <a:custGeom>
              <a:avLst/>
              <a:gdLst/>
              <a:ahLst/>
              <a:cxnLst/>
              <a:rect l="l" t="t" r="r" b="b"/>
              <a:pathLst>
                <a:path w="23093" h="33793" extrusionOk="0">
                  <a:moveTo>
                    <a:pt x="22842" y="1"/>
                  </a:moveTo>
                  <a:cubicBezTo>
                    <a:pt x="22791" y="1"/>
                    <a:pt x="22730" y="53"/>
                    <a:pt x="22730" y="106"/>
                  </a:cubicBezTo>
                  <a:cubicBezTo>
                    <a:pt x="22277" y="3728"/>
                    <a:pt x="21191" y="7260"/>
                    <a:pt x="19561" y="10520"/>
                  </a:cubicBezTo>
                  <a:cubicBezTo>
                    <a:pt x="18112" y="13780"/>
                    <a:pt x="16391" y="16859"/>
                    <a:pt x="14308" y="19757"/>
                  </a:cubicBezTo>
                  <a:cubicBezTo>
                    <a:pt x="10505" y="25099"/>
                    <a:pt x="5887" y="30261"/>
                    <a:pt x="91" y="33612"/>
                  </a:cubicBezTo>
                  <a:cubicBezTo>
                    <a:pt x="0" y="33612"/>
                    <a:pt x="91" y="33793"/>
                    <a:pt x="91" y="33793"/>
                  </a:cubicBezTo>
                  <a:cubicBezTo>
                    <a:pt x="6249" y="30442"/>
                    <a:pt x="10958" y="25462"/>
                    <a:pt x="15033" y="19847"/>
                  </a:cubicBezTo>
                  <a:cubicBezTo>
                    <a:pt x="17116" y="16859"/>
                    <a:pt x="18927" y="13689"/>
                    <a:pt x="20285" y="10429"/>
                  </a:cubicBezTo>
                  <a:cubicBezTo>
                    <a:pt x="21734" y="7169"/>
                    <a:pt x="23092" y="3728"/>
                    <a:pt x="22911" y="106"/>
                  </a:cubicBezTo>
                  <a:cubicBezTo>
                    <a:pt x="22911" y="29"/>
                    <a:pt x="22879" y="1"/>
                    <a:pt x="22842" y="1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7669067" y="3085590"/>
              <a:ext cx="296226" cy="474282"/>
            </a:xfrm>
            <a:custGeom>
              <a:avLst/>
              <a:gdLst/>
              <a:ahLst/>
              <a:cxnLst/>
              <a:rect l="l" t="t" r="r" b="b"/>
              <a:pathLst>
                <a:path w="16457" h="26349" extrusionOk="0">
                  <a:moveTo>
                    <a:pt x="16230" y="1"/>
                  </a:moveTo>
                  <a:cubicBezTo>
                    <a:pt x="16162" y="1"/>
                    <a:pt x="16094" y="24"/>
                    <a:pt x="16094" y="69"/>
                  </a:cubicBezTo>
                  <a:cubicBezTo>
                    <a:pt x="15913" y="5412"/>
                    <a:pt x="13468" y="10211"/>
                    <a:pt x="10932" y="14739"/>
                  </a:cubicBezTo>
                  <a:cubicBezTo>
                    <a:pt x="8306" y="19267"/>
                    <a:pt x="4322" y="22889"/>
                    <a:pt x="156" y="26059"/>
                  </a:cubicBezTo>
                  <a:cubicBezTo>
                    <a:pt x="0" y="26137"/>
                    <a:pt x="113" y="26349"/>
                    <a:pt x="205" y="26349"/>
                  </a:cubicBezTo>
                  <a:cubicBezTo>
                    <a:pt x="220" y="26349"/>
                    <a:pt x="234" y="26343"/>
                    <a:pt x="247" y="26330"/>
                  </a:cubicBezTo>
                  <a:cubicBezTo>
                    <a:pt x="2511" y="25153"/>
                    <a:pt x="4503" y="23614"/>
                    <a:pt x="6133" y="21712"/>
                  </a:cubicBezTo>
                  <a:cubicBezTo>
                    <a:pt x="8035" y="19810"/>
                    <a:pt x="9755" y="17637"/>
                    <a:pt x="11204" y="15373"/>
                  </a:cubicBezTo>
                  <a:cubicBezTo>
                    <a:pt x="14011" y="10845"/>
                    <a:pt x="16456" y="5593"/>
                    <a:pt x="16366" y="69"/>
                  </a:cubicBezTo>
                  <a:cubicBezTo>
                    <a:pt x="16366" y="24"/>
                    <a:pt x="16298" y="1"/>
                    <a:pt x="16230" y="1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7809269" y="3353016"/>
              <a:ext cx="107928" cy="135486"/>
            </a:xfrm>
            <a:custGeom>
              <a:avLst/>
              <a:gdLst/>
              <a:ahLst/>
              <a:cxnLst/>
              <a:rect l="l" t="t" r="r" b="b"/>
              <a:pathLst>
                <a:path w="5996" h="7527" extrusionOk="0">
                  <a:moveTo>
                    <a:pt x="5733" y="1"/>
                  </a:moveTo>
                  <a:cubicBezTo>
                    <a:pt x="5702" y="1"/>
                    <a:pt x="5679" y="18"/>
                    <a:pt x="5679" y="63"/>
                  </a:cubicBezTo>
                  <a:cubicBezTo>
                    <a:pt x="4321" y="2871"/>
                    <a:pt x="1966" y="4953"/>
                    <a:pt x="64" y="7398"/>
                  </a:cubicBezTo>
                  <a:cubicBezTo>
                    <a:pt x="0" y="7462"/>
                    <a:pt x="27" y="7526"/>
                    <a:pt x="80" y="7526"/>
                  </a:cubicBezTo>
                  <a:cubicBezTo>
                    <a:pt x="102" y="7526"/>
                    <a:pt x="129" y="7515"/>
                    <a:pt x="155" y="7489"/>
                  </a:cubicBezTo>
                  <a:cubicBezTo>
                    <a:pt x="2510" y="5406"/>
                    <a:pt x="4411" y="2961"/>
                    <a:pt x="5860" y="154"/>
                  </a:cubicBezTo>
                  <a:cubicBezTo>
                    <a:pt x="5996" y="154"/>
                    <a:pt x="5826" y="1"/>
                    <a:pt x="5733" y="1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7805975" y="3418680"/>
              <a:ext cx="136494" cy="175428"/>
            </a:xfrm>
            <a:custGeom>
              <a:avLst/>
              <a:gdLst/>
              <a:ahLst/>
              <a:cxnLst/>
              <a:rect l="l" t="t" r="r" b="b"/>
              <a:pathLst>
                <a:path w="7583" h="9746" extrusionOk="0">
                  <a:moveTo>
                    <a:pt x="7479" y="0"/>
                  </a:moveTo>
                  <a:cubicBezTo>
                    <a:pt x="7455" y="0"/>
                    <a:pt x="7428" y="11"/>
                    <a:pt x="7402" y="38"/>
                  </a:cubicBezTo>
                  <a:cubicBezTo>
                    <a:pt x="6586" y="1849"/>
                    <a:pt x="5500" y="3479"/>
                    <a:pt x="4232" y="5018"/>
                  </a:cubicBezTo>
                  <a:cubicBezTo>
                    <a:pt x="3055" y="6648"/>
                    <a:pt x="1696" y="8097"/>
                    <a:pt x="157" y="9365"/>
                  </a:cubicBezTo>
                  <a:cubicBezTo>
                    <a:pt x="1" y="9521"/>
                    <a:pt x="114" y="9745"/>
                    <a:pt x="265" y="9745"/>
                  </a:cubicBezTo>
                  <a:cubicBezTo>
                    <a:pt x="289" y="9745"/>
                    <a:pt x="313" y="9740"/>
                    <a:pt x="338" y="9727"/>
                  </a:cubicBezTo>
                  <a:cubicBezTo>
                    <a:pt x="2059" y="8459"/>
                    <a:pt x="3417" y="7010"/>
                    <a:pt x="4594" y="5290"/>
                  </a:cubicBezTo>
                  <a:cubicBezTo>
                    <a:pt x="5862" y="3750"/>
                    <a:pt x="6858" y="2030"/>
                    <a:pt x="7583" y="128"/>
                  </a:cubicBezTo>
                  <a:cubicBezTo>
                    <a:pt x="7583" y="64"/>
                    <a:pt x="7537" y="0"/>
                    <a:pt x="7479" y="0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7869587" y="3515934"/>
              <a:ext cx="64728" cy="105282"/>
            </a:xfrm>
            <a:custGeom>
              <a:avLst/>
              <a:gdLst/>
              <a:ahLst/>
              <a:cxnLst/>
              <a:rect l="l" t="t" r="r" b="b"/>
              <a:pathLst>
                <a:path w="3596" h="5849" extrusionOk="0">
                  <a:moveTo>
                    <a:pt x="3551" y="0"/>
                  </a:moveTo>
                  <a:cubicBezTo>
                    <a:pt x="3528" y="0"/>
                    <a:pt x="3505" y="23"/>
                    <a:pt x="3505" y="68"/>
                  </a:cubicBezTo>
                  <a:cubicBezTo>
                    <a:pt x="2419" y="1970"/>
                    <a:pt x="1332" y="3781"/>
                    <a:pt x="64" y="5592"/>
                  </a:cubicBezTo>
                  <a:cubicBezTo>
                    <a:pt x="0" y="5720"/>
                    <a:pt x="117" y="5848"/>
                    <a:pt x="223" y="5848"/>
                  </a:cubicBezTo>
                  <a:cubicBezTo>
                    <a:pt x="267" y="5848"/>
                    <a:pt x="309" y="5826"/>
                    <a:pt x="336" y="5773"/>
                  </a:cubicBezTo>
                  <a:cubicBezTo>
                    <a:pt x="1604" y="4053"/>
                    <a:pt x="2781" y="2151"/>
                    <a:pt x="3596" y="68"/>
                  </a:cubicBezTo>
                  <a:cubicBezTo>
                    <a:pt x="3596" y="23"/>
                    <a:pt x="3573" y="0"/>
                    <a:pt x="3551" y="0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7915181" y="3582912"/>
              <a:ext cx="50112" cy="84852"/>
            </a:xfrm>
            <a:custGeom>
              <a:avLst/>
              <a:gdLst/>
              <a:ahLst/>
              <a:cxnLst/>
              <a:rect l="l" t="t" r="r" b="b"/>
              <a:pathLst>
                <a:path w="2784" h="4714" extrusionOk="0">
                  <a:moveTo>
                    <a:pt x="2708" y="0"/>
                  </a:moveTo>
                  <a:cubicBezTo>
                    <a:pt x="2677" y="0"/>
                    <a:pt x="2640" y="22"/>
                    <a:pt x="2602" y="60"/>
                  </a:cubicBezTo>
                  <a:cubicBezTo>
                    <a:pt x="2150" y="1690"/>
                    <a:pt x="972" y="3048"/>
                    <a:pt x="67" y="4497"/>
                  </a:cubicBezTo>
                  <a:cubicBezTo>
                    <a:pt x="0" y="4630"/>
                    <a:pt x="128" y="4714"/>
                    <a:pt x="237" y="4714"/>
                  </a:cubicBezTo>
                  <a:cubicBezTo>
                    <a:pt x="277" y="4714"/>
                    <a:pt x="314" y="4703"/>
                    <a:pt x="338" y="4678"/>
                  </a:cubicBezTo>
                  <a:cubicBezTo>
                    <a:pt x="1425" y="3320"/>
                    <a:pt x="2331" y="1780"/>
                    <a:pt x="2783" y="150"/>
                  </a:cubicBezTo>
                  <a:cubicBezTo>
                    <a:pt x="2783" y="44"/>
                    <a:pt x="2752" y="0"/>
                    <a:pt x="2708" y="0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7939679" y="3664254"/>
              <a:ext cx="19098" cy="44298"/>
            </a:xfrm>
            <a:custGeom>
              <a:avLst/>
              <a:gdLst/>
              <a:ahLst/>
              <a:cxnLst/>
              <a:rect l="l" t="t" r="r" b="b"/>
              <a:pathLst>
                <a:path w="1061" h="2461" extrusionOk="0">
                  <a:moveTo>
                    <a:pt x="1015" y="1"/>
                  </a:moveTo>
                  <a:cubicBezTo>
                    <a:pt x="992" y="1"/>
                    <a:pt x="970" y="23"/>
                    <a:pt x="970" y="69"/>
                  </a:cubicBezTo>
                  <a:cubicBezTo>
                    <a:pt x="789" y="884"/>
                    <a:pt x="517" y="1699"/>
                    <a:pt x="64" y="2333"/>
                  </a:cubicBezTo>
                  <a:cubicBezTo>
                    <a:pt x="0" y="2397"/>
                    <a:pt x="72" y="2461"/>
                    <a:pt x="151" y="2461"/>
                  </a:cubicBezTo>
                  <a:cubicBezTo>
                    <a:pt x="184" y="2461"/>
                    <a:pt x="219" y="2450"/>
                    <a:pt x="245" y="2423"/>
                  </a:cubicBezTo>
                  <a:cubicBezTo>
                    <a:pt x="789" y="1789"/>
                    <a:pt x="1060" y="974"/>
                    <a:pt x="1060" y="69"/>
                  </a:cubicBezTo>
                  <a:cubicBezTo>
                    <a:pt x="1060" y="23"/>
                    <a:pt x="1038" y="1"/>
                    <a:pt x="1015" y="1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5662355" y="3471060"/>
              <a:ext cx="483462" cy="106200"/>
            </a:xfrm>
            <a:custGeom>
              <a:avLst/>
              <a:gdLst/>
              <a:ahLst/>
              <a:cxnLst/>
              <a:rect l="l" t="t" r="r" b="b"/>
              <a:pathLst>
                <a:path w="26859" h="5900" extrusionOk="0">
                  <a:moveTo>
                    <a:pt x="111" y="0"/>
                  </a:moveTo>
                  <a:cubicBezTo>
                    <a:pt x="44" y="0"/>
                    <a:pt x="1" y="116"/>
                    <a:pt x="73" y="116"/>
                  </a:cubicBezTo>
                  <a:cubicBezTo>
                    <a:pt x="3921" y="4288"/>
                    <a:pt x="9714" y="5899"/>
                    <a:pt x="15531" y="5899"/>
                  </a:cubicBezTo>
                  <a:cubicBezTo>
                    <a:pt x="19436" y="5899"/>
                    <a:pt x="23351" y="5174"/>
                    <a:pt x="26697" y="4010"/>
                  </a:cubicBezTo>
                  <a:cubicBezTo>
                    <a:pt x="26858" y="4010"/>
                    <a:pt x="26805" y="3724"/>
                    <a:pt x="26663" y="3724"/>
                  </a:cubicBezTo>
                  <a:cubicBezTo>
                    <a:pt x="26646" y="3724"/>
                    <a:pt x="26627" y="3728"/>
                    <a:pt x="26607" y="3738"/>
                  </a:cubicBezTo>
                  <a:cubicBezTo>
                    <a:pt x="24343" y="4191"/>
                    <a:pt x="21988" y="4825"/>
                    <a:pt x="19634" y="5097"/>
                  </a:cubicBezTo>
                  <a:cubicBezTo>
                    <a:pt x="18366" y="5278"/>
                    <a:pt x="17076" y="5368"/>
                    <a:pt x="15774" y="5368"/>
                  </a:cubicBezTo>
                  <a:cubicBezTo>
                    <a:pt x="14472" y="5368"/>
                    <a:pt x="13159" y="5278"/>
                    <a:pt x="11846" y="5097"/>
                  </a:cubicBezTo>
                  <a:cubicBezTo>
                    <a:pt x="7499" y="4734"/>
                    <a:pt x="3424" y="2923"/>
                    <a:pt x="164" y="25"/>
                  </a:cubicBezTo>
                  <a:cubicBezTo>
                    <a:pt x="146" y="7"/>
                    <a:pt x="128" y="0"/>
                    <a:pt x="111" y="0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805473" y="3623106"/>
              <a:ext cx="254304" cy="53982"/>
            </a:xfrm>
            <a:custGeom>
              <a:avLst/>
              <a:gdLst/>
              <a:ahLst/>
              <a:cxnLst/>
              <a:rect l="l" t="t" r="r" b="b"/>
              <a:pathLst>
                <a:path w="14128" h="2999" extrusionOk="0">
                  <a:moveTo>
                    <a:pt x="182" y="0"/>
                  </a:moveTo>
                  <a:cubicBezTo>
                    <a:pt x="91" y="0"/>
                    <a:pt x="1" y="91"/>
                    <a:pt x="91" y="91"/>
                  </a:cubicBezTo>
                  <a:cubicBezTo>
                    <a:pt x="3288" y="2246"/>
                    <a:pt x="7461" y="2999"/>
                    <a:pt x="11357" y="2999"/>
                  </a:cubicBezTo>
                  <a:cubicBezTo>
                    <a:pt x="12208" y="2999"/>
                    <a:pt x="13045" y="2963"/>
                    <a:pt x="13856" y="2898"/>
                  </a:cubicBezTo>
                  <a:cubicBezTo>
                    <a:pt x="14128" y="2807"/>
                    <a:pt x="14128" y="2536"/>
                    <a:pt x="13947" y="2445"/>
                  </a:cubicBezTo>
                  <a:cubicBezTo>
                    <a:pt x="9238" y="2264"/>
                    <a:pt x="4438" y="2445"/>
                    <a:pt x="182" y="0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935883" y="3717642"/>
              <a:ext cx="169542" cy="33174"/>
            </a:xfrm>
            <a:custGeom>
              <a:avLst/>
              <a:gdLst/>
              <a:ahLst/>
              <a:cxnLst/>
              <a:rect l="l" t="t" r="r" b="b"/>
              <a:pathLst>
                <a:path w="9419" h="1843" extrusionOk="0">
                  <a:moveTo>
                    <a:pt x="91" y="1"/>
                  </a:moveTo>
                  <a:cubicBezTo>
                    <a:pt x="91" y="1"/>
                    <a:pt x="0" y="91"/>
                    <a:pt x="91" y="182"/>
                  </a:cubicBezTo>
                  <a:cubicBezTo>
                    <a:pt x="2661" y="1226"/>
                    <a:pt x="5373" y="1842"/>
                    <a:pt x="8164" y="1842"/>
                  </a:cubicBezTo>
                  <a:cubicBezTo>
                    <a:pt x="8521" y="1842"/>
                    <a:pt x="8878" y="1832"/>
                    <a:pt x="9237" y="1812"/>
                  </a:cubicBezTo>
                  <a:cubicBezTo>
                    <a:pt x="9328" y="1812"/>
                    <a:pt x="9418" y="1540"/>
                    <a:pt x="9147" y="1449"/>
                  </a:cubicBezTo>
                  <a:cubicBezTo>
                    <a:pt x="6158" y="1359"/>
                    <a:pt x="3079" y="906"/>
                    <a:pt x="91" y="1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6048347" y="3782838"/>
              <a:ext cx="221670" cy="36288"/>
            </a:xfrm>
            <a:custGeom>
              <a:avLst/>
              <a:gdLst/>
              <a:ahLst/>
              <a:cxnLst/>
              <a:rect l="l" t="t" r="r" b="b"/>
              <a:pathLst>
                <a:path w="12315" h="2016" extrusionOk="0">
                  <a:moveTo>
                    <a:pt x="182" y="1"/>
                  </a:moveTo>
                  <a:cubicBezTo>
                    <a:pt x="1" y="1"/>
                    <a:pt x="1" y="182"/>
                    <a:pt x="91" y="182"/>
                  </a:cubicBezTo>
                  <a:cubicBezTo>
                    <a:pt x="2876" y="1201"/>
                    <a:pt x="6017" y="2016"/>
                    <a:pt x="9095" y="2016"/>
                  </a:cubicBezTo>
                  <a:cubicBezTo>
                    <a:pt x="10121" y="2016"/>
                    <a:pt x="11139" y="1925"/>
                    <a:pt x="12136" y="1721"/>
                  </a:cubicBezTo>
                  <a:cubicBezTo>
                    <a:pt x="12297" y="1721"/>
                    <a:pt x="12314" y="1435"/>
                    <a:pt x="12189" y="1435"/>
                  </a:cubicBezTo>
                  <a:cubicBezTo>
                    <a:pt x="12174" y="1435"/>
                    <a:pt x="12156" y="1440"/>
                    <a:pt x="12136" y="1450"/>
                  </a:cubicBezTo>
                  <a:cubicBezTo>
                    <a:pt x="11380" y="1500"/>
                    <a:pt x="10625" y="1526"/>
                    <a:pt x="9871" y="1526"/>
                  </a:cubicBezTo>
                  <a:cubicBezTo>
                    <a:pt x="6559" y="1526"/>
                    <a:pt x="3280" y="1034"/>
                    <a:pt x="182" y="1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6085841" y="3857826"/>
              <a:ext cx="547722" cy="63594"/>
            </a:xfrm>
            <a:custGeom>
              <a:avLst/>
              <a:gdLst/>
              <a:ahLst/>
              <a:cxnLst/>
              <a:rect l="l" t="t" r="r" b="b"/>
              <a:pathLst>
                <a:path w="30429" h="3533" extrusionOk="0">
                  <a:moveTo>
                    <a:pt x="182" y="0"/>
                  </a:moveTo>
                  <a:cubicBezTo>
                    <a:pt x="91" y="0"/>
                    <a:pt x="1" y="182"/>
                    <a:pt x="91" y="272"/>
                  </a:cubicBezTo>
                  <a:cubicBezTo>
                    <a:pt x="4891" y="1902"/>
                    <a:pt x="9871" y="2898"/>
                    <a:pt x="14943" y="3351"/>
                  </a:cubicBezTo>
                  <a:cubicBezTo>
                    <a:pt x="16633" y="3472"/>
                    <a:pt x="18324" y="3532"/>
                    <a:pt x="20014" y="3532"/>
                  </a:cubicBezTo>
                  <a:cubicBezTo>
                    <a:pt x="23395" y="3532"/>
                    <a:pt x="26776" y="3291"/>
                    <a:pt x="30156" y="2808"/>
                  </a:cubicBezTo>
                  <a:cubicBezTo>
                    <a:pt x="30337" y="2808"/>
                    <a:pt x="30428" y="2446"/>
                    <a:pt x="30247" y="2446"/>
                  </a:cubicBezTo>
                  <a:cubicBezTo>
                    <a:pt x="29737" y="2427"/>
                    <a:pt x="29228" y="2419"/>
                    <a:pt x="28720" y="2419"/>
                  </a:cubicBezTo>
                  <a:cubicBezTo>
                    <a:pt x="25186" y="2419"/>
                    <a:pt x="21688" y="2811"/>
                    <a:pt x="18162" y="2811"/>
                  </a:cubicBezTo>
                  <a:cubicBezTo>
                    <a:pt x="17242" y="2811"/>
                    <a:pt x="16320" y="2784"/>
                    <a:pt x="15395" y="2717"/>
                  </a:cubicBezTo>
                  <a:cubicBezTo>
                    <a:pt x="10324" y="2446"/>
                    <a:pt x="5163" y="1540"/>
                    <a:pt x="182" y="0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6302633" y="3945846"/>
              <a:ext cx="136944" cy="19134"/>
            </a:xfrm>
            <a:custGeom>
              <a:avLst/>
              <a:gdLst/>
              <a:ahLst/>
              <a:cxnLst/>
              <a:rect l="l" t="t" r="r" b="b"/>
              <a:pathLst>
                <a:path w="7608" h="1063" extrusionOk="0">
                  <a:moveTo>
                    <a:pt x="182" y="1"/>
                  </a:moveTo>
                  <a:cubicBezTo>
                    <a:pt x="1" y="1"/>
                    <a:pt x="1" y="272"/>
                    <a:pt x="91" y="272"/>
                  </a:cubicBezTo>
                  <a:cubicBezTo>
                    <a:pt x="1890" y="826"/>
                    <a:pt x="3794" y="1062"/>
                    <a:pt x="5683" y="1062"/>
                  </a:cubicBezTo>
                  <a:cubicBezTo>
                    <a:pt x="6267" y="1062"/>
                    <a:pt x="6849" y="1039"/>
                    <a:pt x="7427" y="997"/>
                  </a:cubicBezTo>
                  <a:cubicBezTo>
                    <a:pt x="7517" y="906"/>
                    <a:pt x="7608" y="635"/>
                    <a:pt x="7427" y="635"/>
                  </a:cubicBezTo>
                  <a:cubicBezTo>
                    <a:pt x="7030" y="649"/>
                    <a:pt x="6633" y="657"/>
                    <a:pt x="6237" y="657"/>
                  </a:cubicBezTo>
                  <a:cubicBezTo>
                    <a:pt x="4190" y="657"/>
                    <a:pt x="2154" y="456"/>
                    <a:pt x="182" y="1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6395549" y="4004526"/>
              <a:ext cx="321138" cy="30006"/>
            </a:xfrm>
            <a:custGeom>
              <a:avLst/>
              <a:gdLst/>
              <a:ahLst/>
              <a:cxnLst/>
              <a:rect l="l" t="t" r="r" b="b"/>
              <a:pathLst>
                <a:path w="17841" h="1667" extrusionOk="0">
                  <a:moveTo>
                    <a:pt x="182" y="1"/>
                  </a:moveTo>
                  <a:cubicBezTo>
                    <a:pt x="91" y="1"/>
                    <a:pt x="1" y="272"/>
                    <a:pt x="182" y="272"/>
                  </a:cubicBezTo>
                  <a:cubicBezTo>
                    <a:pt x="3261" y="635"/>
                    <a:pt x="6159" y="1268"/>
                    <a:pt x="9237" y="1540"/>
                  </a:cubicBezTo>
                  <a:cubicBezTo>
                    <a:pt x="10499" y="1622"/>
                    <a:pt x="11761" y="1666"/>
                    <a:pt x="13023" y="1666"/>
                  </a:cubicBezTo>
                  <a:cubicBezTo>
                    <a:pt x="14568" y="1666"/>
                    <a:pt x="16114" y="1599"/>
                    <a:pt x="17659" y="1450"/>
                  </a:cubicBezTo>
                  <a:cubicBezTo>
                    <a:pt x="17750" y="1450"/>
                    <a:pt x="17840" y="1087"/>
                    <a:pt x="17569" y="1087"/>
                  </a:cubicBezTo>
                  <a:cubicBezTo>
                    <a:pt x="16818" y="1037"/>
                    <a:pt x="16060" y="1022"/>
                    <a:pt x="15297" y="1022"/>
                  </a:cubicBezTo>
                  <a:cubicBezTo>
                    <a:pt x="14063" y="1022"/>
                    <a:pt x="12816" y="1062"/>
                    <a:pt x="11563" y="1062"/>
                  </a:cubicBezTo>
                  <a:cubicBezTo>
                    <a:pt x="10789" y="1062"/>
                    <a:pt x="10013" y="1047"/>
                    <a:pt x="9237" y="997"/>
                  </a:cubicBezTo>
                  <a:cubicBezTo>
                    <a:pt x="6249" y="816"/>
                    <a:pt x="3261" y="272"/>
                    <a:pt x="182" y="1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6490085" y="4068102"/>
              <a:ext cx="211860" cy="13050"/>
            </a:xfrm>
            <a:custGeom>
              <a:avLst/>
              <a:gdLst/>
              <a:ahLst/>
              <a:cxnLst/>
              <a:rect l="l" t="t" r="r" b="b"/>
              <a:pathLst>
                <a:path w="11770" h="725" extrusionOk="0">
                  <a:moveTo>
                    <a:pt x="182" y="0"/>
                  </a:moveTo>
                  <a:cubicBezTo>
                    <a:pt x="92" y="0"/>
                    <a:pt x="1" y="182"/>
                    <a:pt x="182" y="182"/>
                  </a:cubicBezTo>
                  <a:cubicBezTo>
                    <a:pt x="2084" y="544"/>
                    <a:pt x="4008" y="725"/>
                    <a:pt x="5921" y="725"/>
                  </a:cubicBezTo>
                  <a:cubicBezTo>
                    <a:pt x="7834" y="725"/>
                    <a:pt x="9736" y="544"/>
                    <a:pt x="11592" y="182"/>
                  </a:cubicBezTo>
                  <a:cubicBezTo>
                    <a:pt x="11618" y="194"/>
                    <a:pt x="11640" y="200"/>
                    <a:pt x="11659" y="200"/>
                  </a:cubicBezTo>
                  <a:cubicBezTo>
                    <a:pt x="11770" y="200"/>
                    <a:pt x="11748" y="0"/>
                    <a:pt x="11592" y="0"/>
                  </a:cubicBezTo>
                  <a:cubicBezTo>
                    <a:pt x="9691" y="227"/>
                    <a:pt x="7789" y="340"/>
                    <a:pt x="5887" y="340"/>
                  </a:cubicBezTo>
                  <a:cubicBezTo>
                    <a:pt x="3985" y="340"/>
                    <a:pt x="2084" y="227"/>
                    <a:pt x="182" y="0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6636803" y="4101996"/>
              <a:ext cx="102024" cy="20142"/>
            </a:xfrm>
            <a:custGeom>
              <a:avLst/>
              <a:gdLst/>
              <a:ahLst/>
              <a:cxnLst/>
              <a:rect l="l" t="t" r="r" b="b"/>
              <a:pathLst>
                <a:path w="5668" h="1119" extrusionOk="0">
                  <a:moveTo>
                    <a:pt x="5418" y="1"/>
                  </a:moveTo>
                  <a:cubicBezTo>
                    <a:pt x="5394" y="1"/>
                    <a:pt x="5368" y="6"/>
                    <a:pt x="5343" y="19"/>
                  </a:cubicBezTo>
                  <a:cubicBezTo>
                    <a:pt x="3917" y="574"/>
                    <a:pt x="2421" y="851"/>
                    <a:pt x="917" y="851"/>
                  </a:cubicBezTo>
                  <a:cubicBezTo>
                    <a:pt x="702" y="851"/>
                    <a:pt x="487" y="845"/>
                    <a:pt x="272" y="834"/>
                  </a:cubicBezTo>
                  <a:cubicBezTo>
                    <a:pt x="91" y="834"/>
                    <a:pt x="0" y="1015"/>
                    <a:pt x="272" y="1015"/>
                  </a:cubicBezTo>
                  <a:cubicBezTo>
                    <a:pt x="711" y="1085"/>
                    <a:pt x="1157" y="1119"/>
                    <a:pt x="1604" y="1119"/>
                  </a:cubicBezTo>
                  <a:cubicBezTo>
                    <a:pt x="2906" y="1119"/>
                    <a:pt x="4220" y="830"/>
                    <a:pt x="5434" y="291"/>
                  </a:cubicBezTo>
                  <a:cubicBezTo>
                    <a:pt x="5667" y="213"/>
                    <a:pt x="5566" y="1"/>
                    <a:pt x="5418" y="1"/>
                  </a:cubicBezTo>
                  <a:close/>
                </a:path>
              </a:pathLst>
            </a:custGeom>
            <a:solidFill>
              <a:srgbClr val="D07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5500661" y="1661015"/>
              <a:ext cx="2666754" cy="2730276"/>
            </a:xfrm>
            <a:custGeom>
              <a:avLst/>
              <a:gdLst/>
              <a:ahLst/>
              <a:cxnLst/>
              <a:rect l="l" t="t" r="r" b="b"/>
              <a:pathLst>
                <a:path w="148153" h="151682" extrusionOk="0">
                  <a:moveTo>
                    <a:pt x="64637" y="28748"/>
                  </a:moveTo>
                  <a:cubicBezTo>
                    <a:pt x="65963" y="28748"/>
                    <a:pt x="66991" y="30705"/>
                    <a:pt x="68100" y="31216"/>
                  </a:cubicBezTo>
                  <a:cubicBezTo>
                    <a:pt x="69005" y="31669"/>
                    <a:pt x="70907" y="31941"/>
                    <a:pt x="70817" y="33299"/>
                  </a:cubicBezTo>
                  <a:lnTo>
                    <a:pt x="70817" y="33390"/>
                  </a:lnTo>
                  <a:cubicBezTo>
                    <a:pt x="70907" y="33390"/>
                    <a:pt x="70907" y="33480"/>
                    <a:pt x="70817" y="33571"/>
                  </a:cubicBezTo>
                  <a:lnTo>
                    <a:pt x="70817" y="33752"/>
                  </a:lnTo>
                  <a:cubicBezTo>
                    <a:pt x="70635" y="35020"/>
                    <a:pt x="70454" y="36197"/>
                    <a:pt x="70092" y="37465"/>
                  </a:cubicBezTo>
                  <a:cubicBezTo>
                    <a:pt x="70092" y="39004"/>
                    <a:pt x="70545" y="40544"/>
                    <a:pt x="71360" y="41812"/>
                  </a:cubicBezTo>
                  <a:cubicBezTo>
                    <a:pt x="72718" y="43985"/>
                    <a:pt x="75163" y="43894"/>
                    <a:pt x="77156" y="44981"/>
                  </a:cubicBezTo>
                  <a:cubicBezTo>
                    <a:pt x="80868" y="46973"/>
                    <a:pt x="80506" y="51411"/>
                    <a:pt x="83042" y="54218"/>
                  </a:cubicBezTo>
                  <a:cubicBezTo>
                    <a:pt x="84128" y="55395"/>
                    <a:pt x="85306" y="55576"/>
                    <a:pt x="86845" y="55939"/>
                  </a:cubicBezTo>
                  <a:cubicBezTo>
                    <a:pt x="87841" y="56120"/>
                    <a:pt x="88747" y="56663"/>
                    <a:pt x="89381" y="57478"/>
                  </a:cubicBezTo>
                  <a:cubicBezTo>
                    <a:pt x="91011" y="59561"/>
                    <a:pt x="92007" y="62459"/>
                    <a:pt x="94995" y="62821"/>
                  </a:cubicBezTo>
                  <a:cubicBezTo>
                    <a:pt x="95303" y="62868"/>
                    <a:pt x="95610" y="62888"/>
                    <a:pt x="95917" y="62888"/>
                  </a:cubicBezTo>
                  <a:cubicBezTo>
                    <a:pt x="97369" y="62888"/>
                    <a:pt x="98816" y="62452"/>
                    <a:pt x="100238" y="62452"/>
                  </a:cubicBezTo>
                  <a:cubicBezTo>
                    <a:pt x="100819" y="62452"/>
                    <a:pt x="101397" y="62525"/>
                    <a:pt x="101968" y="62730"/>
                  </a:cubicBezTo>
                  <a:cubicBezTo>
                    <a:pt x="103598" y="63364"/>
                    <a:pt x="104504" y="64994"/>
                    <a:pt x="105772" y="66081"/>
                  </a:cubicBezTo>
                  <a:cubicBezTo>
                    <a:pt x="106677" y="66896"/>
                    <a:pt x="107854" y="67439"/>
                    <a:pt x="109032" y="67530"/>
                  </a:cubicBezTo>
                  <a:cubicBezTo>
                    <a:pt x="110118" y="67439"/>
                    <a:pt x="111205" y="67258"/>
                    <a:pt x="112292" y="67077"/>
                  </a:cubicBezTo>
                  <a:cubicBezTo>
                    <a:pt x="113020" y="66909"/>
                    <a:pt x="114199" y="66568"/>
                    <a:pt x="115228" y="66568"/>
                  </a:cubicBezTo>
                  <a:cubicBezTo>
                    <a:pt x="115863" y="66568"/>
                    <a:pt x="116440" y="66697"/>
                    <a:pt x="116820" y="67077"/>
                  </a:cubicBezTo>
                  <a:cubicBezTo>
                    <a:pt x="117182" y="67439"/>
                    <a:pt x="117363" y="67892"/>
                    <a:pt x="117363" y="68435"/>
                  </a:cubicBezTo>
                  <a:cubicBezTo>
                    <a:pt x="118269" y="67892"/>
                    <a:pt x="119174" y="67530"/>
                    <a:pt x="120170" y="67258"/>
                  </a:cubicBezTo>
                  <a:cubicBezTo>
                    <a:pt x="120860" y="67017"/>
                    <a:pt x="121576" y="66894"/>
                    <a:pt x="122283" y="66894"/>
                  </a:cubicBezTo>
                  <a:cubicBezTo>
                    <a:pt x="123433" y="66894"/>
                    <a:pt x="124560" y="67219"/>
                    <a:pt x="125513" y="67892"/>
                  </a:cubicBezTo>
                  <a:cubicBezTo>
                    <a:pt x="126781" y="69069"/>
                    <a:pt x="127505" y="70699"/>
                    <a:pt x="127687" y="72420"/>
                  </a:cubicBezTo>
                  <a:cubicBezTo>
                    <a:pt x="128049" y="74231"/>
                    <a:pt x="127868" y="76133"/>
                    <a:pt x="127324" y="77944"/>
                  </a:cubicBezTo>
                  <a:cubicBezTo>
                    <a:pt x="127777" y="77763"/>
                    <a:pt x="128320" y="77582"/>
                    <a:pt x="128864" y="77491"/>
                  </a:cubicBezTo>
                  <a:cubicBezTo>
                    <a:pt x="129175" y="77429"/>
                    <a:pt x="129467" y="77399"/>
                    <a:pt x="129739" y="77399"/>
                  </a:cubicBezTo>
                  <a:cubicBezTo>
                    <a:pt x="132636" y="77399"/>
                    <a:pt x="133399" y="80729"/>
                    <a:pt x="133482" y="83377"/>
                  </a:cubicBezTo>
                  <a:cubicBezTo>
                    <a:pt x="133573" y="87181"/>
                    <a:pt x="132486" y="90894"/>
                    <a:pt x="130584" y="94154"/>
                  </a:cubicBezTo>
                  <a:cubicBezTo>
                    <a:pt x="131671" y="94154"/>
                    <a:pt x="132758" y="94788"/>
                    <a:pt x="132577" y="96055"/>
                  </a:cubicBezTo>
                  <a:cubicBezTo>
                    <a:pt x="132396" y="96871"/>
                    <a:pt x="132124" y="97504"/>
                    <a:pt x="131581" y="98138"/>
                  </a:cubicBezTo>
                  <a:cubicBezTo>
                    <a:pt x="131716" y="98093"/>
                    <a:pt x="131852" y="98070"/>
                    <a:pt x="131977" y="98070"/>
                  </a:cubicBezTo>
                  <a:cubicBezTo>
                    <a:pt x="132101" y="98070"/>
                    <a:pt x="132214" y="98093"/>
                    <a:pt x="132305" y="98138"/>
                  </a:cubicBezTo>
                  <a:cubicBezTo>
                    <a:pt x="133573" y="98319"/>
                    <a:pt x="133573" y="100221"/>
                    <a:pt x="133482" y="101036"/>
                  </a:cubicBezTo>
                  <a:cubicBezTo>
                    <a:pt x="133301" y="102032"/>
                    <a:pt x="133029" y="102938"/>
                    <a:pt x="132486" y="103753"/>
                  </a:cubicBezTo>
                  <a:cubicBezTo>
                    <a:pt x="132758" y="103662"/>
                    <a:pt x="133029" y="103662"/>
                    <a:pt x="133301" y="103662"/>
                  </a:cubicBezTo>
                  <a:cubicBezTo>
                    <a:pt x="134116" y="103843"/>
                    <a:pt x="134750" y="104568"/>
                    <a:pt x="134750" y="105383"/>
                  </a:cubicBezTo>
                  <a:cubicBezTo>
                    <a:pt x="134750" y="105745"/>
                    <a:pt x="134659" y="106107"/>
                    <a:pt x="134569" y="106470"/>
                  </a:cubicBezTo>
                  <a:cubicBezTo>
                    <a:pt x="134772" y="106388"/>
                    <a:pt x="135013" y="106343"/>
                    <a:pt x="135256" y="106343"/>
                  </a:cubicBezTo>
                  <a:cubicBezTo>
                    <a:pt x="135555" y="106343"/>
                    <a:pt x="135859" y="106411"/>
                    <a:pt x="136108" y="106560"/>
                  </a:cubicBezTo>
                  <a:cubicBezTo>
                    <a:pt x="136742" y="107194"/>
                    <a:pt x="137014" y="108100"/>
                    <a:pt x="136833" y="108915"/>
                  </a:cubicBezTo>
                  <a:cubicBezTo>
                    <a:pt x="136652" y="109730"/>
                    <a:pt x="136380" y="110545"/>
                    <a:pt x="136018" y="111269"/>
                  </a:cubicBezTo>
                  <a:cubicBezTo>
                    <a:pt x="136108" y="111179"/>
                    <a:pt x="136244" y="111133"/>
                    <a:pt x="136380" y="111133"/>
                  </a:cubicBezTo>
                  <a:cubicBezTo>
                    <a:pt x="136516" y="111133"/>
                    <a:pt x="136652" y="111179"/>
                    <a:pt x="136742" y="111269"/>
                  </a:cubicBezTo>
                  <a:cubicBezTo>
                    <a:pt x="137195" y="111631"/>
                    <a:pt x="137105" y="112537"/>
                    <a:pt x="137014" y="112990"/>
                  </a:cubicBezTo>
                  <a:cubicBezTo>
                    <a:pt x="136923" y="113805"/>
                    <a:pt x="136742" y="114620"/>
                    <a:pt x="136561" y="115435"/>
                  </a:cubicBezTo>
                  <a:cubicBezTo>
                    <a:pt x="137123" y="114472"/>
                    <a:pt x="138111" y="113865"/>
                    <a:pt x="139211" y="113865"/>
                  </a:cubicBezTo>
                  <a:cubicBezTo>
                    <a:pt x="139352" y="113865"/>
                    <a:pt x="139496" y="113875"/>
                    <a:pt x="139640" y="113895"/>
                  </a:cubicBezTo>
                  <a:cubicBezTo>
                    <a:pt x="140908" y="114258"/>
                    <a:pt x="141995" y="115163"/>
                    <a:pt x="142538" y="116431"/>
                  </a:cubicBezTo>
                  <a:cubicBezTo>
                    <a:pt x="143262" y="117699"/>
                    <a:pt x="143444" y="119148"/>
                    <a:pt x="143172" y="120506"/>
                  </a:cubicBezTo>
                  <a:cubicBezTo>
                    <a:pt x="142841" y="121832"/>
                    <a:pt x="141675" y="122702"/>
                    <a:pt x="140370" y="122702"/>
                  </a:cubicBezTo>
                  <a:cubicBezTo>
                    <a:pt x="140248" y="122702"/>
                    <a:pt x="140126" y="122695"/>
                    <a:pt x="140002" y="122679"/>
                  </a:cubicBezTo>
                  <a:cubicBezTo>
                    <a:pt x="139006" y="122408"/>
                    <a:pt x="138282" y="121593"/>
                    <a:pt x="137376" y="121230"/>
                  </a:cubicBezTo>
                  <a:cubicBezTo>
                    <a:pt x="137085" y="121095"/>
                    <a:pt x="136810" y="121038"/>
                    <a:pt x="136547" y="121038"/>
                  </a:cubicBezTo>
                  <a:cubicBezTo>
                    <a:pt x="135582" y="121038"/>
                    <a:pt x="134769" y="121800"/>
                    <a:pt x="133844" y="122227"/>
                  </a:cubicBezTo>
                  <a:cubicBezTo>
                    <a:pt x="133452" y="122392"/>
                    <a:pt x="133092" y="122468"/>
                    <a:pt x="132762" y="122468"/>
                  </a:cubicBezTo>
                  <a:cubicBezTo>
                    <a:pt x="131646" y="122468"/>
                    <a:pt x="130872" y="121603"/>
                    <a:pt x="130313" y="120415"/>
                  </a:cubicBezTo>
                  <a:cubicBezTo>
                    <a:pt x="129498" y="118604"/>
                    <a:pt x="129226" y="116340"/>
                    <a:pt x="127958" y="114710"/>
                  </a:cubicBezTo>
                  <a:cubicBezTo>
                    <a:pt x="127234" y="113533"/>
                    <a:pt x="126057" y="112628"/>
                    <a:pt x="124698" y="112265"/>
                  </a:cubicBezTo>
                  <a:cubicBezTo>
                    <a:pt x="123249" y="112356"/>
                    <a:pt x="121981" y="112718"/>
                    <a:pt x="120533" y="112899"/>
                  </a:cubicBezTo>
                  <a:cubicBezTo>
                    <a:pt x="120084" y="112983"/>
                    <a:pt x="119618" y="113024"/>
                    <a:pt x="119146" y="113024"/>
                  </a:cubicBezTo>
                  <a:cubicBezTo>
                    <a:pt x="118092" y="113024"/>
                    <a:pt x="117005" y="112822"/>
                    <a:pt x="116005" y="112446"/>
                  </a:cubicBezTo>
                  <a:cubicBezTo>
                    <a:pt x="115552" y="112175"/>
                    <a:pt x="115009" y="111903"/>
                    <a:pt x="114465" y="111722"/>
                  </a:cubicBezTo>
                  <a:cubicBezTo>
                    <a:pt x="112473" y="110907"/>
                    <a:pt x="110300" y="110454"/>
                    <a:pt x="108126" y="110364"/>
                  </a:cubicBezTo>
                  <a:cubicBezTo>
                    <a:pt x="105862" y="110454"/>
                    <a:pt x="103598" y="111088"/>
                    <a:pt x="101606" y="112265"/>
                  </a:cubicBezTo>
                  <a:cubicBezTo>
                    <a:pt x="99252" y="113714"/>
                    <a:pt x="97531" y="115978"/>
                    <a:pt x="95539" y="117789"/>
                  </a:cubicBezTo>
                  <a:cubicBezTo>
                    <a:pt x="93275" y="120053"/>
                    <a:pt x="87298" y="119600"/>
                    <a:pt x="84853" y="121683"/>
                  </a:cubicBezTo>
                  <a:cubicBezTo>
                    <a:pt x="80597" y="125306"/>
                    <a:pt x="79601" y="131826"/>
                    <a:pt x="74077" y="133365"/>
                  </a:cubicBezTo>
                  <a:cubicBezTo>
                    <a:pt x="72332" y="133864"/>
                    <a:pt x="70545" y="134110"/>
                    <a:pt x="68766" y="134110"/>
                  </a:cubicBezTo>
                  <a:cubicBezTo>
                    <a:pt x="66020" y="134110"/>
                    <a:pt x="63292" y="133523"/>
                    <a:pt x="60765" y="132369"/>
                  </a:cubicBezTo>
                  <a:cubicBezTo>
                    <a:pt x="47543" y="126392"/>
                    <a:pt x="37944" y="112175"/>
                    <a:pt x="32692" y="99044"/>
                  </a:cubicBezTo>
                  <a:cubicBezTo>
                    <a:pt x="31786" y="97142"/>
                    <a:pt x="31515" y="94969"/>
                    <a:pt x="31967" y="92886"/>
                  </a:cubicBezTo>
                  <a:cubicBezTo>
                    <a:pt x="32511" y="90894"/>
                    <a:pt x="34412" y="90350"/>
                    <a:pt x="36133" y="89716"/>
                  </a:cubicBezTo>
                  <a:cubicBezTo>
                    <a:pt x="39031" y="88720"/>
                    <a:pt x="40570" y="85732"/>
                    <a:pt x="42019" y="83106"/>
                  </a:cubicBezTo>
                  <a:cubicBezTo>
                    <a:pt x="43106" y="81023"/>
                    <a:pt x="44283" y="78668"/>
                    <a:pt x="46457" y="77491"/>
                  </a:cubicBezTo>
                  <a:cubicBezTo>
                    <a:pt x="47181" y="77129"/>
                    <a:pt x="47905" y="76767"/>
                    <a:pt x="48721" y="76586"/>
                  </a:cubicBezTo>
                  <a:cubicBezTo>
                    <a:pt x="49536" y="75680"/>
                    <a:pt x="50169" y="74684"/>
                    <a:pt x="50622" y="73507"/>
                  </a:cubicBezTo>
                  <a:cubicBezTo>
                    <a:pt x="50984" y="72329"/>
                    <a:pt x="51347" y="71062"/>
                    <a:pt x="51799" y="69884"/>
                  </a:cubicBezTo>
                  <a:cubicBezTo>
                    <a:pt x="52343" y="68707"/>
                    <a:pt x="53158" y="67620"/>
                    <a:pt x="54154" y="66805"/>
                  </a:cubicBezTo>
                  <a:cubicBezTo>
                    <a:pt x="55422" y="65900"/>
                    <a:pt x="56418" y="64723"/>
                    <a:pt x="56961" y="63274"/>
                  </a:cubicBezTo>
                  <a:cubicBezTo>
                    <a:pt x="57505" y="61734"/>
                    <a:pt x="57776" y="60195"/>
                    <a:pt x="57867" y="58565"/>
                  </a:cubicBezTo>
                  <a:cubicBezTo>
                    <a:pt x="57867" y="57297"/>
                    <a:pt x="57957" y="56029"/>
                    <a:pt x="58320" y="54761"/>
                  </a:cubicBezTo>
                  <a:cubicBezTo>
                    <a:pt x="59044" y="52497"/>
                    <a:pt x="60946" y="51139"/>
                    <a:pt x="62214" y="49237"/>
                  </a:cubicBezTo>
                  <a:cubicBezTo>
                    <a:pt x="63210" y="47969"/>
                    <a:pt x="63662" y="46430"/>
                    <a:pt x="63662" y="44800"/>
                  </a:cubicBezTo>
                  <a:cubicBezTo>
                    <a:pt x="63572" y="43532"/>
                    <a:pt x="63662" y="42264"/>
                    <a:pt x="63844" y="40997"/>
                  </a:cubicBezTo>
                  <a:cubicBezTo>
                    <a:pt x="64206" y="39457"/>
                    <a:pt x="65021" y="38008"/>
                    <a:pt x="64930" y="36469"/>
                  </a:cubicBezTo>
                  <a:cubicBezTo>
                    <a:pt x="64930" y="35201"/>
                    <a:pt x="64115" y="34386"/>
                    <a:pt x="63572" y="33299"/>
                  </a:cubicBezTo>
                  <a:cubicBezTo>
                    <a:pt x="63119" y="32394"/>
                    <a:pt x="63029" y="31307"/>
                    <a:pt x="63300" y="30401"/>
                  </a:cubicBezTo>
                  <a:cubicBezTo>
                    <a:pt x="63391" y="29858"/>
                    <a:pt x="63662" y="28862"/>
                    <a:pt x="64387" y="28771"/>
                  </a:cubicBezTo>
                  <a:cubicBezTo>
                    <a:pt x="64472" y="28755"/>
                    <a:pt x="64555" y="28748"/>
                    <a:pt x="64637" y="28748"/>
                  </a:cubicBezTo>
                  <a:close/>
                  <a:moveTo>
                    <a:pt x="95420" y="0"/>
                  </a:moveTo>
                  <a:cubicBezTo>
                    <a:pt x="91597" y="0"/>
                    <a:pt x="87817" y="845"/>
                    <a:pt x="84310" y="2510"/>
                  </a:cubicBezTo>
                  <a:cubicBezTo>
                    <a:pt x="78786" y="5226"/>
                    <a:pt x="75888" y="11022"/>
                    <a:pt x="74710" y="17180"/>
                  </a:cubicBezTo>
                  <a:cubicBezTo>
                    <a:pt x="74258" y="18176"/>
                    <a:pt x="73805" y="19082"/>
                    <a:pt x="73352" y="20078"/>
                  </a:cubicBezTo>
                  <a:cubicBezTo>
                    <a:pt x="72899" y="21074"/>
                    <a:pt x="71903" y="21798"/>
                    <a:pt x="70817" y="21798"/>
                  </a:cubicBezTo>
                  <a:cubicBezTo>
                    <a:pt x="70002" y="21436"/>
                    <a:pt x="69277" y="20802"/>
                    <a:pt x="68553" y="20168"/>
                  </a:cubicBezTo>
                  <a:cubicBezTo>
                    <a:pt x="68038" y="19860"/>
                    <a:pt x="67408" y="19697"/>
                    <a:pt x="66776" y="19697"/>
                  </a:cubicBezTo>
                  <a:cubicBezTo>
                    <a:pt x="66295" y="19697"/>
                    <a:pt x="65814" y="19792"/>
                    <a:pt x="65383" y="19987"/>
                  </a:cubicBezTo>
                  <a:cubicBezTo>
                    <a:pt x="64827" y="20265"/>
                    <a:pt x="64218" y="20397"/>
                    <a:pt x="63606" y="20397"/>
                  </a:cubicBezTo>
                  <a:cubicBezTo>
                    <a:pt x="62624" y="20397"/>
                    <a:pt x="61637" y="20058"/>
                    <a:pt x="60855" y="19444"/>
                  </a:cubicBezTo>
                  <a:cubicBezTo>
                    <a:pt x="60040" y="18901"/>
                    <a:pt x="59225" y="18357"/>
                    <a:pt x="58410" y="17904"/>
                  </a:cubicBezTo>
                  <a:cubicBezTo>
                    <a:pt x="56733" y="16926"/>
                    <a:pt x="54084" y="15354"/>
                    <a:pt x="51755" y="15354"/>
                  </a:cubicBezTo>
                  <a:cubicBezTo>
                    <a:pt x="51067" y="15354"/>
                    <a:pt x="50406" y="15491"/>
                    <a:pt x="49807" y="15822"/>
                  </a:cubicBezTo>
                  <a:cubicBezTo>
                    <a:pt x="46270" y="13770"/>
                    <a:pt x="42291" y="12658"/>
                    <a:pt x="38259" y="12658"/>
                  </a:cubicBezTo>
                  <a:cubicBezTo>
                    <a:pt x="37129" y="12658"/>
                    <a:pt x="35995" y="12745"/>
                    <a:pt x="34865" y="12924"/>
                  </a:cubicBezTo>
                  <a:cubicBezTo>
                    <a:pt x="29070" y="13829"/>
                    <a:pt x="23546" y="17180"/>
                    <a:pt x="19018" y="20802"/>
                  </a:cubicBezTo>
                  <a:cubicBezTo>
                    <a:pt x="14490" y="24515"/>
                    <a:pt x="10777" y="29043"/>
                    <a:pt x="8060" y="34205"/>
                  </a:cubicBezTo>
                  <a:cubicBezTo>
                    <a:pt x="5162" y="39729"/>
                    <a:pt x="3804" y="45977"/>
                    <a:pt x="2898" y="52135"/>
                  </a:cubicBezTo>
                  <a:cubicBezTo>
                    <a:pt x="2446" y="55305"/>
                    <a:pt x="2627" y="58474"/>
                    <a:pt x="2446" y="61644"/>
                  </a:cubicBezTo>
                  <a:cubicBezTo>
                    <a:pt x="2174" y="65085"/>
                    <a:pt x="1721" y="68435"/>
                    <a:pt x="1087" y="71786"/>
                  </a:cubicBezTo>
                  <a:cubicBezTo>
                    <a:pt x="635" y="73416"/>
                    <a:pt x="816" y="75046"/>
                    <a:pt x="1540" y="76495"/>
                  </a:cubicBezTo>
                  <a:cubicBezTo>
                    <a:pt x="997" y="77763"/>
                    <a:pt x="635" y="79031"/>
                    <a:pt x="544" y="80389"/>
                  </a:cubicBezTo>
                  <a:cubicBezTo>
                    <a:pt x="544" y="81838"/>
                    <a:pt x="906" y="83287"/>
                    <a:pt x="1540" y="84555"/>
                  </a:cubicBezTo>
                  <a:cubicBezTo>
                    <a:pt x="1087" y="85189"/>
                    <a:pt x="816" y="85913"/>
                    <a:pt x="816" y="86728"/>
                  </a:cubicBezTo>
                  <a:cubicBezTo>
                    <a:pt x="725" y="87634"/>
                    <a:pt x="1087" y="88539"/>
                    <a:pt x="1812" y="89264"/>
                  </a:cubicBezTo>
                  <a:cubicBezTo>
                    <a:pt x="1" y="92162"/>
                    <a:pt x="635" y="95874"/>
                    <a:pt x="3261" y="98048"/>
                  </a:cubicBezTo>
                  <a:cubicBezTo>
                    <a:pt x="3804" y="98501"/>
                    <a:pt x="4528" y="98772"/>
                    <a:pt x="5162" y="98772"/>
                  </a:cubicBezTo>
                  <a:cubicBezTo>
                    <a:pt x="5162" y="99406"/>
                    <a:pt x="5253" y="99949"/>
                    <a:pt x="5344" y="100493"/>
                  </a:cubicBezTo>
                  <a:cubicBezTo>
                    <a:pt x="5796" y="102032"/>
                    <a:pt x="6611" y="103391"/>
                    <a:pt x="7698" y="104568"/>
                  </a:cubicBezTo>
                  <a:cubicBezTo>
                    <a:pt x="9056" y="106379"/>
                    <a:pt x="10415" y="108281"/>
                    <a:pt x="11864" y="110092"/>
                  </a:cubicBezTo>
                  <a:cubicBezTo>
                    <a:pt x="20376" y="120868"/>
                    <a:pt x="33507" y="128475"/>
                    <a:pt x="45642" y="134542"/>
                  </a:cubicBezTo>
                  <a:cubicBezTo>
                    <a:pt x="49354" y="136444"/>
                    <a:pt x="53158" y="138165"/>
                    <a:pt x="57052" y="139614"/>
                  </a:cubicBezTo>
                  <a:cubicBezTo>
                    <a:pt x="61399" y="141334"/>
                    <a:pt x="65926" y="142783"/>
                    <a:pt x="70454" y="144051"/>
                  </a:cubicBezTo>
                  <a:cubicBezTo>
                    <a:pt x="73624" y="144957"/>
                    <a:pt x="76884" y="145862"/>
                    <a:pt x="80144" y="146677"/>
                  </a:cubicBezTo>
                  <a:cubicBezTo>
                    <a:pt x="80687" y="147492"/>
                    <a:pt x="81502" y="148126"/>
                    <a:pt x="82408" y="148307"/>
                  </a:cubicBezTo>
                  <a:cubicBezTo>
                    <a:pt x="82781" y="148431"/>
                    <a:pt x="83154" y="148492"/>
                    <a:pt x="83519" y="148492"/>
                  </a:cubicBezTo>
                  <a:cubicBezTo>
                    <a:pt x="84219" y="148492"/>
                    <a:pt x="84892" y="148271"/>
                    <a:pt x="85487" y="147854"/>
                  </a:cubicBezTo>
                  <a:cubicBezTo>
                    <a:pt x="86863" y="149316"/>
                    <a:pt x="88729" y="150125"/>
                    <a:pt x="90620" y="150125"/>
                  </a:cubicBezTo>
                  <a:cubicBezTo>
                    <a:pt x="90720" y="150125"/>
                    <a:pt x="90820" y="150123"/>
                    <a:pt x="90920" y="150118"/>
                  </a:cubicBezTo>
                  <a:cubicBezTo>
                    <a:pt x="92279" y="150118"/>
                    <a:pt x="93637" y="149847"/>
                    <a:pt x="94905" y="149213"/>
                  </a:cubicBezTo>
                  <a:cubicBezTo>
                    <a:pt x="95837" y="149912"/>
                    <a:pt x="96958" y="150274"/>
                    <a:pt x="98096" y="150274"/>
                  </a:cubicBezTo>
                  <a:cubicBezTo>
                    <a:pt x="98727" y="150274"/>
                    <a:pt x="99363" y="150163"/>
                    <a:pt x="99976" y="149937"/>
                  </a:cubicBezTo>
                  <a:cubicBezTo>
                    <a:pt x="101305" y="151178"/>
                    <a:pt x="102937" y="151681"/>
                    <a:pt x="104672" y="151681"/>
                  </a:cubicBezTo>
                  <a:cubicBezTo>
                    <a:pt x="106483" y="151681"/>
                    <a:pt x="108405" y="151132"/>
                    <a:pt x="110209" y="150299"/>
                  </a:cubicBezTo>
                  <a:cubicBezTo>
                    <a:pt x="111260" y="150846"/>
                    <a:pt x="112389" y="151119"/>
                    <a:pt x="113515" y="151119"/>
                  </a:cubicBezTo>
                  <a:cubicBezTo>
                    <a:pt x="114814" y="151119"/>
                    <a:pt x="116108" y="150755"/>
                    <a:pt x="117272" y="150028"/>
                  </a:cubicBezTo>
                  <a:cubicBezTo>
                    <a:pt x="118374" y="150487"/>
                    <a:pt x="119546" y="150696"/>
                    <a:pt x="120746" y="150696"/>
                  </a:cubicBezTo>
                  <a:cubicBezTo>
                    <a:pt x="124281" y="150696"/>
                    <a:pt x="128063" y="148884"/>
                    <a:pt x="131037" y="146315"/>
                  </a:cubicBezTo>
                  <a:cubicBezTo>
                    <a:pt x="133754" y="146224"/>
                    <a:pt x="136290" y="145047"/>
                    <a:pt x="138010" y="143055"/>
                  </a:cubicBezTo>
                  <a:cubicBezTo>
                    <a:pt x="140455" y="142149"/>
                    <a:pt x="142357" y="140248"/>
                    <a:pt x="143262" y="137802"/>
                  </a:cubicBezTo>
                  <a:cubicBezTo>
                    <a:pt x="144621" y="136897"/>
                    <a:pt x="145345" y="135357"/>
                    <a:pt x="145345" y="133727"/>
                  </a:cubicBezTo>
                  <a:cubicBezTo>
                    <a:pt x="145345" y="133365"/>
                    <a:pt x="145255" y="132912"/>
                    <a:pt x="145074" y="132550"/>
                  </a:cubicBezTo>
                  <a:cubicBezTo>
                    <a:pt x="145889" y="131192"/>
                    <a:pt x="146432" y="129652"/>
                    <a:pt x="146794" y="128022"/>
                  </a:cubicBezTo>
                  <a:cubicBezTo>
                    <a:pt x="147881" y="123223"/>
                    <a:pt x="148153" y="118152"/>
                    <a:pt x="147519" y="113261"/>
                  </a:cubicBezTo>
                  <a:cubicBezTo>
                    <a:pt x="146975" y="108281"/>
                    <a:pt x="146070" y="103481"/>
                    <a:pt x="144711" y="98772"/>
                  </a:cubicBezTo>
                  <a:cubicBezTo>
                    <a:pt x="143987" y="96508"/>
                    <a:pt x="143172" y="94244"/>
                    <a:pt x="142266" y="92071"/>
                  </a:cubicBezTo>
                  <a:cubicBezTo>
                    <a:pt x="141723" y="90894"/>
                    <a:pt x="140999" y="89807"/>
                    <a:pt x="140183" y="88720"/>
                  </a:cubicBezTo>
                  <a:lnTo>
                    <a:pt x="140183" y="85370"/>
                  </a:lnTo>
                  <a:cubicBezTo>
                    <a:pt x="140183" y="81114"/>
                    <a:pt x="139821" y="76767"/>
                    <a:pt x="139187" y="72601"/>
                  </a:cubicBezTo>
                  <a:cubicBezTo>
                    <a:pt x="138463" y="68526"/>
                    <a:pt x="137195" y="64541"/>
                    <a:pt x="135475" y="60829"/>
                  </a:cubicBezTo>
                  <a:cubicBezTo>
                    <a:pt x="134659" y="59108"/>
                    <a:pt x="133573" y="57659"/>
                    <a:pt x="132124" y="56391"/>
                  </a:cubicBezTo>
                  <a:cubicBezTo>
                    <a:pt x="132305" y="56029"/>
                    <a:pt x="132305" y="55667"/>
                    <a:pt x="132305" y="55305"/>
                  </a:cubicBezTo>
                  <a:cubicBezTo>
                    <a:pt x="132214" y="53312"/>
                    <a:pt x="130947" y="51501"/>
                    <a:pt x="129045" y="50777"/>
                  </a:cubicBezTo>
                  <a:cubicBezTo>
                    <a:pt x="129226" y="50324"/>
                    <a:pt x="129317" y="49871"/>
                    <a:pt x="129317" y="49418"/>
                  </a:cubicBezTo>
                  <a:cubicBezTo>
                    <a:pt x="129317" y="47969"/>
                    <a:pt x="128320" y="46702"/>
                    <a:pt x="126872" y="46430"/>
                  </a:cubicBezTo>
                  <a:cubicBezTo>
                    <a:pt x="127415" y="43713"/>
                    <a:pt x="126690" y="40815"/>
                    <a:pt x="123883" y="40363"/>
                  </a:cubicBezTo>
                  <a:cubicBezTo>
                    <a:pt x="124427" y="39367"/>
                    <a:pt x="124879" y="38370"/>
                    <a:pt x="125242" y="37374"/>
                  </a:cubicBezTo>
                  <a:cubicBezTo>
                    <a:pt x="126690" y="33299"/>
                    <a:pt x="126238" y="28681"/>
                    <a:pt x="125513" y="24515"/>
                  </a:cubicBezTo>
                  <a:cubicBezTo>
                    <a:pt x="124155" y="18357"/>
                    <a:pt x="121076" y="12652"/>
                    <a:pt x="116457" y="8215"/>
                  </a:cubicBezTo>
                  <a:cubicBezTo>
                    <a:pt x="113650" y="5498"/>
                    <a:pt x="110300" y="3506"/>
                    <a:pt x="106677" y="2238"/>
                  </a:cubicBezTo>
                  <a:cubicBezTo>
                    <a:pt x="104957" y="1604"/>
                    <a:pt x="103146" y="1151"/>
                    <a:pt x="101425" y="698"/>
                  </a:cubicBezTo>
                  <a:cubicBezTo>
                    <a:pt x="99434" y="232"/>
                    <a:pt x="97421" y="0"/>
                    <a:pt x="95420" y="0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7948967" y="3050957"/>
              <a:ext cx="194004" cy="555858"/>
            </a:xfrm>
            <a:custGeom>
              <a:avLst/>
              <a:gdLst/>
              <a:ahLst/>
              <a:cxnLst/>
              <a:rect l="l" t="t" r="r" b="b"/>
              <a:pathLst>
                <a:path w="10778" h="30881" extrusionOk="0">
                  <a:moveTo>
                    <a:pt x="3714" y="1"/>
                  </a:moveTo>
                  <a:cubicBezTo>
                    <a:pt x="3623" y="1087"/>
                    <a:pt x="3442" y="2174"/>
                    <a:pt x="3261" y="3261"/>
                  </a:cubicBezTo>
                  <a:cubicBezTo>
                    <a:pt x="2627" y="5796"/>
                    <a:pt x="1993" y="8332"/>
                    <a:pt x="1178" y="10777"/>
                  </a:cubicBezTo>
                  <a:cubicBezTo>
                    <a:pt x="997" y="11320"/>
                    <a:pt x="1" y="13312"/>
                    <a:pt x="454" y="14128"/>
                  </a:cubicBezTo>
                  <a:lnTo>
                    <a:pt x="997" y="14490"/>
                  </a:lnTo>
                  <a:cubicBezTo>
                    <a:pt x="3804" y="16663"/>
                    <a:pt x="6521" y="19018"/>
                    <a:pt x="7970" y="22278"/>
                  </a:cubicBezTo>
                  <a:cubicBezTo>
                    <a:pt x="9238" y="24994"/>
                    <a:pt x="10234" y="27892"/>
                    <a:pt x="10777" y="30881"/>
                  </a:cubicBezTo>
                  <a:cubicBezTo>
                    <a:pt x="10234" y="27711"/>
                    <a:pt x="9509" y="24542"/>
                    <a:pt x="8694" y="21553"/>
                  </a:cubicBezTo>
                  <a:cubicBezTo>
                    <a:pt x="7970" y="19289"/>
                    <a:pt x="7155" y="17025"/>
                    <a:pt x="6249" y="14852"/>
                  </a:cubicBezTo>
                  <a:cubicBezTo>
                    <a:pt x="5706" y="13675"/>
                    <a:pt x="4982" y="12588"/>
                    <a:pt x="4166" y="11501"/>
                  </a:cubicBezTo>
                  <a:lnTo>
                    <a:pt x="4166" y="8151"/>
                  </a:lnTo>
                  <a:cubicBezTo>
                    <a:pt x="4166" y="5434"/>
                    <a:pt x="4076" y="2717"/>
                    <a:pt x="3804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5500661" y="1662618"/>
              <a:ext cx="2658600" cy="2728674"/>
            </a:xfrm>
            <a:custGeom>
              <a:avLst/>
              <a:gdLst/>
              <a:ahLst/>
              <a:cxnLst/>
              <a:rect l="l" t="t" r="r" b="b"/>
              <a:pathLst>
                <a:path w="147700" h="151593" extrusionOk="0">
                  <a:moveTo>
                    <a:pt x="95110" y="0"/>
                  </a:moveTo>
                  <a:cubicBezTo>
                    <a:pt x="91403" y="0"/>
                    <a:pt x="87710" y="807"/>
                    <a:pt x="84310" y="2421"/>
                  </a:cubicBezTo>
                  <a:cubicBezTo>
                    <a:pt x="78786" y="5137"/>
                    <a:pt x="75888" y="10933"/>
                    <a:pt x="74710" y="17091"/>
                  </a:cubicBezTo>
                  <a:cubicBezTo>
                    <a:pt x="74258" y="18087"/>
                    <a:pt x="73805" y="18993"/>
                    <a:pt x="73352" y="19989"/>
                  </a:cubicBezTo>
                  <a:cubicBezTo>
                    <a:pt x="72899" y="20985"/>
                    <a:pt x="71903" y="21709"/>
                    <a:pt x="70817" y="21709"/>
                  </a:cubicBezTo>
                  <a:cubicBezTo>
                    <a:pt x="70002" y="21347"/>
                    <a:pt x="69277" y="20713"/>
                    <a:pt x="68553" y="20079"/>
                  </a:cubicBezTo>
                  <a:cubicBezTo>
                    <a:pt x="68038" y="19771"/>
                    <a:pt x="67408" y="19608"/>
                    <a:pt x="66776" y="19608"/>
                  </a:cubicBezTo>
                  <a:cubicBezTo>
                    <a:pt x="66295" y="19608"/>
                    <a:pt x="65814" y="19703"/>
                    <a:pt x="65383" y="19898"/>
                  </a:cubicBezTo>
                  <a:cubicBezTo>
                    <a:pt x="64827" y="20176"/>
                    <a:pt x="64218" y="20308"/>
                    <a:pt x="63606" y="20308"/>
                  </a:cubicBezTo>
                  <a:cubicBezTo>
                    <a:pt x="62624" y="20308"/>
                    <a:pt x="61637" y="19969"/>
                    <a:pt x="60855" y="19355"/>
                  </a:cubicBezTo>
                  <a:cubicBezTo>
                    <a:pt x="60040" y="18812"/>
                    <a:pt x="59225" y="18268"/>
                    <a:pt x="58410" y="17815"/>
                  </a:cubicBezTo>
                  <a:cubicBezTo>
                    <a:pt x="56733" y="16837"/>
                    <a:pt x="54084" y="15265"/>
                    <a:pt x="51755" y="15265"/>
                  </a:cubicBezTo>
                  <a:cubicBezTo>
                    <a:pt x="51067" y="15265"/>
                    <a:pt x="50406" y="15402"/>
                    <a:pt x="49807" y="15733"/>
                  </a:cubicBezTo>
                  <a:cubicBezTo>
                    <a:pt x="46270" y="13681"/>
                    <a:pt x="42291" y="12569"/>
                    <a:pt x="38259" y="12569"/>
                  </a:cubicBezTo>
                  <a:cubicBezTo>
                    <a:pt x="37129" y="12569"/>
                    <a:pt x="35995" y="12656"/>
                    <a:pt x="34865" y="12835"/>
                  </a:cubicBezTo>
                  <a:cubicBezTo>
                    <a:pt x="29070" y="13740"/>
                    <a:pt x="23546" y="17091"/>
                    <a:pt x="19018" y="20713"/>
                  </a:cubicBezTo>
                  <a:cubicBezTo>
                    <a:pt x="14490" y="24426"/>
                    <a:pt x="10777" y="28954"/>
                    <a:pt x="8060" y="34116"/>
                  </a:cubicBezTo>
                  <a:cubicBezTo>
                    <a:pt x="5162" y="39640"/>
                    <a:pt x="3804" y="45888"/>
                    <a:pt x="2898" y="52046"/>
                  </a:cubicBezTo>
                  <a:cubicBezTo>
                    <a:pt x="2446" y="55216"/>
                    <a:pt x="2627" y="58385"/>
                    <a:pt x="2446" y="61555"/>
                  </a:cubicBezTo>
                  <a:cubicBezTo>
                    <a:pt x="2174" y="64996"/>
                    <a:pt x="1721" y="68346"/>
                    <a:pt x="1087" y="71697"/>
                  </a:cubicBezTo>
                  <a:cubicBezTo>
                    <a:pt x="635" y="73327"/>
                    <a:pt x="816" y="74957"/>
                    <a:pt x="1540" y="76406"/>
                  </a:cubicBezTo>
                  <a:cubicBezTo>
                    <a:pt x="997" y="77674"/>
                    <a:pt x="635" y="78942"/>
                    <a:pt x="544" y="80300"/>
                  </a:cubicBezTo>
                  <a:cubicBezTo>
                    <a:pt x="544" y="81749"/>
                    <a:pt x="906" y="83198"/>
                    <a:pt x="1540" y="84466"/>
                  </a:cubicBezTo>
                  <a:cubicBezTo>
                    <a:pt x="1087" y="85100"/>
                    <a:pt x="816" y="85824"/>
                    <a:pt x="816" y="86639"/>
                  </a:cubicBezTo>
                  <a:cubicBezTo>
                    <a:pt x="725" y="87545"/>
                    <a:pt x="1087" y="88450"/>
                    <a:pt x="1812" y="89175"/>
                  </a:cubicBezTo>
                  <a:cubicBezTo>
                    <a:pt x="1" y="92073"/>
                    <a:pt x="635" y="95785"/>
                    <a:pt x="3261" y="97959"/>
                  </a:cubicBezTo>
                  <a:cubicBezTo>
                    <a:pt x="3804" y="98412"/>
                    <a:pt x="4528" y="98683"/>
                    <a:pt x="5162" y="98683"/>
                  </a:cubicBezTo>
                  <a:cubicBezTo>
                    <a:pt x="5162" y="99317"/>
                    <a:pt x="5253" y="99860"/>
                    <a:pt x="5344" y="100404"/>
                  </a:cubicBezTo>
                  <a:cubicBezTo>
                    <a:pt x="5796" y="101943"/>
                    <a:pt x="6611" y="103302"/>
                    <a:pt x="7698" y="104479"/>
                  </a:cubicBezTo>
                  <a:cubicBezTo>
                    <a:pt x="9056" y="106290"/>
                    <a:pt x="10415" y="108192"/>
                    <a:pt x="11864" y="110003"/>
                  </a:cubicBezTo>
                  <a:cubicBezTo>
                    <a:pt x="20376" y="120779"/>
                    <a:pt x="33507" y="128386"/>
                    <a:pt x="45642" y="134453"/>
                  </a:cubicBezTo>
                  <a:cubicBezTo>
                    <a:pt x="49354" y="136355"/>
                    <a:pt x="53158" y="138076"/>
                    <a:pt x="57052" y="139525"/>
                  </a:cubicBezTo>
                  <a:cubicBezTo>
                    <a:pt x="61399" y="141245"/>
                    <a:pt x="65926" y="142694"/>
                    <a:pt x="70454" y="143962"/>
                  </a:cubicBezTo>
                  <a:cubicBezTo>
                    <a:pt x="73624" y="144868"/>
                    <a:pt x="76884" y="145773"/>
                    <a:pt x="80144" y="146588"/>
                  </a:cubicBezTo>
                  <a:cubicBezTo>
                    <a:pt x="80687" y="147403"/>
                    <a:pt x="81502" y="148037"/>
                    <a:pt x="82408" y="148218"/>
                  </a:cubicBezTo>
                  <a:cubicBezTo>
                    <a:pt x="82781" y="148342"/>
                    <a:pt x="83154" y="148403"/>
                    <a:pt x="83519" y="148403"/>
                  </a:cubicBezTo>
                  <a:cubicBezTo>
                    <a:pt x="84219" y="148403"/>
                    <a:pt x="84892" y="148182"/>
                    <a:pt x="85487" y="147765"/>
                  </a:cubicBezTo>
                  <a:cubicBezTo>
                    <a:pt x="86863" y="149227"/>
                    <a:pt x="88729" y="150036"/>
                    <a:pt x="90620" y="150036"/>
                  </a:cubicBezTo>
                  <a:cubicBezTo>
                    <a:pt x="90720" y="150036"/>
                    <a:pt x="90820" y="150034"/>
                    <a:pt x="90920" y="150029"/>
                  </a:cubicBezTo>
                  <a:cubicBezTo>
                    <a:pt x="92279" y="150029"/>
                    <a:pt x="93637" y="149758"/>
                    <a:pt x="94905" y="149124"/>
                  </a:cubicBezTo>
                  <a:cubicBezTo>
                    <a:pt x="95837" y="149823"/>
                    <a:pt x="96958" y="150185"/>
                    <a:pt x="98096" y="150185"/>
                  </a:cubicBezTo>
                  <a:cubicBezTo>
                    <a:pt x="98727" y="150185"/>
                    <a:pt x="99363" y="150074"/>
                    <a:pt x="99976" y="149848"/>
                  </a:cubicBezTo>
                  <a:cubicBezTo>
                    <a:pt x="101305" y="151089"/>
                    <a:pt x="102937" y="151592"/>
                    <a:pt x="104672" y="151592"/>
                  </a:cubicBezTo>
                  <a:cubicBezTo>
                    <a:pt x="106483" y="151592"/>
                    <a:pt x="108405" y="151043"/>
                    <a:pt x="110209" y="150210"/>
                  </a:cubicBezTo>
                  <a:cubicBezTo>
                    <a:pt x="111260" y="150757"/>
                    <a:pt x="112389" y="151030"/>
                    <a:pt x="113515" y="151030"/>
                  </a:cubicBezTo>
                  <a:cubicBezTo>
                    <a:pt x="114814" y="151030"/>
                    <a:pt x="116108" y="150666"/>
                    <a:pt x="117272" y="149939"/>
                  </a:cubicBezTo>
                  <a:cubicBezTo>
                    <a:pt x="118374" y="150398"/>
                    <a:pt x="119546" y="150607"/>
                    <a:pt x="120746" y="150607"/>
                  </a:cubicBezTo>
                  <a:cubicBezTo>
                    <a:pt x="124281" y="150607"/>
                    <a:pt x="128063" y="148795"/>
                    <a:pt x="131037" y="146226"/>
                  </a:cubicBezTo>
                  <a:cubicBezTo>
                    <a:pt x="133754" y="146135"/>
                    <a:pt x="136290" y="144958"/>
                    <a:pt x="138010" y="142966"/>
                  </a:cubicBezTo>
                  <a:cubicBezTo>
                    <a:pt x="140455" y="142060"/>
                    <a:pt x="142357" y="140159"/>
                    <a:pt x="143262" y="137713"/>
                  </a:cubicBezTo>
                  <a:cubicBezTo>
                    <a:pt x="144621" y="136808"/>
                    <a:pt x="145345" y="135268"/>
                    <a:pt x="145345" y="133638"/>
                  </a:cubicBezTo>
                  <a:cubicBezTo>
                    <a:pt x="145345" y="133276"/>
                    <a:pt x="145255" y="132823"/>
                    <a:pt x="145074" y="132461"/>
                  </a:cubicBezTo>
                  <a:cubicBezTo>
                    <a:pt x="145889" y="131103"/>
                    <a:pt x="146432" y="129563"/>
                    <a:pt x="146794" y="127933"/>
                  </a:cubicBezTo>
                  <a:cubicBezTo>
                    <a:pt x="147338" y="125488"/>
                    <a:pt x="147609" y="122953"/>
                    <a:pt x="147700" y="120417"/>
                  </a:cubicBezTo>
                  <a:lnTo>
                    <a:pt x="147700" y="120417"/>
                  </a:lnTo>
                  <a:cubicBezTo>
                    <a:pt x="147428" y="122319"/>
                    <a:pt x="146975" y="124764"/>
                    <a:pt x="145164" y="125579"/>
                  </a:cubicBezTo>
                  <a:cubicBezTo>
                    <a:pt x="144725" y="125774"/>
                    <a:pt x="144292" y="125857"/>
                    <a:pt x="143864" y="125857"/>
                  </a:cubicBezTo>
                  <a:cubicBezTo>
                    <a:pt x="142704" y="125857"/>
                    <a:pt x="141580" y="125244"/>
                    <a:pt x="140455" y="124583"/>
                  </a:cubicBezTo>
                  <a:cubicBezTo>
                    <a:pt x="139595" y="124105"/>
                    <a:pt x="138659" y="123879"/>
                    <a:pt x="137727" y="123879"/>
                  </a:cubicBezTo>
                  <a:cubicBezTo>
                    <a:pt x="136893" y="123879"/>
                    <a:pt x="136063" y="124060"/>
                    <a:pt x="135293" y="124402"/>
                  </a:cubicBezTo>
                  <a:cubicBezTo>
                    <a:pt x="134584" y="124671"/>
                    <a:pt x="133973" y="124792"/>
                    <a:pt x="133439" y="124792"/>
                  </a:cubicBezTo>
                  <a:cubicBezTo>
                    <a:pt x="130566" y="124792"/>
                    <a:pt x="129953" y="121293"/>
                    <a:pt x="128502" y="118696"/>
                  </a:cubicBezTo>
                  <a:cubicBezTo>
                    <a:pt x="127234" y="116523"/>
                    <a:pt x="125694" y="114802"/>
                    <a:pt x="123159" y="114169"/>
                  </a:cubicBezTo>
                  <a:cubicBezTo>
                    <a:pt x="122222" y="113968"/>
                    <a:pt x="121285" y="113915"/>
                    <a:pt x="120353" y="113915"/>
                  </a:cubicBezTo>
                  <a:cubicBezTo>
                    <a:pt x="119334" y="113915"/>
                    <a:pt x="118320" y="113978"/>
                    <a:pt x="117317" y="113978"/>
                  </a:cubicBezTo>
                  <a:cubicBezTo>
                    <a:pt x="116755" y="113978"/>
                    <a:pt x="116196" y="113958"/>
                    <a:pt x="115642" y="113897"/>
                  </a:cubicBezTo>
                  <a:cubicBezTo>
                    <a:pt x="113197" y="113535"/>
                    <a:pt x="110662" y="112176"/>
                    <a:pt x="108036" y="111905"/>
                  </a:cubicBezTo>
                  <a:cubicBezTo>
                    <a:pt x="107711" y="111865"/>
                    <a:pt x="107404" y="111847"/>
                    <a:pt x="107112" y="111847"/>
                  </a:cubicBezTo>
                  <a:cubicBezTo>
                    <a:pt x="102686" y="111847"/>
                    <a:pt x="101896" y="116170"/>
                    <a:pt x="99433" y="119059"/>
                  </a:cubicBezTo>
                  <a:cubicBezTo>
                    <a:pt x="97984" y="120779"/>
                    <a:pt x="95720" y="121775"/>
                    <a:pt x="94090" y="123496"/>
                  </a:cubicBezTo>
                  <a:cubicBezTo>
                    <a:pt x="92460" y="125126"/>
                    <a:pt x="90377" y="126122"/>
                    <a:pt x="88837" y="127752"/>
                  </a:cubicBezTo>
                  <a:cubicBezTo>
                    <a:pt x="87660" y="129292"/>
                    <a:pt x="86755" y="131103"/>
                    <a:pt x="86302" y="133005"/>
                  </a:cubicBezTo>
                  <a:cubicBezTo>
                    <a:pt x="84676" y="138140"/>
                    <a:pt x="82564" y="142467"/>
                    <a:pt x="76755" y="142467"/>
                  </a:cubicBezTo>
                  <a:cubicBezTo>
                    <a:pt x="76418" y="142467"/>
                    <a:pt x="76069" y="142452"/>
                    <a:pt x="75707" y="142422"/>
                  </a:cubicBezTo>
                  <a:cubicBezTo>
                    <a:pt x="73624" y="142422"/>
                    <a:pt x="71632" y="142060"/>
                    <a:pt x="69639" y="141426"/>
                  </a:cubicBezTo>
                  <a:cubicBezTo>
                    <a:pt x="42200" y="133638"/>
                    <a:pt x="11773" y="99498"/>
                    <a:pt x="30971" y="85371"/>
                  </a:cubicBezTo>
                  <a:cubicBezTo>
                    <a:pt x="34775" y="82655"/>
                    <a:pt x="34412" y="81568"/>
                    <a:pt x="37944" y="78579"/>
                  </a:cubicBezTo>
                  <a:cubicBezTo>
                    <a:pt x="39121" y="77583"/>
                    <a:pt x="40480" y="76768"/>
                    <a:pt x="42019" y="76316"/>
                  </a:cubicBezTo>
                  <a:cubicBezTo>
                    <a:pt x="43649" y="75682"/>
                    <a:pt x="45098" y="74595"/>
                    <a:pt x="46004" y="73146"/>
                  </a:cubicBezTo>
                  <a:cubicBezTo>
                    <a:pt x="46909" y="71697"/>
                    <a:pt x="47181" y="69524"/>
                    <a:pt x="48539" y="68528"/>
                  </a:cubicBezTo>
                  <a:cubicBezTo>
                    <a:pt x="50260" y="67169"/>
                    <a:pt x="50622" y="65539"/>
                    <a:pt x="51618" y="63819"/>
                  </a:cubicBezTo>
                  <a:cubicBezTo>
                    <a:pt x="52433" y="62460"/>
                    <a:pt x="53792" y="61736"/>
                    <a:pt x="54516" y="60377"/>
                  </a:cubicBezTo>
                  <a:cubicBezTo>
                    <a:pt x="54878" y="59744"/>
                    <a:pt x="55150" y="59110"/>
                    <a:pt x="55331" y="58476"/>
                  </a:cubicBezTo>
                  <a:cubicBezTo>
                    <a:pt x="55331" y="58385"/>
                    <a:pt x="55331" y="58295"/>
                    <a:pt x="55331" y="58204"/>
                  </a:cubicBezTo>
                  <a:cubicBezTo>
                    <a:pt x="55331" y="57117"/>
                    <a:pt x="55331" y="56121"/>
                    <a:pt x="55512" y="55035"/>
                  </a:cubicBezTo>
                  <a:cubicBezTo>
                    <a:pt x="56056" y="53133"/>
                    <a:pt x="58048" y="52589"/>
                    <a:pt x="58410" y="50507"/>
                  </a:cubicBezTo>
                  <a:cubicBezTo>
                    <a:pt x="58501" y="49601"/>
                    <a:pt x="58682" y="48605"/>
                    <a:pt x="59135" y="47790"/>
                  </a:cubicBezTo>
                  <a:cubicBezTo>
                    <a:pt x="59678" y="46884"/>
                    <a:pt x="60402" y="46160"/>
                    <a:pt x="61036" y="45254"/>
                  </a:cubicBezTo>
                  <a:cubicBezTo>
                    <a:pt x="62847" y="42628"/>
                    <a:pt x="61670" y="40093"/>
                    <a:pt x="61851" y="37104"/>
                  </a:cubicBezTo>
                  <a:cubicBezTo>
                    <a:pt x="61942" y="36017"/>
                    <a:pt x="62757" y="35293"/>
                    <a:pt x="62938" y="34206"/>
                  </a:cubicBezTo>
                  <a:cubicBezTo>
                    <a:pt x="63210" y="32486"/>
                    <a:pt x="62395" y="31490"/>
                    <a:pt x="62123" y="29860"/>
                  </a:cubicBezTo>
                  <a:cubicBezTo>
                    <a:pt x="61942" y="28773"/>
                    <a:pt x="61761" y="27505"/>
                    <a:pt x="62938" y="26871"/>
                  </a:cubicBezTo>
                  <a:cubicBezTo>
                    <a:pt x="63285" y="26654"/>
                    <a:pt x="63642" y="26562"/>
                    <a:pt x="63998" y="26562"/>
                  </a:cubicBezTo>
                  <a:cubicBezTo>
                    <a:pt x="65131" y="26562"/>
                    <a:pt x="66255" y="27493"/>
                    <a:pt x="67013" y="28320"/>
                  </a:cubicBezTo>
                  <a:cubicBezTo>
                    <a:pt x="67466" y="28863"/>
                    <a:pt x="68009" y="29407"/>
                    <a:pt x="68643" y="29860"/>
                  </a:cubicBezTo>
                  <a:cubicBezTo>
                    <a:pt x="69549" y="30493"/>
                    <a:pt x="70907" y="30312"/>
                    <a:pt x="71722" y="31218"/>
                  </a:cubicBezTo>
                  <a:cubicBezTo>
                    <a:pt x="72809" y="32576"/>
                    <a:pt x="72084" y="35021"/>
                    <a:pt x="72356" y="36651"/>
                  </a:cubicBezTo>
                  <a:cubicBezTo>
                    <a:pt x="72628" y="38644"/>
                    <a:pt x="73805" y="40274"/>
                    <a:pt x="75526" y="41179"/>
                  </a:cubicBezTo>
                  <a:cubicBezTo>
                    <a:pt x="76793" y="41904"/>
                    <a:pt x="77971" y="42175"/>
                    <a:pt x="78786" y="43443"/>
                  </a:cubicBezTo>
                  <a:cubicBezTo>
                    <a:pt x="79601" y="44892"/>
                    <a:pt x="80687" y="45979"/>
                    <a:pt x="82046" y="46794"/>
                  </a:cubicBezTo>
                  <a:cubicBezTo>
                    <a:pt x="83585" y="47699"/>
                    <a:pt x="84581" y="49329"/>
                    <a:pt x="85668" y="50688"/>
                  </a:cubicBezTo>
                  <a:cubicBezTo>
                    <a:pt x="86845" y="52227"/>
                    <a:pt x="88204" y="53495"/>
                    <a:pt x="89743" y="54582"/>
                  </a:cubicBezTo>
                  <a:cubicBezTo>
                    <a:pt x="91957" y="55822"/>
                    <a:pt x="94344" y="57754"/>
                    <a:pt x="96905" y="57754"/>
                  </a:cubicBezTo>
                  <a:cubicBezTo>
                    <a:pt x="96962" y="57754"/>
                    <a:pt x="97020" y="57753"/>
                    <a:pt x="97078" y="57751"/>
                  </a:cubicBezTo>
                  <a:cubicBezTo>
                    <a:pt x="97261" y="57738"/>
                    <a:pt x="97443" y="57732"/>
                    <a:pt x="97624" y="57732"/>
                  </a:cubicBezTo>
                  <a:cubicBezTo>
                    <a:pt x="99949" y="57732"/>
                    <a:pt x="102073" y="58801"/>
                    <a:pt x="103417" y="60649"/>
                  </a:cubicBezTo>
                  <a:cubicBezTo>
                    <a:pt x="104957" y="62551"/>
                    <a:pt x="106406" y="64724"/>
                    <a:pt x="109122" y="64815"/>
                  </a:cubicBezTo>
                  <a:cubicBezTo>
                    <a:pt x="110662" y="64815"/>
                    <a:pt x="112292" y="64634"/>
                    <a:pt x="113831" y="64271"/>
                  </a:cubicBezTo>
                  <a:cubicBezTo>
                    <a:pt x="114394" y="64196"/>
                    <a:pt x="114972" y="64152"/>
                    <a:pt x="115553" y="64152"/>
                  </a:cubicBezTo>
                  <a:cubicBezTo>
                    <a:pt x="116374" y="64152"/>
                    <a:pt x="117201" y="64240"/>
                    <a:pt x="117997" y="64452"/>
                  </a:cubicBezTo>
                  <a:cubicBezTo>
                    <a:pt x="118390" y="64560"/>
                    <a:pt x="118783" y="64610"/>
                    <a:pt x="119170" y="64610"/>
                  </a:cubicBezTo>
                  <a:cubicBezTo>
                    <a:pt x="119765" y="64610"/>
                    <a:pt x="120346" y="64491"/>
                    <a:pt x="120895" y="64271"/>
                  </a:cubicBezTo>
                  <a:cubicBezTo>
                    <a:pt x="121981" y="63819"/>
                    <a:pt x="122706" y="62913"/>
                    <a:pt x="123883" y="62732"/>
                  </a:cubicBezTo>
                  <a:cubicBezTo>
                    <a:pt x="124064" y="62702"/>
                    <a:pt x="124245" y="62692"/>
                    <a:pt x="124430" y="62692"/>
                  </a:cubicBezTo>
                  <a:cubicBezTo>
                    <a:pt x="124799" y="62692"/>
                    <a:pt x="125181" y="62732"/>
                    <a:pt x="125604" y="62732"/>
                  </a:cubicBezTo>
                  <a:cubicBezTo>
                    <a:pt x="126872" y="62460"/>
                    <a:pt x="127958" y="61283"/>
                    <a:pt x="129317" y="61011"/>
                  </a:cubicBezTo>
                  <a:cubicBezTo>
                    <a:pt x="129888" y="60503"/>
                    <a:pt x="130638" y="60218"/>
                    <a:pt x="131410" y="60218"/>
                  </a:cubicBezTo>
                  <a:cubicBezTo>
                    <a:pt x="131739" y="60218"/>
                    <a:pt x="132071" y="60269"/>
                    <a:pt x="132396" y="60377"/>
                  </a:cubicBezTo>
                  <a:cubicBezTo>
                    <a:pt x="133935" y="60830"/>
                    <a:pt x="135203" y="61645"/>
                    <a:pt x="136290" y="62732"/>
                  </a:cubicBezTo>
                  <a:cubicBezTo>
                    <a:pt x="136018" y="62098"/>
                    <a:pt x="135746" y="61464"/>
                    <a:pt x="135475" y="60830"/>
                  </a:cubicBezTo>
                  <a:cubicBezTo>
                    <a:pt x="134659" y="59200"/>
                    <a:pt x="133573" y="57751"/>
                    <a:pt x="132214" y="56483"/>
                  </a:cubicBezTo>
                  <a:cubicBezTo>
                    <a:pt x="132305" y="56121"/>
                    <a:pt x="132305" y="55759"/>
                    <a:pt x="132305" y="55306"/>
                  </a:cubicBezTo>
                  <a:cubicBezTo>
                    <a:pt x="132214" y="53314"/>
                    <a:pt x="130947" y="51593"/>
                    <a:pt x="129045" y="50778"/>
                  </a:cubicBezTo>
                  <a:cubicBezTo>
                    <a:pt x="129226" y="50416"/>
                    <a:pt x="129317" y="49963"/>
                    <a:pt x="129317" y="49511"/>
                  </a:cubicBezTo>
                  <a:cubicBezTo>
                    <a:pt x="129317" y="48062"/>
                    <a:pt x="128320" y="46794"/>
                    <a:pt x="126872" y="46522"/>
                  </a:cubicBezTo>
                  <a:cubicBezTo>
                    <a:pt x="127415" y="43805"/>
                    <a:pt x="126690" y="40817"/>
                    <a:pt x="123974" y="40455"/>
                  </a:cubicBezTo>
                  <a:cubicBezTo>
                    <a:pt x="124517" y="39459"/>
                    <a:pt x="124970" y="38462"/>
                    <a:pt x="125332" y="37466"/>
                  </a:cubicBezTo>
                  <a:cubicBezTo>
                    <a:pt x="126690" y="33391"/>
                    <a:pt x="126238" y="28773"/>
                    <a:pt x="125513" y="24607"/>
                  </a:cubicBezTo>
                  <a:cubicBezTo>
                    <a:pt x="124155" y="18359"/>
                    <a:pt x="121076" y="12744"/>
                    <a:pt x="116457" y="8307"/>
                  </a:cubicBezTo>
                  <a:cubicBezTo>
                    <a:pt x="113650" y="5590"/>
                    <a:pt x="110300" y="3507"/>
                    <a:pt x="106677" y="2330"/>
                  </a:cubicBezTo>
                  <a:cubicBezTo>
                    <a:pt x="104957" y="1696"/>
                    <a:pt x="103146" y="1243"/>
                    <a:pt x="101425" y="791"/>
                  </a:cubicBezTo>
                  <a:cubicBezTo>
                    <a:pt x="99350" y="264"/>
                    <a:pt x="97228" y="0"/>
                    <a:pt x="95110" y="0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6937997" y="3707454"/>
              <a:ext cx="1164222" cy="687780"/>
            </a:xfrm>
            <a:custGeom>
              <a:avLst/>
              <a:gdLst/>
              <a:ahLst/>
              <a:cxnLst/>
              <a:rect l="l" t="t" r="r" b="b"/>
              <a:pathLst>
                <a:path w="64679" h="38210" extrusionOk="0">
                  <a:moveTo>
                    <a:pt x="27875" y="0"/>
                  </a:moveTo>
                  <a:cubicBezTo>
                    <a:pt x="27737" y="0"/>
                    <a:pt x="27598" y="8"/>
                    <a:pt x="27459" y="23"/>
                  </a:cubicBezTo>
                  <a:cubicBezTo>
                    <a:pt x="24652" y="295"/>
                    <a:pt x="22569" y="2649"/>
                    <a:pt x="22750" y="5457"/>
                  </a:cubicBezTo>
                  <a:cubicBezTo>
                    <a:pt x="21663" y="5819"/>
                    <a:pt x="20758" y="6634"/>
                    <a:pt x="20396" y="7721"/>
                  </a:cubicBezTo>
                  <a:cubicBezTo>
                    <a:pt x="20033" y="8717"/>
                    <a:pt x="20124" y="9713"/>
                    <a:pt x="20577" y="10618"/>
                  </a:cubicBezTo>
                  <a:cubicBezTo>
                    <a:pt x="19490" y="11343"/>
                    <a:pt x="18675" y="12430"/>
                    <a:pt x="18403" y="13607"/>
                  </a:cubicBezTo>
                  <a:cubicBezTo>
                    <a:pt x="18041" y="15237"/>
                    <a:pt x="18313" y="16867"/>
                    <a:pt x="19218" y="18316"/>
                  </a:cubicBezTo>
                  <a:cubicBezTo>
                    <a:pt x="18826" y="18255"/>
                    <a:pt x="18444" y="18225"/>
                    <a:pt x="18068" y="18225"/>
                  </a:cubicBezTo>
                  <a:cubicBezTo>
                    <a:pt x="17317" y="18225"/>
                    <a:pt x="16592" y="18346"/>
                    <a:pt x="15868" y="18587"/>
                  </a:cubicBezTo>
                  <a:cubicBezTo>
                    <a:pt x="14238" y="19040"/>
                    <a:pt x="12879" y="20036"/>
                    <a:pt x="11883" y="21395"/>
                  </a:cubicBezTo>
                  <a:cubicBezTo>
                    <a:pt x="10978" y="23025"/>
                    <a:pt x="10706" y="24927"/>
                    <a:pt x="11340" y="26738"/>
                  </a:cubicBezTo>
                  <a:cubicBezTo>
                    <a:pt x="10525" y="27281"/>
                    <a:pt x="9982" y="28187"/>
                    <a:pt x="9891" y="29183"/>
                  </a:cubicBezTo>
                  <a:lnTo>
                    <a:pt x="9438" y="29183"/>
                  </a:lnTo>
                  <a:cubicBezTo>
                    <a:pt x="9016" y="29122"/>
                    <a:pt x="8583" y="29092"/>
                    <a:pt x="8150" y="29092"/>
                  </a:cubicBezTo>
                  <a:cubicBezTo>
                    <a:pt x="7285" y="29092"/>
                    <a:pt x="6420" y="29213"/>
                    <a:pt x="5635" y="29454"/>
                  </a:cubicBezTo>
                  <a:cubicBezTo>
                    <a:pt x="4005" y="29907"/>
                    <a:pt x="564" y="30541"/>
                    <a:pt x="201" y="32805"/>
                  </a:cubicBezTo>
                  <a:cubicBezTo>
                    <a:pt x="1" y="34411"/>
                    <a:pt x="1332" y="34830"/>
                    <a:pt x="2626" y="34830"/>
                  </a:cubicBezTo>
                  <a:cubicBezTo>
                    <a:pt x="3083" y="34830"/>
                    <a:pt x="3536" y="34778"/>
                    <a:pt x="3914" y="34707"/>
                  </a:cubicBezTo>
                  <a:cubicBezTo>
                    <a:pt x="4548" y="34707"/>
                    <a:pt x="5182" y="34526"/>
                    <a:pt x="5816" y="34344"/>
                  </a:cubicBezTo>
                  <a:cubicBezTo>
                    <a:pt x="6178" y="34707"/>
                    <a:pt x="6631" y="34978"/>
                    <a:pt x="7084" y="35250"/>
                  </a:cubicBezTo>
                  <a:cubicBezTo>
                    <a:pt x="8225" y="35984"/>
                    <a:pt x="9586" y="36350"/>
                    <a:pt x="11035" y="36350"/>
                  </a:cubicBezTo>
                  <a:cubicBezTo>
                    <a:pt x="11196" y="36350"/>
                    <a:pt x="11358" y="36346"/>
                    <a:pt x="11521" y="36337"/>
                  </a:cubicBezTo>
                  <a:cubicBezTo>
                    <a:pt x="12608" y="36337"/>
                    <a:pt x="13694" y="36065"/>
                    <a:pt x="14691" y="35612"/>
                  </a:cubicBezTo>
                  <a:cubicBezTo>
                    <a:pt x="15596" y="36246"/>
                    <a:pt x="16592" y="36608"/>
                    <a:pt x="17679" y="36699"/>
                  </a:cubicBezTo>
                  <a:cubicBezTo>
                    <a:pt x="17893" y="36720"/>
                    <a:pt x="18107" y="36732"/>
                    <a:pt x="18320" y="36732"/>
                  </a:cubicBezTo>
                  <a:cubicBezTo>
                    <a:pt x="19012" y="36732"/>
                    <a:pt x="19704" y="36613"/>
                    <a:pt x="20396" y="36337"/>
                  </a:cubicBezTo>
                  <a:cubicBezTo>
                    <a:pt x="22010" y="37567"/>
                    <a:pt x="23950" y="38209"/>
                    <a:pt x="25940" y="38209"/>
                  </a:cubicBezTo>
                  <a:cubicBezTo>
                    <a:pt x="26295" y="38209"/>
                    <a:pt x="26651" y="38189"/>
                    <a:pt x="27006" y="38148"/>
                  </a:cubicBezTo>
                  <a:cubicBezTo>
                    <a:pt x="28455" y="38148"/>
                    <a:pt x="29904" y="37695"/>
                    <a:pt x="31172" y="36880"/>
                  </a:cubicBezTo>
                  <a:cubicBezTo>
                    <a:pt x="31915" y="37190"/>
                    <a:pt x="32742" y="37330"/>
                    <a:pt x="33567" y="37330"/>
                  </a:cubicBezTo>
                  <a:cubicBezTo>
                    <a:pt x="33949" y="37330"/>
                    <a:pt x="34331" y="37300"/>
                    <a:pt x="34704" y="37242"/>
                  </a:cubicBezTo>
                  <a:cubicBezTo>
                    <a:pt x="35790" y="37152"/>
                    <a:pt x="36696" y="36790"/>
                    <a:pt x="37602" y="36246"/>
                  </a:cubicBezTo>
                  <a:cubicBezTo>
                    <a:pt x="37964" y="36337"/>
                    <a:pt x="38326" y="36427"/>
                    <a:pt x="38688" y="36518"/>
                  </a:cubicBezTo>
                  <a:cubicBezTo>
                    <a:pt x="39699" y="36781"/>
                    <a:pt x="40720" y="36908"/>
                    <a:pt x="41729" y="36908"/>
                  </a:cubicBezTo>
                  <a:cubicBezTo>
                    <a:pt x="45238" y="36908"/>
                    <a:pt x="48613" y="35367"/>
                    <a:pt x="51004" y="32624"/>
                  </a:cubicBezTo>
                  <a:cubicBezTo>
                    <a:pt x="52091" y="32624"/>
                    <a:pt x="53177" y="32533"/>
                    <a:pt x="54264" y="32262"/>
                  </a:cubicBezTo>
                  <a:cubicBezTo>
                    <a:pt x="55985" y="31628"/>
                    <a:pt x="57524" y="30451"/>
                    <a:pt x="58611" y="29002"/>
                  </a:cubicBezTo>
                  <a:cubicBezTo>
                    <a:pt x="59607" y="28639"/>
                    <a:pt x="60513" y="28187"/>
                    <a:pt x="61328" y="27553"/>
                  </a:cubicBezTo>
                  <a:cubicBezTo>
                    <a:pt x="62414" y="26828"/>
                    <a:pt x="63048" y="25560"/>
                    <a:pt x="63048" y="24202"/>
                  </a:cubicBezTo>
                  <a:cubicBezTo>
                    <a:pt x="62958" y="23930"/>
                    <a:pt x="62867" y="23568"/>
                    <a:pt x="62777" y="23206"/>
                  </a:cubicBezTo>
                  <a:cubicBezTo>
                    <a:pt x="63954" y="22663"/>
                    <a:pt x="64678" y="21395"/>
                    <a:pt x="64678" y="20036"/>
                  </a:cubicBezTo>
                  <a:cubicBezTo>
                    <a:pt x="64678" y="18406"/>
                    <a:pt x="63139" y="17048"/>
                    <a:pt x="61418" y="16686"/>
                  </a:cubicBezTo>
                  <a:cubicBezTo>
                    <a:pt x="61237" y="15146"/>
                    <a:pt x="60331" y="13788"/>
                    <a:pt x="58973" y="13154"/>
                  </a:cubicBezTo>
                  <a:cubicBezTo>
                    <a:pt x="58240" y="12751"/>
                    <a:pt x="57448" y="12556"/>
                    <a:pt x="56669" y="12556"/>
                  </a:cubicBezTo>
                  <a:cubicBezTo>
                    <a:pt x="55522" y="12556"/>
                    <a:pt x="54402" y="12979"/>
                    <a:pt x="53540" y="13788"/>
                  </a:cubicBezTo>
                  <a:cubicBezTo>
                    <a:pt x="53177" y="14150"/>
                    <a:pt x="52906" y="14512"/>
                    <a:pt x="52634" y="14965"/>
                  </a:cubicBezTo>
                  <a:cubicBezTo>
                    <a:pt x="52362" y="14150"/>
                    <a:pt x="51729" y="13426"/>
                    <a:pt x="51004" y="13154"/>
                  </a:cubicBezTo>
                  <a:cubicBezTo>
                    <a:pt x="50655" y="13015"/>
                    <a:pt x="50280" y="12942"/>
                    <a:pt x="49908" y="12942"/>
                  </a:cubicBezTo>
                  <a:cubicBezTo>
                    <a:pt x="49315" y="12942"/>
                    <a:pt x="48733" y="13127"/>
                    <a:pt x="48287" y="13516"/>
                  </a:cubicBezTo>
                  <a:cubicBezTo>
                    <a:pt x="48559" y="12701"/>
                    <a:pt x="48650" y="11796"/>
                    <a:pt x="48650" y="10981"/>
                  </a:cubicBezTo>
                  <a:cubicBezTo>
                    <a:pt x="48650" y="8354"/>
                    <a:pt x="47563" y="5819"/>
                    <a:pt x="45661" y="4008"/>
                  </a:cubicBezTo>
                  <a:cubicBezTo>
                    <a:pt x="44031" y="2287"/>
                    <a:pt x="41767" y="1291"/>
                    <a:pt x="39413" y="1291"/>
                  </a:cubicBezTo>
                  <a:cubicBezTo>
                    <a:pt x="39300" y="1283"/>
                    <a:pt x="39187" y="1280"/>
                    <a:pt x="39075" y="1280"/>
                  </a:cubicBezTo>
                  <a:cubicBezTo>
                    <a:pt x="37846" y="1280"/>
                    <a:pt x="36711" y="1736"/>
                    <a:pt x="35881" y="2649"/>
                  </a:cubicBezTo>
                  <a:cubicBezTo>
                    <a:pt x="35247" y="2106"/>
                    <a:pt x="34523" y="1744"/>
                    <a:pt x="33708" y="1653"/>
                  </a:cubicBezTo>
                  <a:cubicBezTo>
                    <a:pt x="33600" y="1641"/>
                    <a:pt x="33495" y="1636"/>
                    <a:pt x="33391" y="1636"/>
                  </a:cubicBezTo>
                  <a:cubicBezTo>
                    <a:pt x="32704" y="1636"/>
                    <a:pt x="32085" y="1882"/>
                    <a:pt x="31534" y="2197"/>
                  </a:cubicBezTo>
                  <a:cubicBezTo>
                    <a:pt x="30789" y="871"/>
                    <a:pt x="29361" y="0"/>
                    <a:pt x="27875" y="0"/>
                  </a:cubicBezTo>
                  <a:close/>
                </a:path>
              </a:pathLst>
            </a:custGeom>
            <a:solidFill>
              <a:srgbClr val="FFE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6936719" y="3702846"/>
              <a:ext cx="1172016" cy="697806"/>
            </a:xfrm>
            <a:custGeom>
              <a:avLst/>
              <a:gdLst/>
              <a:ahLst/>
              <a:cxnLst/>
              <a:rect l="l" t="t" r="r" b="b"/>
              <a:pathLst>
                <a:path w="65112" h="38767" extrusionOk="0">
                  <a:moveTo>
                    <a:pt x="27889" y="435"/>
                  </a:moveTo>
                  <a:cubicBezTo>
                    <a:pt x="29348" y="435"/>
                    <a:pt x="30684" y="1228"/>
                    <a:pt x="31424" y="2543"/>
                  </a:cubicBezTo>
                  <a:lnTo>
                    <a:pt x="31515" y="2724"/>
                  </a:lnTo>
                  <a:lnTo>
                    <a:pt x="31696" y="2634"/>
                  </a:lnTo>
                  <a:cubicBezTo>
                    <a:pt x="32224" y="2256"/>
                    <a:pt x="32815" y="2068"/>
                    <a:pt x="33364" y="2068"/>
                  </a:cubicBezTo>
                  <a:cubicBezTo>
                    <a:pt x="33474" y="2068"/>
                    <a:pt x="33582" y="2075"/>
                    <a:pt x="33688" y="2090"/>
                  </a:cubicBezTo>
                  <a:cubicBezTo>
                    <a:pt x="34503" y="2090"/>
                    <a:pt x="35228" y="2453"/>
                    <a:pt x="35771" y="2996"/>
                  </a:cubicBezTo>
                  <a:lnTo>
                    <a:pt x="35952" y="3177"/>
                  </a:lnTo>
                  <a:lnTo>
                    <a:pt x="36133" y="2996"/>
                  </a:lnTo>
                  <a:cubicBezTo>
                    <a:pt x="36879" y="2250"/>
                    <a:pt x="38005" y="1807"/>
                    <a:pt x="39093" y="1807"/>
                  </a:cubicBezTo>
                  <a:cubicBezTo>
                    <a:pt x="39194" y="1807"/>
                    <a:pt x="39294" y="1811"/>
                    <a:pt x="39393" y="1819"/>
                  </a:cubicBezTo>
                  <a:lnTo>
                    <a:pt x="39484" y="1819"/>
                  </a:lnTo>
                  <a:cubicBezTo>
                    <a:pt x="41748" y="1819"/>
                    <a:pt x="44012" y="2815"/>
                    <a:pt x="45551" y="4445"/>
                  </a:cubicBezTo>
                  <a:cubicBezTo>
                    <a:pt x="47453" y="6256"/>
                    <a:pt x="48449" y="8701"/>
                    <a:pt x="48449" y="11237"/>
                  </a:cubicBezTo>
                  <a:cubicBezTo>
                    <a:pt x="48449" y="12142"/>
                    <a:pt x="48358" y="12957"/>
                    <a:pt x="48087" y="13772"/>
                  </a:cubicBezTo>
                  <a:lnTo>
                    <a:pt x="47906" y="14497"/>
                  </a:lnTo>
                  <a:lnTo>
                    <a:pt x="48449" y="14044"/>
                  </a:lnTo>
                  <a:cubicBezTo>
                    <a:pt x="48894" y="13654"/>
                    <a:pt x="49408" y="13470"/>
                    <a:pt x="49927" y="13470"/>
                  </a:cubicBezTo>
                  <a:cubicBezTo>
                    <a:pt x="50253" y="13470"/>
                    <a:pt x="50580" y="13542"/>
                    <a:pt x="50894" y="13682"/>
                  </a:cubicBezTo>
                  <a:cubicBezTo>
                    <a:pt x="51709" y="13953"/>
                    <a:pt x="52252" y="14497"/>
                    <a:pt x="52433" y="15312"/>
                  </a:cubicBezTo>
                  <a:lnTo>
                    <a:pt x="52615" y="15855"/>
                  </a:lnTo>
                  <a:lnTo>
                    <a:pt x="52886" y="15312"/>
                  </a:lnTo>
                  <a:cubicBezTo>
                    <a:pt x="53067" y="14950"/>
                    <a:pt x="53339" y="14497"/>
                    <a:pt x="53701" y="14225"/>
                  </a:cubicBezTo>
                  <a:cubicBezTo>
                    <a:pt x="54447" y="13479"/>
                    <a:pt x="55421" y="13036"/>
                    <a:pt x="56414" y="13036"/>
                  </a:cubicBezTo>
                  <a:cubicBezTo>
                    <a:pt x="56506" y="13036"/>
                    <a:pt x="56598" y="13040"/>
                    <a:pt x="56690" y="13048"/>
                  </a:cubicBezTo>
                  <a:cubicBezTo>
                    <a:pt x="56797" y="13036"/>
                    <a:pt x="56902" y="13030"/>
                    <a:pt x="57007" y="13030"/>
                  </a:cubicBezTo>
                  <a:cubicBezTo>
                    <a:pt x="57695" y="13030"/>
                    <a:pt x="58324" y="13277"/>
                    <a:pt x="58954" y="13591"/>
                  </a:cubicBezTo>
                  <a:cubicBezTo>
                    <a:pt x="60221" y="14225"/>
                    <a:pt x="61127" y="15493"/>
                    <a:pt x="61218" y="16942"/>
                  </a:cubicBezTo>
                  <a:lnTo>
                    <a:pt x="61218" y="17123"/>
                  </a:lnTo>
                  <a:lnTo>
                    <a:pt x="61399" y="17123"/>
                  </a:lnTo>
                  <a:cubicBezTo>
                    <a:pt x="62938" y="17485"/>
                    <a:pt x="64478" y="18753"/>
                    <a:pt x="64478" y="20292"/>
                  </a:cubicBezTo>
                  <a:cubicBezTo>
                    <a:pt x="64478" y="21560"/>
                    <a:pt x="63753" y="22737"/>
                    <a:pt x="62576" y="23281"/>
                  </a:cubicBezTo>
                  <a:lnTo>
                    <a:pt x="62395" y="23371"/>
                  </a:lnTo>
                  <a:lnTo>
                    <a:pt x="62485" y="23552"/>
                  </a:lnTo>
                  <a:cubicBezTo>
                    <a:pt x="62666" y="23824"/>
                    <a:pt x="62757" y="24186"/>
                    <a:pt x="62757" y="24458"/>
                  </a:cubicBezTo>
                  <a:cubicBezTo>
                    <a:pt x="62757" y="25726"/>
                    <a:pt x="62123" y="26903"/>
                    <a:pt x="61127" y="27628"/>
                  </a:cubicBezTo>
                  <a:cubicBezTo>
                    <a:pt x="60402" y="28261"/>
                    <a:pt x="59497" y="28714"/>
                    <a:pt x="58501" y="28986"/>
                  </a:cubicBezTo>
                  <a:lnTo>
                    <a:pt x="58410" y="28986"/>
                  </a:lnTo>
                  <a:cubicBezTo>
                    <a:pt x="57414" y="30525"/>
                    <a:pt x="55875" y="31612"/>
                    <a:pt x="54154" y="32155"/>
                  </a:cubicBezTo>
                  <a:cubicBezTo>
                    <a:pt x="53393" y="32432"/>
                    <a:pt x="52579" y="32550"/>
                    <a:pt x="51753" y="32550"/>
                  </a:cubicBezTo>
                  <a:cubicBezTo>
                    <a:pt x="51498" y="32550"/>
                    <a:pt x="51241" y="32539"/>
                    <a:pt x="50985" y="32518"/>
                  </a:cubicBezTo>
                  <a:lnTo>
                    <a:pt x="50894" y="32518"/>
                  </a:lnTo>
                  <a:lnTo>
                    <a:pt x="50803" y="32608"/>
                  </a:lnTo>
                  <a:cubicBezTo>
                    <a:pt x="48468" y="35368"/>
                    <a:pt x="45137" y="36856"/>
                    <a:pt x="41632" y="36856"/>
                  </a:cubicBezTo>
                  <a:cubicBezTo>
                    <a:pt x="40652" y="36856"/>
                    <a:pt x="39658" y="36740"/>
                    <a:pt x="38669" y="36502"/>
                  </a:cubicBezTo>
                  <a:cubicBezTo>
                    <a:pt x="38397" y="36502"/>
                    <a:pt x="38035" y="36321"/>
                    <a:pt x="37763" y="36231"/>
                  </a:cubicBezTo>
                  <a:lnTo>
                    <a:pt x="37673" y="36231"/>
                  </a:lnTo>
                  <a:lnTo>
                    <a:pt x="37582" y="36321"/>
                  </a:lnTo>
                  <a:cubicBezTo>
                    <a:pt x="36676" y="36774"/>
                    <a:pt x="35771" y="37136"/>
                    <a:pt x="34775" y="37317"/>
                  </a:cubicBezTo>
                  <a:cubicBezTo>
                    <a:pt x="34471" y="37364"/>
                    <a:pt x="34166" y="37387"/>
                    <a:pt x="33862" y="37387"/>
                  </a:cubicBezTo>
                  <a:cubicBezTo>
                    <a:pt x="32989" y="37387"/>
                    <a:pt x="32116" y="37200"/>
                    <a:pt x="31243" y="36864"/>
                  </a:cubicBezTo>
                  <a:lnTo>
                    <a:pt x="31152" y="36864"/>
                  </a:lnTo>
                  <a:lnTo>
                    <a:pt x="31062" y="36955"/>
                  </a:lnTo>
                  <a:cubicBezTo>
                    <a:pt x="29885" y="37770"/>
                    <a:pt x="28436" y="38132"/>
                    <a:pt x="26987" y="38223"/>
                  </a:cubicBezTo>
                  <a:lnTo>
                    <a:pt x="26353" y="38223"/>
                  </a:lnTo>
                  <a:cubicBezTo>
                    <a:pt x="26140" y="38241"/>
                    <a:pt x="25928" y="38250"/>
                    <a:pt x="25716" y="38250"/>
                  </a:cubicBezTo>
                  <a:cubicBezTo>
                    <a:pt x="23850" y="38250"/>
                    <a:pt x="22021" y="37550"/>
                    <a:pt x="20557" y="36412"/>
                  </a:cubicBezTo>
                  <a:lnTo>
                    <a:pt x="20467" y="36321"/>
                  </a:lnTo>
                  <a:lnTo>
                    <a:pt x="20376" y="36502"/>
                  </a:lnTo>
                  <a:cubicBezTo>
                    <a:pt x="19754" y="36779"/>
                    <a:pt x="19078" y="36897"/>
                    <a:pt x="18390" y="36897"/>
                  </a:cubicBezTo>
                  <a:cubicBezTo>
                    <a:pt x="18178" y="36897"/>
                    <a:pt x="17964" y="36886"/>
                    <a:pt x="17750" y="36864"/>
                  </a:cubicBezTo>
                  <a:cubicBezTo>
                    <a:pt x="16754" y="36774"/>
                    <a:pt x="15758" y="36412"/>
                    <a:pt x="14943" y="35868"/>
                  </a:cubicBezTo>
                  <a:lnTo>
                    <a:pt x="14852" y="35778"/>
                  </a:lnTo>
                  <a:lnTo>
                    <a:pt x="14671" y="35778"/>
                  </a:lnTo>
                  <a:cubicBezTo>
                    <a:pt x="13765" y="36231"/>
                    <a:pt x="12679" y="36502"/>
                    <a:pt x="11592" y="36593"/>
                  </a:cubicBezTo>
                  <a:cubicBezTo>
                    <a:pt x="10053" y="36593"/>
                    <a:pt x="8513" y="36231"/>
                    <a:pt x="7245" y="35416"/>
                  </a:cubicBezTo>
                  <a:cubicBezTo>
                    <a:pt x="6793" y="35234"/>
                    <a:pt x="6430" y="34963"/>
                    <a:pt x="6068" y="34600"/>
                  </a:cubicBezTo>
                  <a:lnTo>
                    <a:pt x="5977" y="34510"/>
                  </a:lnTo>
                  <a:lnTo>
                    <a:pt x="5887" y="34510"/>
                  </a:lnTo>
                  <a:cubicBezTo>
                    <a:pt x="5253" y="34691"/>
                    <a:pt x="4619" y="34782"/>
                    <a:pt x="3985" y="34872"/>
                  </a:cubicBezTo>
                  <a:cubicBezTo>
                    <a:pt x="3714" y="34963"/>
                    <a:pt x="3351" y="34963"/>
                    <a:pt x="2989" y="34963"/>
                  </a:cubicBezTo>
                  <a:cubicBezTo>
                    <a:pt x="2896" y="34974"/>
                    <a:pt x="2800" y="34980"/>
                    <a:pt x="2704" y="34980"/>
                  </a:cubicBezTo>
                  <a:cubicBezTo>
                    <a:pt x="2057" y="34980"/>
                    <a:pt x="1368" y="34723"/>
                    <a:pt x="816" y="34329"/>
                  </a:cubicBezTo>
                  <a:cubicBezTo>
                    <a:pt x="544" y="33967"/>
                    <a:pt x="453" y="33604"/>
                    <a:pt x="544" y="33152"/>
                  </a:cubicBezTo>
                  <a:cubicBezTo>
                    <a:pt x="816" y="31340"/>
                    <a:pt x="3623" y="30616"/>
                    <a:pt x="5253" y="30163"/>
                  </a:cubicBezTo>
                  <a:lnTo>
                    <a:pt x="5796" y="29982"/>
                  </a:lnTo>
                  <a:cubicBezTo>
                    <a:pt x="6645" y="29786"/>
                    <a:pt x="7540" y="29637"/>
                    <a:pt x="8449" y="29637"/>
                  </a:cubicBezTo>
                  <a:cubicBezTo>
                    <a:pt x="8801" y="29637"/>
                    <a:pt x="9155" y="29660"/>
                    <a:pt x="9509" y="29710"/>
                  </a:cubicBezTo>
                  <a:lnTo>
                    <a:pt x="9962" y="29801"/>
                  </a:lnTo>
                  <a:lnTo>
                    <a:pt x="10234" y="29801"/>
                  </a:lnTo>
                  <a:lnTo>
                    <a:pt x="10234" y="29529"/>
                  </a:lnTo>
                  <a:cubicBezTo>
                    <a:pt x="10324" y="28624"/>
                    <a:pt x="10777" y="27809"/>
                    <a:pt x="11592" y="27265"/>
                  </a:cubicBezTo>
                  <a:lnTo>
                    <a:pt x="11773" y="27175"/>
                  </a:lnTo>
                  <a:lnTo>
                    <a:pt x="11683" y="26994"/>
                  </a:lnTo>
                  <a:cubicBezTo>
                    <a:pt x="11049" y="25273"/>
                    <a:pt x="11230" y="23371"/>
                    <a:pt x="12226" y="21832"/>
                  </a:cubicBezTo>
                  <a:cubicBezTo>
                    <a:pt x="13132" y="20564"/>
                    <a:pt x="14490" y="19568"/>
                    <a:pt x="16029" y="19206"/>
                  </a:cubicBezTo>
                  <a:cubicBezTo>
                    <a:pt x="16759" y="18941"/>
                    <a:pt x="17585" y="18772"/>
                    <a:pt x="18366" y="18772"/>
                  </a:cubicBezTo>
                  <a:cubicBezTo>
                    <a:pt x="18652" y="18772"/>
                    <a:pt x="18932" y="18795"/>
                    <a:pt x="19199" y="18843"/>
                  </a:cubicBezTo>
                  <a:lnTo>
                    <a:pt x="19652" y="18843"/>
                  </a:lnTo>
                  <a:lnTo>
                    <a:pt x="19380" y="18391"/>
                  </a:lnTo>
                  <a:cubicBezTo>
                    <a:pt x="18565" y="17032"/>
                    <a:pt x="18293" y="15493"/>
                    <a:pt x="18656" y="13953"/>
                  </a:cubicBezTo>
                  <a:cubicBezTo>
                    <a:pt x="18927" y="12776"/>
                    <a:pt x="19652" y="11689"/>
                    <a:pt x="20738" y="11056"/>
                  </a:cubicBezTo>
                  <a:lnTo>
                    <a:pt x="20919" y="10965"/>
                  </a:lnTo>
                  <a:lnTo>
                    <a:pt x="20829" y="10784"/>
                  </a:lnTo>
                  <a:cubicBezTo>
                    <a:pt x="20376" y="9878"/>
                    <a:pt x="20286" y="8882"/>
                    <a:pt x="20648" y="7977"/>
                  </a:cubicBezTo>
                  <a:cubicBezTo>
                    <a:pt x="21010" y="6980"/>
                    <a:pt x="21825" y="6165"/>
                    <a:pt x="22912" y="5803"/>
                  </a:cubicBezTo>
                  <a:lnTo>
                    <a:pt x="23002" y="5803"/>
                  </a:lnTo>
                  <a:lnTo>
                    <a:pt x="23002" y="5622"/>
                  </a:lnTo>
                  <a:cubicBezTo>
                    <a:pt x="22912" y="4354"/>
                    <a:pt x="23365" y="3086"/>
                    <a:pt x="24180" y="2181"/>
                  </a:cubicBezTo>
                  <a:cubicBezTo>
                    <a:pt x="24995" y="1185"/>
                    <a:pt x="26172" y="551"/>
                    <a:pt x="27440" y="460"/>
                  </a:cubicBezTo>
                  <a:cubicBezTo>
                    <a:pt x="27590" y="444"/>
                    <a:pt x="27740" y="435"/>
                    <a:pt x="27889" y="435"/>
                  </a:cubicBezTo>
                  <a:close/>
                  <a:moveTo>
                    <a:pt x="27790" y="1"/>
                  </a:moveTo>
                  <a:cubicBezTo>
                    <a:pt x="27704" y="1"/>
                    <a:pt x="27617" y="3"/>
                    <a:pt x="27530" y="8"/>
                  </a:cubicBezTo>
                  <a:cubicBezTo>
                    <a:pt x="26172" y="98"/>
                    <a:pt x="24813" y="823"/>
                    <a:pt x="23908" y="1909"/>
                  </a:cubicBezTo>
                  <a:cubicBezTo>
                    <a:pt x="23002" y="2905"/>
                    <a:pt x="22549" y="4173"/>
                    <a:pt x="22640" y="5532"/>
                  </a:cubicBezTo>
                  <a:cubicBezTo>
                    <a:pt x="21553" y="5894"/>
                    <a:pt x="20648" y="6799"/>
                    <a:pt x="20286" y="7886"/>
                  </a:cubicBezTo>
                  <a:cubicBezTo>
                    <a:pt x="20014" y="8882"/>
                    <a:pt x="20014" y="9878"/>
                    <a:pt x="20467" y="10784"/>
                  </a:cubicBezTo>
                  <a:cubicBezTo>
                    <a:pt x="19380" y="11508"/>
                    <a:pt x="18656" y="12595"/>
                    <a:pt x="18384" y="13863"/>
                  </a:cubicBezTo>
                  <a:cubicBezTo>
                    <a:pt x="18022" y="15312"/>
                    <a:pt x="18203" y="16942"/>
                    <a:pt x="18927" y="18300"/>
                  </a:cubicBezTo>
                  <a:cubicBezTo>
                    <a:pt x="18751" y="18284"/>
                    <a:pt x="18574" y="18277"/>
                    <a:pt x="18398" y="18277"/>
                  </a:cubicBezTo>
                  <a:cubicBezTo>
                    <a:pt x="17578" y="18277"/>
                    <a:pt x="16758" y="18439"/>
                    <a:pt x="15939" y="18662"/>
                  </a:cubicBezTo>
                  <a:cubicBezTo>
                    <a:pt x="14309" y="19115"/>
                    <a:pt x="12860" y="20111"/>
                    <a:pt x="11864" y="21470"/>
                  </a:cubicBezTo>
                  <a:cubicBezTo>
                    <a:pt x="10868" y="23100"/>
                    <a:pt x="10686" y="25092"/>
                    <a:pt x="11230" y="26903"/>
                  </a:cubicBezTo>
                  <a:cubicBezTo>
                    <a:pt x="10505" y="27446"/>
                    <a:pt x="9962" y="28261"/>
                    <a:pt x="9781" y="29167"/>
                  </a:cubicBezTo>
                  <a:lnTo>
                    <a:pt x="9600" y="29167"/>
                  </a:lnTo>
                  <a:cubicBezTo>
                    <a:pt x="9177" y="29107"/>
                    <a:pt x="8745" y="29076"/>
                    <a:pt x="8309" y="29076"/>
                  </a:cubicBezTo>
                  <a:cubicBezTo>
                    <a:pt x="7436" y="29076"/>
                    <a:pt x="6551" y="29197"/>
                    <a:pt x="5706" y="29439"/>
                  </a:cubicBezTo>
                  <a:lnTo>
                    <a:pt x="5253" y="29620"/>
                  </a:lnTo>
                  <a:cubicBezTo>
                    <a:pt x="3442" y="30073"/>
                    <a:pt x="453" y="30888"/>
                    <a:pt x="182" y="32970"/>
                  </a:cubicBezTo>
                  <a:cubicBezTo>
                    <a:pt x="1" y="33514"/>
                    <a:pt x="182" y="34057"/>
                    <a:pt x="544" y="34510"/>
                  </a:cubicBezTo>
                  <a:cubicBezTo>
                    <a:pt x="1099" y="35065"/>
                    <a:pt x="1861" y="35342"/>
                    <a:pt x="2711" y="35342"/>
                  </a:cubicBezTo>
                  <a:cubicBezTo>
                    <a:pt x="2832" y="35342"/>
                    <a:pt x="2955" y="35336"/>
                    <a:pt x="3080" y="35325"/>
                  </a:cubicBezTo>
                  <a:cubicBezTo>
                    <a:pt x="3351" y="35325"/>
                    <a:pt x="3714" y="35325"/>
                    <a:pt x="4076" y="35234"/>
                  </a:cubicBezTo>
                  <a:cubicBezTo>
                    <a:pt x="4710" y="35144"/>
                    <a:pt x="5253" y="35053"/>
                    <a:pt x="5887" y="34872"/>
                  </a:cubicBezTo>
                  <a:cubicBezTo>
                    <a:pt x="6249" y="35234"/>
                    <a:pt x="6611" y="35506"/>
                    <a:pt x="6974" y="35687"/>
                  </a:cubicBezTo>
                  <a:cubicBezTo>
                    <a:pt x="8423" y="36502"/>
                    <a:pt x="9962" y="36864"/>
                    <a:pt x="11501" y="36864"/>
                  </a:cubicBezTo>
                  <a:cubicBezTo>
                    <a:pt x="12679" y="36774"/>
                    <a:pt x="13765" y="36502"/>
                    <a:pt x="14762" y="36049"/>
                  </a:cubicBezTo>
                  <a:cubicBezTo>
                    <a:pt x="15577" y="36683"/>
                    <a:pt x="16573" y="37046"/>
                    <a:pt x="17659" y="37227"/>
                  </a:cubicBezTo>
                  <a:cubicBezTo>
                    <a:pt x="17820" y="37243"/>
                    <a:pt x="17980" y="37250"/>
                    <a:pt x="18141" y="37250"/>
                  </a:cubicBezTo>
                  <a:cubicBezTo>
                    <a:pt x="18886" y="37250"/>
                    <a:pt x="19631" y="37088"/>
                    <a:pt x="20376" y="36864"/>
                  </a:cubicBezTo>
                  <a:cubicBezTo>
                    <a:pt x="21989" y="38053"/>
                    <a:pt x="23920" y="38684"/>
                    <a:pt x="25945" y="38684"/>
                  </a:cubicBezTo>
                  <a:cubicBezTo>
                    <a:pt x="26081" y="38684"/>
                    <a:pt x="26217" y="38681"/>
                    <a:pt x="26353" y="38676"/>
                  </a:cubicBezTo>
                  <a:lnTo>
                    <a:pt x="27258" y="38766"/>
                  </a:lnTo>
                  <a:cubicBezTo>
                    <a:pt x="28707" y="38676"/>
                    <a:pt x="30156" y="38223"/>
                    <a:pt x="31424" y="37408"/>
                  </a:cubicBezTo>
                  <a:cubicBezTo>
                    <a:pt x="32267" y="37759"/>
                    <a:pt x="33218" y="37892"/>
                    <a:pt x="34151" y="37892"/>
                  </a:cubicBezTo>
                  <a:cubicBezTo>
                    <a:pt x="34422" y="37892"/>
                    <a:pt x="34691" y="37881"/>
                    <a:pt x="34956" y="37861"/>
                  </a:cubicBezTo>
                  <a:cubicBezTo>
                    <a:pt x="35952" y="37679"/>
                    <a:pt x="36948" y="37317"/>
                    <a:pt x="37854" y="36774"/>
                  </a:cubicBezTo>
                  <a:cubicBezTo>
                    <a:pt x="38216" y="36955"/>
                    <a:pt x="38488" y="37046"/>
                    <a:pt x="38759" y="37046"/>
                  </a:cubicBezTo>
                  <a:cubicBezTo>
                    <a:pt x="39749" y="37283"/>
                    <a:pt x="40751" y="37399"/>
                    <a:pt x="41746" y="37399"/>
                  </a:cubicBezTo>
                  <a:cubicBezTo>
                    <a:pt x="45303" y="37399"/>
                    <a:pt x="48760" y="35911"/>
                    <a:pt x="51166" y="33152"/>
                  </a:cubicBezTo>
                  <a:lnTo>
                    <a:pt x="51709" y="33152"/>
                  </a:lnTo>
                  <a:cubicBezTo>
                    <a:pt x="52615" y="33152"/>
                    <a:pt x="53520" y="32970"/>
                    <a:pt x="54426" y="32699"/>
                  </a:cubicBezTo>
                  <a:cubicBezTo>
                    <a:pt x="56237" y="32155"/>
                    <a:pt x="57776" y="30978"/>
                    <a:pt x="58863" y="29439"/>
                  </a:cubicBezTo>
                  <a:cubicBezTo>
                    <a:pt x="59859" y="29167"/>
                    <a:pt x="60765" y="28624"/>
                    <a:pt x="61580" y="27990"/>
                  </a:cubicBezTo>
                  <a:cubicBezTo>
                    <a:pt x="62757" y="27175"/>
                    <a:pt x="63391" y="25907"/>
                    <a:pt x="63391" y="24549"/>
                  </a:cubicBezTo>
                  <a:cubicBezTo>
                    <a:pt x="63391" y="24186"/>
                    <a:pt x="63300" y="23915"/>
                    <a:pt x="63119" y="23643"/>
                  </a:cubicBezTo>
                  <a:cubicBezTo>
                    <a:pt x="64387" y="22919"/>
                    <a:pt x="65111" y="21741"/>
                    <a:pt x="65111" y="20383"/>
                  </a:cubicBezTo>
                  <a:cubicBezTo>
                    <a:pt x="65111" y="18572"/>
                    <a:pt x="63481" y="17213"/>
                    <a:pt x="61761" y="16761"/>
                  </a:cubicBezTo>
                  <a:cubicBezTo>
                    <a:pt x="61580" y="15221"/>
                    <a:pt x="60584" y="13863"/>
                    <a:pt x="59225" y="13138"/>
                  </a:cubicBezTo>
                  <a:cubicBezTo>
                    <a:pt x="58501" y="12776"/>
                    <a:pt x="57686" y="12595"/>
                    <a:pt x="56780" y="12595"/>
                  </a:cubicBezTo>
                  <a:cubicBezTo>
                    <a:pt x="55603" y="12595"/>
                    <a:pt x="54335" y="13048"/>
                    <a:pt x="53520" y="13863"/>
                  </a:cubicBezTo>
                  <a:cubicBezTo>
                    <a:pt x="53248" y="14135"/>
                    <a:pt x="53067" y="14406"/>
                    <a:pt x="52886" y="14678"/>
                  </a:cubicBezTo>
                  <a:cubicBezTo>
                    <a:pt x="52524" y="14044"/>
                    <a:pt x="51890" y="13501"/>
                    <a:pt x="51166" y="13229"/>
                  </a:cubicBezTo>
                  <a:cubicBezTo>
                    <a:pt x="50803" y="13048"/>
                    <a:pt x="50396" y="12957"/>
                    <a:pt x="49988" y="12957"/>
                  </a:cubicBezTo>
                  <a:cubicBezTo>
                    <a:pt x="49581" y="12957"/>
                    <a:pt x="49173" y="13048"/>
                    <a:pt x="48811" y="13229"/>
                  </a:cubicBezTo>
                  <a:cubicBezTo>
                    <a:pt x="49536" y="9878"/>
                    <a:pt x="48449" y="6437"/>
                    <a:pt x="46004" y="4083"/>
                  </a:cubicBezTo>
                  <a:cubicBezTo>
                    <a:pt x="44283" y="2271"/>
                    <a:pt x="42019" y="1275"/>
                    <a:pt x="39574" y="1275"/>
                  </a:cubicBezTo>
                  <a:lnTo>
                    <a:pt x="39484" y="1275"/>
                  </a:lnTo>
                  <a:cubicBezTo>
                    <a:pt x="39377" y="1268"/>
                    <a:pt x="39271" y="1264"/>
                    <a:pt x="39165" y="1264"/>
                  </a:cubicBezTo>
                  <a:cubicBezTo>
                    <a:pt x="38005" y="1264"/>
                    <a:pt x="36865" y="1714"/>
                    <a:pt x="35952" y="2543"/>
                  </a:cubicBezTo>
                  <a:cubicBezTo>
                    <a:pt x="35409" y="2000"/>
                    <a:pt x="34594" y="1728"/>
                    <a:pt x="33869" y="1638"/>
                  </a:cubicBezTo>
                  <a:cubicBezTo>
                    <a:pt x="33145" y="1638"/>
                    <a:pt x="32420" y="1728"/>
                    <a:pt x="31786" y="2090"/>
                  </a:cubicBezTo>
                  <a:cubicBezTo>
                    <a:pt x="30927" y="801"/>
                    <a:pt x="29414" y="1"/>
                    <a:pt x="27790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7992977" y="3995274"/>
              <a:ext cx="65232" cy="61020"/>
            </a:xfrm>
            <a:custGeom>
              <a:avLst/>
              <a:gdLst/>
              <a:ahLst/>
              <a:cxnLst/>
              <a:rect l="l" t="t" r="r" b="b"/>
              <a:pathLst>
                <a:path w="3624" h="3390" extrusionOk="0">
                  <a:moveTo>
                    <a:pt x="1179" y="0"/>
                  </a:moveTo>
                  <a:cubicBezTo>
                    <a:pt x="789" y="0"/>
                    <a:pt x="389" y="81"/>
                    <a:pt x="1" y="243"/>
                  </a:cubicBezTo>
                  <a:lnTo>
                    <a:pt x="1" y="334"/>
                  </a:lnTo>
                  <a:cubicBezTo>
                    <a:pt x="227" y="288"/>
                    <a:pt x="431" y="266"/>
                    <a:pt x="635" y="266"/>
                  </a:cubicBezTo>
                  <a:cubicBezTo>
                    <a:pt x="839" y="266"/>
                    <a:pt x="1042" y="288"/>
                    <a:pt x="1269" y="334"/>
                  </a:cubicBezTo>
                  <a:cubicBezTo>
                    <a:pt x="1812" y="424"/>
                    <a:pt x="2355" y="696"/>
                    <a:pt x="2718" y="1239"/>
                  </a:cubicBezTo>
                  <a:cubicBezTo>
                    <a:pt x="3080" y="1782"/>
                    <a:pt x="2899" y="2688"/>
                    <a:pt x="3080" y="3322"/>
                  </a:cubicBezTo>
                  <a:cubicBezTo>
                    <a:pt x="3125" y="3367"/>
                    <a:pt x="3170" y="3390"/>
                    <a:pt x="3216" y="3390"/>
                  </a:cubicBezTo>
                  <a:cubicBezTo>
                    <a:pt x="3261" y="3390"/>
                    <a:pt x="3306" y="3367"/>
                    <a:pt x="3352" y="3322"/>
                  </a:cubicBezTo>
                  <a:cubicBezTo>
                    <a:pt x="3623" y="2507"/>
                    <a:pt x="3533" y="1511"/>
                    <a:pt x="3080" y="786"/>
                  </a:cubicBezTo>
                  <a:cubicBezTo>
                    <a:pt x="2556" y="262"/>
                    <a:pt x="1882" y="0"/>
                    <a:pt x="1179" y="0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7847915" y="3971928"/>
              <a:ext cx="89658" cy="38142"/>
            </a:xfrm>
            <a:custGeom>
              <a:avLst/>
              <a:gdLst/>
              <a:ahLst/>
              <a:cxnLst/>
              <a:rect l="l" t="t" r="r" b="b"/>
              <a:pathLst>
                <a:path w="4981" h="2119" extrusionOk="0">
                  <a:moveTo>
                    <a:pt x="2355" y="1"/>
                  </a:moveTo>
                  <a:cubicBezTo>
                    <a:pt x="1359" y="91"/>
                    <a:pt x="363" y="725"/>
                    <a:pt x="0" y="1721"/>
                  </a:cubicBezTo>
                  <a:cubicBezTo>
                    <a:pt x="544" y="1087"/>
                    <a:pt x="1268" y="725"/>
                    <a:pt x="1993" y="453"/>
                  </a:cubicBezTo>
                  <a:cubicBezTo>
                    <a:pt x="2088" y="439"/>
                    <a:pt x="2181" y="432"/>
                    <a:pt x="2274" y="432"/>
                  </a:cubicBezTo>
                  <a:cubicBezTo>
                    <a:pt x="3328" y="432"/>
                    <a:pt x="4210" y="1334"/>
                    <a:pt x="4709" y="2083"/>
                  </a:cubicBezTo>
                  <a:cubicBezTo>
                    <a:pt x="4734" y="2108"/>
                    <a:pt x="4764" y="2119"/>
                    <a:pt x="4796" y="2119"/>
                  </a:cubicBezTo>
                  <a:cubicBezTo>
                    <a:pt x="4884" y="2119"/>
                    <a:pt x="4981" y="2035"/>
                    <a:pt x="4981" y="1902"/>
                  </a:cubicBezTo>
                  <a:cubicBezTo>
                    <a:pt x="4619" y="816"/>
                    <a:pt x="3532" y="1"/>
                    <a:pt x="2355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7758257" y="3942372"/>
              <a:ext cx="71748" cy="60552"/>
            </a:xfrm>
            <a:custGeom>
              <a:avLst/>
              <a:gdLst/>
              <a:ahLst/>
              <a:cxnLst/>
              <a:rect l="l" t="t" r="r" b="b"/>
              <a:pathLst>
                <a:path w="3986" h="3364" extrusionOk="0">
                  <a:moveTo>
                    <a:pt x="1764" y="1"/>
                  </a:moveTo>
                  <a:cubicBezTo>
                    <a:pt x="1192" y="1"/>
                    <a:pt x="606" y="188"/>
                    <a:pt x="91" y="375"/>
                  </a:cubicBezTo>
                  <a:cubicBezTo>
                    <a:pt x="1" y="375"/>
                    <a:pt x="1" y="465"/>
                    <a:pt x="91" y="465"/>
                  </a:cubicBezTo>
                  <a:cubicBezTo>
                    <a:pt x="382" y="386"/>
                    <a:pt x="672" y="345"/>
                    <a:pt x="958" y="345"/>
                  </a:cubicBezTo>
                  <a:cubicBezTo>
                    <a:pt x="1653" y="345"/>
                    <a:pt x="2321" y="586"/>
                    <a:pt x="2898" y="1099"/>
                  </a:cubicBezTo>
                  <a:cubicBezTo>
                    <a:pt x="3261" y="1733"/>
                    <a:pt x="3532" y="2548"/>
                    <a:pt x="3442" y="3363"/>
                  </a:cubicBezTo>
                  <a:lnTo>
                    <a:pt x="3623" y="3363"/>
                  </a:lnTo>
                  <a:cubicBezTo>
                    <a:pt x="3985" y="2458"/>
                    <a:pt x="3895" y="1371"/>
                    <a:pt x="3261" y="646"/>
                  </a:cubicBezTo>
                  <a:cubicBezTo>
                    <a:pt x="2823" y="165"/>
                    <a:pt x="2300" y="1"/>
                    <a:pt x="1764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7797389" y="4114452"/>
              <a:ext cx="74988" cy="59868"/>
            </a:xfrm>
            <a:custGeom>
              <a:avLst/>
              <a:gdLst/>
              <a:ahLst/>
              <a:cxnLst/>
              <a:rect l="l" t="t" r="r" b="b"/>
              <a:pathLst>
                <a:path w="4166" h="3326" extrusionOk="0">
                  <a:moveTo>
                    <a:pt x="1808" y="1"/>
                  </a:moveTo>
                  <a:cubicBezTo>
                    <a:pt x="900" y="1"/>
                    <a:pt x="68" y="663"/>
                    <a:pt x="0" y="1682"/>
                  </a:cubicBezTo>
                  <a:cubicBezTo>
                    <a:pt x="272" y="1138"/>
                    <a:pt x="543" y="685"/>
                    <a:pt x="1177" y="504"/>
                  </a:cubicBezTo>
                  <a:cubicBezTo>
                    <a:pt x="1290" y="482"/>
                    <a:pt x="1409" y="470"/>
                    <a:pt x="1531" y="470"/>
                  </a:cubicBezTo>
                  <a:cubicBezTo>
                    <a:pt x="1896" y="470"/>
                    <a:pt x="2287" y="572"/>
                    <a:pt x="2626" y="776"/>
                  </a:cubicBezTo>
                  <a:cubicBezTo>
                    <a:pt x="3260" y="1410"/>
                    <a:pt x="3532" y="2316"/>
                    <a:pt x="3351" y="3221"/>
                  </a:cubicBezTo>
                  <a:cubicBezTo>
                    <a:pt x="3351" y="3273"/>
                    <a:pt x="3411" y="3326"/>
                    <a:pt x="3479" y="3326"/>
                  </a:cubicBezTo>
                  <a:cubicBezTo>
                    <a:pt x="3530" y="3326"/>
                    <a:pt x="3584" y="3298"/>
                    <a:pt x="3622" y="3221"/>
                  </a:cubicBezTo>
                  <a:cubicBezTo>
                    <a:pt x="4166" y="2134"/>
                    <a:pt x="3803" y="776"/>
                    <a:pt x="2717" y="233"/>
                  </a:cubicBezTo>
                  <a:cubicBezTo>
                    <a:pt x="2422" y="74"/>
                    <a:pt x="2111" y="1"/>
                    <a:pt x="1808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7580507" y="4175454"/>
              <a:ext cx="93006" cy="67752"/>
            </a:xfrm>
            <a:custGeom>
              <a:avLst/>
              <a:gdLst/>
              <a:ahLst/>
              <a:cxnLst/>
              <a:rect l="l" t="t" r="r" b="b"/>
              <a:pathLst>
                <a:path w="5167" h="3764" extrusionOk="0">
                  <a:moveTo>
                    <a:pt x="3263" y="1"/>
                  </a:moveTo>
                  <a:cubicBezTo>
                    <a:pt x="1580" y="1"/>
                    <a:pt x="0" y="1887"/>
                    <a:pt x="1182" y="3726"/>
                  </a:cubicBezTo>
                  <a:cubicBezTo>
                    <a:pt x="1209" y="3753"/>
                    <a:pt x="1243" y="3764"/>
                    <a:pt x="1278" y="3764"/>
                  </a:cubicBezTo>
                  <a:cubicBezTo>
                    <a:pt x="1363" y="3764"/>
                    <a:pt x="1454" y="3700"/>
                    <a:pt x="1454" y="3636"/>
                  </a:cubicBezTo>
                  <a:cubicBezTo>
                    <a:pt x="1182" y="2820"/>
                    <a:pt x="1363" y="1824"/>
                    <a:pt x="1997" y="1190"/>
                  </a:cubicBezTo>
                  <a:cubicBezTo>
                    <a:pt x="2362" y="862"/>
                    <a:pt x="2756" y="754"/>
                    <a:pt x="3156" y="754"/>
                  </a:cubicBezTo>
                  <a:cubicBezTo>
                    <a:pt x="3749" y="754"/>
                    <a:pt x="4354" y="992"/>
                    <a:pt x="4895" y="1100"/>
                  </a:cubicBezTo>
                  <a:cubicBezTo>
                    <a:pt x="5076" y="1100"/>
                    <a:pt x="5167" y="1009"/>
                    <a:pt x="5076" y="919"/>
                  </a:cubicBezTo>
                  <a:cubicBezTo>
                    <a:pt x="4553" y="272"/>
                    <a:pt x="3901" y="1"/>
                    <a:pt x="3263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7588733" y="4247958"/>
              <a:ext cx="288540" cy="131832"/>
            </a:xfrm>
            <a:custGeom>
              <a:avLst/>
              <a:gdLst/>
              <a:ahLst/>
              <a:cxnLst/>
              <a:rect l="l" t="t" r="r" b="b"/>
              <a:pathLst>
                <a:path w="16030" h="7324" extrusionOk="0">
                  <a:moveTo>
                    <a:pt x="15897" y="1"/>
                  </a:moveTo>
                  <a:cubicBezTo>
                    <a:pt x="15848" y="1"/>
                    <a:pt x="15795" y="23"/>
                    <a:pt x="15758" y="60"/>
                  </a:cubicBezTo>
                  <a:cubicBezTo>
                    <a:pt x="14490" y="2958"/>
                    <a:pt x="11954" y="5132"/>
                    <a:pt x="8966" y="6037"/>
                  </a:cubicBezTo>
                  <a:cubicBezTo>
                    <a:pt x="7812" y="6475"/>
                    <a:pt x="6378" y="6755"/>
                    <a:pt x="4949" y="6755"/>
                  </a:cubicBezTo>
                  <a:cubicBezTo>
                    <a:pt x="3125" y="6755"/>
                    <a:pt x="1310" y="6299"/>
                    <a:pt x="91" y="5132"/>
                  </a:cubicBezTo>
                  <a:cubicBezTo>
                    <a:pt x="91" y="5132"/>
                    <a:pt x="1" y="5132"/>
                    <a:pt x="1" y="5222"/>
                  </a:cubicBezTo>
                  <a:cubicBezTo>
                    <a:pt x="725" y="6218"/>
                    <a:pt x="1721" y="6852"/>
                    <a:pt x="2899" y="7033"/>
                  </a:cubicBezTo>
                  <a:cubicBezTo>
                    <a:pt x="3681" y="7229"/>
                    <a:pt x="4481" y="7323"/>
                    <a:pt x="5283" y="7323"/>
                  </a:cubicBezTo>
                  <a:cubicBezTo>
                    <a:pt x="6337" y="7323"/>
                    <a:pt x="7394" y="7161"/>
                    <a:pt x="8423" y="6852"/>
                  </a:cubicBezTo>
                  <a:cubicBezTo>
                    <a:pt x="11501" y="6037"/>
                    <a:pt x="15667" y="3683"/>
                    <a:pt x="16029" y="151"/>
                  </a:cubicBezTo>
                  <a:cubicBezTo>
                    <a:pt x="16029" y="45"/>
                    <a:pt x="15967" y="1"/>
                    <a:pt x="15897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7404539" y="3827532"/>
              <a:ext cx="94554" cy="74322"/>
            </a:xfrm>
            <a:custGeom>
              <a:avLst/>
              <a:gdLst/>
              <a:ahLst/>
              <a:cxnLst/>
              <a:rect l="l" t="t" r="r" b="b"/>
              <a:pathLst>
                <a:path w="5253" h="4129" extrusionOk="0">
                  <a:moveTo>
                    <a:pt x="3017" y="1"/>
                  </a:moveTo>
                  <a:cubicBezTo>
                    <a:pt x="2612" y="1"/>
                    <a:pt x="2199" y="104"/>
                    <a:pt x="1812" y="325"/>
                  </a:cubicBezTo>
                  <a:cubicBezTo>
                    <a:pt x="453" y="1050"/>
                    <a:pt x="1" y="2770"/>
                    <a:pt x="906" y="4129"/>
                  </a:cubicBezTo>
                  <a:lnTo>
                    <a:pt x="997" y="4129"/>
                  </a:lnTo>
                  <a:cubicBezTo>
                    <a:pt x="453" y="2951"/>
                    <a:pt x="906" y="1593"/>
                    <a:pt x="1902" y="868"/>
                  </a:cubicBezTo>
                  <a:cubicBezTo>
                    <a:pt x="2242" y="642"/>
                    <a:pt x="2598" y="549"/>
                    <a:pt x="2954" y="549"/>
                  </a:cubicBezTo>
                  <a:cubicBezTo>
                    <a:pt x="3736" y="549"/>
                    <a:pt x="4511" y="1004"/>
                    <a:pt x="5072" y="1502"/>
                  </a:cubicBezTo>
                  <a:cubicBezTo>
                    <a:pt x="5098" y="1529"/>
                    <a:pt x="5125" y="1540"/>
                    <a:pt x="5149" y="1540"/>
                  </a:cubicBezTo>
                  <a:cubicBezTo>
                    <a:pt x="5208" y="1540"/>
                    <a:pt x="5253" y="1476"/>
                    <a:pt x="5253" y="1412"/>
                  </a:cubicBezTo>
                  <a:cubicBezTo>
                    <a:pt x="4813" y="532"/>
                    <a:pt x="3936" y="1"/>
                    <a:pt x="3017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7342601" y="4196855"/>
              <a:ext cx="61956" cy="60354"/>
            </a:xfrm>
            <a:custGeom>
              <a:avLst/>
              <a:gdLst/>
              <a:ahLst/>
              <a:cxnLst/>
              <a:rect l="l" t="t" r="r" b="b"/>
              <a:pathLst>
                <a:path w="3442" h="3353" extrusionOk="0">
                  <a:moveTo>
                    <a:pt x="2143" y="0"/>
                  </a:moveTo>
                  <a:cubicBezTo>
                    <a:pt x="1568" y="0"/>
                    <a:pt x="997" y="259"/>
                    <a:pt x="634" y="726"/>
                  </a:cubicBezTo>
                  <a:cubicBezTo>
                    <a:pt x="0" y="1541"/>
                    <a:pt x="91" y="2718"/>
                    <a:pt x="906" y="3352"/>
                  </a:cubicBezTo>
                  <a:cubicBezTo>
                    <a:pt x="906" y="3352"/>
                    <a:pt x="997" y="3352"/>
                    <a:pt x="997" y="3262"/>
                  </a:cubicBezTo>
                  <a:cubicBezTo>
                    <a:pt x="544" y="2628"/>
                    <a:pt x="544" y="1722"/>
                    <a:pt x="997" y="998"/>
                  </a:cubicBezTo>
                  <a:cubicBezTo>
                    <a:pt x="1284" y="614"/>
                    <a:pt x="1673" y="510"/>
                    <a:pt x="2096" y="510"/>
                  </a:cubicBezTo>
                  <a:cubicBezTo>
                    <a:pt x="2473" y="510"/>
                    <a:pt x="2877" y="593"/>
                    <a:pt x="3261" y="635"/>
                  </a:cubicBezTo>
                  <a:cubicBezTo>
                    <a:pt x="3351" y="635"/>
                    <a:pt x="3442" y="454"/>
                    <a:pt x="3351" y="454"/>
                  </a:cubicBezTo>
                  <a:cubicBezTo>
                    <a:pt x="3003" y="145"/>
                    <a:pt x="2572" y="0"/>
                    <a:pt x="2143" y="0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7450187" y="4335420"/>
              <a:ext cx="88038" cy="52182"/>
            </a:xfrm>
            <a:custGeom>
              <a:avLst/>
              <a:gdLst/>
              <a:ahLst/>
              <a:cxnLst/>
              <a:rect l="l" t="t" r="r" b="b"/>
              <a:pathLst>
                <a:path w="4891" h="2899" extrusionOk="0">
                  <a:moveTo>
                    <a:pt x="91" y="1"/>
                  </a:moveTo>
                  <a:cubicBezTo>
                    <a:pt x="91" y="1"/>
                    <a:pt x="0" y="1"/>
                    <a:pt x="0" y="91"/>
                  </a:cubicBezTo>
                  <a:cubicBezTo>
                    <a:pt x="544" y="906"/>
                    <a:pt x="1359" y="1540"/>
                    <a:pt x="2264" y="1903"/>
                  </a:cubicBezTo>
                  <a:cubicBezTo>
                    <a:pt x="1721" y="2174"/>
                    <a:pt x="1178" y="2446"/>
                    <a:pt x="634" y="2718"/>
                  </a:cubicBezTo>
                  <a:cubicBezTo>
                    <a:pt x="544" y="2718"/>
                    <a:pt x="634" y="2899"/>
                    <a:pt x="634" y="2899"/>
                  </a:cubicBezTo>
                  <a:cubicBezTo>
                    <a:pt x="1359" y="2808"/>
                    <a:pt x="2083" y="2536"/>
                    <a:pt x="2717" y="2084"/>
                  </a:cubicBezTo>
                  <a:cubicBezTo>
                    <a:pt x="3125" y="2287"/>
                    <a:pt x="3634" y="2389"/>
                    <a:pt x="4131" y="2389"/>
                  </a:cubicBezTo>
                  <a:cubicBezTo>
                    <a:pt x="4296" y="2389"/>
                    <a:pt x="4460" y="2378"/>
                    <a:pt x="4619" y="2355"/>
                  </a:cubicBezTo>
                  <a:cubicBezTo>
                    <a:pt x="4619" y="2265"/>
                    <a:pt x="4619" y="2174"/>
                    <a:pt x="4619" y="2174"/>
                  </a:cubicBezTo>
                  <a:cubicBezTo>
                    <a:pt x="4166" y="2084"/>
                    <a:pt x="3713" y="1903"/>
                    <a:pt x="3260" y="1812"/>
                  </a:cubicBezTo>
                  <a:cubicBezTo>
                    <a:pt x="3804" y="1359"/>
                    <a:pt x="4347" y="906"/>
                    <a:pt x="4800" y="363"/>
                  </a:cubicBezTo>
                  <a:cubicBezTo>
                    <a:pt x="4890" y="273"/>
                    <a:pt x="4800" y="273"/>
                    <a:pt x="4709" y="273"/>
                  </a:cubicBezTo>
                  <a:cubicBezTo>
                    <a:pt x="4075" y="725"/>
                    <a:pt x="3532" y="1178"/>
                    <a:pt x="2898" y="1631"/>
                  </a:cubicBezTo>
                  <a:lnTo>
                    <a:pt x="2808" y="1631"/>
                  </a:lnTo>
                  <a:cubicBezTo>
                    <a:pt x="1811" y="1269"/>
                    <a:pt x="906" y="725"/>
                    <a:pt x="91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7194263" y="4325646"/>
              <a:ext cx="135324" cy="47898"/>
            </a:xfrm>
            <a:custGeom>
              <a:avLst/>
              <a:gdLst/>
              <a:ahLst/>
              <a:cxnLst/>
              <a:rect l="l" t="t" r="r" b="b"/>
              <a:pathLst>
                <a:path w="7518" h="2661" extrusionOk="0">
                  <a:moveTo>
                    <a:pt x="1" y="0"/>
                  </a:moveTo>
                  <a:cubicBezTo>
                    <a:pt x="204" y="1731"/>
                    <a:pt x="2181" y="2660"/>
                    <a:pt x="4083" y="2660"/>
                  </a:cubicBezTo>
                  <a:cubicBezTo>
                    <a:pt x="5565" y="2660"/>
                    <a:pt x="7001" y="2096"/>
                    <a:pt x="7517" y="906"/>
                  </a:cubicBezTo>
                  <a:cubicBezTo>
                    <a:pt x="7517" y="773"/>
                    <a:pt x="7420" y="689"/>
                    <a:pt x="7332" y="689"/>
                  </a:cubicBezTo>
                  <a:cubicBezTo>
                    <a:pt x="7300" y="689"/>
                    <a:pt x="7270" y="701"/>
                    <a:pt x="7245" y="725"/>
                  </a:cubicBezTo>
                  <a:cubicBezTo>
                    <a:pt x="6377" y="1594"/>
                    <a:pt x="5233" y="2118"/>
                    <a:pt x="3994" y="2118"/>
                  </a:cubicBezTo>
                  <a:cubicBezTo>
                    <a:pt x="3812" y="2118"/>
                    <a:pt x="3628" y="2107"/>
                    <a:pt x="3442" y="2083"/>
                  </a:cubicBezTo>
                  <a:cubicBezTo>
                    <a:pt x="2084" y="1993"/>
                    <a:pt x="725" y="1268"/>
                    <a:pt x="91" y="0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7160045" y="4241891"/>
              <a:ext cx="52164" cy="70740"/>
            </a:xfrm>
            <a:custGeom>
              <a:avLst/>
              <a:gdLst/>
              <a:ahLst/>
              <a:cxnLst/>
              <a:rect l="l" t="t" r="r" b="b"/>
              <a:pathLst>
                <a:path w="2898" h="3930" extrusionOk="0">
                  <a:moveTo>
                    <a:pt x="2395" y="1"/>
                  </a:moveTo>
                  <a:cubicBezTo>
                    <a:pt x="1476" y="1"/>
                    <a:pt x="678" y="525"/>
                    <a:pt x="362" y="1393"/>
                  </a:cubicBezTo>
                  <a:cubicBezTo>
                    <a:pt x="0" y="2390"/>
                    <a:pt x="453" y="3476"/>
                    <a:pt x="1358" y="3929"/>
                  </a:cubicBezTo>
                  <a:cubicBezTo>
                    <a:pt x="1449" y="3929"/>
                    <a:pt x="1540" y="3929"/>
                    <a:pt x="1449" y="3838"/>
                  </a:cubicBezTo>
                  <a:cubicBezTo>
                    <a:pt x="725" y="3295"/>
                    <a:pt x="453" y="2299"/>
                    <a:pt x="815" y="1393"/>
                  </a:cubicBezTo>
                  <a:cubicBezTo>
                    <a:pt x="1177" y="669"/>
                    <a:pt x="2083" y="488"/>
                    <a:pt x="2807" y="216"/>
                  </a:cubicBezTo>
                  <a:cubicBezTo>
                    <a:pt x="2898" y="126"/>
                    <a:pt x="2898" y="35"/>
                    <a:pt x="2807" y="35"/>
                  </a:cubicBezTo>
                  <a:cubicBezTo>
                    <a:pt x="2668" y="12"/>
                    <a:pt x="2530" y="1"/>
                    <a:pt x="2395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7137221" y="4155294"/>
              <a:ext cx="50544" cy="62784"/>
            </a:xfrm>
            <a:custGeom>
              <a:avLst/>
              <a:gdLst/>
              <a:ahLst/>
              <a:cxnLst/>
              <a:rect l="l" t="t" r="r" b="b"/>
              <a:pathLst>
                <a:path w="2808" h="3488" extrusionOk="0">
                  <a:moveTo>
                    <a:pt x="2202" y="0"/>
                  </a:moveTo>
                  <a:cubicBezTo>
                    <a:pt x="1514" y="0"/>
                    <a:pt x="828" y="352"/>
                    <a:pt x="453" y="952"/>
                  </a:cubicBezTo>
                  <a:cubicBezTo>
                    <a:pt x="0" y="1767"/>
                    <a:pt x="181" y="2763"/>
                    <a:pt x="815" y="3488"/>
                  </a:cubicBezTo>
                  <a:lnTo>
                    <a:pt x="906" y="3488"/>
                  </a:lnTo>
                  <a:cubicBezTo>
                    <a:pt x="362" y="2763"/>
                    <a:pt x="362" y="1767"/>
                    <a:pt x="906" y="1043"/>
                  </a:cubicBezTo>
                  <a:cubicBezTo>
                    <a:pt x="1268" y="499"/>
                    <a:pt x="1993" y="590"/>
                    <a:pt x="2626" y="318"/>
                  </a:cubicBezTo>
                  <a:cubicBezTo>
                    <a:pt x="2808" y="318"/>
                    <a:pt x="2808" y="47"/>
                    <a:pt x="2626" y="47"/>
                  </a:cubicBezTo>
                  <a:cubicBezTo>
                    <a:pt x="2487" y="15"/>
                    <a:pt x="2344" y="0"/>
                    <a:pt x="2202" y="0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7275767" y="3993113"/>
              <a:ext cx="68490" cy="93618"/>
            </a:xfrm>
            <a:custGeom>
              <a:avLst/>
              <a:gdLst/>
              <a:ahLst/>
              <a:cxnLst/>
              <a:rect l="l" t="t" r="r" b="b"/>
              <a:pathLst>
                <a:path w="3805" h="5201" extrusionOk="0">
                  <a:moveTo>
                    <a:pt x="3713" y="1"/>
                  </a:moveTo>
                  <a:cubicBezTo>
                    <a:pt x="2446" y="1"/>
                    <a:pt x="1268" y="544"/>
                    <a:pt x="635" y="1631"/>
                  </a:cubicBezTo>
                  <a:cubicBezTo>
                    <a:pt x="1" y="2717"/>
                    <a:pt x="1" y="4076"/>
                    <a:pt x="635" y="5163"/>
                  </a:cubicBezTo>
                  <a:cubicBezTo>
                    <a:pt x="635" y="5189"/>
                    <a:pt x="642" y="5200"/>
                    <a:pt x="653" y="5200"/>
                  </a:cubicBezTo>
                  <a:cubicBezTo>
                    <a:pt x="680" y="5200"/>
                    <a:pt x="725" y="5136"/>
                    <a:pt x="725" y="5072"/>
                  </a:cubicBezTo>
                  <a:cubicBezTo>
                    <a:pt x="363" y="3985"/>
                    <a:pt x="544" y="2717"/>
                    <a:pt x="1087" y="1721"/>
                  </a:cubicBezTo>
                  <a:cubicBezTo>
                    <a:pt x="1812" y="906"/>
                    <a:pt x="2717" y="454"/>
                    <a:pt x="3713" y="272"/>
                  </a:cubicBezTo>
                  <a:cubicBezTo>
                    <a:pt x="3804" y="182"/>
                    <a:pt x="3804" y="1"/>
                    <a:pt x="3713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7305107" y="3872694"/>
              <a:ext cx="52182" cy="74808"/>
            </a:xfrm>
            <a:custGeom>
              <a:avLst/>
              <a:gdLst/>
              <a:ahLst/>
              <a:cxnLst/>
              <a:rect l="l" t="t" r="r" b="b"/>
              <a:pathLst>
                <a:path w="2899" h="4156" extrusionOk="0">
                  <a:moveTo>
                    <a:pt x="2268" y="0"/>
                  </a:moveTo>
                  <a:cubicBezTo>
                    <a:pt x="1558" y="0"/>
                    <a:pt x="906" y="406"/>
                    <a:pt x="544" y="986"/>
                  </a:cubicBezTo>
                  <a:cubicBezTo>
                    <a:pt x="1" y="2072"/>
                    <a:pt x="272" y="3431"/>
                    <a:pt x="1178" y="4155"/>
                  </a:cubicBezTo>
                  <a:cubicBezTo>
                    <a:pt x="1178" y="4155"/>
                    <a:pt x="1268" y="4155"/>
                    <a:pt x="1268" y="4065"/>
                  </a:cubicBezTo>
                  <a:cubicBezTo>
                    <a:pt x="635" y="3340"/>
                    <a:pt x="453" y="2253"/>
                    <a:pt x="725" y="1348"/>
                  </a:cubicBezTo>
                  <a:cubicBezTo>
                    <a:pt x="1178" y="623"/>
                    <a:pt x="1993" y="261"/>
                    <a:pt x="2808" y="261"/>
                  </a:cubicBezTo>
                  <a:cubicBezTo>
                    <a:pt x="2899" y="261"/>
                    <a:pt x="2899" y="171"/>
                    <a:pt x="2808" y="80"/>
                  </a:cubicBezTo>
                  <a:cubicBezTo>
                    <a:pt x="2627" y="26"/>
                    <a:pt x="2446" y="0"/>
                    <a:pt x="2268" y="0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7459961" y="3744750"/>
              <a:ext cx="89676" cy="43686"/>
            </a:xfrm>
            <a:custGeom>
              <a:avLst/>
              <a:gdLst/>
              <a:ahLst/>
              <a:cxnLst/>
              <a:rect l="l" t="t" r="r" b="b"/>
              <a:pathLst>
                <a:path w="4982" h="2427" extrusionOk="0">
                  <a:moveTo>
                    <a:pt x="2258" y="1"/>
                  </a:moveTo>
                  <a:cubicBezTo>
                    <a:pt x="1350" y="1"/>
                    <a:pt x="488" y="445"/>
                    <a:pt x="1" y="1211"/>
                  </a:cubicBezTo>
                  <a:cubicBezTo>
                    <a:pt x="1" y="1211"/>
                    <a:pt x="1" y="1252"/>
                    <a:pt x="27" y="1252"/>
                  </a:cubicBezTo>
                  <a:cubicBezTo>
                    <a:pt x="41" y="1252"/>
                    <a:pt x="61" y="1241"/>
                    <a:pt x="91" y="1211"/>
                  </a:cubicBezTo>
                  <a:cubicBezTo>
                    <a:pt x="663" y="703"/>
                    <a:pt x="1413" y="418"/>
                    <a:pt x="2185" y="418"/>
                  </a:cubicBezTo>
                  <a:cubicBezTo>
                    <a:pt x="2513" y="418"/>
                    <a:pt x="2846" y="469"/>
                    <a:pt x="3170" y="577"/>
                  </a:cubicBezTo>
                  <a:cubicBezTo>
                    <a:pt x="3895" y="940"/>
                    <a:pt x="4438" y="1574"/>
                    <a:pt x="4800" y="2389"/>
                  </a:cubicBezTo>
                  <a:cubicBezTo>
                    <a:pt x="4800" y="2415"/>
                    <a:pt x="4816" y="2426"/>
                    <a:pt x="4838" y="2426"/>
                  </a:cubicBezTo>
                  <a:cubicBezTo>
                    <a:pt x="4891" y="2426"/>
                    <a:pt x="4981" y="2362"/>
                    <a:pt x="4981" y="2298"/>
                  </a:cubicBezTo>
                  <a:cubicBezTo>
                    <a:pt x="4800" y="1211"/>
                    <a:pt x="4076" y="396"/>
                    <a:pt x="3080" y="125"/>
                  </a:cubicBezTo>
                  <a:cubicBezTo>
                    <a:pt x="2807" y="41"/>
                    <a:pt x="2531" y="1"/>
                    <a:pt x="2258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7561031" y="3747792"/>
              <a:ext cx="79884" cy="35064"/>
            </a:xfrm>
            <a:custGeom>
              <a:avLst/>
              <a:gdLst/>
              <a:ahLst/>
              <a:cxnLst/>
              <a:rect l="l" t="t" r="r" b="b"/>
              <a:pathLst>
                <a:path w="4438" h="1948" extrusionOk="0">
                  <a:moveTo>
                    <a:pt x="2081" y="1"/>
                  </a:moveTo>
                  <a:cubicBezTo>
                    <a:pt x="1902" y="1"/>
                    <a:pt x="1721" y="16"/>
                    <a:pt x="1540" y="46"/>
                  </a:cubicBezTo>
                  <a:cubicBezTo>
                    <a:pt x="634" y="227"/>
                    <a:pt x="0" y="1042"/>
                    <a:pt x="0" y="1948"/>
                  </a:cubicBezTo>
                  <a:lnTo>
                    <a:pt x="91" y="1948"/>
                  </a:lnTo>
                  <a:cubicBezTo>
                    <a:pt x="345" y="1015"/>
                    <a:pt x="1156" y="400"/>
                    <a:pt x="2076" y="400"/>
                  </a:cubicBezTo>
                  <a:cubicBezTo>
                    <a:pt x="2138" y="400"/>
                    <a:pt x="2201" y="403"/>
                    <a:pt x="2264" y="408"/>
                  </a:cubicBezTo>
                  <a:cubicBezTo>
                    <a:pt x="2989" y="589"/>
                    <a:pt x="3622" y="861"/>
                    <a:pt x="4256" y="1314"/>
                  </a:cubicBezTo>
                  <a:cubicBezTo>
                    <a:pt x="4274" y="1331"/>
                    <a:pt x="4291" y="1339"/>
                    <a:pt x="4308" y="1339"/>
                  </a:cubicBezTo>
                  <a:cubicBezTo>
                    <a:pt x="4378" y="1339"/>
                    <a:pt x="4438" y="1206"/>
                    <a:pt x="4438" y="1133"/>
                  </a:cubicBezTo>
                  <a:cubicBezTo>
                    <a:pt x="3834" y="378"/>
                    <a:pt x="2979" y="1"/>
                    <a:pt x="2081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6937997" y="3707454"/>
              <a:ext cx="1164222" cy="687780"/>
            </a:xfrm>
            <a:custGeom>
              <a:avLst/>
              <a:gdLst/>
              <a:ahLst/>
              <a:cxnLst/>
              <a:rect l="l" t="t" r="r" b="b"/>
              <a:pathLst>
                <a:path w="64679" h="38210" extrusionOk="0">
                  <a:moveTo>
                    <a:pt x="32713" y="4526"/>
                  </a:moveTo>
                  <a:cubicBezTo>
                    <a:pt x="33102" y="4526"/>
                    <a:pt x="33501" y="4591"/>
                    <a:pt x="33889" y="4732"/>
                  </a:cubicBezTo>
                  <a:cubicBezTo>
                    <a:pt x="34432" y="4913"/>
                    <a:pt x="34885" y="5276"/>
                    <a:pt x="35247" y="5728"/>
                  </a:cubicBezTo>
                  <a:cubicBezTo>
                    <a:pt x="35972" y="5185"/>
                    <a:pt x="36877" y="4732"/>
                    <a:pt x="37873" y="4642"/>
                  </a:cubicBezTo>
                  <a:cubicBezTo>
                    <a:pt x="38211" y="4593"/>
                    <a:pt x="38564" y="4569"/>
                    <a:pt x="38924" y="4569"/>
                  </a:cubicBezTo>
                  <a:cubicBezTo>
                    <a:pt x="41265" y="4569"/>
                    <a:pt x="43929" y="5589"/>
                    <a:pt x="45027" y="7630"/>
                  </a:cubicBezTo>
                  <a:cubicBezTo>
                    <a:pt x="46114" y="9532"/>
                    <a:pt x="46023" y="12158"/>
                    <a:pt x="44122" y="13516"/>
                  </a:cubicBezTo>
                  <a:cubicBezTo>
                    <a:pt x="44575" y="13516"/>
                    <a:pt x="45027" y="13697"/>
                    <a:pt x="45480" y="13879"/>
                  </a:cubicBezTo>
                  <a:cubicBezTo>
                    <a:pt x="46657" y="14422"/>
                    <a:pt x="48197" y="15780"/>
                    <a:pt x="47835" y="17229"/>
                  </a:cubicBezTo>
                  <a:cubicBezTo>
                    <a:pt x="48468" y="17009"/>
                    <a:pt x="49160" y="16897"/>
                    <a:pt x="49845" y="16897"/>
                  </a:cubicBezTo>
                  <a:cubicBezTo>
                    <a:pt x="51411" y="16897"/>
                    <a:pt x="52937" y="17481"/>
                    <a:pt x="53630" y="18678"/>
                  </a:cubicBezTo>
                  <a:cubicBezTo>
                    <a:pt x="54536" y="20218"/>
                    <a:pt x="54174" y="22119"/>
                    <a:pt x="52725" y="23206"/>
                  </a:cubicBezTo>
                  <a:cubicBezTo>
                    <a:pt x="52272" y="23568"/>
                    <a:pt x="51638" y="23749"/>
                    <a:pt x="51095" y="23930"/>
                  </a:cubicBezTo>
                  <a:cubicBezTo>
                    <a:pt x="51276" y="24474"/>
                    <a:pt x="51457" y="25198"/>
                    <a:pt x="51366" y="25832"/>
                  </a:cubicBezTo>
                  <a:cubicBezTo>
                    <a:pt x="51095" y="28730"/>
                    <a:pt x="47925" y="30451"/>
                    <a:pt x="45390" y="30903"/>
                  </a:cubicBezTo>
                  <a:cubicBezTo>
                    <a:pt x="44484" y="31084"/>
                    <a:pt x="43601" y="31175"/>
                    <a:pt x="42729" y="31175"/>
                  </a:cubicBezTo>
                  <a:cubicBezTo>
                    <a:pt x="41858" y="31175"/>
                    <a:pt x="40997" y="31084"/>
                    <a:pt x="40137" y="30903"/>
                  </a:cubicBezTo>
                  <a:cubicBezTo>
                    <a:pt x="38960" y="30903"/>
                    <a:pt x="37873" y="30451"/>
                    <a:pt x="37058" y="29636"/>
                  </a:cubicBezTo>
                  <a:cubicBezTo>
                    <a:pt x="36877" y="29364"/>
                    <a:pt x="36696" y="29092"/>
                    <a:pt x="36605" y="28730"/>
                  </a:cubicBezTo>
                  <a:cubicBezTo>
                    <a:pt x="36424" y="29273"/>
                    <a:pt x="36062" y="29817"/>
                    <a:pt x="35609" y="30269"/>
                  </a:cubicBezTo>
                  <a:cubicBezTo>
                    <a:pt x="33947" y="31804"/>
                    <a:pt x="31744" y="32300"/>
                    <a:pt x="29540" y="32300"/>
                  </a:cubicBezTo>
                  <a:cubicBezTo>
                    <a:pt x="28622" y="32300"/>
                    <a:pt x="27704" y="32214"/>
                    <a:pt x="26825" y="32081"/>
                  </a:cubicBezTo>
                  <a:cubicBezTo>
                    <a:pt x="25195" y="31809"/>
                    <a:pt x="23294" y="31084"/>
                    <a:pt x="23112" y="29545"/>
                  </a:cubicBezTo>
                  <a:cubicBezTo>
                    <a:pt x="22931" y="29636"/>
                    <a:pt x="22750" y="29817"/>
                    <a:pt x="22569" y="29907"/>
                  </a:cubicBezTo>
                  <a:cubicBezTo>
                    <a:pt x="21851" y="30374"/>
                    <a:pt x="21049" y="30598"/>
                    <a:pt x="20262" y="30598"/>
                  </a:cubicBezTo>
                  <a:cubicBezTo>
                    <a:pt x="19063" y="30598"/>
                    <a:pt x="17901" y="30076"/>
                    <a:pt x="17136" y="29092"/>
                  </a:cubicBezTo>
                  <a:cubicBezTo>
                    <a:pt x="16049" y="27462"/>
                    <a:pt x="16411" y="25289"/>
                    <a:pt x="17951" y="24111"/>
                  </a:cubicBezTo>
                  <a:cubicBezTo>
                    <a:pt x="18947" y="23296"/>
                    <a:pt x="20215" y="22753"/>
                    <a:pt x="21573" y="22663"/>
                  </a:cubicBezTo>
                  <a:cubicBezTo>
                    <a:pt x="20939" y="22481"/>
                    <a:pt x="20486" y="22029"/>
                    <a:pt x="20215" y="21576"/>
                  </a:cubicBezTo>
                  <a:cubicBezTo>
                    <a:pt x="19490" y="20308"/>
                    <a:pt x="19671" y="18678"/>
                    <a:pt x="20667" y="17591"/>
                  </a:cubicBezTo>
                  <a:cubicBezTo>
                    <a:pt x="21301" y="16867"/>
                    <a:pt x="22207" y="16414"/>
                    <a:pt x="23112" y="16142"/>
                  </a:cubicBezTo>
                  <a:cubicBezTo>
                    <a:pt x="22478" y="15961"/>
                    <a:pt x="21935" y="15509"/>
                    <a:pt x="21573" y="14875"/>
                  </a:cubicBezTo>
                  <a:cubicBezTo>
                    <a:pt x="20486" y="13245"/>
                    <a:pt x="20758" y="11071"/>
                    <a:pt x="22116" y="9713"/>
                  </a:cubicBezTo>
                  <a:cubicBezTo>
                    <a:pt x="22855" y="9079"/>
                    <a:pt x="23748" y="8754"/>
                    <a:pt x="24652" y="8754"/>
                  </a:cubicBezTo>
                  <a:cubicBezTo>
                    <a:pt x="25298" y="8754"/>
                    <a:pt x="25949" y="8920"/>
                    <a:pt x="26554" y="9260"/>
                  </a:cubicBezTo>
                  <a:cubicBezTo>
                    <a:pt x="26735" y="8173"/>
                    <a:pt x="27640" y="7268"/>
                    <a:pt x="28727" y="7177"/>
                  </a:cubicBezTo>
                  <a:cubicBezTo>
                    <a:pt x="28908" y="7132"/>
                    <a:pt x="29067" y="7109"/>
                    <a:pt x="29214" y="7109"/>
                  </a:cubicBezTo>
                  <a:cubicBezTo>
                    <a:pt x="29361" y="7109"/>
                    <a:pt x="29497" y="7132"/>
                    <a:pt x="29633" y="7177"/>
                  </a:cubicBezTo>
                  <a:cubicBezTo>
                    <a:pt x="29633" y="5646"/>
                    <a:pt x="31101" y="4526"/>
                    <a:pt x="32713" y="4526"/>
                  </a:cubicBezTo>
                  <a:close/>
                  <a:moveTo>
                    <a:pt x="27875" y="0"/>
                  </a:moveTo>
                  <a:cubicBezTo>
                    <a:pt x="27737" y="0"/>
                    <a:pt x="27598" y="8"/>
                    <a:pt x="27459" y="23"/>
                  </a:cubicBezTo>
                  <a:cubicBezTo>
                    <a:pt x="24652" y="295"/>
                    <a:pt x="22569" y="2649"/>
                    <a:pt x="22750" y="5457"/>
                  </a:cubicBezTo>
                  <a:cubicBezTo>
                    <a:pt x="21663" y="5819"/>
                    <a:pt x="20758" y="6634"/>
                    <a:pt x="20396" y="7721"/>
                  </a:cubicBezTo>
                  <a:cubicBezTo>
                    <a:pt x="20033" y="8717"/>
                    <a:pt x="20124" y="9713"/>
                    <a:pt x="20577" y="10618"/>
                  </a:cubicBezTo>
                  <a:cubicBezTo>
                    <a:pt x="19490" y="11343"/>
                    <a:pt x="18675" y="12430"/>
                    <a:pt x="18403" y="13607"/>
                  </a:cubicBezTo>
                  <a:cubicBezTo>
                    <a:pt x="18041" y="15237"/>
                    <a:pt x="18313" y="16867"/>
                    <a:pt x="19218" y="18316"/>
                  </a:cubicBezTo>
                  <a:cubicBezTo>
                    <a:pt x="18826" y="18255"/>
                    <a:pt x="18444" y="18225"/>
                    <a:pt x="18068" y="18225"/>
                  </a:cubicBezTo>
                  <a:cubicBezTo>
                    <a:pt x="17317" y="18225"/>
                    <a:pt x="16592" y="18346"/>
                    <a:pt x="15868" y="18587"/>
                  </a:cubicBezTo>
                  <a:cubicBezTo>
                    <a:pt x="14238" y="19040"/>
                    <a:pt x="12879" y="20036"/>
                    <a:pt x="11883" y="21395"/>
                  </a:cubicBezTo>
                  <a:cubicBezTo>
                    <a:pt x="10978" y="23025"/>
                    <a:pt x="10706" y="24927"/>
                    <a:pt x="11340" y="26738"/>
                  </a:cubicBezTo>
                  <a:cubicBezTo>
                    <a:pt x="10525" y="27281"/>
                    <a:pt x="9982" y="28187"/>
                    <a:pt x="9891" y="29183"/>
                  </a:cubicBezTo>
                  <a:lnTo>
                    <a:pt x="9438" y="29183"/>
                  </a:lnTo>
                  <a:cubicBezTo>
                    <a:pt x="9016" y="29122"/>
                    <a:pt x="8583" y="29092"/>
                    <a:pt x="8150" y="29092"/>
                  </a:cubicBezTo>
                  <a:cubicBezTo>
                    <a:pt x="7285" y="29092"/>
                    <a:pt x="6420" y="29213"/>
                    <a:pt x="5635" y="29454"/>
                  </a:cubicBezTo>
                  <a:cubicBezTo>
                    <a:pt x="4005" y="29907"/>
                    <a:pt x="564" y="30541"/>
                    <a:pt x="201" y="32805"/>
                  </a:cubicBezTo>
                  <a:cubicBezTo>
                    <a:pt x="1" y="34411"/>
                    <a:pt x="1332" y="34830"/>
                    <a:pt x="2626" y="34830"/>
                  </a:cubicBezTo>
                  <a:cubicBezTo>
                    <a:pt x="3083" y="34830"/>
                    <a:pt x="3536" y="34778"/>
                    <a:pt x="3914" y="34707"/>
                  </a:cubicBezTo>
                  <a:cubicBezTo>
                    <a:pt x="4548" y="34707"/>
                    <a:pt x="5182" y="34526"/>
                    <a:pt x="5816" y="34344"/>
                  </a:cubicBezTo>
                  <a:cubicBezTo>
                    <a:pt x="6178" y="34707"/>
                    <a:pt x="6631" y="34978"/>
                    <a:pt x="7084" y="35250"/>
                  </a:cubicBezTo>
                  <a:cubicBezTo>
                    <a:pt x="8225" y="35984"/>
                    <a:pt x="9586" y="36350"/>
                    <a:pt x="11035" y="36350"/>
                  </a:cubicBezTo>
                  <a:cubicBezTo>
                    <a:pt x="11196" y="36350"/>
                    <a:pt x="11358" y="36346"/>
                    <a:pt x="11521" y="36337"/>
                  </a:cubicBezTo>
                  <a:cubicBezTo>
                    <a:pt x="12608" y="36337"/>
                    <a:pt x="13694" y="36065"/>
                    <a:pt x="14691" y="35612"/>
                  </a:cubicBezTo>
                  <a:cubicBezTo>
                    <a:pt x="15596" y="36246"/>
                    <a:pt x="16592" y="36608"/>
                    <a:pt x="17679" y="36699"/>
                  </a:cubicBezTo>
                  <a:cubicBezTo>
                    <a:pt x="17893" y="36720"/>
                    <a:pt x="18107" y="36732"/>
                    <a:pt x="18320" y="36732"/>
                  </a:cubicBezTo>
                  <a:cubicBezTo>
                    <a:pt x="19012" y="36732"/>
                    <a:pt x="19704" y="36613"/>
                    <a:pt x="20396" y="36337"/>
                  </a:cubicBezTo>
                  <a:cubicBezTo>
                    <a:pt x="22010" y="37567"/>
                    <a:pt x="23950" y="38209"/>
                    <a:pt x="25940" y="38209"/>
                  </a:cubicBezTo>
                  <a:cubicBezTo>
                    <a:pt x="26295" y="38209"/>
                    <a:pt x="26651" y="38189"/>
                    <a:pt x="27006" y="38148"/>
                  </a:cubicBezTo>
                  <a:cubicBezTo>
                    <a:pt x="28455" y="38148"/>
                    <a:pt x="29904" y="37695"/>
                    <a:pt x="31172" y="36880"/>
                  </a:cubicBezTo>
                  <a:cubicBezTo>
                    <a:pt x="31915" y="37190"/>
                    <a:pt x="32742" y="37330"/>
                    <a:pt x="33567" y="37330"/>
                  </a:cubicBezTo>
                  <a:cubicBezTo>
                    <a:pt x="33949" y="37330"/>
                    <a:pt x="34331" y="37300"/>
                    <a:pt x="34704" y="37242"/>
                  </a:cubicBezTo>
                  <a:cubicBezTo>
                    <a:pt x="35790" y="37152"/>
                    <a:pt x="36696" y="36790"/>
                    <a:pt x="37602" y="36246"/>
                  </a:cubicBezTo>
                  <a:cubicBezTo>
                    <a:pt x="37964" y="36337"/>
                    <a:pt x="38326" y="36427"/>
                    <a:pt x="38688" y="36518"/>
                  </a:cubicBezTo>
                  <a:cubicBezTo>
                    <a:pt x="39699" y="36781"/>
                    <a:pt x="40720" y="36908"/>
                    <a:pt x="41729" y="36908"/>
                  </a:cubicBezTo>
                  <a:cubicBezTo>
                    <a:pt x="45238" y="36908"/>
                    <a:pt x="48613" y="35367"/>
                    <a:pt x="51004" y="32624"/>
                  </a:cubicBezTo>
                  <a:cubicBezTo>
                    <a:pt x="52091" y="32624"/>
                    <a:pt x="53177" y="32533"/>
                    <a:pt x="54264" y="32262"/>
                  </a:cubicBezTo>
                  <a:cubicBezTo>
                    <a:pt x="55985" y="31628"/>
                    <a:pt x="57524" y="30451"/>
                    <a:pt x="58611" y="29002"/>
                  </a:cubicBezTo>
                  <a:cubicBezTo>
                    <a:pt x="59607" y="28639"/>
                    <a:pt x="60513" y="28187"/>
                    <a:pt x="61328" y="27553"/>
                  </a:cubicBezTo>
                  <a:cubicBezTo>
                    <a:pt x="62414" y="26828"/>
                    <a:pt x="63048" y="25560"/>
                    <a:pt x="63048" y="24202"/>
                  </a:cubicBezTo>
                  <a:cubicBezTo>
                    <a:pt x="62958" y="23930"/>
                    <a:pt x="62867" y="23568"/>
                    <a:pt x="62777" y="23206"/>
                  </a:cubicBezTo>
                  <a:cubicBezTo>
                    <a:pt x="63954" y="22663"/>
                    <a:pt x="64678" y="21395"/>
                    <a:pt x="64678" y="20036"/>
                  </a:cubicBezTo>
                  <a:cubicBezTo>
                    <a:pt x="64678" y="18406"/>
                    <a:pt x="63139" y="17048"/>
                    <a:pt x="61418" y="16686"/>
                  </a:cubicBezTo>
                  <a:cubicBezTo>
                    <a:pt x="61237" y="15146"/>
                    <a:pt x="60331" y="13788"/>
                    <a:pt x="58973" y="13154"/>
                  </a:cubicBezTo>
                  <a:cubicBezTo>
                    <a:pt x="58240" y="12751"/>
                    <a:pt x="57448" y="12556"/>
                    <a:pt x="56669" y="12556"/>
                  </a:cubicBezTo>
                  <a:cubicBezTo>
                    <a:pt x="55522" y="12556"/>
                    <a:pt x="54402" y="12979"/>
                    <a:pt x="53540" y="13788"/>
                  </a:cubicBezTo>
                  <a:cubicBezTo>
                    <a:pt x="53177" y="14150"/>
                    <a:pt x="52906" y="14512"/>
                    <a:pt x="52634" y="14965"/>
                  </a:cubicBezTo>
                  <a:cubicBezTo>
                    <a:pt x="52362" y="14150"/>
                    <a:pt x="51729" y="13426"/>
                    <a:pt x="51004" y="13154"/>
                  </a:cubicBezTo>
                  <a:cubicBezTo>
                    <a:pt x="50655" y="13015"/>
                    <a:pt x="50280" y="12942"/>
                    <a:pt x="49908" y="12942"/>
                  </a:cubicBezTo>
                  <a:cubicBezTo>
                    <a:pt x="49315" y="12942"/>
                    <a:pt x="48733" y="13127"/>
                    <a:pt x="48287" y="13516"/>
                  </a:cubicBezTo>
                  <a:cubicBezTo>
                    <a:pt x="48559" y="12701"/>
                    <a:pt x="48650" y="11796"/>
                    <a:pt x="48650" y="10981"/>
                  </a:cubicBezTo>
                  <a:cubicBezTo>
                    <a:pt x="48650" y="8354"/>
                    <a:pt x="47563" y="5819"/>
                    <a:pt x="45661" y="4008"/>
                  </a:cubicBezTo>
                  <a:cubicBezTo>
                    <a:pt x="44031" y="2287"/>
                    <a:pt x="41767" y="1291"/>
                    <a:pt x="39413" y="1291"/>
                  </a:cubicBezTo>
                  <a:cubicBezTo>
                    <a:pt x="39300" y="1283"/>
                    <a:pt x="39187" y="1280"/>
                    <a:pt x="39075" y="1280"/>
                  </a:cubicBezTo>
                  <a:cubicBezTo>
                    <a:pt x="37846" y="1280"/>
                    <a:pt x="36711" y="1736"/>
                    <a:pt x="35881" y="2649"/>
                  </a:cubicBezTo>
                  <a:cubicBezTo>
                    <a:pt x="35247" y="2106"/>
                    <a:pt x="34523" y="1744"/>
                    <a:pt x="33708" y="1653"/>
                  </a:cubicBezTo>
                  <a:cubicBezTo>
                    <a:pt x="33600" y="1641"/>
                    <a:pt x="33495" y="1636"/>
                    <a:pt x="33391" y="1636"/>
                  </a:cubicBezTo>
                  <a:cubicBezTo>
                    <a:pt x="32704" y="1636"/>
                    <a:pt x="32085" y="1882"/>
                    <a:pt x="31534" y="2197"/>
                  </a:cubicBezTo>
                  <a:cubicBezTo>
                    <a:pt x="30789" y="871"/>
                    <a:pt x="29361" y="0"/>
                    <a:pt x="27875" y="0"/>
                  </a:cubicBezTo>
                  <a:close/>
                </a:path>
              </a:pathLst>
            </a:custGeom>
            <a:solidFill>
              <a:srgbClr val="FFE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7130705" y="4035846"/>
              <a:ext cx="154854" cy="144738"/>
            </a:xfrm>
            <a:custGeom>
              <a:avLst/>
              <a:gdLst/>
              <a:ahLst/>
              <a:cxnLst/>
              <a:rect l="l" t="t" r="r" b="b"/>
              <a:pathLst>
                <a:path w="8603" h="8041" extrusionOk="0">
                  <a:moveTo>
                    <a:pt x="7532" y="1"/>
                  </a:moveTo>
                  <a:cubicBezTo>
                    <a:pt x="6711" y="1"/>
                    <a:pt x="5867" y="169"/>
                    <a:pt x="5071" y="434"/>
                  </a:cubicBezTo>
                  <a:cubicBezTo>
                    <a:pt x="3532" y="796"/>
                    <a:pt x="2083" y="1792"/>
                    <a:pt x="1177" y="3151"/>
                  </a:cubicBezTo>
                  <a:cubicBezTo>
                    <a:pt x="272" y="4600"/>
                    <a:pt x="0" y="6411"/>
                    <a:pt x="453" y="8041"/>
                  </a:cubicBezTo>
                  <a:cubicBezTo>
                    <a:pt x="724" y="7588"/>
                    <a:pt x="1087" y="7316"/>
                    <a:pt x="1630" y="7135"/>
                  </a:cubicBezTo>
                  <a:cubicBezTo>
                    <a:pt x="1358" y="5686"/>
                    <a:pt x="1721" y="4328"/>
                    <a:pt x="2536" y="3241"/>
                  </a:cubicBezTo>
                  <a:cubicBezTo>
                    <a:pt x="3713" y="1702"/>
                    <a:pt x="5433" y="706"/>
                    <a:pt x="7335" y="343"/>
                  </a:cubicBezTo>
                  <a:cubicBezTo>
                    <a:pt x="7788" y="253"/>
                    <a:pt x="8150" y="162"/>
                    <a:pt x="8603" y="162"/>
                  </a:cubicBezTo>
                  <a:lnTo>
                    <a:pt x="8422" y="72"/>
                  </a:lnTo>
                  <a:cubicBezTo>
                    <a:pt x="8131" y="23"/>
                    <a:pt x="7833" y="1"/>
                    <a:pt x="7532" y="1"/>
                  </a:cubicBezTo>
                  <a:close/>
                </a:path>
              </a:pathLst>
            </a:custGeom>
            <a:solidFill>
              <a:srgbClr val="FFE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7300229" y="3707454"/>
              <a:ext cx="216810" cy="182988"/>
            </a:xfrm>
            <a:custGeom>
              <a:avLst/>
              <a:gdLst/>
              <a:ahLst/>
              <a:cxnLst/>
              <a:rect l="l" t="t" r="r" b="b"/>
              <a:pathLst>
                <a:path w="12045" h="10166" extrusionOk="0">
                  <a:moveTo>
                    <a:pt x="12044" y="1834"/>
                  </a:moveTo>
                  <a:lnTo>
                    <a:pt x="12044" y="1834"/>
                  </a:lnTo>
                  <a:cubicBezTo>
                    <a:pt x="11909" y="1880"/>
                    <a:pt x="11796" y="1947"/>
                    <a:pt x="11694" y="2015"/>
                  </a:cubicBezTo>
                  <a:lnTo>
                    <a:pt x="11694" y="2015"/>
                  </a:lnTo>
                  <a:cubicBezTo>
                    <a:pt x="11781" y="2007"/>
                    <a:pt x="11871" y="1921"/>
                    <a:pt x="12044" y="1834"/>
                  </a:cubicBezTo>
                  <a:close/>
                  <a:moveTo>
                    <a:pt x="11694" y="2015"/>
                  </a:moveTo>
                  <a:cubicBezTo>
                    <a:pt x="11690" y="2015"/>
                    <a:pt x="11686" y="2015"/>
                    <a:pt x="11682" y="2015"/>
                  </a:cubicBezTo>
                  <a:cubicBezTo>
                    <a:pt x="11651" y="2039"/>
                    <a:pt x="11621" y="2062"/>
                    <a:pt x="11591" y="2085"/>
                  </a:cubicBezTo>
                  <a:lnTo>
                    <a:pt x="11591" y="2085"/>
                  </a:lnTo>
                  <a:cubicBezTo>
                    <a:pt x="11624" y="2062"/>
                    <a:pt x="11659" y="2039"/>
                    <a:pt x="11694" y="2015"/>
                  </a:cubicBezTo>
                  <a:close/>
                  <a:moveTo>
                    <a:pt x="7751" y="0"/>
                  </a:moveTo>
                  <a:cubicBezTo>
                    <a:pt x="7613" y="0"/>
                    <a:pt x="7474" y="8"/>
                    <a:pt x="7335" y="23"/>
                  </a:cubicBezTo>
                  <a:cubicBezTo>
                    <a:pt x="4528" y="204"/>
                    <a:pt x="2445" y="2649"/>
                    <a:pt x="2626" y="5457"/>
                  </a:cubicBezTo>
                  <a:cubicBezTo>
                    <a:pt x="1539" y="5728"/>
                    <a:pt x="634" y="6634"/>
                    <a:pt x="272" y="7721"/>
                  </a:cubicBezTo>
                  <a:cubicBezTo>
                    <a:pt x="0" y="8536"/>
                    <a:pt x="0" y="9351"/>
                    <a:pt x="272" y="10166"/>
                  </a:cubicBezTo>
                  <a:lnTo>
                    <a:pt x="634" y="10166"/>
                  </a:lnTo>
                  <a:cubicBezTo>
                    <a:pt x="634" y="9985"/>
                    <a:pt x="634" y="9713"/>
                    <a:pt x="724" y="9441"/>
                  </a:cubicBezTo>
                  <a:cubicBezTo>
                    <a:pt x="1087" y="8264"/>
                    <a:pt x="1811" y="7177"/>
                    <a:pt x="2988" y="6543"/>
                  </a:cubicBezTo>
                  <a:cubicBezTo>
                    <a:pt x="2898" y="5457"/>
                    <a:pt x="3260" y="4461"/>
                    <a:pt x="3894" y="3555"/>
                  </a:cubicBezTo>
                  <a:cubicBezTo>
                    <a:pt x="4749" y="2273"/>
                    <a:pt x="6250" y="1555"/>
                    <a:pt x="7786" y="1555"/>
                  </a:cubicBezTo>
                  <a:cubicBezTo>
                    <a:pt x="7877" y="1555"/>
                    <a:pt x="7968" y="1558"/>
                    <a:pt x="8060" y="1563"/>
                  </a:cubicBezTo>
                  <a:cubicBezTo>
                    <a:pt x="9056" y="1744"/>
                    <a:pt x="10052" y="2197"/>
                    <a:pt x="10776" y="2830"/>
                  </a:cubicBezTo>
                  <a:cubicBezTo>
                    <a:pt x="11025" y="2582"/>
                    <a:pt x="11273" y="2333"/>
                    <a:pt x="11591" y="2085"/>
                  </a:cubicBezTo>
                  <a:lnTo>
                    <a:pt x="11591" y="2085"/>
                  </a:lnTo>
                  <a:cubicBezTo>
                    <a:pt x="11529" y="2128"/>
                    <a:pt x="11469" y="2167"/>
                    <a:pt x="11410" y="2197"/>
                  </a:cubicBezTo>
                  <a:cubicBezTo>
                    <a:pt x="10665" y="871"/>
                    <a:pt x="9237" y="0"/>
                    <a:pt x="7751" y="0"/>
                  </a:cubicBezTo>
                  <a:close/>
                </a:path>
              </a:pathLst>
            </a:custGeom>
            <a:solidFill>
              <a:srgbClr val="FFE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6937907" y="3932813"/>
              <a:ext cx="1165932" cy="464040"/>
            </a:xfrm>
            <a:custGeom>
              <a:avLst/>
              <a:gdLst/>
              <a:ahLst/>
              <a:cxnLst/>
              <a:rect l="l" t="t" r="r" b="b"/>
              <a:pathLst>
                <a:path w="64774" h="25780" extrusionOk="0">
                  <a:moveTo>
                    <a:pt x="56624" y="0"/>
                  </a:moveTo>
                  <a:cubicBezTo>
                    <a:pt x="56986" y="91"/>
                    <a:pt x="57348" y="181"/>
                    <a:pt x="57710" y="453"/>
                  </a:cubicBezTo>
                  <a:cubicBezTo>
                    <a:pt x="58525" y="906"/>
                    <a:pt x="59159" y="1630"/>
                    <a:pt x="59612" y="2445"/>
                  </a:cubicBezTo>
                  <a:cubicBezTo>
                    <a:pt x="59793" y="2898"/>
                    <a:pt x="59974" y="3351"/>
                    <a:pt x="60155" y="3894"/>
                  </a:cubicBezTo>
                  <a:cubicBezTo>
                    <a:pt x="62148" y="4890"/>
                    <a:pt x="61604" y="7607"/>
                    <a:pt x="60427" y="9056"/>
                  </a:cubicBezTo>
                  <a:cubicBezTo>
                    <a:pt x="60065" y="9418"/>
                    <a:pt x="59703" y="9780"/>
                    <a:pt x="59250" y="10052"/>
                  </a:cubicBezTo>
                  <a:cubicBezTo>
                    <a:pt x="59793" y="11773"/>
                    <a:pt x="57439" y="13674"/>
                    <a:pt x="55809" y="13855"/>
                  </a:cubicBezTo>
                  <a:cubicBezTo>
                    <a:pt x="54897" y="15264"/>
                    <a:pt x="53379" y="16142"/>
                    <a:pt x="51739" y="16142"/>
                  </a:cubicBezTo>
                  <a:cubicBezTo>
                    <a:pt x="51587" y="16142"/>
                    <a:pt x="51434" y="16135"/>
                    <a:pt x="51281" y="16119"/>
                  </a:cubicBezTo>
                  <a:cubicBezTo>
                    <a:pt x="50919" y="17659"/>
                    <a:pt x="50013" y="18927"/>
                    <a:pt x="48745" y="19832"/>
                  </a:cubicBezTo>
                  <a:cubicBezTo>
                    <a:pt x="47477" y="20919"/>
                    <a:pt x="45938" y="21824"/>
                    <a:pt x="44398" y="22368"/>
                  </a:cubicBezTo>
                  <a:cubicBezTo>
                    <a:pt x="42772" y="22937"/>
                    <a:pt x="41073" y="23287"/>
                    <a:pt x="39366" y="23287"/>
                  </a:cubicBezTo>
                  <a:cubicBezTo>
                    <a:pt x="39172" y="23287"/>
                    <a:pt x="38978" y="23283"/>
                    <a:pt x="38784" y="23273"/>
                  </a:cubicBezTo>
                  <a:cubicBezTo>
                    <a:pt x="37878" y="23183"/>
                    <a:pt x="36973" y="23092"/>
                    <a:pt x="36067" y="22821"/>
                  </a:cubicBezTo>
                  <a:cubicBezTo>
                    <a:pt x="35569" y="23002"/>
                    <a:pt x="35026" y="23092"/>
                    <a:pt x="34471" y="23092"/>
                  </a:cubicBezTo>
                  <a:cubicBezTo>
                    <a:pt x="33916" y="23092"/>
                    <a:pt x="33350" y="23002"/>
                    <a:pt x="32807" y="22821"/>
                  </a:cubicBezTo>
                  <a:cubicBezTo>
                    <a:pt x="32807" y="22730"/>
                    <a:pt x="32807" y="22730"/>
                    <a:pt x="32716" y="22730"/>
                  </a:cubicBezTo>
                  <a:cubicBezTo>
                    <a:pt x="32095" y="23160"/>
                    <a:pt x="31348" y="23388"/>
                    <a:pt x="30594" y="23388"/>
                  </a:cubicBezTo>
                  <a:cubicBezTo>
                    <a:pt x="29920" y="23388"/>
                    <a:pt x="29240" y="23206"/>
                    <a:pt x="28641" y="22821"/>
                  </a:cubicBezTo>
                  <a:cubicBezTo>
                    <a:pt x="28279" y="23092"/>
                    <a:pt x="27826" y="23364"/>
                    <a:pt x="27374" y="23545"/>
                  </a:cubicBezTo>
                  <a:cubicBezTo>
                    <a:pt x="26946" y="23634"/>
                    <a:pt x="26515" y="23678"/>
                    <a:pt x="26086" y="23678"/>
                  </a:cubicBezTo>
                  <a:cubicBezTo>
                    <a:pt x="24337" y="23678"/>
                    <a:pt x="22633" y="22953"/>
                    <a:pt x="21397" y="21643"/>
                  </a:cubicBezTo>
                  <a:cubicBezTo>
                    <a:pt x="20763" y="21915"/>
                    <a:pt x="20038" y="22006"/>
                    <a:pt x="19314" y="22006"/>
                  </a:cubicBezTo>
                  <a:cubicBezTo>
                    <a:pt x="18906" y="22051"/>
                    <a:pt x="18522" y="22074"/>
                    <a:pt x="18148" y="22074"/>
                  </a:cubicBezTo>
                  <a:cubicBezTo>
                    <a:pt x="17775" y="22074"/>
                    <a:pt x="17412" y="22051"/>
                    <a:pt x="17050" y="22006"/>
                  </a:cubicBezTo>
                  <a:cubicBezTo>
                    <a:pt x="15692" y="21824"/>
                    <a:pt x="13066" y="20919"/>
                    <a:pt x="12884" y="19379"/>
                  </a:cubicBezTo>
                  <a:cubicBezTo>
                    <a:pt x="12884" y="19198"/>
                    <a:pt x="12884" y="19108"/>
                    <a:pt x="12884" y="18927"/>
                  </a:cubicBezTo>
                  <a:lnTo>
                    <a:pt x="12794" y="18927"/>
                  </a:lnTo>
                  <a:cubicBezTo>
                    <a:pt x="12703" y="19832"/>
                    <a:pt x="12069" y="20647"/>
                    <a:pt x="11254" y="21009"/>
                  </a:cubicBezTo>
                  <a:cubicBezTo>
                    <a:pt x="10831" y="21142"/>
                    <a:pt x="10401" y="21204"/>
                    <a:pt x="9973" y="21204"/>
                  </a:cubicBezTo>
                  <a:cubicBezTo>
                    <a:pt x="8937" y="21204"/>
                    <a:pt x="7922" y="20836"/>
                    <a:pt x="7089" y="20194"/>
                  </a:cubicBezTo>
                  <a:cubicBezTo>
                    <a:pt x="6817" y="19923"/>
                    <a:pt x="6545" y="19651"/>
                    <a:pt x="6364" y="19289"/>
                  </a:cubicBezTo>
                  <a:cubicBezTo>
                    <a:pt x="5821" y="19561"/>
                    <a:pt x="5187" y="19651"/>
                    <a:pt x="4553" y="19742"/>
                  </a:cubicBezTo>
                  <a:cubicBezTo>
                    <a:pt x="3557" y="19742"/>
                    <a:pt x="2108" y="19108"/>
                    <a:pt x="2380" y="18112"/>
                  </a:cubicBezTo>
                  <a:lnTo>
                    <a:pt x="2380" y="18112"/>
                  </a:lnTo>
                  <a:cubicBezTo>
                    <a:pt x="1293" y="18383"/>
                    <a:pt x="478" y="19289"/>
                    <a:pt x="206" y="20376"/>
                  </a:cubicBezTo>
                  <a:cubicBezTo>
                    <a:pt x="1" y="21953"/>
                    <a:pt x="1405" y="22388"/>
                    <a:pt x="2728" y="22388"/>
                  </a:cubicBezTo>
                  <a:cubicBezTo>
                    <a:pt x="3152" y="22388"/>
                    <a:pt x="3568" y="22343"/>
                    <a:pt x="3919" y="22277"/>
                  </a:cubicBezTo>
                  <a:cubicBezTo>
                    <a:pt x="4553" y="22187"/>
                    <a:pt x="5187" y="22096"/>
                    <a:pt x="5821" y="21915"/>
                  </a:cubicBezTo>
                  <a:cubicBezTo>
                    <a:pt x="6183" y="22277"/>
                    <a:pt x="6545" y="22549"/>
                    <a:pt x="6998" y="22821"/>
                  </a:cubicBezTo>
                  <a:cubicBezTo>
                    <a:pt x="8221" y="23554"/>
                    <a:pt x="9590" y="23921"/>
                    <a:pt x="10974" y="23921"/>
                  </a:cubicBezTo>
                  <a:cubicBezTo>
                    <a:pt x="11128" y="23921"/>
                    <a:pt x="11282" y="23916"/>
                    <a:pt x="11435" y="23907"/>
                  </a:cubicBezTo>
                  <a:cubicBezTo>
                    <a:pt x="12613" y="23907"/>
                    <a:pt x="13699" y="23636"/>
                    <a:pt x="14696" y="23183"/>
                  </a:cubicBezTo>
                  <a:cubicBezTo>
                    <a:pt x="15601" y="23726"/>
                    <a:pt x="16597" y="24179"/>
                    <a:pt x="17593" y="24270"/>
                  </a:cubicBezTo>
                  <a:cubicBezTo>
                    <a:pt x="17829" y="24291"/>
                    <a:pt x="18059" y="24302"/>
                    <a:pt x="18285" y="24302"/>
                  </a:cubicBezTo>
                  <a:cubicBezTo>
                    <a:pt x="19017" y="24302"/>
                    <a:pt x="19709" y="24184"/>
                    <a:pt x="20401" y="23907"/>
                  </a:cubicBezTo>
                  <a:cubicBezTo>
                    <a:pt x="21938" y="25137"/>
                    <a:pt x="23867" y="25780"/>
                    <a:pt x="25910" y="25780"/>
                  </a:cubicBezTo>
                  <a:cubicBezTo>
                    <a:pt x="26274" y="25780"/>
                    <a:pt x="26642" y="25760"/>
                    <a:pt x="27011" y="25718"/>
                  </a:cubicBezTo>
                  <a:cubicBezTo>
                    <a:pt x="28460" y="25628"/>
                    <a:pt x="29909" y="25175"/>
                    <a:pt x="31177" y="24451"/>
                  </a:cubicBezTo>
                  <a:cubicBezTo>
                    <a:pt x="31920" y="24760"/>
                    <a:pt x="32747" y="24900"/>
                    <a:pt x="33572" y="24900"/>
                  </a:cubicBezTo>
                  <a:cubicBezTo>
                    <a:pt x="33954" y="24900"/>
                    <a:pt x="34336" y="24870"/>
                    <a:pt x="34709" y="24813"/>
                  </a:cubicBezTo>
                  <a:cubicBezTo>
                    <a:pt x="35705" y="24722"/>
                    <a:pt x="36701" y="24360"/>
                    <a:pt x="37607" y="23817"/>
                  </a:cubicBezTo>
                  <a:cubicBezTo>
                    <a:pt x="37969" y="23907"/>
                    <a:pt x="38331" y="23998"/>
                    <a:pt x="38603" y="24088"/>
                  </a:cubicBezTo>
                  <a:cubicBezTo>
                    <a:pt x="39568" y="24320"/>
                    <a:pt x="40545" y="24432"/>
                    <a:pt x="41516" y="24432"/>
                  </a:cubicBezTo>
                  <a:cubicBezTo>
                    <a:pt x="45099" y="24432"/>
                    <a:pt x="48586" y="22902"/>
                    <a:pt x="51009" y="20194"/>
                  </a:cubicBezTo>
                  <a:cubicBezTo>
                    <a:pt x="52096" y="20194"/>
                    <a:pt x="53182" y="20104"/>
                    <a:pt x="54179" y="19832"/>
                  </a:cubicBezTo>
                  <a:cubicBezTo>
                    <a:pt x="55990" y="19198"/>
                    <a:pt x="57529" y="18021"/>
                    <a:pt x="58616" y="16482"/>
                  </a:cubicBezTo>
                  <a:cubicBezTo>
                    <a:pt x="59612" y="16210"/>
                    <a:pt x="60518" y="15757"/>
                    <a:pt x="61333" y="15123"/>
                  </a:cubicBezTo>
                  <a:cubicBezTo>
                    <a:pt x="62419" y="14308"/>
                    <a:pt x="63053" y="13131"/>
                    <a:pt x="62963" y="11773"/>
                  </a:cubicBezTo>
                  <a:cubicBezTo>
                    <a:pt x="62963" y="11410"/>
                    <a:pt x="62872" y="11139"/>
                    <a:pt x="62782" y="10776"/>
                  </a:cubicBezTo>
                  <a:cubicBezTo>
                    <a:pt x="63959" y="10233"/>
                    <a:pt x="64774" y="8875"/>
                    <a:pt x="64683" y="7516"/>
                  </a:cubicBezTo>
                  <a:cubicBezTo>
                    <a:pt x="64683" y="5886"/>
                    <a:pt x="63144" y="4528"/>
                    <a:pt x="61423" y="4166"/>
                  </a:cubicBezTo>
                  <a:cubicBezTo>
                    <a:pt x="61242" y="2626"/>
                    <a:pt x="60336" y="1268"/>
                    <a:pt x="58978" y="634"/>
                  </a:cubicBezTo>
                  <a:cubicBezTo>
                    <a:pt x="58254" y="181"/>
                    <a:pt x="57439" y="0"/>
                    <a:pt x="56624" y="0"/>
                  </a:cubicBezTo>
                  <a:close/>
                </a:path>
              </a:pathLst>
            </a:custGeom>
            <a:solidFill>
              <a:srgbClr val="FFE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7588733" y="3729054"/>
              <a:ext cx="224964" cy="223326"/>
            </a:xfrm>
            <a:custGeom>
              <a:avLst/>
              <a:gdLst/>
              <a:ahLst/>
              <a:cxnLst/>
              <a:rect l="l" t="t" r="r" b="b"/>
              <a:pathLst>
                <a:path w="12498" h="12407" extrusionOk="0">
                  <a:moveTo>
                    <a:pt x="3261" y="0"/>
                  </a:moveTo>
                  <a:cubicBezTo>
                    <a:pt x="2083" y="0"/>
                    <a:pt x="906" y="363"/>
                    <a:pt x="1" y="1087"/>
                  </a:cubicBezTo>
                  <a:cubicBezTo>
                    <a:pt x="427" y="1030"/>
                    <a:pt x="865" y="1002"/>
                    <a:pt x="1309" y="1002"/>
                  </a:cubicBezTo>
                  <a:cubicBezTo>
                    <a:pt x="5115" y="1002"/>
                    <a:pt x="9389" y="3062"/>
                    <a:pt x="10686" y="6792"/>
                  </a:cubicBezTo>
                  <a:cubicBezTo>
                    <a:pt x="11320" y="8422"/>
                    <a:pt x="11320" y="10324"/>
                    <a:pt x="10596" y="12045"/>
                  </a:cubicBezTo>
                  <a:cubicBezTo>
                    <a:pt x="11139" y="12045"/>
                    <a:pt x="11592" y="12226"/>
                    <a:pt x="12045" y="12407"/>
                  </a:cubicBezTo>
                  <a:cubicBezTo>
                    <a:pt x="12045" y="12407"/>
                    <a:pt x="12135" y="12316"/>
                    <a:pt x="12135" y="12316"/>
                  </a:cubicBezTo>
                  <a:cubicBezTo>
                    <a:pt x="12407" y="11501"/>
                    <a:pt x="12498" y="10596"/>
                    <a:pt x="12498" y="9690"/>
                  </a:cubicBezTo>
                  <a:cubicBezTo>
                    <a:pt x="12498" y="7064"/>
                    <a:pt x="11411" y="4619"/>
                    <a:pt x="9509" y="2808"/>
                  </a:cubicBezTo>
                  <a:cubicBezTo>
                    <a:pt x="7879" y="1087"/>
                    <a:pt x="5615" y="91"/>
                    <a:pt x="3261" y="0"/>
                  </a:cubicBezTo>
                  <a:close/>
                </a:path>
              </a:pathLst>
            </a:custGeom>
            <a:solidFill>
              <a:srgbClr val="FFE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5492507" y="1887870"/>
              <a:ext cx="2404332" cy="1552464"/>
            </a:xfrm>
            <a:custGeom>
              <a:avLst/>
              <a:gdLst/>
              <a:ahLst/>
              <a:cxnLst/>
              <a:rect l="l" t="t" r="r" b="b"/>
              <a:pathLst>
                <a:path w="133574" h="86248" extrusionOk="0">
                  <a:moveTo>
                    <a:pt x="85418" y="0"/>
                  </a:moveTo>
                  <a:cubicBezTo>
                    <a:pt x="84264" y="0"/>
                    <a:pt x="83090" y="192"/>
                    <a:pt x="81955" y="502"/>
                  </a:cubicBezTo>
                  <a:cubicBezTo>
                    <a:pt x="80597" y="864"/>
                    <a:pt x="79329" y="1407"/>
                    <a:pt x="78152" y="2132"/>
                  </a:cubicBezTo>
                  <a:cubicBezTo>
                    <a:pt x="77790" y="2313"/>
                    <a:pt x="77518" y="2404"/>
                    <a:pt x="77156" y="2585"/>
                  </a:cubicBezTo>
                  <a:cubicBezTo>
                    <a:pt x="75616" y="3581"/>
                    <a:pt x="74892" y="5392"/>
                    <a:pt x="73805" y="6841"/>
                  </a:cubicBezTo>
                  <a:cubicBezTo>
                    <a:pt x="73173" y="7709"/>
                    <a:pt x="72198" y="8234"/>
                    <a:pt x="71178" y="8234"/>
                  </a:cubicBezTo>
                  <a:cubicBezTo>
                    <a:pt x="71028" y="8234"/>
                    <a:pt x="70877" y="8222"/>
                    <a:pt x="70726" y="8199"/>
                  </a:cubicBezTo>
                  <a:cubicBezTo>
                    <a:pt x="69821" y="8109"/>
                    <a:pt x="69187" y="7294"/>
                    <a:pt x="68372" y="7113"/>
                  </a:cubicBezTo>
                  <a:cubicBezTo>
                    <a:pt x="68115" y="7048"/>
                    <a:pt x="67847" y="7018"/>
                    <a:pt x="67576" y="7018"/>
                  </a:cubicBezTo>
                  <a:cubicBezTo>
                    <a:pt x="67081" y="7018"/>
                    <a:pt x="66576" y="7118"/>
                    <a:pt x="66108" y="7294"/>
                  </a:cubicBezTo>
                  <a:cubicBezTo>
                    <a:pt x="65733" y="7387"/>
                    <a:pt x="65347" y="7438"/>
                    <a:pt x="64961" y="7438"/>
                  </a:cubicBezTo>
                  <a:cubicBezTo>
                    <a:pt x="64230" y="7438"/>
                    <a:pt x="63500" y="7256"/>
                    <a:pt x="62848" y="6841"/>
                  </a:cubicBezTo>
                  <a:cubicBezTo>
                    <a:pt x="59678" y="5301"/>
                    <a:pt x="57052" y="2313"/>
                    <a:pt x="53249" y="2313"/>
                  </a:cubicBezTo>
                  <a:cubicBezTo>
                    <a:pt x="53145" y="2306"/>
                    <a:pt x="53041" y="2303"/>
                    <a:pt x="52938" y="2303"/>
                  </a:cubicBezTo>
                  <a:cubicBezTo>
                    <a:pt x="51606" y="2303"/>
                    <a:pt x="50370" y="2844"/>
                    <a:pt x="49445" y="3852"/>
                  </a:cubicBezTo>
                  <a:cubicBezTo>
                    <a:pt x="49355" y="3943"/>
                    <a:pt x="49174" y="4124"/>
                    <a:pt x="49083" y="4305"/>
                  </a:cubicBezTo>
                  <a:cubicBezTo>
                    <a:pt x="48705" y="4154"/>
                    <a:pt x="48311" y="4082"/>
                    <a:pt x="47921" y="4082"/>
                  </a:cubicBezTo>
                  <a:cubicBezTo>
                    <a:pt x="47377" y="4082"/>
                    <a:pt x="46841" y="4223"/>
                    <a:pt x="46366" y="4486"/>
                  </a:cubicBezTo>
                  <a:cubicBezTo>
                    <a:pt x="46004" y="4758"/>
                    <a:pt x="45732" y="5030"/>
                    <a:pt x="45461" y="5392"/>
                  </a:cubicBezTo>
                  <a:cubicBezTo>
                    <a:pt x="44325" y="4781"/>
                    <a:pt x="43064" y="4485"/>
                    <a:pt x="41788" y="4485"/>
                  </a:cubicBezTo>
                  <a:cubicBezTo>
                    <a:pt x="40417" y="4485"/>
                    <a:pt x="39029" y="4826"/>
                    <a:pt x="37763" y="5483"/>
                  </a:cubicBezTo>
                  <a:cubicBezTo>
                    <a:pt x="34413" y="7294"/>
                    <a:pt x="33417" y="11188"/>
                    <a:pt x="34232" y="14538"/>
                  </a:cubicBezTo>
                  <a:cubicBezTo>
                    <a:pt x="31515" y="15082"/>
                    <a:pt x="29613" y="17527"/>
                    <a:pt x="29704" y="20334"/>
                  </a:cubicBezTo>
                  <a:cubicBezTo>
                    <a:pt x="29557" y="20323"/>
                    <a:pt x="29408" y="20317"/>
                    <a:pt x="29258" y="20317"/>
                  </a:cubicBezTo>
                  <a:cubicBezTo>
                    <a:pt x="28212" y="20317"/>
                    <a:pt x="27123" y="20594"/>
                    <a:pt x="26172" y="21149"/>
                  </a:cubicBezTo>
                  <a:cubicBezTo>
                    <a:pt x="24180" y="22417"/>
                    <a:pt x="23184" y="24862"/>
                    <a:pt x="23636" y="27216"/>
                  </a:cubicBezTo>
                  <a:cubicBezTo>
                    <a:pt x="23319" y="27171"/>
                    <a:pt x="23025" y="27148"/>
                    <a:pt x="22742" y="27148"/>
                  </a:cubicBezTo>
                  <a:cubicBezTo>
                    <a:pt x="22459" y="27148"/>
                    <a:pt x="22187" y="27171"/>
                    <a:pt x="21916" y="27216"/>
                  </a:cubicBezTo>
                  <a:cubicBezTo>
                    <a:pt x="18656" y="27488"/>
                    <a:pt x="16029" y="29842"/>
                    <a:pt x="15124" y="32921"/>
                  </a:cubicBezTo>
                  <a:cubicBezTo>
                    <a:pt x="14762" y="34551"/>
                    <a:pt x="14762" y="36181"/>
                    <a:pt x="15124" y="37721"/>
                  </a:cubicBezTo>
                  <a:cubicBezTo>
                    <a:pt x="14309" y="37902"/>
                    <a:pt x="13494" y="38264"/>
                    <a:pt x="12769" y="38627"/>
                  </a:cubicBezTo>
                  <a:cubicBezTo>
                    <a:pt x="9962" y="40438"/>
                    <a:pt x="8060" y="43336"/>
                    <a:pt x="7608" y="46596"/>
                  </a:cubicBezTo>
                  <a:cubicBezTo>
                    <a:pt x="7427" y="48226"/>
                    <a:pt x="7698" y="49946"/>
                    <a:pt x="8332" y="51395"/>
                  </a:cubicBezTo>
                  <a:cubicBezTo>
                    <a:pt x="8423" y="51667"/>
                    <a:pt x="8604" y="52029"/>
                    <a:pt x="8785" y="52301"/>
                  </a:cubicBezTo>
                  <a:cubicBezTo>
                    <a:pt x="6974" y="53116"/>
                    <a:pt x="5434" y="54384"/>
                    <a:pt x="4257" y="55923"/>
                  </a:cubicBezTo>
                  <a:cubicBezTo>
                    <a:pt x="2989" y="57553"/>
                    <a:pt x="2355" y="59545"/>
                    <a:pt x="2446" y="61538"/>
                  </a:cubicBezTo>
                  <a:cubicBezTo>
                    <a:pt x="2446" y="61990"/>
                    <a:pt x="2446" y="62443"/>
                    <a:pt x="2536" y="62987"/>
                  </a:cubicBezTo>
                  <a:cubicBezTo>
                    <a:pt x="1088" y="64345"/>
                    <a:pt x="363" y="66337"/>
                    <a:pt x="725" y="68329"/>
                  </a:cubicBezTo>
                  <a:cubicBezTo>
                    <a:pt x="906" y="69597"/>
                    <a:pt x="1359" y="70774"/>
                    <a:pt x="2084" y="71680"/>
                  </a:cubicBezTo>
                  <a:cubicBezTo>
                    <a:pt x="1540" y="72495"/>
                    <a:pt x="1269" y="73310"/>
                    <a:pt x="1178" y="74216"/>
                  </a:cubicBezTo>
                  <a:cubicBezTo>
                    <a:pt x="1178" y="75031"/>
                    <a:pt x="1359" y="75846"/>
                    <a:pt x="1721" y="76480"/>
                  </a:cubicBezTo>
                  <a:cubicBezTo>
                    <a:pt x="1359" y="77023"/>
                    <a:pt x="997" y="77657"/>
                    <a:pt x="816" y="78291"/>
                  </a:cubicBezTo>
                  <a:cubicBezTo>
                    <a:pt x="1" y="80464"/>
                    <a:pt x="454" y="82909"/>
                    <a:pt x="1993" y="84539"/>
                  </a:cubicBezTo>
                  <a:cubicBezTo>
                    <a:pt x="2781" y="85655"/>
                    <a:pt x="4045" y="86248"/>
                    <a:pt x="5370" y="86248"/>
                  </a:cubicBezTo>
                  <a:cubicBezTo>
                    <a:pt x="5873" y="86248"/>
                    <a:pt x="6385" y="86162"/>
                    <a:pt x="6883" y="85988"/>
                  </a:cubicBezTo>
                  <a:cubicBezTo>
                    <a:pt x="7970" y="85445"/>
                    <a:pt x="8785" y="84358"/>
                    <a:pt x="8875" y="83090"/>
                  </a:cubicBezTo>
                  <a:cubicBezTo>
                    <a:pt x="9328" y="83000"/>
                    <a:pt x="9781" y="82819"/>
                    <a:pt x="10143" y="82547"/>
                  </a:cubicBezTo>
                  <a:cubicBezTo>
                    <a:pt x="10234" y="82456"/>
                    <a:pt x="10415" y="82366"/>
                    <a:pt x="10505" y="82185"/>
                  </a:cubicBezTo>
                  <a:cubicBezTo>
                    <a:pt x="10791" y="82242"/>
                    <a:pt x="11077" y="82270"/>
                    <a:pt x="11359" y="82270"/>
                  </a:cubicBezTo>
                  <a:cubicBezTo>
                    <a:pt x="12865" y="82270"/>
                    <a:pt x="14271" y="81475"/>
                    <a:pt x="15033" y="80102"/>
                  </a:cubicBezTo>
                  <a:cubicBezTo>
                    <a:pt x="15758" y="78925"/>
                    <a:pt x="16301" y="77657"/>
                    <a:pt x="16573" y="76389"/>
                  </a:cubicBezTo>
                  <a:cubicBezTo>
                    <a:pt x="17494" y="76850"/>
                    <a:pt x="18499" y="77095"/>
                    <a:pt x="19487" y="77095"/>
                  </a:cubicBezTo>
                  <a:cubicBezTo>
                    <a:pt x="21220" y="77095"/>
                    <a:pt x="22903" y="76341"/>
                    <a:pt x="23999" y="74668"/>
                  </a:cubicBezTo>
                  <a:cubicBezTo>
                    <a:pt x="24542" y="73672"/>
                    <a:pt x="24995" y="72586"/>
                    <a:pt x="25085" y="71408"/>
                  </a:cubicBezTo>
                  <a:cubicBezTo>
                    <a:pt x="27530" y="71318"/>
                    <a:pt x="29885" y="70050"/>
                    <a:pt x="31334" y="68058"/>
                  </a:cubicBezTo>
                  <a:cubicBezTo>
                    <a:pt x="31605" y="67695"/>
                    <a:pt x="31786" y="67243"/>
                    <a:pt x="32058" y="66880"/>
                  </a:cubicBezTo>
                  <a:cubicBezTo>
                    <a:pt x="34503" y="66609"/>
                    <a:pt x="36767" y="65250"/>
                    <a:pt x="38126" y="63168"/>
                  </a:cubicBezTo>
                  <a:cubicBezTo>
                    <a:pt x="38307" y="62896"/>
                    <a:pt x="38488" y="62624"/>
                    <a:pt x="38578" y="62353"/>
                  </a:cubicBezTo>
                  <a:cubicBezTo>
                    <a:pt x="38869" y="62383"/>
                    <a:pt x="39160" y="62398"/>
                    <a:pt x="39450" y="62398"/>
                  </a:cubicBezTo>
                  <a:cubicBezTo>
                    <a:pt x="40873" y="62398"/>
                    <a:pt x="42264" y="62034"/>
                    <a:pt x="43468" y="61356"/>
                  </a:cubicBezTo>
                  <a:cubicBezTo>
                    <a:pt x="46366" y="59726"/>
                    <a:pt x="47453" y="56829"/>
                    <a:pt x="47362" y="53750"/>
                  </a:cubicBezTo>
                  <a:cubicBezTo>
                    <a:pt x="47815" y="53387"/>
                    <a:pt x="48177" y="53025"/>
                    <a:pt x="48540" y="52572"/>
                  </a:cubicBezTo>
                  <a:cubicBezTo>
                    <a:pt x="49536" y="51305"/>
                    <a:pt x="49989" y="49675"/>
                    <a:pt x="49626" y="48135"/>
                  </a:cubicBezTo>
                  <a:cubicBezTo>
                    <a:pt x="50985" y="47773"/>
                    <a:pt x="52071" y="46958"/>
                    <a:pt x="53067" y="45962"/>
                  </a:cubicBezTo>
                  <a:cubicBezTo>
                    <a:pt x="54607" y="44151"/>
                    <a:pt x="54788" y="41434"/>
                    <a:pt x="53430" y="39351"/>
                  </a:cubicBezTo>
                  <a:cubicBezTo>
                    <a:pt x="55965" y="38808"/>
                    <a:pt x="57776" y="36363"/>
                    <a:pt x="57414" y="33736"/>
                  </a:cubicBezTo>
                  <a:cubicBezTo>
                    <a:pt x="58954" y="32921"/>
                    <a:pt x="60131" y="31654"/>
                    <a:pt x="60855" y="30024"/>
                  </a:cubicBezTo>
                  <a:cubicBezTo>
                    <a:pt x="61580" y="28394"/>
                    <a:pt x="61399" y="26401"/>
                    <a:pt x="60403" y="24862"/>
                  </a:cubicBezTo>
                  <a:cubicBezTo>
                    <a:pt x="60222" y="24409"/>
                    <a:pt x="59859" y="24047"/>
                    <a:pt x="59588" y="23685"/>
                  </a:cubicBezTo>
                  <a:cubicBezTo>
                    <a:pt x="60765" y="22688"/>
                    <a:pt x="61580" y="21240"/>
                    <a:pt x="61580" y="19609"/>
                  </a:cubicBezTo>
                  <a:cubicBezTo>
                    <a:pt x="61670" y="18251"/>
                    <a:pt x="61218" y="16983"/>
                    <a:pt x="60222" y="15897"/>
                  </a:cubicBezTo>
                  <a:cubicBezTo>
                    <a:pt x="60765" y="15444"/>
                    <a:pt x="61127" y="14810"/>
                    <a:pt x="61308" y="14085"/>
                  </a:cubicBezTo>
                  <a:cubicBezTo>
                    <a:pt x="61399" y="12999"/>
                    <a:pt x="61037" y="12003"/>
                    <a:pt x="60312" y="11188"/>
                  </a:cubicBezTo>
                  <a:lnTo>
                    <a:pt x="60312" y="11188"/>
                  </a:lnTo>
                  <a:cubicBezTo>
                    <a:pt x="61326" y="11767"/>
                    <a:pt x="62456" y="12057"/>
                    <a:pt x="63610" y="12057"/>
                  </a:cubicBezTo>
                  <a:cubicBezTo>
                    <a:pt x="63898" y="12057"/>
                    <a:pt x="64188" y="12039"/>
                    <a:pt x="64478" y="12003"/>
                  </a:cubicBezTo>
                  <a:cubicBezTo>
                    <a:pt x="65293" y="11912"/>
                    <a:pt x="66017" y="11459"/>
                    <a:pt x="66651" y="10916"/>
                  </a:cubicBezTo>
                  <a:cubicBezTo>
                    <a:pt x="66651" y="11550"/>
                    <a:pt x="66742" y="12184"/>
                    <a:pt x="66923" y="12818"/>
                  </a:cubicBezTo>
                  <a:cubicBezTo>
                    <a:pt x="67466" y="14357"/>
                    <a:pt x="68462" y="15534"/>
                    <a:pt x="69911" y="16259"/>
                  </a:cubicBezTo>
                  <a:cubicBezTo>
                    <a:pt x="70381" y="16455"/>
                    <a:pt x="70884" y="16549"/>
                    <a:pt x="71393" y="16549"/>
                  </a:cubicBezTo>
                  <a:cubicBezTo>
                    <a:pt x="72060" y="16549"/>
                    <a:pt x="72735" y="16386"/>
                    <a:pt x="73352" y="16078"/>
                  </a:cubicBezTo>
                  <a:cubicBezTo>
                    <a:pt x="73715" y="16893"/>
                    <a:pt x="74258" y="17527"/>
                    <a:pt x="75073" y="17889"/>
                  </a:cubicBezTo>
                  <a:cubicBezTo>
                    <a:pt x="73624" y="20062"/>
                    <a:pt x="73624" y="22960"/>
                    <a:pt x="75073" y="25133"/>
                  </a:cubicBezTo>
                  <a:cubicBezTo>
                    <a:pt x="76097" y="26816"/>
                    <a:pt x="77890" y="27849"/>
                    <a:pt x="79831" y="27849"/>
                  </a:cubicBezTo>
                  <a:cubicBezTo>
                    <a:pt x="80292" y="27849"/>
                    <a:pt x="80761" y="27791"/>
                    <a:pt x="81231" y="27669"/>
                  </a:cubicBezTo>
                  <a:lnTo>
                    <a:pt x="81231" y="27669"/>
                  </a:lnTo>
                  <a:cubicBezTo>
                    <a:pt x="80959" y="29390"/>
                    <a:pt x="81684" y="31020"/>
                    <a:pt x="83042" y="31925"/>
                  </a:cubicBezTo>
                  <a:cubicBezTo>
                    <a:pt x="83533" y="32269"/>
                    <a:pt x="84103" y="32426"/>
                    <a:pt x="84682" y="32426"/>
                  </a:cubicBezTo>
                  <a:cubicBezTo>
                    <a:pt x="85170" y="32426"/>
                    <a:pt x="85665" y="32314"/>
                    <a:pt x="86121" y="32106"/>
                  </a:cubicBezTo>
                  <a:cubicBezTo>
                    <a:pt x="86211" y="32740"/>
                    <a:pt x="86755" y="33284"/>
                    <a:pt x="87298" y="33555"/>
                  </a:cubicBezTo>
                  <a:cubicBezTo>
                    <a:pt x="87490" y="33619"/>
                    <a:pt x="87728" y="33683"/>
                    <a:pt x="87946" y="33683"/>
                  </a:cubicBezTo>
                  <a:cubicBezTo>
                    <a:pt x="88037" y="33683"/>
                    <a:pt x="88124" y="33672"/>
                    <a:pt x="88204" y="33646"/>
                  </a:cubicBezTo>
                  <a:lnTo>
                    <a:pt x="88204" y="33646"/>
                  </a:lnTo>
                  <a:cubicBezTo>
                    <a:pt x="87932" y="34914"/>
                    <a:pt x="88023" y="36181"/>
                    <a:pt x="88566" y="37359"/>
                  </a:cubicBezTo>
                  <a:cubicBezTo>
                    <a:pt x="89562" y="39623"/>
                    <a:pt x="92279" y="41072"/>
                    <a:pt x="94543" y="41524"/>
                  </a:cubicBezTo>
                  <a:cubicBezTo>
                    <a:pt x="94949" y="41613"/>
                    <a:pt x="95356" y="41656"/>
                    <a:pt x="95757" y="41656"/>
                  </a:cubicBezTo>
                  <a:cubicBezTo>
                    <a:pt x="97408" y="41656"/>
                    <a:pt x="98956" y="40917"/>
                    <a:pt x="99976" y="39532"/>
                  </a:cubicBezTo>
                  <a:cubicBezTo>
                    <a:pt x="100067" y="40709"/>
                    <a:pt x="100701" y="41705"/>
                    <a:pt x="101697" y="42158"/>
                  </a:cubicBezTo>
                  <a:cubicBezTo>
                    <a:pt x="102036" y="42362"/>
                    <a:pt x="102376" y="42464"/>
                    <a:pt x="102716" y="42464"/>
                  </a:cubicBezTo>
                  <a:cubicBezTo>
                    <a:pt x="102829" y="42464"/>
                    <a:pt x="102942" y="42453"/>
                    <a:pt x="103055" y="42430"/>
                  </a:cubicBezTo>
                  <a:cubicBezTo>
                    <a:pt x="103417" y="45690"/>
                    <a:pt x="105591" y="48407"/>
                    <a:pt x="108670" y="49493"/>
                  </a:cubicBezTo>
                  <a:cubicBezTo>
                    <a:pt x="109219" y="49686"/>
                    <a:pt x="109784" y="49778"/>
                    <a:pt x="110347" y="49778"/>
                  </a:cubicBezTo>
                  <a:cubicBezTo>
                    <a:pt x="111639" y="49778"/>
                    <a:pt x="112912" y="49290"/>
                    <a:pt x="113922" y="48407"/>
                  </a:cubicBezTo>
                  <a:cubicBezTo>
                    <a:pt x="114367" y="48915"/>
                    <a:pt x="115034" y="49200"/>
                    <a:pt x="115706" y="49200"/>
                  </a:cubicBezTo>
                  <a:cubicBezTo>
                    <a:pt x="115992" y="49200"/>
                    <a:pt x="116278" y="49149"/>
                    <a:pt x="116548" y="49041"/>
                  </a:cubicBezTo>
                  <a:cubicBezTo>
                    <a:pt x="117001" y="48860"/>
                    <a:pt x="117363" y="48497"/>
                    <a:pt x="117635" y="48045"/>
                  </a:cubicBezTo>
                  <a:cubicBezTo>
                    <a:pt x="118734" y="48850"/>
                    <a:pt x="120026" y="49241"/>
                    <a:pt x="121318" y="49241"/>
                  </a:cubicBezTo>
                  <a:cubicBezTo>
                    <a:pt x="123221" y="49241"/>
                    <a:pt x="125125" y="48394"/>
                    <a:pt x="126419" y="46777"/>
                  </a:cubicBezTo>
                  <a:cubicBezTo>
                    <a:pt x="126962" y="46052"/>
                    <a:pt x="127325" y="45147"/>
                    <a:pt x="127506" y="44151"/>
                  </a:cubicBezTo>
                  <a:lnTo>
                    <a:pt x="127868" y="44422"/>
                  </a:lnTo>
                  <a:cubicBezTo>
                    <a:pt x="128539" y="44784"/>
                    <a:pt x="129505" y="45057"/>
                    <a:pt x="130447" y="45057"/>
                  </a:cubicBezTo>
                  <a:cubicBezTo>
                    <a:pt x="131156" y="45057"/>
                    <a:pt x="131851" y="44902"/>
                    <a:pt x="132396" y="44513"/>
                  </a:cubicBezTo>
                  <a:cubicBezTo>
                    <a:pt x="133573" y="43698"/>
                    <a:pt x="133573" y="41796"/>
                    <a:pt x="133120" y="40438"/>
                  </a:cubicBezTo>
                  <a:cubicBezTo>
                    <a:pt x="132667" y="38989"/>
                    <a:pt x="131400" y="37993"/>
                    <a:pt x="129951" y="37812"/>
                  </a:cubicBezTo>
                  <a:cubicBezTo>
                    <a:pt x="130041" y="37178"/>
                    <a:pt x="129951" y="36544"/>
                    <a:pt x="129860" y="36000"/>
                  </a:cubicBezTo>
                  <a:cubicBezTo>
                    <a:pt x="129588" y="34914"/>
                    <a:pt x="128773" y="34099"/>
                    <a:pt x="127687" y="33736"/>
                  </a:cubicBezTo>
                  <a:cubicBezTo>
                    <a:pt x="127687" y="31563"/>
                    <a:pt x="126872" y="29571"/>
                    <a:pt x="125423" y="27941"/>
                  </a:cubicBezTo>
                  <a:cubicBezTo>
                    <a:pt x="124064" y="26492"/>
                    <a:pt x="121619" y="26039"/>
                    <a:pt x="119718" y="26039"/>
                  </a:cubicBezTo>
                  <a:cubicBezTo>
                    <a:pt x="119423" y="26062"/>
                    <a:pt x="119135" y="26073"/>
                    <a:pt x="118849" y="26073"/>
                  </a:cubicBezTo>
                  <a:cubicBezTo>
                    <a:pt x="117991" y="26073"/>
                    <a:pt x="117159" y="25971"/>
                    <a:pt x="116277" y="25767"/>
                  </a:cubicBezTo>
                  <a:cubicBezTo>
                    <a:pt x="114918" y="25224"/>
                    <a:pt x="113922" y="24047"/>
                    <a:pt x="113560" y="22598"/>
                  </a:cubicBezTo>
                  <a:cubicBezTo>
                    <a:pt x="112926" y="20515"/>
                    <a:pt x="113107" y="18432"/>
                    <a:pt x="112111" y="16440"/>
                  </a:cubicBezTo>
                  <a:cubicBezTo>
                    <a:pt x="111205" y="14719"/>
                    <a:pt x="109666" y="13361"/>
                    <a:pt x="107764" y="12727"/>
                  </a:cubicBezTo>
                  <a:cubicBezTo>
                    <a:pt x="106745" y="12339"/>
                    <a:pt x="105674" y="12159"/>
                    <a:pt x="104606" y="12159"/>
                  </a:cubicBezTo>
                  <a:cubicBezTo>
                    <a:pt x="103682" y="12159"/>
                    <a:pt x="102761" y="12294"/>
                    <a:pt x="101878" y="12546"/>
                  </a:cubicBezTo>
                  <a:cubicBezTo>
                    <a:pt x="101516" y="12637"/>
                    <a:pt x="101153" y="12818"/>
                    <a:pt x="100882" y="12999"/>
                  </a:cubicBezTo>
                  <a:cubicBezTo>
                    <a:pt x="99795" y="13542"/>
                    <a:pt x="98618" y="13904"/>
                    <a:pt x="97441" y="14085"/>
                  </a:cubicBezTo>
                  <a:cubicBezTo>
                    <a:pt x="97219" y="14126"/>
                    <a:pt x="97010" y="14146"/>
                    <a:pt x="96813" y="14146"/>
                  </a:cubicBezTo>
                  <a:cubicBezTo>
                    <a:pt x="94837" y="14146"/>
                    <a:pt x="94065" y="12184"/>
                    <a:pt x="93818" y="10373"/>
                  </a:cubicBezTo>
                  <a:cubicBezTo>
                    <a:pt x="93547" y="7294"/>
                    <a:pt x="93003" y="4034"/>
                    <a:pt x="90649" y="1860"/>
                  </a:cubicBezTo>
                  <a:cubicBezTo>
                    <a:pt x="89132" y="512"/>
                    <a:pt x="87302" y="0"/>
                    <a:pt x="85418" y="0"/>
                  </a:cubicBezTo>
                  <a:close/>
                </a:path>
              </a:pathLst>
            </a:custGeom>
            <a:solidFill>
              <a:srgbClr val="FFE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5487629" y="1884449"/>
              <a:ext cx="2420604" cy="1562616"/>
            </a:xfrm>
            <a:custGeom>
              <a:avLst/>
              <a:gdLst/>
              <a:ahLst/>
              <a:cxnLst/>
              <a:rect l="l" t="t" r="r" b="b"/>
              <a:pathLst>
                <a:path w="134478" h="86812" extrusionOk="0">
                  <a:moveTo>
                    <a:pt x="85446" y="330"/>
                  </a:moveTo>
                  <a:cubicBezTo>
                    <a:pt x="87499" y="330"/>
                    <a:pt x="89229" y="933"/>
                    <a:pt x="90558" y="2141"/>
                  </a:cubicBezTo>
                  <a:cubicBezTo>
                    <a:pt x="93003" y="4314"/>
                    <a:pt x="93455" y="7665"/>
                    <a:pt x="93727" y="10472"/>
                  </a:cubicBezTo>
                  <a:cubicBezTo>
                    <a:pt x="93977" y="13056"/>
                    <a:pt x="95301" y="14489"/>
                    <a:pt x="97134" y="14489"/>
                  </a:cubicBezTo>
                  <a:cubicBezTo>
                    <a:pt x="97293" y="14489"/>
                    <a:pt x="97455" y="14478"/>
                    <a:pt x="97621" y="14457"/>
                  </a:cubicBezTo>
                  <a:cubicBezTo>
                    <a:pt x="98527" y="14275"/>
                    <a:pt x="99432" y="13913"/>
                    <a:pt x="100338" y="13551"/>
                  </a:cubicBezTo>
                  <a:cubicBezTo>
                    <a:pt x="100609" y="13460"/>
                    <a:pt x="100881" y="13370"/>
                    <a:pt x="101153" y="13189"/>
                  </a:cubicBezTo>
                  <a:cubicBezTo>
                    <a:pt x="101424" y="13008"/>
                    <a:pt x="101696" y="12827"/>
                    <a:pt x="102058" y="12736"/>
                  </a:cubicBezTo>
                  <a:cubicBezTo>
                    <a:pt x="102900" y="12496"/>
                    <a:pt x="103759" y="12379"/>
                    <a:pt x="104621" y="12379"/>
                  </a:cubicBezTo>
                  <a:cubicBezTo>
                    <a:pt x="105706" y="12379"/>
                    <a:pt x="106794" y="12564"/>
                    <a:pt x="107854" y="12917"/>
                  </a:cubicBezTo>
                  <a:cubicBezTo>
                    <a:pt x="109665" y="13551"/>
                    <a:pt x="111205" y="14909"/>
                    <a:pt x="112020" y="16539"/>
                  </a:cubicBezTo>
                  <a:cubicBezTo>
                    <a:pt x="112563" y="17717"/>
                    <a:pt x="112925" y="18894"/>
                    <a:pt x="113016" y="20162"/>
                  </a:cubicBezTo>
                  <a:cubicBezTo>
                    <a:pt x="113106" y="20977"/>
                    <a:pt x="113287" y="21882"/>
                    <a:pt x="113559" y="22697"/>
                  </a:cubicBezTo>
                  <a:cubicBezTo>
                    <a:pt x="113921" y="24237"/>
                    <a:pt x="114918" y="25505"/>
                    <a:pt x="116366" y="26048"/>
                  </a:cubicBezTo>
                  <a:cubicBezTo>
                    <a:pt x="117272" y="26320"/>
                    <a:pt x="118087" y="26410"/>
                    <a:pt x="118993" y="26410"/>
                  </a:cubicBezTo>
                  <a:lnTo>
                    <a:pt x="119808" y="26410"/>
                  </a:lnTo>
                  <a:cubicBezTo>
                    <a:pt x="121257" y="26410"/>
                    <a:pt x="123973" y="26591"/>
                    <a:pt x="125422" y="28221"/>
                  </a:cubicBezTo>
                  <a:cubicBezTo>
                    <a:pt x="126871" y="29761"/>
                    <a:pt x="127686" y="31753"/>
                    <a:pt x="127686" y="33836"/>
                  </a:cubicBezTo>
                  <a:lnTo>
                    <a:pt x="127686" y="34017"/>
                  </a:lnTo>
                  <a:lnTo>
                    <a:pt x="127867" y="34017"/>
                  </a:lnTo>
                  <a:cubicBezTo>
                    <a:pt x="128863" y="34379"/>
                    <a:pt x="129588" y="35194"/>
                    <a:pt x="129859" y="36190"/>
                  </a:cubicBezTo>
                  <a:cubicBezTo>
                    <a:pt x="129950" y="36734"/>
                    <a:pt x="129950" y="37368"/>
                    <a:pt x="129859" y="37911"/>
                  </a:cubicBezTo>
                  <a:lnTo>
                    <a:pt x="129859" y="38183"/>
                  </a:lnTo>
                  <a:lnTo>
                    <a:pt x="130131" y="38183"/>
                  </a:lnTo>
                  <a:cubicBezTo>
                    <a:pt x="131490" y="38364"/>
                    <a:pt x="132667" y="39269"/>
                    <a:pt x="133120" y="40628"/>
                  </a:cubicBezTo>
                  <a:cubicBezTo>
                    <a:pt x="133301" y="41262"/>
                    <a:pt x="133935" y="43344"/>
                    <a:pt x="132395" y="44522"/>
                  </a:cubicBezTo>
                  <a:cubicBezTo>
                    <a:pt x="131942" y="44884"/>
                    <a:pt x="131308" y="44974"/>
                    <a:pt x="130675" y="44974"/>
                  </a:cubicBezTo>
                  <a:cubicBezTo>
                    <a:pt x="129769" y="44974"/>
                    <a:pt x="128954" y="44793"/>
                    <a:pt x="128139" y="44341"/>
                  </a:cubicBezTo>
                  <a:cubicBezTo>
                    <a:pt x="128048" y="44250"/>
                    <a:pt x="127958" y="44250"/>
                    <a:pt x="127867" y="44159"/>
                  </a:cubicBezTo>
                  <a:lnTo>
                    <a:pt x="127596" y="43978"/>
                  </a:lnTo>
                  <a:lnTo>
                    <a:pt x="127505" y="44341"/>
                  </a:lnTo>
                  <a:cubicBezTo>
                    <a:pt x="127324" y="45246"/>
                    <a:pt x="126962" y="46061"/>
                    <a:pt x="126328" y="46876"/>
                  </a:cubicBezTo>
                  <a:cubicBezTo>
                    <a:pt x="125291" y="48259"/>
                    <a:pt x="123595" y="49146"/>
                    <a:pt x="121790" y="49146"/>
                  </a:cubicBezTo>
                  <a:cubicBezTo>
                    <a:pt x="121703" y="49146"/>
                    <a:pt x="121616" y="49144"/>
                    <a:pt x="121528" y="49140"/>
                  </a:cubicBezTo>
                  <a:cubicBezTo>
                    <a:pt x="120260" y="49140"/>
                    <a:pt x="118993" y="48778"/>
                    <a:pt x="117815" y="48053"/>
                  </a:cubicBezTo>
                  <a:lnTo>
                    <a:pt x="117634" y="47872"/>
                  </a:lnTo>
                  <a:lnTo>
                    <a:pt x="117544" y="48144"/>
                  </a:lnTo>
                  <a:cubicBezTo>
                    <a:pt x="117363" y="48506"/>
                    <a:pt x="117000" y="48778"/>
                    <a:pt x="116638" y="48959"/>
                  </a:cubicBezTo>
                  <a:cubicBezTo>
                    <a:pt x="116366" y="49050"/>
                    <a:pt x="116095" y="49140"/>
                    <a:pt x="115733" y="49140"/>
                  </a:cubicBezTo>
                  <a:cubicBezTo>
                    <a:pt x="115189" y="49140"/>
                    <a:pt x="114555" y="48868"/>
                    <a:pt x="114193" y="48325"/>
                  </a:cubicBezTo>
                  <a:lnTo>
                    <a:pt x="114103" y="48144"/>
                  </a:lnTo>
                  <a:lnTo>
                    <a:pt x="113921" y="48325"/>
                  </a:lnTo>
                  <a:cubicBezTo>
                    <a:pt x="113082" y="49165"/>
                    <a:pt x="111930" y="49693"/>
                    <a:pt x="110756" y="49693"/>
                  </a:cubicBezTo>
                  <a:cubicBezTo>
                    <a:pt x="110664" y="49693"/>
                    <a:pt x="110572" y="49690"/>
                    <a:pt x="110480" y="49683"/>
                  </a:cubicBezTo>
                  <a:cubicBezTo>
                    <a:pt x="109937" y="49683"/>
                    <a:pt x="109394" y="49593"/>
                    <a:pt x="108850" y="49502"/>
                  </a:cubicBezTo>
                  <a:cubicBezTo>
                    <a:pt x="105862" y="48416"/>
                    <a:pt x="103779" y="45789"/>
                    <a:pt x="103507" y="42711"/>
                  </a:cubicBezTo>
                  <a:lnTo>
                    <a:pt x="103507" y="42439"/>
                  </a:lnTo>
                  <a:lnTo>
                    <a:pt x="103236" y="42439"/>
                  </a:lnTo>
                  <a:cubicBezTo>
                    <a:pt x="103114" y="42463"/>
                    <a:pt x="102999" y="42474"/>
                    <a:pt x="102888" y="42474"/>
                  </a:cubicBezTo>
                  <a:cubicBezTo>
                    <a:pt x="102582" y="42474"/>
                    <a:pt x="102299" y="42390"/>
                    <a:pt x="101968" y="42258"/>
                  </a:cubicBezTo>
                  <a:cubicBezTo>
                    <a:pt x="101062" y="41714"/>
                    <a:pt x="100428" y="40809"/>
                    <a:pt x="100428" y="39813"/>
                  </a:cubicBezTo>
                  <a:lnTo>
                    <a:pt x="100428" y="39179"/>
                  </a:lnTo>
                  <a:lnTo>
                    <a:pt x="100066" y="39632"/>
                  </a:lnTo>
                  <a:cubicBezTo>
                    <a:pt x="99070" y="40899"/>
                    <a:pt x="97621" y="41624"/>
                    <a:pt x="95991" y="41624"/>
                  </a:cubicBezTo>
                  <a:cubicBezTo>
                    <a:pt x="95629" y="41624"/>
                    <a:pt x="95267" y="41624"/>
                    <a:pt x="94904" y="41533"/>
                  </a:cubicBezTo>
                  <a:cubicBezTo>
                    <a:pt x="92822" y="41080"/>
                    <a:pt x="90014" y="39722"/>
                    <a:pt x="89018" y="37458"/>
                  </a:cubicBezTo>
                  <a:cubicBezTo>
                    <a:pt x="88475" y="36371"/>
                    <a:pt x="88384" y="35104"/>
                    <a:pt x="88656" y="33926"/>
                  </a:cubicBezTo>
                  <a:lnTo>
                    <a:pt x="88746" y="33655"/>
                  </a:lnTo>
                  <a:lnTo>
                    <a:pt x="88384" y="33655"/>
                  </a:lnTo>
                  <a:cubicBezTo>
                    <a:pt x="88113" y="33655"/>
                    <a:pt x="87841" y="33655"/>
                    <a:pt x="87660" y="33564"/>
                  </a:cubicBezTo>
                  <a:cubicBezTo>
                    <a:pt x="87116" y="33293"/>
                    <a:pt x="86664" y="32840"/>
                    <a:pt x="86482" y="32296"/>
                  </a:cubicBezTo>
                  <a:lnTo>
                    <a:pt x="86482" y="32025"/>
                  </a:lnTo>
                  <a:lnTo>
                    <a:pt x="86211" y="32115"/>
                  </a:lnTo>
                  <a:cubicBezTo>
                    <a:pt x="85803" y="32319"/>
                    <a:pt x="85358" y="32413"/>
                    <a:pt x="84918" y="32413"/>
                  </a:cubicBezTo>
                  <a:cubicBezTo>
                    <a:pt x="84381" y="32413"/>
                    <a:pt x="83851" y="32274"/>
                    <a:pt x="83404" y="32025"/>
                  </a:cubicBezTo>
                  <a:cubicBezTo>
                    <a:pt x="82045" y="31119"/>
                    <a:pt x="81411" y="29489"/>
                    <a:pt x="81683" y="27950"/>
                  </a:cubicBezTo>
                  <a:lnTo>
                    <a:pt x="81683" y="27587"/>
                  </a:lnTo>
                  <a:lnTo>
                    <a:pt x="81321" y="27678"/>
                  </a:lnTo>
                  <a:cubicBezTo>
                    <a:pt x="80868" y="27769"/>
                    <a:pt x="80506" y="27859"/>
                    <a:pt x="80053" y="27859"/>
                  </a:cubicBezTo>
                  <a:cubicBezTo>
                    <a:pt x="78151" y="27859"/>
                    <a:pt x="76431" y="26863"/>
                    <a:pt x="75434" y="25233"/>
                  </a:cubicBezTo>
                  <a:cubicBezTo>
                    <a:pt x="74076" y="23241"/>
                    <a:pt x="73986" y="20524"/>
                    <a:pt x="75253" y="18441"/>
                  </a:cubicBezTo>
                  <a:cubicBezTo>
                    <a:pt x="75434" y="18260"/>
                    <a:pt x="75434" y="18169"/>
                    <a:pt x="75434" y="18079"/>
                  </a:cubicBezTo>
                  <a:lnTo>
                    <a:pt x="75434" y="17988"/>
                  </a:lnTo>
                  <a:lnTo>
                    <a:pt x="75344" y="17988"/>
                  </a:lnTo>
                  <a:cubicBezTo>
                    <a:pt x="74619" y="17626"/>
                    <a:pt x="74076" y="16992"/>
                    <a:pt x="73804" y="16268"/>
                  </a:cubicBezTo>
                  <a:lnTo>
                    <a:pt x="73714" y="16087"/>
                  </a:lnTo>
                  <a:lnTo>
                    <a:pt x="73442" y="16177"/>
                  </a:lnTo>
                  <a:cubicBezTo>
                    <a:pt x="72903" y="16471"/>
                    <a:pt x="72311" y="16633"/>
                    <a:pt x="71708" y="16633"/>
                  </a:cubicBezTo>
                  <a:cubicBezTo>
                    <a:pt x="71198" y="16633"/>
                    <a:pt x="70681" y="16517"/>
                    <a:pt x="70182" y="16268"/>
                  </a:cubicBezTo>
                  <a:cubicBezTo>
                    <a:pt x="68824" y="15634"/>
                    <a:pt x="67828" y="14457"/>
                    <a:pt x="67375" y="13008"/>
                  </a:cubicBezTo>
                  <a:cubicBezTo>
                    <a:pt x="67103" y="12374"/>
                    <a:pt x="67013" y="11740"/>
                    <a:pt x="67013" y="11197"/>
                  </a:cubicBezTo>
                  <a:lnTo>
                    <a:pt x="67013" y="10563"/>
                  </a:lnTo>
                  <a:lnTo>
                    <a:pt x="66650" y="11015"/>
                  </a:lnTo>
                  <a:cubicBezTo>
                    <a:pt x="66107" y="11559"/>
                    <a:pt x="65383" y="11921"/>
                    <a:pt x="64568" y="12102"/>
                  </a:cubicBezTo>
                  <a:cubicBezTo>
                    <a:pt x="64290" y="12139"/>
                    <a:pt x="64009" y="12157"/>
                    <a:pt x="63727" y="12157"/>
                  </a:cubicBezTo>
                  <a:cubicBezTo>
                    <a:pt x="62629" y="12157"/>
                    <a:pt x="61520" y="11882"/>
                    <a:pt x="60583" y="11378"/>
                  </a:cubicBezTo>
                  <a:lnTo>
                    <a:pt x="59496" y="10744"/>
                  </a:lnTo>
                  <a:lnTo>
                    <a:pt x="60311" y="11649"/>
                  </a:lnTo>
                  <a:cubicBezTo>
                    <a:pt x="61036" y="12374"/>
                    <a:pt x="61398" y="13370"/>
                    <a:pt x="61217" y="14366"/>
                  </a:cubicBezTo>
                  <a:cubicBezTo>
                    <a:pt x="61126" y="15000"/>
                    <a:pt x="60764" y="15634"/>
                    <a:pt x="60221" y="16087"/>
                  </a:cubicBezTo>
                  <a:lnTo>
                    <a:pt x="60040" y="16177"/>
                  </a:lnTo>
                  <a:lnTo>
                    <a:pt x="60221" y="16358"/>
                  </a:lnTo>
                  <a:cubicBezTo>
                    <a:pt x="61126" y="17354"/>
                    <a:pt x="61579" y="18622"/>
                    <a:pt x="61579" y="19981"/>
                  </a:cubicBezTo>
                  <a:cubicBezTo>
                    <a:pt x="61489" y="21430"/>
                    <a:pt x="60764" y="22878"/>
                    <a:pt x="59587" y="23784"/>
                  </a:cubicBezTo>
                  <a:lnTo>
                    <a:pt x="59406" y="23965"/>
                  </a:lnTo>
                  <a:lnTo>
                    <a:pt x="59587" y="24146"/>
                  </a:lnTo>
                  <a:cubicBezTo>
                    <a:pt x="59859" y="24418"/>
                    <a:pt x="60130" y="24871"/>
                    <a:pt x="60402" y="25233"/>
                  </a:cubicBezTo>
                  <a:cubicBezTo>
                    <a:pt x="61308" y="26772"/>
                    <a:pt x="61398" y="28584"/>
                    <a:pt x="60764" y="30214"/>
                  </a:cubicBezTo>
                  <a:cubicBezTo>
                    <a:pt x="60130" y="31753"/>
                    <a:pt x="58862" y="33021"/>
                    <a:pt x="57414" y="33745"/>
                  </a:cubicBezTo>
                  <a:lnTo>
                    <a:pt x="57232" y="33836"/>
                  </a:lnTo>
                  <a:lnTo>
                    <a:pt x="57232" y="34017"/>
                  </a:lnTo>
                  <a:cubicBezTo>
                    <a:pt x="57595" y="36553"/>
                    <a:pt x="55874" y="38907"/>
                    <a:pt x="53429" y="39450"/>
                  </a:cubicBezTo>
                  <a:lnTo>
                    <a:pt x="53067" y="39541"/>
                  </a:lnTo>
                  <a:lnTo>
                    <a:pt x="53248" y="39813"/>
                  </a:lnTo>
                  <a:cubicBezTo>
                    <a:pt x="54516" y="41714"/>
                    <a:pt x="54425" y="44341"/>
                    <a:pt x="52886" y="46152"/>
                  </a:cubicBezTo>
                  <a:cubicBezTo>
                    <a:pt x="51980" y="47057"/>
                    <a:pt x="50803" y="47872"/>
                    <a:pt x="49535" y="48235"/>
                  </a:cubicBezTo>
                  <a:lnTo>
                    <a:pt x="49354" y="48325"/>
                  </a:lnTo>
                  <a:lnTo>
                    <a:pt x="49354" y="48506"/>
                  </a:lnTo>
                  <a:cubicBezTo>
                    <a:pt x="49716" y="49955"/>
                    <a:pt x="49354" y="51585"/>
                    <a:pt x="48358" y="52762"/>
                  </a:cubicBezTo>
                  <a:cubicBezTo>
                    <a:pt x="47996" y="53125"/>
                    <a:pt x="47633" y="53577"/>
                    <a:pt x="47181" y="53940"/>
                  </a:cubicBezTo>
                  <a:lnTo>
                    <a:pt x="47181" y="54030"/>
                  </a:lnTo>
                  <a:lnTo>
                    <a:pt x="47181" y="54121"/>
                  </a:lnTo>
                  <a:cubicBezTo>
                    <a:pt x="47181" y="56475"/>
                    <a:pt x="46547" y="59735"/>
                    <a:pt x="43377" y="61456"/>
                  </a:cubicBezTo>
                  <a:cubicBezTo>
                    <a:pt x="42098" y="62133"/>
                    <a:pt x="40756" y="62498"/>
                    <a:pt x="39404" y="62498"/>
                  </a:cubicBezTo>
                  <a:cubicBezTo>
                    <a:pt x="39129" y="62498"/>
                    <a:pt x="38853" y="62483"/>
                    <a:pt x="38578" y="62452"/>
                  </a:cubicBezTo>
                  <a:lnTo>
                    <a:pt x="38397" y="62452"/>
                  </a:lnTo>
                  <a:lnTo>
                    <a:pt x="38306" y="62633"/>
                  </a:lnTo>
                  <a:cubicBezTo>
                    <a:pt x="38215" y="62905"/>
                    <a:pt x="38125" y="63086"/>
                    <a:pt x="37944" y="63358"/>
                  </a:cubicBezTo>
                  <a:cubicBezTo>
                    <a:pt x="37038" y="64807"/>
                    <a:pt x="35680" y="65893"/>
                    <a:pt x="34050" y="66527"/>
                  </a:cubicBezTo>
                  <a:cubicBezTo>
                    <a:pt x="33416" y="66708"/>
                    <a:pt x="32691" y="66889"/>
                    <a:pt x="31967" y="66980"/>
                  </a:cubicBezTo>
                  <a:lnTo>
                    <a:pt x="31876" y="66980"/>
                  </a:lnTo>
                  <a:lnTo>
                    <a:pt x="31876" y="67070"/>
                  </a:lnTo>
                  <a:cubicBezTo>
                    <a:pt x="31695" y="67523"/>
                    <a:pt x="31424" y="67885"/>
                    <a:pt x="31152" y="68248"/>
                  </a:cubicBezTo>
                  <a:cubicBezTo>
                    <a:pt x="29794" y="70149"/>
                    <a:pt x="27530" y="71417"/>
                    <a:pt x="25085" y="71508"/>
                  </a:cubicBezTo>
                  <a:lnTo>
                    <a:pt x="24903" y="71508"/>
                  </a:lnTo>
                  <a:lnTo>
                    <a:pt x="24903" y="71689"/>
                  </a:lnTo>
                  <a:cubicBezTo>
                    <a:pt x="24813" y="72776"/>
                    <a:pt x="24451" y="73862"/>
                    <a:pt x="23817" y="74768"/>
                  </a:cubicBezTo>
                  <a:cubicBezTo>
                    <a:pt x="22953" y="76237"/>
                    <a:pt x="21429" y="77129"/>
                    <a:pt x="19797" y="77129"/>
                  </a:cubicBezTo>
                  <a:cubicBezTo>
                    <a:pt x="19718" y="77129"/>
                    <a:pt x="19639" y="77127"/>
                    <a:pt x="19561" y="77122"/>
                  </a:cubicBezTo>
                  <a:cubicBezTo>
                    <a:pt x="18564" y="77122"/>
                    <a:pt x="17568" y="76941"/>
                    <a:pt x="16753" y="76488"/>
                  </a:cubicBezTo>
                  <a:lnTo>
                    <a:pt x="16482" y="76307"/>
                  </a:lnTo>
                  <a:lnTo>
                    <a:pt x="16391" y="76579"/>
                  </a:lnTo>
                  <a:cubicBezTo>
                    <a:pt x="16119" y="77937"/>
                    <a:pt x="15576" y="79115"/>
                    <a:pt x="14942" y="80292"/>
                  </a:cubicBezTo>
                  <a:cubicBezTo>
                    <a:pt x="14153" y="81555"/>
                    <a:pt x="12813" y="82336"/>
                    <a:pt x="11343" y="82336"/>
                  </a:cubicBezTo>
                  <a:cubicBezTo>
                    <a:pt x="11126" y="82336"/>
                    <a:pt x="10907" y="82319"/>
                    <a:pt x="10686" y="82284"/>
                  </a:cubicBezTo>
                  <a:lnTo>
                    <a:pt x="10595" y="82284"/>
                  </a:lnTo>
                  <a:lnTo>
                    <a:pt x="10505" y="82375"/>
                  </a:lnTo>
                  <a:cubicBezTo>
                    <a:pt x="10414" y="82465"/>
                    <a:pt x="10233" y="82556"/>
                    <a:pt x="10143" y="82646"/>
                  </a:cubicBezTo>
                  <a:cubicBezTo>
                    <a:pt x="9780" y="82918"/>
                    <a:pt x="9328" y="83099"/>
                    <a:pt x="8875" y="83190"/>
                  </a:cubicBezTo>
                  <a:lnTo>
                    <a:pt x="8694" y="83190"/>
                  </a:lnTo>
                  <a:lnTo>
                    <a:pt x="8694" y="83371"/>
                  </a:lnTo>
                  <a:cubicBezTo>
                    <a:pt x="8694" y="84548"/>
                    <a:pt x="7969" y="85544"/>
                    <a:pt x="6883" y="85997"/>
                  </a:cubicBezTo>
                  <a:cubicBezTo>
                    <a:pt x="6429" y="86173"/>
                    <a:pt x="5955" y="86259"/>
                    <a:pt x="5483" y="86259"/>
                  </a:cubicBezTo>
                  <a:cubicBezTo>
                    <a:pt x="4258" y="86259"/>
                    <a:pt x="3049" y="85685"/>
                    <a:pt x="2264" y="84639"/>
                  </a:cubicBezTo>
                  <a:cubicBezTo>
                    <a:pt x="815" y="83009"/>
                    <a:pt x="362" y="80745"/>
                    <a:pt x="1177" y="78662"/>
                  </a:cubicBezTo>
                  <a:cubicBezTo>
                    <a:pt x="1359" y="78028"/>
                    <a:pt x="1721" y="77394"/>
                    <a:pt x="2083" y="76941"/>
                  </a:cubicBezTo>
                  <a:lnTo>
                    <a:pt x="2174" y="76760"/>
                  </a:lnTo>
                  <a:lnTo>
                    <a:pt x="2083" y="76670"/>
                  </a:lnTo>
                  <a:cubicBezTo>
                    <a:pt x="1721" y="76036"/>
                    <a:pt x="1540" y="75221"/>
                    <a:pt x="1540" y="74496"/>
                  </a:cubicBezTo>
                  <a:cubicBezTo>
                    <a:pt x="1630" y="73681"/>
                    <a:pt x="1902" y="72776"/>
                    <a:pt x="2445" y="72142"/>
                  </a:cubicBezTo>
                  <a:lnTo>
                    <a:pt x="2536" y="71961"/>
                  </a:lnTo>
                  <a:lnTo>
                    <a:pt x="2445" y="71870"/>
                  </a:lnTo>
                  <a:cubicBezTo>
                    <a:pt x="1721" y="70874"/>
                    <a:pt x="1268" y="69697"/>
                    <a:pt x="1087" y="68519"/>
                  </a:cubicBezTo>
                  <a:cubicBezTo>
                    <a:pt x="725" y="66618"/>
                    <a:pt x="1359" y="64625"/>
                    <a:pt x="2807" y="63358"/>
                  </a:cubicBezTo>
                  <a:lnTo>
                    <a:pt x="2898" y="63267"/>
                  </a:lnTo>
                  <a:lnTo>
                    <a:pt x="2898" y="63177"/>
                  </a:lnTo>
                  <a:cubicBezTo>
                    <a:pt x="2807" y="62724"/>
                    <a:pt x="2807" y="62180"/>
                    <a:pt x="2807" y="61728"/>
                  </a:cubicBezTo>
                  <a:cubicBezTo>
                    <a:pt x="2807" y="59735"/>
                    <a:pt x="3351" y="57834"/>
                    <a:pt x="4528" y="56204"/>
                  </a:cubicBezTo>
                  <a:cubicBezTo>
                    <a:pt x="5705" y="54664"/>
                    <a:pt x="7335" y="53396"/>
                    <a:pt x="9056" y="52581"/>
                  </a:cubicBezTo>
                  <a:lnTo>
                    <a:pt x="9328" y="52491"/>
                  </a:lnTo>
                  <a:lnTo>
                    <a:pt x="9146" y="52310"/>
                  </a:lnTo>
                  <a:cubicBezTo>
                    <a:pt x="9056" y="52038"/>
                    <a:pt x="8965" y="51857"/>
                    <a:pt x="8784" y="51495"/>
                  </a:cubicBezTo>
                  <a:cubicBezTo>
                    <a:pt x="8150" y="50046"/>
                    <a:pt x="7879" y="48416"/>
                    <a:pt x="8060" y="46786"/>
                  </a:cubicBezTo>
                  <a:cubicBezTo>
                    <a:pt x="8513" y="43526"/>
                    <a:pt x="10324" y="40718"/>
                    <a:pt x="13131" y="38998"/>
                  </a:cubicBezTo>
                  <a:cubicBezTo>
                    <a:pt x="13855" y="38545"/>
                    <a:pt x="14580" y="38273"/>
                    <a:pt x="15395" y="38092"/>
                  </a:cubicBezTo>
                  <a:lnTo>
                    <a:pt x="15576" y="38092"/>
                  </a:lnTo>
                  <a:lnTo>
                    <a:pt x="15576" y="37820"/>
                  </a:lnTo>
                  <a:cubicBezTo>
                    <a:pt x="15123" y="36371"/>
                    <a:pt x="15123" y="34741"/>
                    <a:pt x="15576" y="33202"/>
                  </a:cubicBezTo>
                  <a:cubicBezTo>
                    <a:pt x="16482" y="29851"/>
                    <a:pt x="19470" y="27587"/>
                    <a:pt x="23002" y="27587"/>
                  </a:cubicBezTo>
                  <a:cubicBezTo>
                    <a:pt x="23183" y="27587"/>
                    <a:pt x="23455" y="27587"/>
                    <a:pt x="23636" y="27497"/>
                  </a:cubicBezTo>
                  <a:lnTo>
                    <a:pt x="23907" y="27497"/>
                  </a:lnTo>
                  <a:lnTo>
                    <a:pt x="23907" y="27225"/>
                  </a:lnTo>
                  <a:cubicBezTo>
                    <a:pt x="23545" y="24961"/>
                    <a:pt x="24541" y="22607"/>
                    <a:pt x="26443" y="21339"/>
                  </a:cubicBezTo>
                  <a:cubicBezTo>
                    <a:pt x="27313" y="20865"/>
                    <a:pt x="28320" y="20597"/>
                    <a:pt x="29345" y="20597"/>
                  </a:cubicBezTo>
                  <a:cubicBezTo>
                    <a:pt x="29494" y="20597"/>
                    <a:pt x="29644" y="20603"/>
                    <a:pt x="29794" y="20614"/>
                  </a:cubicBezTo>
                  <a:lnTo>
                    <a:pt x="30065" y="20614"/>
                  </a:lnTo>
                  <a:lnTo>
                    <a:pt x="30065" y="20343"/>
                  </a:lnTo>
                  <a:cubicBezTo>
                    <a:pt x="29975" y="17717"/>
                    <a:pt x="31786" y="15362"/>
                    <a:pt x="34412" y="14819"/>
                  </a:cubicBezTo>
                  <a:lnTo>
                    <a:pt x="34684" y="14819"/>
                  </a:lnTo>
                  <a:lnTo>
                    <a:pt x="34593" y="14547"/>
                  </a:lnTo>
                  <a:cubicBezTo>
                    <a:pt x="33778" y="11468"/>
                    <a:pt x="34593" y="7574"/>
                    <a:pt x="38034" y="5673"/>
                  </a:cubicBezTo>
                  <a:cubicBezTo>
                    <a:pt x="39212" y="5039"/>
                    <a:pt x="40570" y="4767"/>
                    <a:pt x="42019" y="4767"/>
                  </a:cubicBezTo>
                  <a:cubicBezTo>
                    <a:pt x="43196" y="4767"/>
                    <a:pt x="44464" y="5039"/>
                    <a:pt x="45551" y="5582"/>
                  </a:cubicBezTo>
                  <a:lnTo>
                    <a:pt x="45732" y="5763"/>
                  </a:lnTo>
                  <a:lnTo>
                    <a:pt x="45822" y="5582"/>
                  </a:lnTo>
                  <a:cubicBezTo>
                    <a:pt x="46003" y="5220"/>
                    <a:pt x="46275" y="4948"/>
                    <a:pt x="46637" y="4676"/>
                  </a:cubicBezTo>
                  <a:cubicBezTo>
                    <a:pt x="47020" y="4437"/>
                    <a:pt x="47478" y="4325"/>
                    <a:pt x="47945" y="4325"/>
                  </a:cubicBezTo>
                  <a:cubicBezTo>
                    <a:pt x="48363" y="4325"/>
                    <a:pt x="48788" y="4415"/>
                    <a:pt x="49173" y="4586"/>
                  </a:cubicBezTo>
                  <a:lnTo>
                    <a:pt x="49263" y="4586"/>
                  </a:lnTo>
                  <a:lnTo>
                    <a:pt x="49445" y="4495"/>
                  </a:lnTo>
                  <a:cubicBezTo>
                    <a:pt x="49535" y="4314"/>
                    <a:pt x="49626" y="4133"/>
                    <a:pt x="49716" y="3952"/>
                  </a:cubicBezTo>
                  <a:cubicBezTo>
                    <a:pt x="50556" y="3028"/>
                    <a:pt x="51786" y="2493"/>
                    <a:pt x="53045" y="2493"/>
                  </a:cubicBezTo>
                  <a:cubicBezTo>
                    <a:pt x="53142" y="2493"/>
                    <a:pt x="53240" y="2496"/>
                    <a:pt x="53338" y="2503"/>
                  </a:cubicBezTo>
                  <a:cubicBezTo>
                    <a:pt x="55874" y="2503"/>
                    <a:pt x="57957" y="3952"/>
                    <a:pt x="59949" y="5310"/>
                  </a:cubicBezTo>
                  <a:cubicBezTo>
                    <a:pt x="60945" y="5944"/>
                    <a:pt x="61851" y="6578"/>
                    <a:pt x="62938" y="7121"/>
                  </a:cubicBezTo>
                  <a:cubicBezTo>
                    <a:pt x="63550" y="7511"/>
                    <a:pt x="64265" y="7696"/>
                    <a:pt x="64978" y="7696"/>
                  </a:cubicBezTo>
                  <a:cubicBezTo>
                    <a:pt x="65424" y="7696"/>
                    <a:pt x="65870" y="7623"/>
                    <a:pt x="66288" y="7484"/>
                  </a:cubicBezTo>
                  <a:cubicBezTo>
                    <a:pt x="66747" y="7311"/>
                    <a:pt x="67207" y="7248"/>
                    <a:pt x="67666" y="7248"/>
                  </a:cubicBezTo>
                  <a:cubicBezTo>
                    <a:pt x="67931" y="7248"/>
                    <a:pt x="68196" y="7269"/>
                    <a:pt x="68462" y="7303"/>
                  </a:cubicBezTo>
                  <a:cubicBezTo>
                    <a:pt x="68824" y="7484"/>
                    <a:pt x="69186" y="7665"/>
                    <a:pt x="69458" y="7846"/>
                  </a:cubicBezTo>
                  <a:cubicBezTo>
                    <a:pt x="69820" y="8208"/>
                    <a:pt x="70273" y="8389"/>
                    <a:pt x="70816" y="8480"/>
                  </a:cubicBezTo>
                  <a:cubicBezTo>
                    <a:pt x="70962" y="8501"/>
                    <a:pt x="71107" y="8511"/>
                    <a:pt x="71252" y="8511"/>
                  </a:cubicBezTo>
                  <a:cubicBezTo>
                    <a:pt x="72368" y="8511"/>
                    <a:pt x="73435" y="7913"/>
                    <a:pt x="74076" y="7031"/>
                  </a:cubicBezTo>
                  <a:cubicBezTo>
                    <a:pt x="74438" y="6488"/>
                    <a:pt x="74801" y="6035"/>
                    <a:pt x="75072" y="5582"/>
                  </a:cubicBezTo>
                  <a:cubicBezTo>
                    <a:pt x="75706" y="4495"/>
                    <a:pt x="76521" y="3590"/>
                    <a:pt x="77427" y="2865"/>
                  </a:cubicBezTo>
                  <a:cubicBezTo>
                    <a:pt x="77789" y="2684"/>
                    <a:pt x="78061" y="2503"/>
                    <a:pt x="78332" y="2412"/>
                  </a:cubicBezTo>
                  <a:cubicBezTo>
                    <a:pt x="79510" y="1688"/>
                    <a:pt x="80868" y="1145"/>
                    <a:pt x="82136" y="782"/>
                  </a:cubicBezTo>
                  <a:cubicBezTo>
                    <a:pt x="83313" y="481"/>
                    <a:pt x="84420" y="330"/>
                    <a:pt x="85446" y="330"/>
                  </a:cubicBezTo>
                  <a:close/>
                  <a:moveTo>
                    <a:pt x="85669" y="1"/>
                  </a:moveTo>
                  <a:cubicBezTo>
                    <a:pt x="84578" y="1"/>
                    <a:pt x="83399" y="172"/>
                    <a:pt x="82136" y="511"/>
                  </a:cubicBezTo>
                  <a:cubicBezTo>
                    <a:pt x="80777" y="782"/>
                    <a:pt x="79419" y="1416"/>
                    <a:pt x="78242" y="2141"/>
                  </a:cubicBezTo>
                  <a:cubicBezTo>
                    <a:pt x="77880" y="2231"/>
                    <a:pt x="77517" y="2412"/>
                    <a:pt x="77155" y="2594"/>
                  </a:cubicBezTo>
                  <a:cubicBezTo>
                    <a:pt x="76159" y="3318"/>
                    <a:pt x="75253" y="4314"/>
                    <a:pt x="74619" y="5401"/>
                  </a:cubicBezTo>
                  <a:cubicBezTo>
                    <a:pt x="74348" y="5854"/>
                    <a:pt x="74076" y="6397"/>
                    <a:pt x="73714" y="6850"/>
                  </a:cubicBezTo>
                  <a:cubicBezTo>
                    <a:pt x="73162" y="7638"/>
                    <a:pt x="72198" y="8152"/>
                    <a:pt x="71240" y="8152"/>
                  </a:cubicBezTo>
                  <a:cubicBezTo>
                    <a:pt x="71098" y="8152"/>
                    <a:pt x="70956" y="8141"/>
                    <a:pt x="70816" y="8118"/>
                  </a:cubicBezTo>
                  <a:cubicBezTo>
                    <a:pt x="70363" y="8027"/>
                    <a:pt x="70001" y="7846"/>
                    <a:pt x="69639" y="7665"/>
                  </a:cubicBezTo>
                  <a:cubicBezTo>
                    <a:pt x="69367" y="7393"/>
                    <a:pt x="68914" y="7121"/>
                    <a:pt x="68552" y="7031"/>
                  </a:cubicBezTo>
                  <a:cubicBezTo>
                    <a:pt x="68263" y="6967"/>
                    <a:pt x="67975" y="6937"/>
                    <a:pt x="67690" y="6937"/>
                  </a:cubicBezTo>
                  <a:cubicBezTo>
                    <a:pt x="67171" y="6937"/>
                    <a:pt x="66665" y="7037"/>
                    <a:pt x="66198" y="7212"/>
                  </a:cubicBezTo>
                  <a:cubicBezTo>
                    <a:pt x="65808" y="7309"/>
                    <a:pt x="65418" y="7360"/>
                    <a:pt x="65036" y="7360"/>
                  </a:cubicBezTo>
                  <a:cubicBezTo>
                    <a:pt x="64354" y="7360"/>
                    <a:pt x="63699" y="7198"/>
                    <a:pt x="63119" y="6850"/>
                  </a:cubicBezTo>
                  <a:cubicBezTo>
                    <a:pt x="62123" y="6306"/>
                    <a:pt x="61126" y="5673"/>
                    <a:pt x="60221" y="5039"/>
                  </a:cubicBezTo>
                  <a:cubicBezTo>
                    <a:pt x="58138" y="3680"/>
                    <a:pt x="56055" y="2231"/>
                    <a:pt x="53338" y="2231"/>
                  </a:cubicBezTo>
                  <a:cubicBezTo>
                    <a:pt x="53234" y="2225"/>
                    <a:pt x="53130" y="2222"/>
                    <a:pt x="53027" y="2222"/>
                  </a:cubicBezTo>
                  <a:cubicBezTo>
                    <a:pt x="51684" y="2222"/>
                    <a:pt x="50369" y="2762"/>
                    <a:pt x="49445" y="3771"/>
                  </a:cubicBezTo>
                  <a:lnTo>
                    <a:pt x="49173" y="4133"/>
                  </a:lnTo>
                  <a:cubicBezTo>
                    <a:pt x="48833" y="4031"/>
                    <a:pt x="48468" y="3980"/>
                    <a:pt x="48102" y="3980"/>
                  </a:cubicBezTo>
                  <a:cubicBezTo>
                    <a:pt x="47490" y="3980"/>
                    <a:pt x="46875" y="4122"/>
                    <a:pt x="46366" y="4405"/>
                  </a:cubicBezTo>
                  <a:cubicBezTo>
                    <a:pt x="46094" y="4676"/>
                    <a:pt x="45822" y="4948"/>
                    <a:pt x="45551" y="5220"/>
                  </a:cubicBezTo>
                  <a:cubicBezTo>
                    <a:pt x="44464" y="4676"/>
                    <a:pt x="43287" y="4405"/>
                    <a:pt x="42019" y="4405"/>
                  </a:cubicBezTo>
                  <a:cubicBezTo>
                    <a:pt x="40570" y="4495"/>
                    <a:pt x="39121" y="4857"/>
                    <a:pt x="37944" y="5673"/>
                  </a:cubicBezTo>
                  <a:cubicBezTo>
                    <a:pt x="34321" y="7484"/>
                    <a:pt x="33506" y="11468"/>
                    <a:pt x="34231" y="14728"/>
                  </a:cubicBezTo>
                  <a:cubicBezTo>
                    <a:pt x="31514" y="15362"/>
                    <a:pt x="29703" y="17717"/>
                    <a:pt x="29703" y="20433"/>
                  </a:cubicBezTo>
                  <a:cubicBezTo>
                    <a:pt x="29558" y="20423"/>
                    <a:pt x="29414" y="20418"/>
                    <a:pt x="29271" y="20418"/>
                  </a:cubicBezTo>
                  <a:cubicBezTo>
                    <a:pt x="25677" y="20418"/>
                    <a:pt x="22935" y="23654"/>
                    <a:pt x="23545" y="27225"/>
                  </a:cubicBezTo>
                  <a:cubicBezTo>
                    <a:pt x="23319" y="27180"/>
                    <a:pt x="23070" y="27157"/>
                    <a:pt x="22821" y="27157"/>
                  </a:cubicBezTo>
                  <a:cubicBezTo>
                    <a:pt x="22572" y="27157"/>
                    <a:pt x="22323" y="27180"/>
                    <a:pt x="22096" y="27225"/>
                  </a:cubicBezTo>
                  <a:cubicBezTo>
                    <a:pt x="18746" y="27587"/>
                    <a:pt x="16029" y="29942"/>
                    <a:pt x="15123" y="33202"/>
                  </a:cubicBezTo>
                  <a:cubicBezTo>
                    <a:pt x="14761" y="34651"/>
                    <a:pt x="14761" y="36281"/>
                    <a:pt x="15123" y="37820"/>
                  </a:cubicBezTo>
                  <a:cubicBezTo>
                    <a:pt x="14308" y="38002"/>
                    <a:pt x="13584" y="38273"/>
                    <a:pt x="12859" y="38726"/>
                  </a:cubicBezTo>
                  <a:cubicBezTo>
                    <a:pt x="10052" y="40537"/>
                    <a:pt x="8060" y="43435"/>
                    <a:pt x="7607" y="46786"/>
                  </a:cubicBezTo>
                  <a:cubicBezTo>
                    <a:pt x="7426" y="48506"/>
                    <a:pt x="7698" y="50227"/>
                    <a:pt x="8422" y="51766"/>
                  </a:cubicBezTo>
                  <a:cubicBezTo>
                    <a:pt x="8513" y="52038"/>
                    <a:pt x="8603" y="52219"/>
                    <a:pt x="8694" y="52400"/>
                  </a:cubicBezTo>
                  <a:cubicBezTo>
                    <a:pt x="6973" y="53215"/>
                    <a:pt x="5434" y="54483"/>
                    <a:pt x="4256" y="56022"/>
                  </a:cubicBezTo>
                  <a:cubicBezTo>
                    <a:pt x="2989" y="57743"/>
                    <a:pt x="2355" y="59735"/>
                    <a:pt x="2445" y="61818"/>
                  </a:cubicBezTo>
                  <a:cubicBezTo>
                    <a:pt x="2445" y="62271"/>
                    <a:pt x="2445" y="62724"/>
                    <a:pt x="2536" y="63177"/>
                  </a:cubicBezTo>
                  <a:cubicBezTo>
                    <a:pt x="996" y="64625"/>
                    <a:pt x="362" y="66618"/>
                    <a:pt x="725" y="68610"/>
                  </a:cubicBezTo>
                  <a:cubicBezTo>
                    <a:pt x="906" y="69878"/>
                    <a:pt x="1359" y="71055"/>
                    <a:pt x="1992" y="72051"/>
                  </a:cubicBezTo>
                  <a:cubicBezTo>
                    <a:pt x="1540" y="72776"/>
                    <a:pt x="1268" y="73681"/>
                    <a:pt x="1177" y="74587"/>
                  </a:cubicBezTo>
                  <a:cubicBezTo>
                    <a:pt x="1087" y="75311"/>
                    <a:pt x="1268" y="76126"/>
                    <a:pt x="1721" y="76851"/>
                  </a:cubicBezTo>
                  <a:cubicBezTo>
                    <a:pt x="1268" y="77303"/>
                    <a:pt x="996" y="77937"/>
                    <a:pt x="725" y="78571"/>
                  </a:cubicBezTo>
                  <a:cubicBezTo>
                    <a:pt x="0" y="80745"/>
                    <a:pt x="453" y="83280"/>
                    <a:pt x="2083" y="85001"/>
                  </a:cubicBezTo>
                  <a:cubicBezTo>
                    <a:pt x="2898" y="86088"/>
                    <a:pt x="4166" y="86721"/>
                    <a:pt x="5615" y="86812"/>
                  </a:cubicBezTo>
                  <a:cubicBezTo>
                    <a:pt x="6158" y="86812"/>
                    <a:pt x="6611" y="86721"/>
                    <a:pt x="7154" y="86540"/>
                  </a:cubicBezTo>
                  <a:cubicBezTo>
                    <a:pt x="8331" y="85997"/>
                    <a:pt x="9146" y="84910"/>
                    <a:pt x="9237" y="83642"/>
                  </a:cubicBezTo>
                  <a:cubicBezTo>
                    <a:pt x="9690" y="83552"/>
                    <a:pt x="10052" y="83280"/>
                    <a:pt x="10414" y="83099"/>
                  </a:cubicBezTo>
                  <a:lnTo>
                    <a:pt x="10776" y="82827"/>
                  </a:lnTo>
                  <a:cubicBezTo>
                    <a:pt x="11001" y="82860"/>
                    <a:pt x="11224" y="82875"/>
                    <a:pt x="11445" y="82875"/>
                  </a:cubicBezTo>
                  <a:cubicBezTo>
                    <a:pt x="13093" y="82875"/>
                    <a:pt x="14596" y="82001"/>
                    <a:pt x="15395" y="80564"/>
                  </a:cubicBezTo>
                  <a:cubicBezTo>
                    <a:pt x="16029" y="79477"/>
                    <a:pt x="16572" y="78300"/>
                    <a:pt x="16844" y="77032"/>
                  </a:cubicBezTo>
                  <a:cubicBezTo>
                    <a:pt x="17749" y="77485"/>
                    <a:pt x="18655" y="77666"/>
                    <a:pt x="19651" y="77666"/>
                  </a:cubicBezTo>
                  <a:cubicBezTo>
                    <a:pt x="19731" y="77670"/>
                    <a:pt x="19811" y="77671"/>
                    <a:pt x="19890" y="77671"/>
                  </a:cubicBezTo>
                  <a:cubicBezTo>
                    <a:pt x="21703" y="77671"/>
                    <a:pt x="23402" y="76692"/>
                    <a:pt x="24270" y="75130"/>
                  </a:cubicBezTo>
                  <a:cubicBezTo>
                    <a:pt x="24903" y="74134"/>
                    <a:pt x="25266" y="73047"/>
                    <a:pt x="25447" y="71961"/>
                  </a:cubicBezTo>
                  <a:cubicBezTo>
                    <a:pt x="27892" y="71870"/>
                    <a:pt x="30246" y="70602"/>
                    <a:pt x="31695" y="68610"/>
                  </a:cubicBezTo>
                  <a:cubicBezTo>
                    <a:pt x="31967" y="68248"/>
                    <a:pt x="32148" y="67885"/>
                    <a:pt x="32329" y="67433"/>
                  </a:cubicBezTo>
                  <a:cubicBezTo>
                    <a:pt x="33054" y="67342"/>
                    <a:pt x="33778" y="67161"/>
                    <a:pt x="34412" y="66980"/>
                  </a:cubicBezTo>
                  <a:cubicBezTo>
                    <a:pt x="36133" y="66346"/>
                    <a:pt x="37581" y="65169"/>
                    <a:pt x="38487" y="63629"/>
                  </a:cubicBezTo>
                  <a:cubicBezTo>
                    <a:pt x="38668" y="63448"/>
                    <a:pt x="38759" y="63267"/>
                    <a:pt x="38849" y="62995"/>
                  </a:cubicBezTo>
                  <a:cubicBezTo>
                    <a:pt x="39021" y="63004"/>
                    <a:pt x="39193" y="63009"/>
                    <a:pt x="39365" y="63009"/>
                  </a:cubicBezTo>
                  <a:cubicBezTo>
                    <a:pt x="40911" y="63009"/>
                    <a:pt x="42435" y="62642"/>
                    <a:pt x="43739" y="61909"/>
                  </a:cubicBezTo>
                  <a:cubicBezTo>
                    <a:pt x="46456" y="60279"/>
                    <a:pt x="47996" y="57290"/>
                    <a:pt x="47814" y="54211"/>
                  </a:cubicBezTo>
                  <a:cubicBezTo>
                    <a:pt x="48177" y="53849"/>
                    <a:pt x="48539" y="53487"/>
                    <a:pt x="48901" y="53034"/>
                  </a:cubicBezTo>
                  <a:cubicBezTo>
                    <a:pt x="49897" y="51857"/>
                    <a:pt x="50350" y="50227"/>
                    <a:pt x="50078" y="48597"/>
                  </a:cubicBezTo>
                  <a:cubicBezTo>
                    <a:pt x="51346" y="48235"/>
                    <a:pt x="52433" y="47420"/>
                    <a:pt x="53338" y="46423"/>
                  </a:cubicBezTo>
                  <a:cubicBezTo>
                    <a:pt x="54969" y="44612"/>
                    <a:pt x="55150" y="41986"/>
                    <a:pt x="53882" y="39903"/>
                  </a:cubicBezTo>
                  <a:cubicBezTo>
                    <a:pt x="56417" y="39179"/>
                    <a:pt x="58138" y="36734"/>
                    <a:pt x="57866" y="34108"/>
                  </a:cubicBezTo>
                  <a:cubicBezTo>
                    <a:pt x="59406" y="33293"/>
                    <a:pt x="60583" y="32025"/>
                    <a:pt x="61217" y="30485"/>
                  </a:cubicBezTo>
                  <a:cubicBezTo>
                    <a:pt x="62032" y="28674"/>
                    <a:pt x="61851" y="26591"/>
                    <a:pt x="60764" y="24961"/>
                  </a:cubicBezTo>
                  <a:cubicBezTo>
                    <a:pt x="60583" y="24599"/>
                    <a:pt x="60311" y="24237"/>
                    <a:pt x="60040" y="23875"/>
                  </a:cubicBezTo>
                  <a:cubicBezTo>
                    <a:pt x="61217" y="22878"/>
                    <a:pt x="61941" y="21430"/>
                    <a:pt x="62032" y="19890"/>
                  </a:cubicBezTo>
                  <a:cubicBezTo>
                    <a:pt x="62032" y="18532"/>
                    <a:pt x="61579" y="17173"/>
                    <a:pt x="60674" y="16177"/>
                  </a:cubicBezTo>
                  <a:cubicBezTo>
                    <a:pt x="61217" y="15634"/>
                    <a:pt x="61579" y="15000"/>
                    <a:pt x="61670" y="14366"/>
                  </a:cubicBezTo>
                  <a:cubicBezTo>
                    <a:pt x="61760" y="13551"/>
                    <a:pt x="61670" y="12736"/>
                    <a:pt x="61217" y="12102"/>
                  </a:cubicBezTo>
                  <a:lnTo>
                    <a:pt x="61217" y="12102"/>
                  </a:lnTo>
                  <a:cubicBezTo>
                    <a:pt x="61960" y="12412"/>
                    <a:pt x="62744" y="12552"/>
                    <a:pt x="63543" y="12552"/>
                  </a:cubicBezTo>
                  <a:cubicBezTo>
                    <a:pt x="63913" y="12552"/>
                    <a:pt x="64285" y="12522"/>
                    <a:pt x="64658" y="12464"/>
                  </a:cubicBezTo>
                  <a:cubicBezTo>
                    <a:pt x="65383" y="12374"/>
                    <a:pt x="66017" y="12102"/>
                    <a:pt x="66560" y="11649"/>
                  </a:cubicBezTo>
                  <a:cubicBezTo>
                    <a:pt x="66650" y="12102"/>
                    <a:pt x="66741" y="12645"/>
                    <a:pt x="66922" y="13098"/>
                  </a:cubicBezTo>
                  <a:cubicBezTo>
                    <a:pt x="67375" y="14638"/>
                    <a:pt x="68462" y="15996"/>
                    <a:pt x="70001" y="16721"/>
                  </a:cubicBezTo>
                  <a:cubicBezTo>
                    <a:pt x="70520" y="16937"/>
                    <a:pt x="71079" y="17050"/>
                    <a:pt x="71641" y="17050"/>
                  </a:cubicBezTo>
                  <a:cubicBezTo>
                    <a:pt x="72257" y="17050"/>
                    <a:pt x="72874" y="16914"/>
                    <a:pt x="73442" y="16630"/>
                  </a:cubicBezTo>
                  <a:cubicBezTo>
                    <a:pt x="73714" y="17354"/>
                    <a:pt x="74257" y="17898"/>
                    <a:pt x="74891" y="18260"/>
                  </a:cubicBezTo>
                  <a:cubicBezTo>
                    <a:pt x="73533" y="20524"/>
                    <a:pt x="73623" y="23331"/>
                    <a:pt x="74982" y="25505"/>
                  </a:cubicBezTo>
                  <a:cubicBezTo>
                    <a:pt x="76159" y="27225"/>
                    <a:pt x="77970" y="28312"/>
                    <a:pt x="80053" y="28402"/>
                  </a:cubicBezTo>
                  <a:cubicBezTo>
                    <a:pt x="80415" y="28402"/>
                    <a:pt x="80777" y="28312"/>
                    <a:pt x="81140" y="28221"/>
                  </a:cubicBezTo>
                  <a:lnTo>
                    <a:pt x="81140" y="28221"/>
                  </a:lnTo>
                  <a:cubicBezTo>
                    <a:pt x="81049" y="29942"/>
                    <a:pt x="81774" y="31481"/>
                    <a:pt x="83132" y="32387"/>
                  </a:cubicBezTo>
                  <a:cubicBezTo>
                    <a:pt x="83689" y="32777"/>
                    <a:pt x="84348" y="32961"/>
                    <a:pt x="84984" y="32961"/>
                  </a:cubicBezTo>
                  <a:cubicBezTo>
                    <a:pt x="85382" y="32961"/>
                    <a:pt x="85771" y="32889"/>
                    <a:pt x="86120" y="32749"/>
                  </a:cubicBezTo>
                  <a:cubicBezTo>
                    <a:pt x="86392" y="33293"/>
                    <a:pt x="86845" y="33836"/>
                    <a:pt x="87479" y="34017"/>
                  </a:cubicBezTo>
                  <a:cubicBezTo>
                    <a:pt x="87750" y="34108"/>
                    <a:pt x="87931" y="34198"/>
                    <a:pt x="88203" y="34198"/>
                  </a:cubicBezTo>
                  <a:cubicBezTo>
                    <a:pt x="88022" y="35466"/>
                    <a:pt x="88113" y="36643"/>
                    <a:pt x="88656" y="37820"/>
                  </a:cubicBezTo>
                  <a:cubicBezTo>
                    <a:pt x="89743" y="40265"/>
                    <a:pt x="92640" y="41624"/>
                    <a:pt x="94814" y="42077"/>
                  </a:cubicBezTo>
                  <a:cubicBezTo>
                    <a:pt x="95221" y="42174"/>
                    <a:pt x="95636" y="42221"/>
                    <a:pt x="96051" y="42221"/>
                  </a:cubicBezTo>
                  <a:cubicBezTo>
                    <a:pt x="97574" y="42221"/>
                    <a:pt x="99089" y="41585"/>
                    <a:pt x="100157" y="40447"/>
                  </a:cubicBezTo>
                  <a:cubicBezTo>
                    <a:pt x="100338" y="41352"/>
                    <a:pt x="100972" y="42258"/>
                    <a:pt x="101877" y="42711"/>
                  </a:cubicBezTo>
                  <a:cubicBezTo>
                    <a:pt x="102330" y="42892"/>
                    <a:pt x="102692" y="42982"/>
                    <a:pt x="103145" y="42982"/>
                  </a:cubicBezTo>
                  <a:cubicBezTo>
                    <a:pt x="103598" y="46152"/>
                    <a:pt x="105771" y="48868"/>
                    <a:pt x="108850" y="49955"/>
                  </a:cubicBezTo>
                  <a:cubicBezTo>
                    <a:pt x="109394" y="50046"/>
                    <a:pt x="110027" y="50136"/>
                    <a:pt x="110571" y="50136"/>
                  </a:cubicBezTo>
                  <a:cubicBezTo>
                    <a:pt x="110670" y="50143"/>
                    <a:pt x="110768" y="50146"/>
                    <a:pt x="110867" y="50146"/>
                  </a:cubicBezTo>
                  <a:cubicBezTo>
                    <a:pt x="112113" y="50146"/>
                    <a:pt x="113270" y="49624"/>
                    <a:pt x="114193" y="48868"/>
                  </a:cubicBezTo>
                  <a:cubicBezTo>
                    <a:pt x="114616" y="49351"/>
                    <a:pt x="115240" y="49593"/>
                    <a:pt x="115904" y="49593"/>
                  </a:cubicBezTo>
                  <a:cubicBezTo>
                    <a:pt x="116236" y="49593"/>
                    <a:pt x="116578" y="49533"/>
                    <a:pt x="116910" y="49412"/>
                  </a:cubicBezTo>
                  <a:cubicBezTo>
                    <a:pt x="117272" y="49231"/>
                    <a:pt x="117634" y="48959"/>
                    <a:pt x="117906" y="48597"/>
                  </a:cubicBezTo>
                  <a:cubicBezTo>
                    <a:pt x="119083" y="49231"/>
                    <a:pt x="120351" y="49683"/>
                    <a:pt x="121709" y="49683"/>
                  </a:cubicBezTo>
                  <a:cubicBezTo>
                    <a:pt x="123702" y="49683"/>
                    <a:pt x="125603" y="48778"/>
                    <a:pt x="126781" y="47148"/>
                  </a:cubicBezTo>
                  <a:cubicBezTo>
                    <a:pt x="127414" y="46514"/>
                    <a:pt x="127777" y="45699"/>
                    <a:pt x="127958" y="44793"/>
                  </a:cubicBezTo>
                  <a:cubicBezTo>
                    <a:pt x="128773" y="45246"/>
                    <a:pt x="129769" y="45518"/>
                    <a:pt x="130675" y="45518"/>
                  </a:cubicBezTo>
                  <a:cubicBezTo>
                    <a:pt x="131399" y="45518"/>
                    <a:pt x="132123" y="45337"/>
                    <a:pt x="132757" y="44974"/>
                  </a:cubicBezTo>
                  <a:cubicBezTo>
                    <a:pt x="134478" y="43707"/>
                    <a:pt x="133753" y="41262"/>
                    <a:pt x="133572" y="40537"/>
                  </a:cubicBezTo>
                  <a:cubicBezTo>
                    <a:pt x="133120" y="39088"/>
                    <a:pt x="131852" y="38092"/>
                    <a:pt x="130403" y="37820"/>
                  </a:cubicBezTo>
                  <a:cubicBezTo>
                    <a:pt x="130493" y="37187"/>
                    <a:pt x="130403" y="36643"/>
                    <a:pt x="130312" y="36100"/>
                  </a:cubicBezTo>
                  <a:cubicBezTo>
                    <a:pt x="130041" y="35013"/>
                    <a:pt x="129226" y="34198"/>
                    <a:pt x="128229" y="33745"/>
                  </a:cubicBezTo>
                  <a:cubicBezTo>
                    <a:pt x="128139" y="31572"/>
                    <a:pt x="127324" y="29580"/>
                    <a:pt x="125875" y="28040"/>
                  </a:cubicBezTo>
                  <a:cubicBezTo>
                    <a:pt x="124245" y="26320"/>
                    <a:pt x="121438" y="26048"/>
                    <a:pt x="119989" y="26048"/>
                  </a:cubicBezTo>
                  <a:lnTo>
                    <a:pt x="119083" y="26048"/>
                  </a:lnTo>
                  <a:cubicBezTo>
                    <a:pt x="118268" y="26048"/>
                    <a:pt x="117453" y="25957"/>
                    <a:pt x="116638" y="25776"/>
                  </a:cubicBezTo>
                  <a:cubicBezTo>
                    <a:pt x="115280" y="25233"/>
                    <a:pt x="114374" y="24056"/>
                    <a:pt x="114012" y="22697"/>
                  </a:cubicBezTo>
                  <a:cubicBezTo>
                    <a:pt x="113831" y="21882"/>
                    <a:pt x="113650" y="21067"/>
                    <a:pt x="113559" y="20252"/>
                  </a:cubicBezTo>
                  <a:cubicBezTo>
                    <a:pt x="113378" y="18984"/>
                    <a:pt x="113106" y="17717"/>
                    <a:pt x="112563" y="16539"/>
                  </a:cubicBezTo>
                  <a:cubicBezTo>
                    <a:pt x="111567" y="14728"/>
                    <a:pt x="110027" y="13370"/>
                    <a:pt x="108126" y="12736"/>
                  </a:cubicBezTo>
                  <a:cubicBezTo>
                    <a:pt x="107030" y="12338"/>
                    <a:pt x="105908" y="12131"/>
                    <a:pt x="104787" y="12131"/>
                  </a:cubicBezTo>
                  <a:cubicBezTo>
                    <a:pt x="103870" y="12131"/>
                    <a:pt x="102955" y="12270"/>
                    <a:pt x="102058" y="12555"/>
                  </a:cubicBezTo>
                  <a:cubicBezTo>
                    <a:pt x="101696" y="12645"/>
                    <a:pt x="101334" y="12736"/>
                    <a:pt x="101062" y="13008"/>
                  </a:cubicBezTo>
                  <a:lnTo>
                    <a:pt x="100247" y="13279"/>
                  </a:lnTo>
                  <a:cubicBezTo>
                    <a:pt x="99432" y="13732"/>
                    <a:pt x="98527" y="14004"/>
                    <a:pt x="97621" y="14185"/>
                  </a:cubicBezTo>
                  <a:lnTo>
                    <a:pt x="97078" y="14185"/>
                  </a:lnTo>
                  <a:cubicBezTo>
                    <a:pt x="94904" y="14185"/>
                    <a:pt x="94361" y="11649"/>
                    <a:pt x="94270" y="10563"/>
                  </a:cubicBezTo>
                  <a:cubicBezTo>
                    <a:pt x="93999" y="7574"/>
                    <a:pt x="93455" y="4224"/>
                    <a:pt x="91010" y="1960"/>
                  </a:cubicBezTo>
                  <a:cubicBezTo>
                    <a:pt x="89576" y="645"/>
                    <a:pt x="87787" y="1"/>
                    <a:pt x="85669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5578907" y="2997174"/>
              <a:ext cx="83142" cy="123894"/>
            </a:xfrm>
            <a:custGeom>
              <a:avLst/>
              <a:gdLst/>
              <a:ahLst/>
              <a:cxnLst/>
              <a:rect l="l" t="t" r="r" b="b"/>
              <a:pathLst>
                <a:path w="4619" h="6883" extrusionOk="0">
                  <a:moveTo>
                    <a:pt x="4528" y="0"/>
                  </a:moveTo>
                  <a:cubicBezTo>
                    <a:pt x="1087" y="453"/>
                    <a:pt x="0" y="4256"/>
                    <a:pt x="1812" y="6883"/>
                  </a:cubicBezTo>
                  <a:cubicBezTo>
                    <a:pt x="1902" y="6883"/>
                    <a:pt x="1993" y="6883"/>
                    <a:pt x="1993" y="6792"/>
                  </a:cubicBezTo>
                  <a:cubicBezTo>
                    <a:pt x="1359" y="5434"/>
                    <a:pt x="1268" y="3894"/>
                    <a:pt x="1721" y="2445"/>
                  </a:cubicBezTo>
                  <a:cubicBezTo>
                    <a:pt x="2174" y="1177"/>
                    <a:pt x="3532" y="725"/>
                    <a:pt x="4528" y="181"/>
                  </a:cubicBezTo>
                  <a:cubicBezTo>
                    <a:pt x="4619" y="91"/>
                    <a:pt x="4619" y="0"/>
                    <a:pt x="4528" y="0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5528381" y="3125262"/>
              <a:ext cx="43704" cy="102222"/>
            </a:xfrm>
            <a:custGeom>
              <a:avLst/>
              <a:gdLst/>
              <a:ahLst/>
              <a:cxnLst/>
              <a:rect l="l" t="t" r="r" b="b"/>
              <a:pathLst>
                <a:path w="2428" h="5679" extrusionOk="0">
                  <a:moveTo>
                    <a:pt x="1977" y="1"/>
                  </a:moveTo>
                  <a:cubicBezTo>
                    <a:pt x="1955" y="1"/>
                    <a:pt x="1928" y="12"/>
                    <a:pt x="1902" y="38"/>
                  </a:cubicBezTo>
                  <a:cubicBezTo>
                    <a:pt x="725" y="672"/>
                    <a:pt x="0" y="1849"/>
                    <a:pt x="0" y="3117"/>
                  </a:cubicBezTo>
                  <a:cubicBezTo>
                    <a:pt x="91" y="4385"/>
                    <a:pt x="996" y="5472"/>
                    <a:pt x="2264" y="5653"/>
                  </a:cubicBezTo>
                  <a:cubicBezTo>
                    <a:pt x="2282" y="5671"/>
                    <a:pt x="2300" y="5678"/>
                    <a:pt x="2317" y="5678"/>
                  </a:cubicBezTo>
                  <a:cubicBezTo>
                    <a:pt x="2384" y="5678"/>
                    <a:pt x="2427" y="5562"/>
                    <a:pt x="2355" y="5562"/>
                  </a:cubicBezTo>
                  <a:cubicBezTo>
                    <a:pt x="1268" y="4928"/>
                    <a:pt x="634" y="3932"/>
                    <a:pt x="453" y="2755"/>
                  </a:cubicBezTo>
                  <a:cubicBezTo>
                    <a:pt x="362" y="1759"/>
                    <a:pt x="1449" y="853"/>
                    <a:pt x="1992" y="129"/>
                  </a:cubicBezTo>
                  <a:cubicBezTo>
                    <a:pt x="2056" y="65"/>
                    <a:pt x="2030" y="1"/>
                    <a:pt x="1977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5606609" y="3328877"/>
              <a:ext cx="97398" cy="63954"/>
            </a:xfrm>
            <a:custGeom>
              <a:avLst/>
              <a:gdLst/>
              <a:ahLst/>
              <a:cxnLst/>
              <a:rect l="l" t="t" r="r" b="b"/>
              <a:pathLst>
                <a:path w="5411" h="3553" extrusionOk="0">
                  <a:moveTo>
                    <a:pt x="5253" y="1"/>
                  </a:moveTo>
                  <a:cubicBezTo>
                    <a:pt x="5208" y="1"/>
                    <a:pt x="5163" y="46"/>
                    <a:pt x="5163" y="136"/>
                  </a:cubicBezTo>
                  <a:cubicBezTo>
                    <a:pt x="4710" y="1042"/>
                    <a:pt x="4076" y="1857"/>
                    <a:pt x="3261" y="2491"/>
                  </a:cubicBezTo>
                  <a:cubicBezTo>
                    <a:pt x="2756" y="2844"/>
                    <a:pt x="2139" y="3029"/>
                    <a:pt x="1519" y="3029"/>
                  </a:cubicBezTo>
                  <a:cubicBezTo>
                    <a:pt x="1026" y="3029"/>
                    <a:pt x="532" y="2913"/>
                    <a:pt x="91" y="2672"/>
                  </a:cubicBezTo>
                  <a:cubicBezTo>
                    <a:pt x="91" y="2672"/>
                    <a:pt x="1" y="2672"/>
                    <a:pt x="1" y="2763"/>
                  </a:cubicBezTo>
                  <a:cubicBezTo>
                    <a:pt x="460" y="3319"/>
                    <a:pt x="1062" y="3552"/>
                    <a:pt x="1695" y="3552"/>
                  </a:cubicBezTo>
                  <a:cubicBezTo>
                    <a:pt x="3433" y="3552"/>
                    <a:pt x="5410" y="1796"/>
                    <a:pt x="5344" y="136"/>
                  </a:cubicBezTo>
                  <a:cubicBezTo>
                    <a:pt x="5344" y="46"/>
                    <a:pt x="5298" y="1"/>
                    <a:pt x="5253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5739197" y="3226278"/>
              <a:ext cx="103320" cy="37602"/>
            </a:xfrm>
            <a:custGeom>
              <a:avLst/>
              <a:gdLst/>
              <a:ahLst/>
              <a:cxnLst/>
              <a:rect l="l" t="t" r="r" b="b"/>
              <a:pathLst>
                <a:path w="5740" h="2089" extrusionOk="0">
                  <a:moveTo>
                    <a:pt x="108" y="1"/>
                  </a:moveTo>
                  <a:cubicBezTo>
                    <a:pt x="61" y="1"/>
                    <a:pt x="0" y="41"/>
                    <a:pt x="61" y="41"/>
                  </a:cubicBezTo>
                  <a:cubicBezTo>
                    <a:pt x="782" y="1328"/>
                    <a:pt x="1971" y="2089"/>
                    <a:pt x="3163" y="2089"/>
                  </a:cubicBezTo>
                  <a:cubicBezTo>
                    <a:pt x="4067" y="2089"/>
                    <a:pt x="4972" y="1651"/>
                    <a:pt x="5675" y="675"/>
                  </a:cubicBezTo>
                  <a:cubicBezTo>
                    <a:pt x="5739" y="611"/>
                    <a:pt x="5713" y="547"/>
                    <a:pt x="5660" y="547"/>
                  </a:cubicBezTo>
                  <a:cubicBezTo>
                    <a:pt x="5638" y="547"/>
                    <a:pt x="5611" y="558"/>
                    <a:pt x="5585" y="584"/>
                  </a:cubicBezTo>
                  <a:cubicBezTo>
                    <a:pt x="4908" y="1261"/>
                    <a:pt x="4022" y="1587"/>
                    <a:pt x="3133" y="1587"/>
                  </a:cubicBezTo>
                  <a:cubicBezTo>
                    <a:pt x="1999" y="1587"/>
                    <a:pt x="862" y="1056"/>
                    <a:pt x="151" y="41"/>
                  </a:cubicBezTo>
                  <a:cubicBezTo>
                    <a:pt x="151" y="11"/>
                    <a:pt x="131" y="1"/>
                    <a:pt x="108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5745173" y="3101898"/>
              <a:ext cx="91296" cy="64350"/>
            </a:xfrm>
            <a:custGeom>
              <a:avLst/>
              <a:gdLst/>
              <a:ahLst/>
              <a:cxnLst/>
              <a:rect l="l" t="t" r="r" b="b"/>
              <a:pathLst>
                <a:path w="5072" h="3575" extrusionOk="0">
                  <a:moveTo>
                    <a:pt x="238" y="0"/>
                  </a:moveTo>
                  <a:cubicBezTo>
                    <a:pt x="204" y="0"/>
                    <a:pt x="181" y="23"/>
                    <a:pt x="181" y="68"/>
                  </a:cubicBezTo>
                  <a:cubicBezTo>
                    <a:pt x="0" y="1246"/>
                    <a:pt x="544" y="2513"/>
                    <a:pt x="1540" y="3238"/>
                  </a:cubicBezTo>
                  <a:cubicBezTo>
                    <a:pt x="1959" y="3464"/>
                    <a:pt x="2413" y="3575"/>
                    <a:pt x="2865" y="3575"/>
                  </a:cubicBezTo>
                  <a:cubicBezTo>
                    <a:pt x="3681" y="3575"/>
                    <a:pt x="4489" y="3213"/>
                    <a:pt x="5071" y="2513"/>
                  </a:cubicBezTo>
                  <a:cubicBezTo>
                    <a:pt x="5071" y="2513"/>
                    <a:pt x="4981" y="2423"/>
                    <a:pt x="4890" y="2423"/>
                  </a:cubicBezTo>
                  <a:cubicBezTo>
                    <a:pt x="4392" y="2821"/>
                    <a:pt x="3785" y="3028"/>
                    <a:pt x="3158" y="3028"/>
                  </a:cubicBezTo>
                  <a:cubicBezTo>
                    <a:pt x="2645" y="3028"/>
                    <a:pt x="2119" y="2889"/>
                    <a:pt x="1630" y="2604"/>
                  </a:cubicBezTo>
                  <a:cubicBezTo>
                    <a:pt x="906" y="1970"/>
                    <a:pt x="453" y="1065"/>
                    <a:pt x="362" y="68"/>
                  </a:cubicBezTo>
                  <a:cubicBezTo>
                    <a:pt x="317" y="23"/>
                    <a:pt x="272" y="0"/>
                    <a:pt x="238" y="0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5900027" y="3035640"/>
              <a:ext cx="184212" cy="151254"/>
            </a:xfrm>
            <a:custGeom>
              <a:avLst/>
              <a:gdLst/>
              <a:ahLst/>
              <a:cxnLst/>
              <a:rect l="l" t="t" r="r" b="b"/>
              <a:pathLst>
                <a:path w="10234" h="8403" extrusionOk="0">
                  <a:moveTo>
                    <a:pt x="10025" y="1"/>
                  </a:moveTo>
                  <a:cubicBezTo>
                    <a:pt x="9944" y="1"/>
                    <a:pt x="9871" y="46"/>
                    <a:pt x="9871" y="127"/>
                  </a:cubicBezTo>
                  <a:cubicBezTo>
                    <a:pt x="9690" y="1304"/>
                    <a:pt x="9237" y="2391"/>
                    <a:pt x="8603" y="3387"/>
                  </a:cubicBezTo>
                  <a:cubicBezTo>
                    <a:pt x="8060" y="4293"/>
                    <a:pt x="7335" y="5017"/>
                    <a:pt x="6520" y="5651"/>
                  </a:cubicBezTo>
                  <a:cubicBezTo>
                    <a:pt x="4957" y="7132"/>
                    <a:pt x="2946" y="7940"/>
                    <a:pt x="826" y="7940"/>
                  </a:cubicBezTo>
                  <a:cubicBezTo>
                    <a:pt x="612" y="7940"/>
                    <a:pt x="397" y="7932"/>
                    <a:pt x="181" y="7915"/>
                  </a:cubicBezTo>
                  <a:cubicBezTo>
                    <a:pt x="91" y="7915"/>
                    <a:pt x="0" y="8096"/>
                    <a:pt x="91" y="8096"/>
                  </a:cubicBezTo>
                  <a:cubicBezTo>
                    <a:pt x="626" y="8310"/>
                    <a:pt x="1165" y="8403"/>
                    <a:pt x="1703" y="8403"/>
                  </a:cubicBezTo>
                  <a:cubicBezTo>
                    <a:pt x="3442" y="8403"/>
                    <a:pt x="5158" y="7434"/>
                    <a:pt x="6611" y="6466"/>
                  </a:cubicBezTo>
                  <a:cubicBezTo>
                    <a:pt x="8784" y="5108"/>
                    <a:pt x="10143" y="2753"/>
                    <a:pt x="10233" y="218"/>
                  </a:cubicBezTo>
                  <a:cubicBezTo>
                    <a:pt x="10233" y="68"/>
                    <a:pt x="10123" y="1"/>
                    <a:pt x="10025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6014633" y="2937810"/>
              <a:ext cx="148986" cy="63612"/>
            </a:xfrm>
            <a:custGeom>
              <a:avLst/>
              <a:gdLst/>
              <a:ahLst/>
              <a:cxnLst/>
              <a:rect l="l" t="t" r="r" b="b"/>
              <a:pathLst>
                <a:path w="8277" h="3534" extrusionOk="0">
                  <a:moveTo>
                    <a:pt x="8126" y="1"/>
                  </a:moveTo>
                  <a:cubicBezTo>
                    <a:pt x="8093" y="1"/>
                    <a:pt x="8058" y="12"/>
                    <a:pt x="8032" y="38"/>
                  </a:cubicBezTo>
                  <a:cubicBezTo>
                    <a:pt x="7217" y="1396"/>
                    <a:pt x="5858" y="2393"/>
                    <a:pt x="4410" y="2845"/>
                  </a:cubicBezTo>
                  <a:cubicBezTo>
                    <a:pt x="4092" y="2920"/>
                    <a:pt x="3770" y="2956"/>
                    <a:pt x="3452" y="2956"/>
                  </a:cubicBezTo>
                  <a:cubicBezTo>
                    <a:pt x="2228" y="2956"/>
                    <a:pt x="1053" y="2421"/>
                    <a:pt x="334" y="1487"/>
                  </a:cubicBezTo>
                  <a:cubicBezTo>
                    <a:pt x="306" y="1431"/>
                    <a:pt x="261" y="1410"/>
                    <a:pt x="214" y="1410"/>
                  </a:cubicBezTo>
                  <a:cubicBezTo>
                    <a:pt x="110" y="1410"/>
                    <a:pt x="0" y="1515"/>
                    <a:pt x="63" y="1578"/>
                  </a:cubicBezTo>
                  <a:cubicBezTo>
                    <a:pt x="804" y="2955"/>
                    <a:pt x="2055" y="3533"/>
                    <a:pt x="3365" y="3533"/>
                  </a:cubicBezTo>
                  <a:cubicBezTo>
                    <a:pt x="5414" y="3533"/>
                    <a:pt x="7605" y="2117"/>
                    <a:pt x="8213" y="129"/>
                  </a:cubicBezTo>
                  <a:cubicBezTo>
                    <a:pt x="8277" y="65"/>
                    <a:pt x="8205" y="1"/>
                    <a:pt x="8126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6154313" y="2804682"/>
              <a:ext cx="202140" cy="216054"/>
            </a:xfrm>
            <a:custGeom>
              <a:avLst/>
              <a:gdLst/>
              <a:ahLst/>
              <a:cxnLst/>
              <a:rect l="l" t="t" r="r" b="b"/>
              <a:pathLst>
                <a:path w="11230" h="12003" extrusionOk="0">
                  <a:moveTo>
                    <a:pt x="9809" y="0"/>
                  </a:moveTo>
                  <a:cubicBezTo>
                    <a:pt x="9716" y="0"/>
                    <a:pt x="9634" y="78"/>
                    <a:pt x="9690" y="189"/>
                  </a:cubicBezTo>
                  <a:cubicBezTo>
                    <a:pt x="9961" y="1638"/>
                    <a:pt x="10052" y="3087"/>
                    <a:pt x="9871" y="4627"/>
                  </a:cubicBezTo>
                  <a:cubicBezTo>
                    <a:pt x="9599" y="6076"/>
                    <a:pt x="8965" y="7434"/>
                    <a:pt x="8060" y="8611"/>
                  </a:cubicBezTo>
                  <a:cubicBezTo>
                    <a:pt x="7245" y="9789"/>
                    <a:pt x="5977" y="10694"/>
                    <a:pt x="4528" y="11056"/>
                  </a:cubicBezTo>
                  <a:cubicBezTo>
                    <a:pt x="3804" y="11328"/>
                    <a:pt x="3056" y="11464"/>
                    <a:pt x="2309" y="11464"/>
                  </a:cubicBezTo>
                  <a:cubicBezTo>
                    <a:pt x="1562" y="11464"/>
                    <a:pt x="815" y="11328"/>
                    <a:pt x="91" y="11056"/>
                  </a:cubicBezTo>
                  <a:cubicBezTo>
                    <a:pt x="0" y="11056"/>
                    <a:pt x="0" y="11147"/>
                    <a:pt x="0" y="11237"/>
                  </a:cubicBezTo>
                  <a:cubicBezTo>
                    <a:pt x="785" y="11720"/>
                    <a:pt x="1691" y="12002"/>
                    <a:pt x="2610" y="12002"/>
                  </a:cubicBezTo>
                  <a:cubicBezTo>
                    <a:pt x="3069" y="12002"/>
                    <a:pt x="3532" y="11932"/>
                    <a:pt x="3985" y="11781"/>
                  </a:cubicBezTo>
                  <a:cubicBezTo>
                    <a:pt x="5615" y="11509"/>
                    <a:pt x="7064" y="10694"/>
                    <a:pt x="8150" y="9517"/>
                  </a:cubicBezTo>
                  <a:cubicBezTo>
                    <a:pt x="10595" y="6981"/>
                    <a:pt x="11229" y="3359"/>
                    <a:pt x="9961" y="99"/>
                  </a:cubicBezTo>
                  <a:cubicBezTo>
                    <a:pt x="9927" y="30"/>
                    <a:pt x="9866" y="0"/>
                    <a:pt x="9809" y="0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6359693" y="2468388"/>
              <a:ext cx="101286" cy="126738"/>
            </a:xfrm>
            <a:custGeom>
              <a:avLst/>
              <a:gdLst/>
              <a:ahLst/>
              <a:cxnLst/>
              <a:rect l="l" t="t" r="r" b="b"/>
              <a:pathLst>
                <a:path w="5627" h="7041" extrusionOk="0">
                  <a:moveTo>
                    <a:pt x="3884" y="1"/>
                  </a:moveTo>
                  <a:cubicBezTo>
                    <a:pt x="3775" y="1"/>
                    <a:pt x="3647" y="85"/>
                    <a:pt x="3713" y="218"/>
                  </a:cubicBezTo>
                  <a:cubicBezTo>
                    <a:pt x="3985" y="1395"/>
                    <a:pt x="4075" y="2663"/>
                    <a:pt x="3804" y="3840"/>
                  </a:cubicBezTo>
                  <a:cubicBezTo>
                    <a:pt x="3351" y="5561"/>
                    <a:pt x="1902" y="6738"/>
                    <a:pt x="91" y="6828"/>
                  </a:cubicBezTo>
                  <a:cubicBezTo>
                    <a:pt x="0" y="6828"/>
                    <a:pt x="0" y="7009"/>
                    <a:pt x="91" y="7009"/>
                  </a:cubicBezTo>
                  <a:cubicBezTo>
                    <a:pt x="250" y="7030"/>
                    <a:pt x="405" y="7040"/>
                    <a:pt x="558" y="7040"/>
                  </a:cubicBezTo>
                  <a:cubicBezTo>
                    <a:pt x="3724" y="7040"/>
                    <a:pt x="5626" y="2714"/>
                    <a:pt x="3985" y="37"/>
                  </a:cubicBezTo>
                  <a:cubicBezTo>
                    <a:pt x="3961" y="12"/>
                    <a:pt x="3923" y="1"/>
                    <a:pt x="3884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6468899" y="2340822"/>
              <a:ext cx="75384" cy="95292"/>
            </a:xfrm>
            <a:custGeom>
              <a:avLst/>
              <a:gdLst/>
              <a:ahLst/>
              <a:cxnLst/>
              <a:rect l="l" t="t" r="r" b="b"/>
              <a:pathLst>
                <a:path w="4188" h="5294" extrusionOk="0">
                  <a:moveTo>
                    <a:pt x="3212" y="1"/>
                  </a:moveTo>
                  <a:cubicBezTo>
                    <a:pt x="3142" y="1"/>
                    <a:pt x="3080" y="45"/>
                    <a:pt x="3080" y="151"/>
                  </a:cubicBezTo>
                  <a:cubicBezTo>
                    <a:pt x="3170" y="2233"/>
                    <a:pt x="2627" y="4950"/>
                    <a:pt x="91" y="5131"/>
                  </a:cubicBezTo>
                  <a:cubicBezTo>
                    <a:pt x="1" y="5131"/>
                    <a:pt x="1" y="5222"/>
                    <a:pt x="91" y="5222"/>
                  </a:cubicBezTo>
                  <a:cubicBezTo>
                    <a:pt x="287" y="5271"/>
                    <a:pt x="476" y="5294"/>
                    <a:pt x="660" y="5294"/>
                  </a:cubicBezTo>
                  <a:cubicBezTo>
                    <a:pt x="2863" y="5294"/>
                    <a:pt x="4187" y="1982"/>
                    <a:pt x="3351" y="60"/>
                  </a:cubicBezTo>
                  <a:cubicBezTo>
                    <a:pt x="3314" y="23"/>
                    <a:pt x="3261" y="1"/>
                    <a:pt x="3212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6556919" y="2136503"/>
              <a:ext cx="32616" cy="92934"/>
            </a:xfrm>
            <a:custGeom>
              <a:avLst/>
              <a:gdLst/>
              <a:ahLst/>
              <a:cxnLst/>
              <a:rect l="l" t="t" r="r" b="b"/>
              <a:pathLst>
                <a:path w="1812" h="5163" extrusionOk="0">
                  <a:moveTo>
                    <a:pt x="1" y="1"/>
                  </a:moveTo>
                  <a:lnTo>
                    <a:pt x="1" y="91"/>
                  </a:lnTo>
                  <a:cubicBezTo>
                    <a:pt x="454" y="725"/>
                    <a:pt x="816" y="1540"/>
                    <a:pt x="906" y="2355"/>
                  </a:cubicBezTo>
                  <a:cubicBezTo>
                    <a:pt x="906" y="3351"/>
                    <a:pt x="635" y="4257"/>
                    <a:pt x="91" y="4981"/>
                  </a:cubicBezTo>
                  <a:cubicBezTo>
                    <a:pt x="91" y="5072"/>
                    <a:pt x="182" y="5163"/>
                    <a:pt x="272" y="5163"/>
                  </a:cubicBezTo>
                  <a:cubicBezTo>
                    <a:pt x="1812" y="3714"/>
                    <a:pt x="1631" y="1269"/>
                    <a:pt x="1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6488465" y="2295804"/>
              <a:ext cx="112482" cy="225414"/>
            </a:xfrm>
            <a:custGeom>
              <a:avLst/>
              <a:gdLst/>
              <a:ahLst/>
              <a:cxnLst/>
              <a:rect l="l" t="t" r="r" b="b"/>
              <a:pathLst>
                <a:path w="6249" h="12523" extrusionOk="0">
                  <a:moveTo>
                    <a:pt x="3563" y="1"/>
                  </a:moveTo>
                  <a:cubicBezTo>
                    <a:pt x="3473" y="1"/>
                    <a:pt x="3368" y="133"/>
                    <a:pt x="3442" y="207"/>
                  </a:cubicBezTo>
                  <a:cubicBezTo>
                    <a:pt x="5072" y="2199"/>
                    <a:pt x="5524" y="4916"/>
                    <a:pt x="4709" y="7451"/>
                  </a:cubicBezTo>
                  <a:cubicBezTo>
                    <a:pt x="3804" y="9534"/>
                    <a:pt x="2174" y="11345"/>
                    <a:pt x="0" y="12341"/>
                  </a:cubicBezTo>
                  <a:cubicBezTo>
                    <a:pt x="0" y="12341"/>
                    <a:pt x="0" y="12522"/>
                    <a:pt x="91" y="12522"/>
                  </a:cubicBezTo>
                  <a:cubicBezTo>
                    <a:pt x="2627" y="11798"/>
                    <a:pt x="4619" y="9896"/>
                    <a:pt x="5434" y="7361"/>
                  </a:cubicBezTo>
                  <a:cubicBezTo>
                    <a:pt x="6249" y="4825"/>
                    <a:pt x="5524" y="1927"/>
                    <a:pt x="3623" y="25"/>
                  </a:cubicBezTo>
                  <a:cubicBezTo>
                    <a:pt x="3605" y="8"/>
                    <a:pt x="3585" y="1"/>
                    <a:pt x="3563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6674279" y="2045640"/>
              <a:ext cx="81522" cy="54936"/>
            </a:xfrm>
            <a:custGeom>
              <a:avLst/>
              <a:gdLst/>
              <a:ahLst/>
              <a:cxnLst/>
              <a:rect l="l" t="t" r="r" b="b"/>
              <a:pathLst>
                <a:path w="4529" h="3052" extrusionOk="0">
                  <a:moveTo>
                    <a:pt x="408" y="0"/>
                  </a:moveTo>
                  <a:cubicBezTo>
                    <a:pt x="386" y="0"/>
                    <a:pt x="363" y="23"/>
                    <a:pt x="363" y="68"/>
                  </a:cubicBezTo>
                  <a:cubicBezTo>
                    <a:pt x="1" y="1155"/>
                    <a:pt x="544" y="2423"/>
                    <a:pt x="1631" y="2875"/>
                  </a:cubicBezTo>
                  <a:cubicBezTo>
                    <a:pt x="1918" y="2995"/>
                    <a:pt x="2211" y="3051"/>
                    <a:pt x="2499" y="3051"/>
                  </a:cubicBezTo>
                  <a:cubicBezTo>
                    <a:pt x="3301" y="3051"/>
                    <a:pt x="4062" y="2613"/>
                    <a:pt x="4529" y="1879"/>
                  </a:cubicBezTo>
                  <a:cubicBezTo>
                    <a:pt x="4529" y="1815"/>
                    <a:pt x="4484" y="1751"/>
                    <a:pt x="4425" y="1751"/>
                  </a:cubicBezTo>
                  <a:cubicBezTo>
                    <a:pt x="4401" y="1751"/>
                    <a:pt x="4374" y="1762"/>
                    <a:pt x="4348" y="1789"/>
                  </a:cubicBezTo>
                  <a:cubicBezTo>
                    <a:pt x="3846" y="2219"/>
                    <a:pt x="3231" y="2479"/>
                    <a:pt x="2548" y="2479"/>
                  </a:cubicBezTo>
                  <a:cubicBezTo>
                    <a:pt x="2367" y="2479"/>
                    <a:pt x="2182" y="2460"/>
                    <a:pt x="1993" y="2423"/>
                  </a:cubicBezTo>
                  <a:cubicBezTo>
                    <a:pt x="907" y="2242"/>
                    <a:pt x="544" y="974"/>
                    <a:pt x="454" y="68"/>
                  </a:cubicBezTo>
                  <a:cubicBezTo>
                    <a:pt x="454" y="23"/>
                    <a:pt x="431" y="0"/>
                    <a:pt x="408" y="0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6799793" y="1956756"/>
              <a:ext cx="59706" cy="137394"/>
            </a:xfrm>
            <a:custGeom>
              <a:avLst/>
              <a:gdLst/>
              <a:ahLst/>
              <a:cxnLst/>
              <a:rect l="l" t="t" r="r" b="b"/>
              <a:pathLst>
                <a:path w="3317" h="7633" extrusionOk="0">
                  <a:moveTo>
                    <a:pt x="3138" y="1"/>
                  </a:moveTo>
                  <a:cubicBezTo>
                    <a:pt x="3118" y="1"/>
                    <a:pt x="3097" y="8"/>
                    <a:pt x="3080" y="25"/>
                  </a:cubicBezTo>
                  <a:cubicBezTo>
                    <a:pt x="906" y="1746"/>
                    <a:pt x="1" y="5006"/>
                    <a:pt x="91" y="7632"/>
                  </a:cubicBezTo>
                  <a:lnTo>
                    <a:pt x="182" y="7632"/>
                  </a:lnTo>
                  <a:cubicBezTo>
                    <a:pt x="273" y="6364"/>
                    <a:pt x="635" y="5006"/>
                    <a:pt x="997" y="3738"/>
                  </a:cubicBezTo>
                  <a:cubicBezTo>
                    <a:pt x="1540" y="2471"/>
                    <a:pt x="2265" y="1203"/>
                    <a:pt x="3170" y="207"/>
                  </a:cubicBezTo>
                  <a:cubicBezTo>
                    <a:pt x="3317" y="133"/>
                    <a:pt x="3226" y="1"/>
                    <a:pt x="3138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6802043" y="2144658"/>
              <a:ext cx="116766" cy="104490"/>
            </a:xfrm>
            <a:custGeom>
              <a:avLst/>
              <a:gdLst/>
              <a:ahLst/>
              <a:cxnLst/>
              <a:rect l="l" t="t" r="r" b="b"/>
              <a:pathLst>
                <a:path w="6487" h="5805" extrusionOk="0">
                  <a:moveTo>
                    <a:pt x="329" y="1"/>
                  </a:moveTo>
                  <a:cubicBezTo>
                    <a:pt x="0" y="2054"/>
                    <a:pt x="1758" y="4331"/>
                    <a:pt x="3709" y="4331"/>
                  </a:cubicBezTo>
                  <a:cubicBezTo>
                    <a:pt x="3909" y="4331"/>
                    <a:pt x="4111" y="4307"/>
                    <a:pt x="4313" y="4257"/>
                  </a:cubicBezTo>
                  <a:cubicBezTo>
                    <a:pt x="4483" y="5190"/>
                    <a:pt x="5288" y="5805"/>
                    <a:pt x="6133" y="5805"/>
                  </a:cubicBezTo>
                  <a:cubicBezTo>
                    <a:pt x="6190" y="5805"/>
                    <a:pt x="6248" y="5802"/>
                    <a:pt x="6305" y="5796"/>
                  </a:cubicBezTo>
                  <a:cubicBezTo>
                    <a:pt x="6487" y="5796"/>
                    <a:pt x="6487" y="5615"/>
                    <a:pt x="6396" y="5525"/>
                  </a:cubicBezTo>
                  <a:cubicBezTo>
                    <a:pt x="5762" y="5253"/>
                    <a:pt x="5219" y="4891"/>
                    <a:pt x="4857" y="4347"/>
                  </a:cubicBezTo>
                  <a:cubicBezTo>
                    <a:pt x="4404" y="3713"/>
                    <a:pt x="4223" y="2989"/>
                    <a:pt x="4313" y="2174"/>
                  </a:cubicBezTo>
                  <a:cubicBezTo>
                    <a:pt x="4313" y="2129"/>
                    <a:pt x="4291" y="2106"/>
                    <a:pt x="4268" y="2106"/>
                  </a:cubicBezTo>
                  <a:cubicBezTo>
                    <a:pt x="4245" y="2106"/>
                    <a:pt x="4223" y="2129"/>
                    <a:pt x="4223" y="2174"/>
                  </a:cubicBezTo>
                  <a:cubicBezTo>
                    <a:pt x="4042" y="2717"/>
                    <a:pt x="4042" y="3351"/>
                    <a:pt x="4132" y="3895"/>
                  </a:cubicBezTo>
                  <a:cubicBezTo>
                    <a:pt x="2049" y="3895"/>
                    <a:pt x="329" y="2174"/>
                    <a:pt x="419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6933461" y="2352576"/>
              <a:ext cx="58698" cy="64314"/>
            </a:xfrm>
            <a:custGeom>
              <a:avLst/>
              <a:gdLst/>
              <a:ahLst/>
              <a:cxnLst/>
              <a:rect l="l" t="t" r="r" b="b"/>
              <a:pathLst>
                <a:path w="3261" h="3573" extrusionOk="0">
                  <a:moveTo>
                    <a:pt x="450" y="1"/>
                  </a:moveTo>
                  <a:cubicBezTo>
                    <a:pt x="443" y="1"/>
                    <a:pt x="423" y="41"/>
                    <a:pt x="363" y="41"/>
                  </a:cubicBezTo>
                  <a:cubicBezTo>
                    <a:pt x="1" y="1762"/>
                    <a:pt x="1268" y="3482"/>
                    <a:pt x="3080" y="3573"/>
                  </a:cubicBezTo>
                  <a:cubicBezTo>
                    <a:pt x="3170" y="3573"/>
                    <a:pt x="3261" y="3392"/>
                    <a:pt x="3170" y="3392"/>
                  </a:cubicBezTo>
                  <a:cubicBezTo>
                    <a:pt x="2536" y="3120"/>
                    <a:pt x="1993" y="2758"/>
                    <a:pt x="1450" y="2395"/>
                  </a:cubicBezTo>
                  <a:cubicBezTo>
                    <a:pt x="816" y="1762"/>
                    <a:pt x="453" y="947"/>
                    <a:pt x="453" y="41"/>
                  </a:cubicBezTo>
                  <a:cubicBezTo>
                    <a:pt x="453" y="1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6946511" y="2307666"/>
              <a:ext cx="45648" cy="70308"/>
            </a:xfrm>
            <a:custGeom>
              <a:avLst/>
              <a:gdLst/>
              <a:ahLst/>
              <a:cxnLst/>
              <a:rect l="l" t="t" r="r" b="b"/>
              <a:pathLst>
                <a:path w="2536" h="3906" extrusionOk="0">
                  <a:moveTo>
                    <a:pt x="906" y="0"/>
                  </a:moveTo>
                  <a:lnTo>
                    <a:pt x="906" y="0"/>
                  </a:lnTo>
                  <a:cubicBezTo>
                    <a:pt x="181" y="725"/>
                    <a:pt x="0" y="1902"/>
                    <a:pt x="362" y="2808"/>
                  </a:cubicBezTo>
                  <a:cubicBezTo>
                    <a:pt x="694" y="3470"/>
                    <a:pt x="1404" y="3906"/>
                    <a:pt x="2147" y="3906"/>
                  </a:cubicBezTo>
                  <a:cubicBezTo>
                    <a:pt x="2216" y="3906"/>
                    <a:pt x="2285" y="3902"/>
                    <a:pt x="2355" y="3894"/>
                  </a:cubicBezTo>
                  <a:cubicBezTo>
                    <a:pt x="2445" y="3804"/>
                    <a:pt x="2536" y="3713"/>
                    <a:pt x="2445" y="3623"/>
                  </a:cubicBezTo>
                  <a:cubicBezTo>
                    <a:pt x="1811" y="3532"/>
                    <a:pt x="1268" y="3170"/>
                    <a:pt x="815" y="2717"/>
                  </a:cubicBezTo>
                  <a:cubicBezTo>
                    <a:pt x="362" y="1902"/>
                    <a:pt x="362" y="815"/>
                    <a:pt x="906" y="0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7024739" y="2434800"/>
              <a:ext cx="61650" cy="42012"/>
            </a:xfrm>
            <a:custGeom>
              <a:avLst/>
              <a:gdLst/>
              <a:ahLst/>
              <a:cxnLst/>
              <a:rect l="l" t="t" r="r" b="b"/>
              <a:pathLst>
                <a:path w="3425" h="2334" extrusionOk="0">
                  <a:moveTo>
                    <a:pt x="182" y="1"/>
                  </a:moveTo>
                  <a:cubicBezTo>
                    <a:pt x="1" y="906"/>
                    <a:pt x="454" y="1721"/>
                    <a:pt x="1178" y="2174"/>
                  </a:cubicBezTo>
                  <a:cubicBezTo>
                    <a:pt x="1421" y="2282"/>
                    <a:pt x="1673" y="2334"/>
                    <a:pt x="1917" y="2334"/>
                  </a:cubicBezTo>
                  <a:cubicBezTo>
                    <a:pt x="2493" y="2334"/>
                    <a:pt x="3034" y="2049"/>
                    <a:pt x="3351" y="1540"/>
                  </a:cubicBezTo>
                  <a:cubicBezTo>
                    <a:pt x="3425" y="1467"/>
                    <a:pt x="3379" y="1334"/>
                    <a:pt x="3311" y="1334"/>
                  </a:cubicBezTo>
                  <a:cubicBezTo>
                    <a:pt x="3295" y="1334"/>
                    <a:pt x="3278" y="1342"/>
                    <a:pt x="3261" y="1359"/>
                  </a:cubicBezTo>
                  <a:cubicBezTo>
                    <a:pt x="2858" y="1695"/>
                    <a:pt x="2405" y="1881"/>
                    <a:pt x="1939" y="1881"/>
                  </a:cubicBezTo>
                  <a:cubicBezTo>
                    <a:pt x="1777" y="1881"/>
                    <a:pt x="1613" y="1859"/>
                    <a:pt x="1450" y="1812"/>
                  </a:cubicBezTo>
                  <a:cubicBezTo>
                    <a:pt x="635" y="1631"/>
                    <a:pt x="454" y="725"/>
                    <a:pt x="272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7290437" y="2570106"/>
              <a:ext cx="277128" cy="212580"/>
            </a:xfrm>
            <a:custGeom>
              <a:avLst/>
              <a:gdLst/>
              <a:ahLst/>
              <a:cxnLst/>
              <a:rect l="l" t="t" r="r" b="b"/>
              <a:pathLst>
                <a:path w="15396" h="11810" extrusionOk="0">
                  <a:moveTo>
                    <a:pt x="272" y="0"/>
                  </a:moveTo>
                  <a:lnTo>
                    <a:pt x="272" y="0"/>
                  </a:lnTo>
                  <a:cubicBezTo>
                    <a:pt x="1" y="1540"/>
                    <a:pt x="1" y="2807"/>
                    <a:pt x="1178" y="3985"/>
                  </a:cubicBezTo>
                  <a:cubicBezTo>
                    <a:pt x="1812" y="4528"/>
                    <a:pt x="2536" y="4800"/>
                    <a:pt x="3351" y="4800"/>
                  </a:cubicBezTo>
                  <a:cubicBezTo>
                    <a:pt x="3532" y="7969"/>
                    <a:pt x="5706" y="10686"/>
                    <a:pt x="8785" y="11591"/>
                  </a:cubicBezTo>
                  <a:cubicBezTo>
                    <a:pt x="9276" y="11737"/>
                    <a:pt x="9823" y="11810"/>
                    <a:pt x="10385" y="11810"/>
                  </a:cubicBezTo>
                  <a:cubicBezTo>
                    <a:pt x="12620" y="11810"/>
                    <a:pt x="15106" y="10665"/>
                    <a:pt x="15395" y="8422"/>
                  </a:cubicBezTo>
                  <a:cubicBezTo>
                    <a:pt x="15395" y="8370"/>
                    <a:pt x="15335" y="8317"/>
                    <a:pt x="15267" y="8317"/>
                  </a:cubicBezTo>
                  <a:cubicBezTo>
                    <a:pt x="15216" y="8317"/>
                    <a:pt x="15162" y="8345"/>
                    <a:pt x="15124" y="8422"/>
                  </a:cubicBezTo>
                  <a:cubicBezTo>
                    <a:pt x="14490" y="9509"/>
                    <a:pt x="13494" y="10414"/>
                    <a:pt x="12226" y="10867"/>
                  </a:cubicBezTo>
                  <a:cubicBezTo>
                    <a:pt x="11660" y="11056"/>
                    <a:pt x="11062" y="11150"/>
                    <a:pt x="10466" y="11150"/>
                  </a:cubicBezTo>
                  <a:cubicBezTo>
                    <a:pt x="9632" y="11150"/>
                    <a:pt x="8800" y="10965"/>
                    <a:pt x="8060" y="10595"/>
                  </a:cubicBezTo>
                  <a:cubicBezTo>
                    <a:pt x="6792" y="10052"/>
                    <a:pt x="5796" y="9237"/>
                    <a:pt x="4981" y="8150"/>
                  </a:cubicBezTo>
                  <a:cubicBezTo>
                    <a:pt x="4347" y="7064"/>
                    <a:pt x="3804" y="5977"/>
                    <a:pt x="3532" y="4709"/>
                  </a:cubicBezTo>
                  <a:cubicBezTo>
                    <a:pt x="4166" y="4709"/>
                    <a:pt x="4800" y="4437"/>
                    <a:pt x="5253" y="4075"/>
                  </a:cubicBezTo>
                  <a:cubicBezTo>
                    <a:pt x="5344" y="3985"/>
                    <a:pt x="5253" y="3894"/>
                    <a:pt x="5162" y="3894"/>
                  </a:cubicBezTo>
                  <a:cubicBezTo>
                    <a:pt x="4658" y="4127"/>
                    <a:pt x="4103" y="4243"/>
                    <a:pt x="3549" y="4243"/>
                  </a:cubicBezTo>
                  <a:cubicBezTo>
                    <a:pt x="2810" y="4243"/>
                    <a:pt x="2071" y="4036"/>
                    <a:pt x="1450" y="3622"/>
                  </a:cubicBezTo>
                  <a:cubicBezTo>
                    <a:pt x="272" y="2717"/>
                    <a:pt x="363" y="1358"/>
                    <a:pt x="272" y="0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7735433" y="2635481"/>
              <a:ext cx="81522" cy="60138"/>
            </a:xfrm>
            <a:custGeom>
              <a:avLst/>
              <a:gdLst/>
              <a:ahLst/>
              <a:cxnLst/>
              <a:rect l="l" t="t" r="r" b="b"/>
              <a:pathLst>
                <a:path w="4529" h="3341" extrusionOk="0">
                  <a:moveTo>
                    <a:pt x="4056" y="0"/>
                  </a:moveTo>
                  <a:cubicBezTo>
                    <a:pt x="3975" y="0"/>
                    <a:pt x="3895" y="81"/>
                    <a:pt x="3895" y="81"/>
                  </a:cubicBezTo>
                  <a:cubicBezTo>
                    <a:pt x="3895" y="896"/>
                    <a:pt x="3533" y="1711"/>
                    <a:pt x="2989" y="2345"/>
                  </a:cubicBezTo>
                  <a:cubicBezTo>
                    <a:pt x="2310" y="2752"/>
                    <a:pt x="1580" y="2956"/>
                    <a:pt x="837" y="2956"/>
                  </a:cubicBezTo>
                  <a:cubicBezTo>
                    <a:pt x="589" y="2956"/>
                    <a:pt x="340" y="2934"/>
                    <a:pt x="91" y="2888"/>
                  </a:cubicBezTo>
                  <a:cubicBezTo>
                    <a:pt x="1" y="2888"/>
                    <a:pt x="1" y="2979"/>
                    <a:pt x="91" y="3069"/>
                  </a:cubicBezTo>
                  <a:cubicBezTo>
                    <a:pt x="516" y="3246"/>
                    <a:pt x="969" y="3340"/>
                    <a:pt x="1423" y="3340"/>
                  </a:cubicBezTo>
                  <a:cubicBezTo>
                    <a:pt x="2128" y="3340"/>
                    <a:pt x="2836" y="3113"/>
                    <a:pt x="3442" y="2617"/>
                  </a:cubicBezTo>
                  <a:cubicBezTo>
                    <a:pt x="4257" y="1983"/>
                    <a:pt x="4529" y="987"/>
                    <a:pt x="4166" y="81"/>
                  </a:cubicBezTo>
                  <a:cubicBezTo>
                    <a:pt x="4136" y="21"/>
                    <a:pt x="4096" y="0"/>
                    <a:pt x="4056" y="0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7761515" y="2425980"/>
              <a:ext cx="35874" cy="119682"/>
            </a:xfrm>
            <a:custGeom>
              <a:avLst/>
              <a:gdLst/>
              <a:ahLst/>
              <a:cxnLst/>
              <a:rect l="l" t="t" r="r" b="b"/>
              <a:pathLst>
                <a:path w="1993" h="6649" extrusionOk="0">
                  <a:moveTo>
                    <a:pt x="920" y="1"/>
                  </a:moveTo>
                  <a:cubicBezTo>
                    <a:pt x="861" y="1"/>
                    <a:pt x="816" y="65"/>
                    <a:pt x="816" y="129"/>
                  </a:cubicBezTo>
                  <a:cubicBezTo>
                    <a:pt x="1178" y="2302"/>
                    <a:pt x="1540" y="4838"/>
                    <a:pt x="1" y="6649"/>
                  </a:cubicBezTo>
                  <a:cubicBezTo>
                    <a:pt x="1993" y="5290"/>
                    <a:pt x="1993" y="2030"/>
                    <a:pt x="997" y="38"/>
                  </a:cubicBezTo>
                  <a:cubicBezTo>
                    <a:pt x="970" y="12"/>
                    <a:pt x="944" y="1"/>
                    <a:pt x="920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7561031" y="2525646"/>
              <a:ext cx="68472" cy="67248"/>
            </a:xfrm>
            <a:custGeom>
              <a:avLst/>
              <a:gdLst/>
              <a:ahLst/>
              <a:cxnLst/>
              <a:rect l="l" t="t" r="r" b="b"/>
              <a:pathLst>
                <a:path w="3804" h="3736" extrusionOk="0">
                  <a:moveTo>
                    <a:pt x="3020" y="0"/>
                  </a:moveTo>
                  <a:cubicBezTo>
                    <a:pt x="2929" y="0"/>
                    <a:pt x="2825" y="133"/>
                    <a:pt x="2898" y="206"/>
                  </a:cubicBezTo>
                  <a:cubicBezTo>
                    <a:pt x="3752" y="2086"/>
                    <a:pt x="2189" y="3482"/>
                    <a:pt x="412" y="3482"/>
                  </a:cubicBezTo>
                  <a:cubicBezTo>
                    <a:pt x="306" y="3482"/>
                    <a:pt x="198" y="3476"/>
                    <a:pt x="91" y="3466"/>
                  </a:cubicBezTo>
                  <a:cubicBezTo>
                    <a:pt x="0" y="3466"/>
                    <a:pt x="0" y="3557"/>
                    <a:pt x="91" y="3647"/>
                  </a:cubicBezTo>
                  <a:cubicBezTo>
                    <a:pt x="327" y="3706"/>
                    <a:pt x="568" y="3736"/>
                    <a:pt x="809" y="3736"/>
                  </a:cubicBezTo>
                  <a:cubicBezTo>
                    <a:pt x="1673" y="3736"/>
                    <a:pt x="2532" y="3360"/>
                    <a:pt x="3170" y="2651"/>
                  </a:cubicBezTo>
                  <a:cubicBezTo>
                    <a:pt x="3804" y="1927"/>
                    <a:pt x="3804" y="749"/>
                    <a:pt x="3079" y="25"/>
                  </a:cubicBezTo>
                  <a:cubicBezTo>
                    <a:pt x="3062" y="8"/>
                    <a:pt x="3041" y="0"/>
                    <a:pt x="3020" y="0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7621331" y="2571294"/>
              <a:ext cx="83160" cy="113112"/>
            </a:xfrm>
            <a:custGeom>
              <a:avLst/>
              <a:gdLst/>
              <a:ahLst/>
              <a:cxnLst/>
              <a:rect l="l" t="t" r="r" b="b"/>
              <a:pathLst>
                <a:path w="4620" h="6284" extrusionOk="0">
                  <a:moveTo>
                    <a:pt x="3072" y="1"/>
                  </a:moveTo>
                  <a:cubicBezTo>
                    <a:pt x="2932" y="1"/>
                    <a:pt x="2825" y="148"/>
                    <a:pt x="2899" y="296"/>
                  </a:cubicBezTo>
                  <a:cubicBezTo>
                    <a:pt x="3533" y="1292"/>
                    <a:pt x="3804" y="2470"/>
                    <a:pt x="3623" y="3647"/>
                  </a:cubicBezTo>
                  <a:cubicBezTo>
                    <a:pt x="3399" y="4765"/>
                    <a:pt x="2072" y="6006"/>
                    <a:pt x="851" y="6006"/>
                  </a:cubicBezTo>
                  <a:cubicBezTo>
                    <a:pt x="589" y="6006"/>
                    <a:pt x="332" y="5948"/>
                    <a:pt x="91" y="5820"/>
                  </a:cubicBezTo>
                  <a:cubicBezTo>
                    <a:pt x="1" y="5820"/>
                    <a:pt x="1" y="5820"/>
                    <a:pt x="1" y="5911"/>
                  </a:cubicBezTo>
                  <a:cubicBezTo>
                    <a:pt x="342" y="6173"/>
                    <a:pt x="737" y="6284"/>
                    <a:pt x="1140" y="6284"/>
                  </a:cubicBezTo>
                  <a:cubicBezTo>
                    <a:pt x="2129" y="6284"/>
                    <a:pt x="3173" y="5622"/>
                    <a:pt x="3623" y="4915"/>
                  </a:cubicBezTo>
                  <a:cubicBezTo>
                    <a:pt x="4619" y="3375"/>
                    <a:pt x="4438" y="1292"/>
                    <a:pt x="3170" y="25"/>
                  </a:cubicBezTo>
                  <a:cubicBezTo>
                    <a:pt x="3137" y="8"/>
                    <a:pt x="3104" y="1"/>
                    <a:pt x="3072" y="1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7364111" y="2355474"/>
              <a:ext cx="68166" cy="90810"/>
            </a:xfrm>
            <a:custGeom>
              <a:avLst/>
              <a:gdLst/>
              <a:ahLst/>
              <a:cxnLst/>
              <a:rect l="l" t="t" r="r" b="b"/>
              <a:pathLst>
                <a:path w="3787" h="5045" extrusionOk="0">
                  <a:moveTo>
                    <a:pt x="1771" y="0"/>
                  </a:moveTo>
                  <a:cubicBezTo>
                    <a:pt x="1670" y="0"/>
                    <a:pt x="1635" y="173"/>
                    <a:pt x="1703" y="242"/>
                  </a:cubicBezTo>
                  <a:cubicBezTo>
                    <a:pt x="2428" y="967"/>
                    <a:pt x="2881" y="1782"/>
                    <a:pt x="3152" y="2687"/>
                  </a:cubicBezTo>
                  <a:cubicBezTo>
                    <a:pt x="3360" y="4071"/>
                    <a:pt x="2246" y="4662"/>
                    <a:pt x="1144" y="4662"/>
                  </a:cubicBezTo>
                  <a:cubicBezTo>
                    <a:pt x="803" y="4662"/>
                    <a:pt x="463" y="4605"/>
                    <a:pt x="164" y="4498"/>
                  </a:cubicBezTo>
                  <a:cubicBezTo>
                    <a:pt x="147" y="4481"/>
                    <a:pt x="129" y="4474"/>
                    <a:pt x="113" y="4474"/>
                  </a:cubicBezTo>
                  <a:cubicBezTo>
                    <a:pt x="45" y="4474"/>
                    <a:pt x="0" y="4606"/>
                    <a:pt x="73" y="4679"/>
                  </a:cubicBezTo>
                  <a:cubicBezTo>
                    <a:pt x="534" y="4910"/>
                    <a:pt x="1042" y="5044"/>
                    <a:pt x="1525" y="5044"/>
                  </a:cubicBezTo>
                  <a:cubicBezTo>
                    <a:pt x="2370" y="5044"/>
                    <a:pt x="3136" y="4631"/>
                    <a:pt x="3424" y="3593"/>
                  </a:cubicBezTo>
                  <a:cubicBezTo>
                    <a:pt x="3786" y="2234"/>
                    <a:pt x="3152" y="695"/>
                    <a:pt x="1884" y="61"/>
                  </a:cubicBezTo>
                  <a:cubicBezTo>
                    <a:pt x="1841" y="17"/>
                    <a:pt x="1803" y="0"/>
                    <a:pt x="1771" y="0"/>
                  </a:cubicBezTo>
                  <a:close/>
                </a:path>
              </a:pathLst>
            </a:custGeom>
            <a:solidFill>
              <a:srgbClr val="E7B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5492507" y="1887870"/>
              <a:ext cx="2404332" cy="1552464"/>
            </a:xfrm>
            <a:custGeom>
              <a:avLst/>
              <a:gdLst/>
              <a:ahLst/>
              <a:cxnLst/>
              <a:rect l="l" t="t" r="r" b="b"/>
              <a:pathLst>
                <a:path w="133574" h="86248" extrusionOk="0">
                  <a:moveTo>
                    <a:pt x="74570" y="11804"/>
                  </a:moveTo>
                  <a:cubicBezTo>
                    <a:pt x="75232" y="11804"/>
                    <a:pt x="75987" y="12401"/>
                    <a:pt x="76431" y="12908"/>
                  </a:cubicBezTo>
                  <a:cubicBezTo>
                    <a:pt x="77065" y="13542"/>
                    <a:pt x="77518" y="14357"/>
                    <a:pt x="77880" y="15172"/>
                  </a:cubicBezTo>
                  <a:cubicBezTo>
                    <a:pt x="78062" y="15018"/>
                    <a:pt x="78289" y="14949"/>
                    <a:pt x="78546" y="14949"/>
                  </a:cubicBezTo>
                  <a:cubicBezTo>
                    <a:pt x="79953" y="14949"/>
                    <a:pt x="82248" y="17033"/>
                    <a:pt x="82861" y="18794"/>
                  </a:cubicBezTo>
                  <a:cubicBezTo>
                    <a:pt x="83103" y="18751"/>
                    <a:pt x="83344" y="18728"/>
                    <a:pt x="83583" y="18728"/>
                  </a:cubicBezTo>
                  <a:cubicBezTo>
                    <a:pt x="84330" y="18728"/>
                    <a:pt x="85051" y="18948"/>
                    <a:pt x="85668" y="19428"/>
                  </a:cubicBezTo>
                  <a:cubicBezTo>
                    <a:pt x="86664" y="20243"/>
                    <a:pt x="87208" y="21602"/>
                    <a:pt x="86936" y="22870"/>
                  </a:cubicBezTo>
                  <a:cubicBezTo>
                    <a:pt x="87119" y="22847"/>
                    <a:pt x="87301" y="22835"/>
                    <a:pt x="87483" y="22835"/>
                  </a:cubicBezTo>
                  <a:cubicBezTo>
                    <a:pt x="88741" y="22835"/>
                    <a:pt x="89948" y="23380"/>
                    <a:pt x="90739" y="24409"/>
                  </a:cubicBezTo>
                  <a:cubicBezTo>
                    <a:pt x="91011" y="24590"/>
                    <a:pt x="91192" y="24952"/>
                    <a:pt x="91373" y="25224"/>
                  </a:cubicBezTo>
                  <a:cubicBezTo>
                    <a:pt x="91464" y="25133"/>
                    <a:pt x="91645" y="25133"/>
                    <a:pt x="91826" y="25043"/>
                  </a:cubicBezTo>
                  <a:cubicBezTo>
                    <a:pt x="91986" y="25016"/>
                    <a:pt x="92145" y="25003"/>
                    <a:pt x="92300" y="25003"/>
                  </a:cubicBezTo>
                  <a:cubicBezTo>
                    <a:pt x="93201" y="25003"/>
                    <a:pt x="94016" y="25435"/>
                    <a:pt x="94633" y="26130"/>
                  </a:cubicBezTo>
                  <a:cubicBezTo>
                    <a:pt x="95086" y="26582"/>
                    <a:pt x="95267" y="27216"/>
                    <a:pt x="95267" y="27850"/>
                  </a:cubicBezTo>
                  <a:cubicBezTo>
                    <a:pt x="96127" y="27420"/>
                    <a:pt x="97044" y="27160"/>
                    <a:pt x="97972" y="27160"/>
                  </a:cubicBezTo>
                  <a:cubicBezTo>
                    <a:pt x="98217" y="27160"/>
                    <a:pt x="98463" y="27179"/>
                    <a:pt x="98708" y="27216"/>
                  </a:cubicBezTo>
                  <a:cubicBezTo>
                    <a:pt x="99795" y="27397"/>
                    <a:pt x="100791" y="28122"/>
                    <a:pt x="101244" y="29118"/>
                  </a:cubicBezTo>
                  <a:cubicBezTo>
                    <a:pt x="101529" y="28762"/>
                    <a:pt x="102038" y="28518"/>
                    <a:pt x="102550" y="28518"/>
                  </a:cubicBezTo>
                  <a:cubicBezTo>
                    <a:pt x="102690" y="28518"/>
                    <a:pt x="102829" y="28536"/>
                    <a:pt x="102965" y="28575"/>
                  </a:cubicBezTo>
                  <a:cubicBezTo>
                    <a:pt x="103961" y="28756"/>
                    <a:pt x="104685" y="29752"/>
                    <a:pt x="104504" y="30748"/>
                  </a:cubicBezTo>
                  <a:cubicBezTo>
                    <a:pt x="104983" y="30617"/>
                    <a:pt x="105483" y="30550"/>
                    <a:pt x="105978" y="30550"/>
                  </a:cubicBezTo>
                  <a:cubicBezTo>
                    <a:pt x="107545" y="30550"/>
                    <a:pt x="109069" y="31227"/>
                    <a:pt x="109756" y="32740"/>
                  </a:cubicBezTo>
                  <a:cubicBezTo>
                    <a:pt x="110028" y="33374"/>
                    <a:pt x="110028" y="34099"/>
                    <a:pt x="109847" y="34823"/>
                  </a:cubicBezTo>
                  <a:cubicBezTo>
                    <a:pt x="110232" y="34733"/>
                    <a:pt x="110622" y="34687"/>
                    <a:pt x="111011" y="34687"/>
                  </a:cubicBezTo>
                  <a:cubicBezTo>
                    <a:pt x="112179" y="34687"/>
                    <a:pt x="113333" y="35095"/>
                    <a:pt x="114284" y="35910"/>
                  </a:cubicBezTo>
                  <a:cubicBezTo>
                    <a:pt x="115009" y="36634"/>
                    <a:pt x="115280" y="37812"/>
                    <a:pt x="114737" y="38717"/>
                  </a:cubicBezTo>
                  <a:cubicBezTo>
                    <a:pt x="115027" y="38638"/>
                    <a:pt x="115326" y="38597"/>
                    <a:pt x="115620" y="38597"/>
                  </a:cubicBezTo>
                  <a:cubicBezTo>
                    <a:pt x="116336" y="38597"/>
                    <a:pt x="117031" y="38838"/>
                    <a:pt x="117544" y="39351"/>
                  </a:cubicBezTo>
                  <a:cubicBezTo>
                    <a:pt x="118290" y="38025"/>
                    <a:pt x="119566" y="37155"/>
                    <a:pt x="121026" y="37155"/>
                  </a:cubicBezTo>
                  <a:cubicBezTo>
                    <a:pt x="121162" y="37155"/>
                    <a:pt x="121300" y="37162"/>
                    <a:pt x="121438" y="37178"/>
                  </a:cubicBezTo>
                  <a:cubicBezTo>
                    <a:pt x="121710" y="37178"/>
                    <a:pt x="121982" y="37178"/>
                    <a:pt x="122163" y="37268"/>
                  </a:cubicBezTo>
                  <a:cubicBezTo>
                    <a:pt x="122570" y="36861"/>
                    <a:pt x="123114" y="36657"/>
                    <a:pt x="123657" y="36657"/>
                  </a:cubicBezTo>
                  <a:cubicBezTo>
                    <a:pt x="124200" y="36657"/>
                    <a:pt x="124744" y="36861"/>
                    <a:pt x="125151" y="37268"/>
                  </a:cubicBezTo>
                  <a:cubicBezTo>
                    <a:pt x="125242" y="37449"/>
                    <a:pt x="125332" y="37630"/>
                    <a:pt x="125423" y="37812"/>
                  </a:cubicBezTo>
                  <a:cubicBezTo>
                    <a:pt x="125865" y="37468"/>
                    <a:pt x="126386" y="37311"/>
                    <a:pt x="126915" y="37311"/>
                  </a:cubicBezTo>
                  <a:cubicBezTo>
                    <a:pt x="127363" y="37311"/>
                    <a:pt x="127815" y="37423"/>
                    <a:pt x="128230" y="37630"/>
                  </a:cubicBezTo>
                  <a:cubicBezTo>
                    <a:pt x="128502" y="37902"/>
                    <a:pt x="128683" y="38174"/>
                    <a:pt x="128773" y="38536"/>
                  </a:cubicBezTo>
                  <a:cubicBezTo>
                    <a:pt x="129679" y="38536"/>
                    <a:pt x="130494" y="38898"/>
                    <a:pt x="131037" y="39623"/>
                  </a:cubicBezTo>
                  <a:cubicBezTo>
                    <a:pt x="131490" y="40528"/>
                    <a:pt x="130585" y="41253"/>
                    <a:pt x="129770" y="41434"/>
                  </a:cubicBezTo>
                  <a:cubicBezTo>
                    <a:pt x="129637" y="41460"/>
                    <a:pt x="129504" y="41471"/>
                    <a:pt x="129372" y="41471"/>
                  </a:cubicBezTo>
                  <a:cubicBezTo>
                    <a:pt x="129052" y="41471"/>
                    <a:pt x="128731" y="41407"/>
                    <a:pt x="128411" y="41343"/>
                  </a:cubicBezTo>
                  <a:cubicBezTo>
                    <a:pt x="127958" y="42339"/>
                    <a:pt x="127143" y="42973"/>
                    <a:pt x="126057" y="43154"/>
                  </a:cubicBezTo>
                  <a:cubicBezTo>
                    <a:pt x="125936" y="43162"/>
                    <a:pt x="125815" y="43166"/>
                    <a:pt x="125695" y="43166"/>
                  </a:cubicBezTo>
                  <a:cubicBezTo>
                    <a:pt x="124369" y="43166"/>
                    <a:pt x="123068" y="42709"/>
                    <a:pt x="122072" y="41796"/>
                  </a:cubicBezTo>
                  <a:cubicBezTo>
                    <a:pt x="121801" y="42249"/>
                    <a:pt x="121438" y="42702"/>
                    <a:pt x="120986" y="42973"/>
                  </a:cubicBezTo>
                  <a:cubicBezTo>
                    <a:pt x="120362" y="43493"/>
                    <a:pt x="119619" y="43744"/>
                    <a:pt x="118877" y="43744"/>
                  </a:cubicBezTo>
                  <a:cubicBezTo>
                    <a:pt x="118325" y="43744"/>
                    <a:pt x="117774" y="43606"/>
                    <a:pt x="117273" y="43336"/>
                  </a:cubicBezTo>
                  <a:cubicBezTo>
                    <a:pt x="116639" y="43969"/>
                    <a:pt x="115914" y="44422"/>
                    <a:pt x="115190" y="44784"/>
                  </a:cubicBezTo>
                  <a:cubicBezTo>
                    <a:pt x="114310" y="45243"/>
                    <a:pt x="113350" y="45476"/>
                    <a:pt x="112398" y="45476"/>
                  </a:cubicBezTo>
                  <a:cubicBezTo>
                    <a:pt x="111095" y="45476"/>
                    <a:pt x="109807" y="45040"/>
                    <a:pt x="108760" y="44151"/>
                  </a:cubicBezTo>
                  <a:cubicBezTo>
                    <a:pt x="107130" y="42883"/>
                    <a:pt x="106225" y="40890"/>
                    <a:pt x="106225" y="38808"/>
                  </a:cubicBezTo>
                  <a:cubicBezTo>
                    <a:pt x="104866" y="38717"/>
                    <a:pt x="103508" y="38083"/>
                    <a:pt x="102512" y="37087"/>
                  </a:cubicBezTo>
                  <a:cubicBezTo>
                    <a:pt x="101878" y="36453"/>
                    <a:pt x="101425" y="35638"/>
                    <a:pt x="101063" y="34733"/>
                  </a:cubicBezTo>
                  <a:cubicBezTo>
                    <a:pt x="100200" y="35343"/>
                    <a:pt x="99124" y="35612"/>
                    <a:pt x="98015" y="35612"/>
                  </a:cubicBezTo>
                  <a:cubicBezTo>
                    <a:pt x="96329" y="35612"/>
                    <a:pt x="94567" y="34991"/>
                    <a:pt x="93366" y="34008"/>
                  </a:cubicBezTo>
                  <a:cubicBezTo>
                    <a:pt x="92279" y="33103"/>
                    <a:pt x="91554" y="31744"/>
                    <a:pt x="91554" y="30295"/>
                  </a:cubicBezTo>
                  <a:cubicBezTo>
                    <a:pt x="91190" y="30363"/>
                    <a:pt x="90808" y="30396"/>
                    <a:pt x="90421" y="30396"/>
                  </a:cubicBezTo>
                  <a:cubicBezTo>
                    <a:pt x="88212" y="30396"/>
                    <a:pt x="85863" y="29310"/>
                    <a:pt x="85940" y="27307"/>
                  </a:cubicBezTo>
                  <a:lnTo>
                    <a:pt x="85940" y="27307"/>
                  </a:lnTo>
                  <a:cubicBezTo>
                    <a:pt x="85747" y="27344"/>
                    <a:pt x="85561" y="27362"/>
                    <a:pt x="85382" y="27362"/>
                  </a:cubicBezTo>
                  <a:cubicBezTo>
                    <a:pt x="83377" y="27362"/>
                    <a:pt x="82286" y="25144"/>
                    <a:pt x="82951" y="23232"/>
                  </a:cubicBezTo>
                  <a:lnTo>
                    <a:pt x="82951" y="23232"/>
                  </a:lnTo>
                  <a:cubicBezTo>
                    <a:pt x="82883" y="23236"/>
                    <a:pt x="82814" y="23239"/>
                    <a:pt x="82747" y="23239"/>
                  </a:cubicBezTo>
                  <a:cubicBezTo>
                    <a:pt x="81476" y="23239"/>
                    <a:pt x="80393" y="22443"/>
                    <a:pt x="79963" y="21240"/>
                  </a:cubicBezTo>
                  <a:cubicBezTo>
                    <a:pt x="79782" y="20787"/>
                    <a:pt x="79872" y="20334"/>
                    <a:pt x="80054" y="19881"/>
                  </a:cubicBezTo>
                  <a:cubicBezTo>
                    <a:pt x="78514" y="19881"/>
                    <a:pt x="77427" y="18161"/>
                    <a:pt x="77337" y="16440"/>
                  </a:cubicBezTo>
                  <a:cubicBezTo>
                    <a:pt x="77031" y="16558"/>
                    <a:pt x="76712" y="16614"/>
                    <a:pt x="76397" y="16614"/>
                  </a:cubicBezTo>
                  <a:cubicBezTo>
                    <a:pt x="75502" y="16614"/>
                    <a:pt x="74636" y="16157"/>
                    <a:pt x="74167" y="15353"/>
                  </a:cubicBezTo>
                  <a:cubicBezTo>
                    <a:pt x="73624" y="14629"/>
                    <a:pt x="72990" y="13089"/>
                    <a:pt x="73805" y="12184"/>
                  </a:cubicBezTo>
                  <a:cubicBezTo>
                    <a:pt x="74022" y="11913"/>
                    <a:pt x="74287" y="11804"/>
                    <a:pt x="74570" y="11804"/>
                  </a:cubicBezTo>
                  <a:close/>
                  <a:moveTo>
                    <a:pt x="56591" y="24904"/>
                  </a:moveTo>
                  <a:cubicBezTo>
                    <a:pt x="57049" y="24904"/>
                    <a:pt x="57462" y="25101"/>
                    <a:pt x="57776" y="25586"/>
                  </a:cubicBezTo>
                  <a:cubicBezTo>
                    <a:pt x="59260" y="27593"/>
                    <a:pt x="56708" y="29852"/>
                    <a:pt x="54575" y="29852"/>
                  </a:cubicBezTo>
                  <a:cubicBezTo>
                    <a:pt x="54495" y="29852"/>
                    <a:pt x="54415" y="29849"/>
                    <a:pt x="54335" y="29842"/>
                  </a:cubicBezTo>
                  <a:lnTo>
                    <a:pt x="54335" y="29933"/>
                  </a:lnTo>
                  <a:cubicBezTo>
                    <a:pt x="53792" y="30929"/>
                    <a:pt x="52705" y="31744"/>
                    <a:pt x="51619" y="31925"/>
                  </a:cubicBezTo>
                  <a:cubicBezTo>
                    <a:pt x="53430" y="34099"/>
                    <a:pt x="51981" y="37721"/>
                    <a:pt x="49626" y="38717"/>
                  </a:cubicBezTo>
                  <a:cubicBezTo>
                    <a:pt x="50351" y="39170"/>
                    <a:pt x="50894" y="39985"/>
                    <a:pt x="50985" y="40800"/>
                  </a:cubicBezTo>
                  <a:cubicBezTo>
                    <a:pt x="51347" y="43245"/>
                    <a:pt x="48992" y="44875"/>
                    <a:pt x="46728" y="45056"/>
                  </a:cubicBezTo>
                  <a:lnTo>
                    <a:pt x="46819" y="45237"/>
                  </a:lnTo>
                  <a:cubicBezTo>
                    <a:pt x="47362" y="46143"/>
                    <a:pt x="46547" y="47501"/>
                    <a:pt x="45913" y="48045"/>
                  </a:cubicBezTo>
                  <a:cubicBezTo>
                    <a:pt x="45202" y="48519"/>
                    <a:pt x="44421" y="48786"/>
                    <a:pt x="43632" y="48786"/>
                  </a:cubicBezTo>
                  <a:cubicBezTo>
                    <a:pt x="43517" y="48786"/>
                    <a:pt x="43402" y="48780"/>
                    <a:pt x="43287" y="48769"/>
                  </a:cubicBezTo>
                  <a:lnTo>
                    <a:pt x="43287" y="48769"/>
                  </a:lnTo>
                  <a:cubicBezTo>
                    <a:pt x="43650" y="50671"/>
                    <a:pt x="43106" y="52663"/>
                    <a:pt x="41748" y="54021"/>
                  </a:cubicBezTo>
                  <a:cubicBezTo>
                    <a:pt x="40520" y="55173"/>
                    <a:pt x="38966" y="55804"/>
                    <a:pt x="37308" y="55804"/>
                  </a:cubicBezTo>
                  <a:cubicBezTo>
                    <a:pt x="37010" y="55804"/>
                    <a:pt x="36708" y="55783"/>
                    <a:pt x="36405" y="55742"/>
                  </a:cubicBezTo>
                  <a:cubicBezTo>
                    <a:pt x="36133" y="55742"/>
                    <a:pt x="35862" y="55651"/>
                    <a:pt x="35590" y="55561"/>
                  </a:cubicBezTo>
                  <a:lnTo>
                    <a:pt x="35590" y="55561"/>
                  </a:lnTo>
                  <a:cubicBezTo>
                    <a:pt x="35952" y="57010"/>
                    <a:pt x="35409" y="58459"/>
                    <a:pt x="34322" y="59455"/>
                  </a:cubicBezTo>
                  <a:cubicBezTo>
                    <a:pt x="33217" y="60235"/>
                    <a:pt x="31879" y="60642"/>
                    <a:pt x="30542" y="60642"/>
                  </a:cubicBezTo>
                  <a:cubicBezTo>
                    <a:pt x="30016" y="60642"/>
                    <a:pt x="29490" y="60579"/>
                    <a:pt x="28979" y="60451"/>
                  </a:cubicBezTo>
                  <a:lnTo>
                    <a:pt x="28979" y="60451"/>
                  </a:lnTo>
                  <a:cubicBezTo>
                    <a:pt x="29613" y="61628"/>
                    <a:pt x="29523" y="63077"/>
                    <a:pt x="28617" y="64073"/>
                  </a:cubicBezTo>
                  <a:cubicBezTo>
                    <a:pt x="27671" y="65155"/>
                    <a:pt x="25766" y="66034"/>
                    <a:pt x="24107" y="66034"/>
                  </a:cubicBezTo>
                  <a:cubicBezTo>
                    <a:pt x="23544" y="66034"/>
                    <a:pt x="23009" y="65933"/>
                    <a:pt x="22550" y="65703"/>
                  </a:cubicBezTo>
                  <a:cubicBezTo>
                    <a:pt x="22459" y="66609"/>
                    <a:pt x="22097" y="67514"/>
                    <a:pt x="21463" y="68148"/>
                  </a:cubicBezTo>
                  <a:cubicBezTo>
                    <a:pt x="20350" y="69327"/>
                    <a:pt x="18763" y="69985"/>
                    <a:pt x="17148" y="69985"/>
                  </a:cubicBezTo>
                  <a:cubicBezTo>
                    <a:pt x="16529" y="69985"/>
                    <a:pt x="15907" y="69888"/>
                    <a:pt x="15305" y="69688"/>
                  </a:cubicBezTo>
                  <a:lnTo>
                    <a:pt x="15305" y="69688"/>
                  </a:lnTo>
                  <a:cubicBezTo>
                    <a:pt x="15486" y="70865"/>
                    <a:pt x="15214" y="72042"/>
                    <a:pt x="14671" y="73129"/>
                  </a:cubicBezTo>
                  <a:cubicBezTo>
                    <a:pt x="14128" y="74216"/>
                    <a:pt x="13132" y="75031"/>
                    <a:pt x="11954" y="75393"/>
                  </a:cubicBezTo>
                  <a:cubicBezTo>
                    <a:pt x="11773" y="75755"/>
                    <a:pt x="11592" y="76208"/>
                    <a:pt x="11411" y="76570"/>
                  </a:cubicBezTo>
                  <a:cubicBezTo>
                    <a:pt x="10592" y="78060"/>
                    <a:pt x="9038" y="79610"/>
                    <a:pt x="7252" y="79610"/>
                  </a:cubicBezTo>
                  <a:cubicBezTo>
                    <a:pt x="6866" y="79610"/>
                    <a:pt x="6470" y="79538"/>
                    <a:pt x="6068" y="79377"/>
                  </a:cubicBezTo>
                  <a:cubicBezTo>
                    <a:pt x="3804" y="78562"/>
                    <a:pt x="3623" y="76117"/>
                    <a:pt x="3985" y="74125"/>
                  </a:cubicBezTo>
                  <a:cubicBezTo>
                    <a:pt x="4166" y="72857"/>
                    <a:pt x="4619" y="71589"/>
                    <a:pt x="5253" y="70503"/>
                  </a:cubicBezTo>
                  <a:cubicBezTo>
                    <a:pt x="5163" y="70231"/>
                    <a:pt x="5072" y="70050"/>
                    <a:pt x="4981" y="69869"/>
                  </a:cubicBezTo>
                  <a:cubicBezTo>
                    <a:pt x="4891" y="68963"/>
                    <a:pt x="5163" y="68058"/>
                    <a:pt x="5706" y="67424"/>
                  </a:cubicBezTo>
                  <a:cubicBezTo>
                    <a:pt x="6521" y="66428"/>
                    <a:pt x="7698" y="65794"/>
                    <a:pt x="8966" y="65794"/>
                  </a:cubicBezTo>
                  <a:cubicBezTo>
                    <a:pt x="8875" y="64345"/>
                    <a:pt x="9328" y="62987"/>
                    <a:pt x="10324" y="61990"/>
                  </a:cubicBezTo>
                  <a:cubicBezTo>
                    <a:pt x="11321" y="60813"/>
                    <a:pt x="12769" y="60089"/>
                    <a:pt x="14309" y="60089"/>
                  </a:cubicBezTo>
                  <a:cubicBezTo>
                    <a:pt x="14490" y="59183"/>
                    <a:pt x="14852" y="58368"/>
                    <a:pt x="15305" y="57644"/>
                  </a:cubicBezTo>
                  <a:cubicBezTo>
                    <a:pt x="16029" y="56557"/>
                    <a:pt x="17207" y="55923"/>
                    <a:pt x="18475" y="55832"/>
                  </a:cubicBezTo>
                  <a:cubicBezTo>
                    <a:pt x="19018" y="55832"/>
                    <a:pt x="19561" y="55923"/>
                    <a:pt x="20105" y="56195"/>
                  </a:cubicBezTo>
                  <a:cubicBezTo>
                    <a:pt x="20467" y="55017"/>
                    <a:pt x="21282" y="54112"/>
                    <a:pt x="22278" y="53569"/>
                  </a:cubicBezTo>
                  <a:cubicBezTo>
                    <a:pt x="22889" y="53239"/>
                    <a:pt x="23549" y="53081"/>
                    <a:pt x="24208" y="53081"/>
                  </a:cubicBezTo>
                  <a:cubicBezTo>
                    <a:pt x="24817" y="53081"/>
                    <a:pt x="25425" y="53217"/>
                    <a:pt x="25991" y="53478"/>
                  </a:cubicBezTo>
                  <a:cubicBezTo>
                    <a:pt x="26132" y="51282"/>
                    <a:pt x="29045" y="48753"/>
                    <a:pt x="31564" y="48753"/>
                  </a:cubicBezTo>
                  <a:cubicBezTo>
                    <a:pt x="32265" y="48753"/>
                    <a:pt x="32935" y="48949"/>
                    <a:pt x="33507" y="49403"/>
                  </a:cubicBezTo>
                  <a:cubicBezTo>
                    <a:pt x="33262" y="46792"/>
                    <a:pt x="36179" y="44990"/>
                    <a:pt x="38746" y="44990"/>
                  </a:cubicBezTo>
                  <a:cubicBezTo>
                    <a:pt x="39028" y="44990"/>
                    <a:pt x="39306" y="45011"/>
                    <a:pt x="39574" y="45056"/>
                  </a:cubicBezTo>
                  <a:cubicBezTo>
                    <a:pt x="39484" y="44694"/>
                    <a:pt x="39484" y="44422"/>
                    <a:pt x="39574" y="44151"/>
                  </a:cubicBezTo>
                  <a:cubicBezTo>
                    <a:pt x="39756" y="42792"/>
                    <a:pt x="40661" y="41524"/>
                    <a:pt x="42019" y="40981"/>
                  </a:cubicBezTo>
                  <a:cubicBezTo>
                    <a:pt x="41929" y="40800"/>
                    <a:pt x="41838" y="40619"/>
                    <a:pt x="41838" y="40438"/>
                  </a:cubicBezTo>
                  <a:cubicBezTo>
                    <a:pt x="41929" y="38808"/>
                    <a:pt x="42925" y="37268"/>
                    <a:pt x="44465" y="36634"/>
                  </a:cubicBezTo>
                  <a:cubicBezTo>
                    <a:pt x="44283" y="36363"/>
                    <a:pt x="44283" y="36000"/>
                    <a:pt x="44283" y="35638"/>
                  </a:cubicBezTo>
                  <a:cubicBezTo>
                    <a:pt x="44465" y="33465"/>
                    <a:pt x="46095" y="31744"/>
                    <a:pt x="48268" y="31382"/>
                  </a:cubicBezTo>
                  <a:cubicBezTo>
                    <a:pt x="48592" y="29358"/>
                    <a:pt x="50797" y="27117"/>
                    <a:pt x="52555" y="27117"/>
                  </a:cubicBezTo>
                  <a:cubicBezTo>
                    <a:pt x="52763" y="27117"/>
                    <a:pt x="52966" y="27149"/>
                    <a:pt x="53158" y="27216"/>
                  </a:cubicBezTo>
                  <a:lnTo>
                    <a:pt x="53249" y="27126"/>
                  </a:lnTo>
                  <a:cubicBezTo>
                    <a:pt x="53092" y="26969"/>
                    <a:pt x="53206" y="26746"/>
                    <a:pt x="53415" y="26746"/>
                  </a:cubicBezTo>
                  <a:cubicBezTo>
                    <a:pt x="53448" y="26746"/>
                    <a:pt x="53483" y="26751"/>
                    <a:pt x="53520" y="26764"/>
                  </a:cubicBezTo>
                  <a:cubicBezTo>
                    <a:pt x="54388" y="25834"/>
                    <a:pt x="55596" y="24904"/>
                    <a:pt x="56591" y="24904"/>
                  </a:cubicBezTo>
                  <a:close/>
                  <a:moveTo>
                    <a:pt x="85418" y="0"/>
                  </a:moveTo>
                  <a:cubicBezTo>
                    <a:pt x="84264" y="0"/>
                    <a:pt x="83090" y="192"/>
                    <a:pt x="81955" y="502"/>
                  </a:cubicBezTo>
                  <a:cubicBezTo>
                    <a:pt x="80597" y="864"/>
                    <a:pt x="79329" y="1407"/>
                    <a:pt x="78152" y="2132"/>
                  </a:cubicBezTo>
                  <a:cubicBezTo>
                    <a:pt x="77790" y="2313"/>
                    <a:pt x="77518" y="2404"/>
                    <a:pt x="77156" y="2585"/>
                  </a:cubicBezTo>
                  <a:cubicBezTo>
                    <a:pt x="75616" y="3581"/>
                    <a:pt x="74892" y="5392"/>
                    <a:pt x="73805" y="6841"/>
                  </a:cubicBezTo>
                  <a:cubicBezTo>
                    <a:pt x="73173" y="7709"/>
                    <a:pt x="72198" y="8234"/>
                    <a:pt x="71178" y="8234"/>
                  </a:cubicBezTo>
                  <a:cubicBezTo>
                    <a:pt x="71028" y="8234"/>
                    <a:pt x="70877" y="8222"/>
                    <a:pt x="70726" y="8199"/>
                  </a:cubicBezTo>
                  <a:cubicBezTo>
                    <a:pt x="69821" y="8109"/>
                    <a:pt x="69187" y="7294"/>
                    <a:pt x="68372" y="7113"/>
                  </a:cubicBezTo>
                  <a:cubicBezTo>
                    <a:pt x="68115" y="7048"/>
                    <a:pt x="67847" y="7018"/>
                    <a:pt x="67576" y="7018"/>
                  </a:cubicBezTo>
                  <a:cubicBezTo>
                    <a:pt x="67081" y="7018"/>
                    <a:pt x="66576" y="7118"/>
                    <a:pt x="66108" y="7294"/>
                  </a:cubicBezTo>
                  <a:cubicBezTo>
                    <a:pt x="65733" y="7387"/>
                    <a:pt x="65347" y="7438"/>
                    <a:pt x="64961" y="7438"/>
                  </a:cubicBezTo>
                  <a:cubicBezTo>
                    <a:pt x="64230" y="7438"/>
                    <a:pt x="63500" y="7256"/>
                    <a:pt x="62848" y="6841"/>
                  </a:cubicBezTo>
                  <a:cubicBezTo>
                    <a:pt x="59678" y="5301"/>
                    <a:pt x="57052" y="2313"/>
                    <a:pt x="53249" y="2313"/>
                  </a:cubicBezTo>
                  <a:cubicBezTo>
                    <a:pt x="53145" y="2306"/>
                    <a:pt x="53041" y="2303"/>
                    <a:pt x="52938" y="2303"/>
                  </a:cubicBezTo>
                  <a:cubicBezTo>
                    <a:pt x="51606" y="2303"/>
                    <a:pt x="50370" y="2844"/>
                    <a:pt x="49445" y="3852"/>
                  </a:cubicBezTo>
                  <a:cubicBezTo>
                    <a:pt x="49355" y="3943"/>
                    <a:pt x="49174" y="4124"/>
                    <a:pt x="49083" y="4305"/>
                  </a:cubicBezTo>
                  <a:cubicBezTo>
                    <a:pt x="48705" y="4154"/>
                    <a:pt x="48311" y="4082"/>
                    <a:pt x="47921" y="4082"/>
                  </a:cubicBezTo>
                  <a:cubicBezTo>
                    <a:pt x="47377" y="4082"/>
                    <a:pt x="46841" y="4223"/>
                    <a:pt x="46366" y="4486"/>
                  </a:cubicBezTo>
                  <a:cubicBezTo>
                    <a:pt x="46004" y="4758"/>
                    <a:pt x="45732" y="5030"/>
                    <a:pt x="45461" y="5392"/>
                  </a:cubicBezTo>
                  <a:cubicBezTo>
                    <a:pt x="44325" y="4781"/>
                    <a:pt x="43064" y="4485"/>
                    <a:pt x="41788" y="4485"/>
                  </a:cubicBezTo>
                  <a:cubicBezTo>
                    <a:pt x="40417" y="4485"/>
                    <a:pt x="39029" y="4826"/>
                    <a:pt x="37763" y="5483"/>
                  </a:cubicBezTo>
                  <a:cubicBezTo>
                    <a:pt x="34413" y="7294"/>
                    <a:pt x="33417" y="11188"/>
                    <a:pt x="34232" y="14538"/>
                  </a:cubicBezTo>
                  <a:cubicBezTo>
                    <a:pt x="31515" y="15082"/>
                    <a:pt x="29613" y="17527"/>
                    <a:pt x="29704" y="20334"/>
                  </a:cubicBezTo>
                  <a:cubicBezTo>
                    <a:pt x="29557" y="20323"/>
                    <a:pt x="29408" y="20317"/>
                    <a:pt x="29258" y="20317"/>
                  </a:cubicBezTo>
                  <a:cubicBezTo>
                    <a:pt x="28212" y="20317"/>
                    <a:pt x="27123" y="20594"/>
                    <a:pt x="26172" y="21149"/>
                  </a:cubicBezTo>
                  <a:cubicBezTo>
                    <a:pt x="24180" y="22417"/>
                    <a:pt x="23184" y="24862"/>
                    <a:pt x="23636" y="27216"/>
                  </a:cubicBezTo>
                  <a:cubicBezTo>
                    <a:pt x="23319" y="27171"/>
                    <a:pt x="23025" y="27148"/>
                    <a:pt x="22742" y="27148"/>
                  </a:cubicBezTo>
                  <a:cubicBezTo>
                    <a:pt x="22459" y="27148"/>
                    <a:pt x="22187" y="27171"/>
                    <a:pt x="21916" y="27216"/>
                  </a:cubicBezTo>
                  <a:cubicBezTo>
                    <a:pt x="18656" y="27488"/>
                    <a:pt x="16029" y="29842"/>
                    <a:pt x="15124" y="32921"/>
                  </a:cubicBezTo>
                  <a:cubicBezTo>
                    <a:pt x="14762" y="34551"/>
                    <a:pt x="14762" y="36181"/>
                    <a:pt x="15124" y="37721"/>
                  </a:cubicBezTo>
                  <a:cubicBezTo>
                    <a:pt x="14309" y="37902"/>
                    <a:pt x="13494" y="38264"/>
                    <a:pt x="12769" y="38627"/>
                  </a:cubicBezTo>
                  <a:cubicBezTo>
                    <a:pt x="9962" y="40438"/>
                    <a:pt x="8060" y="43336"/>
                    <a:pt x="7608" y="46596"/>
                  </a:cubicBezTo>
                  <a:cubicBezTo>
                    <a:pt x="7427" y="48226"/>
                    <a:pt x="7698" y="49946"/>
                    <a:pt x="8332" y="51395"/>
                  </a:cubicBezTo>
                  <a:cubicBezTo>
                    <a:pt x="8423" y="51667"/>
                    <a:pt x="8604" y="52029"/>
                    <a:pt x="8785" y="52301"/>
                  </a:cubicBezTo>
                  <a:cubicBezTo>
                    <a:pt x="6974" y="53116"/>
                    <a:pt x="5434" y="54384"/>
                    <a:pt x="4257" y="55923"/>
                  </a:cubicBezTo>
                  <a:cubicBezTo>
                    <a:pt x="2989" y="57553"/>
                    <a:pt x="2355" y="59545"/>
                    <a:pt x="2446" y="61538"/>
                  </a:cubicBezTo>
                  <a:cubicBezTo>
                    <a:pt x="2446" y="61990"/>
                    <a:pt x="2446" y="62443"/>
                    <a:pt x="2536" y="62987"/>
                  </a:cubicBezTo>
                  <a:cubicBezTo>
                    <a:pt x="1088" y="64345"/>
                    <a:pt x="363" y="66337"/>
                    <a:pt x="725" y="68329"/>
                  </a:cubicBezTo>
                  <a:cubicBezTo>
                    <a:pt x="906" y="69597"/>
                    <a:pt x="1359" y="70774"/>
                    <a:pt x="2084" y="71680"/>
                  </a:cubicBezTo>
                  <a:cubicBezTo>
                    <a:pt x="1540" y="72495"/>
                    <a:pt x="1269" y="73310"/>
                    <a:pt x="1178" y="74216"/>
                  </a:cubicBezTo>
                  <a:cubicBezTo>
                    <a:pt x="1178" y="75031"/>
                    <a:pt x="1359" y="75846"/>
                    <a:pt x="1721" y="76480"/>
                  </a:cubicBezTo>
                  <a:cubicBezTo>
                    <a:pt x="1359" y="77023"/>
                    <a:pt x="997" y="77657"/>
                    <a:pt x="816" y="78291"/>
                  </a:cubicBezTo>
                  <a:cubicBezTo>
                    <a:pt x="1" y="80464"/>
                    <a:pt x="454" y="82909"/>
                    <a:pt x="1993" y="84539"/>
                  </a:cubicBezTo>
                  <a:cubicBezTo>
                    <a:pt x="2781" y="85655"/>
                    <a:pt x="4045" y="86248"/>
                    <a:pt x="5370" y="86248"/>
                  </a:cubicBezTo>
                  <a:cubicBezTo>
                    <a:pt x="5873" y="86248"/>
                    <a:pt x="6385" y="86162"/>
                    <a:pt x="6883" y="85988"/>
                  </a:cubicBezTo>
                  <a:cubicBezTo>
                    <a:pt x="7970" y="85445"/>
                    <a:pt x="8785" y="84358"/>
                    <a:pt x="8875" y="83090"/>
                  </a:cubicBezTo>
                  <a:cubicBezTo>
                    <a:pt x="9328" y="83000"/>
                    <a:pt x="9781" y="82819"/>
                    <a:pt x="10143" y="82547"/>
                  </a:cubicBezTo>
                  <a:cubicBezTo>
                    <a:pt x="10234" y="82456"/>
                    <a:pt x="10415" y="82366"/>
                    <a:pt x="10505" y="82185"/>
                  </a:cubicBezTo>
                  <a:cubicBezTo>
                    <a:pt x="10791" y="82242"/>
                    <a:pt x="11077" y="82270"/>
                    <a:pt x="11359" y="82270"/>
                  </a:cubicBezTo>
                  <a:cubicBezTo>
                    <a:pt x="12865" y="82270"/>
                    <a:pt x="14271" y="81475"/>
                    <a:pt x="15033" y="80102"/>
                  </a:cubicBezTo>
                  <a:cubicBezTo>
                    <a:pt x="15758" y="78925"/>
                    <a:pt x="16301" y="77657"/>
                    <a:pt x="16573" y="76389"/>
                  </a:cubicBezTo>
                  <a:cubicBezTo>
                    <a:pt x="17494" y="76850"/>
                    <a:pt x="18499" y="77095"/>
                    <a:pt x="19487" y="77095"/>
                  </a:cubicBezTo>
                  <a:cubicBezTo>
                    <a:pt x="21220" y="77095"/>
                    <a:pt x="22903" y="76341"/>
                    <a:pt x="23999" y="74668"/>
                  </a:cubicBezTo>
                  <a:cubicBezTo>
                    <a:pt x="24542" y="73672"/>
                    <a:pt x="24995" y="72586"/>
                    <a:pt x="25085" y="71408"/>
                  </a:cubicBezTo>
                  <a:cubicBezTo>
                    <a:pt x="27530" y="71318"/>
                    <a:pt x="29885" y="70050"/>
                    <a:pt x="31334" y="68058"/>
                  </a:cubicBezTo>
                  <a:cubicBezTo>
                    <a:pt x="31605" y="67695"/>
                    <a:pt x="31786" y="67243"/>
                    <a:pt x="32058" y="66880"/>
                  </a:cubicBezTo>
                  <a:cubicBezTo>
                    <a:pt x="34503" y="66609"/>
                    <a:pt x="36767" y="65250"/>
                    <a:pt x="38126" y="63168"/>
                  </a:cubicBezTo>
                  <a:cubicBezTo>
                    <a:pt x="38307" y="62896"/>
                    <a:pt x="38488" y="62624"/>
                    <a:pt x="38578" y="62353"/>
                  </a:cubicBezTo>
                  <a:cubicBezTo>
                    <a:pt x="38869" y="62383"/>
                    <a:pt x="39160" y="62398"/>
                    <a:pt x="39450" y="62398"/>
                  </a:cubicBezTo>
                  <a:cubicBezTo>
                    <a:pt x="40873" y="62398"/>
                    <a:pt x="42264" y="62034"/>
                    <a:pt x="43468" y="61356"/>
                  </a:cubicBezTo>
                  <a:cubicBezTo>
                    <a:pt x="46366" y="59726"/>
                    <a:pt x="47453" y="56829"/>
                    <a:pt x="47362" y="53750"/>
                  </a:cubicBezTo>
                  <a:cubicBezTo>
                    <a:pt x="47815" y="53387"/>
                    <a:pt x="48177" y="53025"/>
                    <a:pt x="48540" y="52572"/>
                  </a:cubicBezTo>
                  <a:cubicBezTo>
                    <a:pt x="49536" y="51305"/>
                    <a:pt x="49989" y="49675"/>
                    <a:pt x="49626" y="48135"/>
                  </a:cubicBezTo>
                  <a:cubicBezTo>
                    <a:pt x="50985" y="47773"/>
                    <a:pt x="52071" y="46958"/>
                    <a:pt x="53067" y="45962"/>
                  </a:cubicBezTo>
                  <a:cubicBezTo>
                    <a:pt x="54607" y="44151"/>
                    <a:pt x="54788" y="41434"/>
                    <a:pt x="53430" y="39351"/>
                  </a:cubicBezTo>
                  <a:cubicBezTo>
                    <a:pt x="55965" y="38808"/>
                    <a:pt x="57776" y="36363"/>
                    <a:pt x="57414" y="33736"/>
                  </a:cubicBezTo>
                  <a:cubicBezTo>
                    <a:pt x="58954" y="32921"/>
                    <a:pt x="60131" y="31654"/>
                    <a:pt x="60855" y="30024"/>
                  </a:cubicBezTo>
                  <a:cubicBezTo>
                    <a:pt x="61580" y="28394"/>
                    <a:pt x="61399" y="26401"/>
                    <a:pt x="60403" y="24862"/>
                  </a:cubicBezTo>
                  <a:cubicBezTo>
                    <a:pt x="60222" y="24409"/>
                    <a:pt x="59859" y="24047"/>
                    <a:pt x="59588" y="23685"/>
                  </a:cubicBezTo>
                  <a:cubicBezTo>
                    <a:pt x="60765" y="22688"/>
                    <a:pt x="61580" y="21240"/>
                    <a:pt x="61580" y="19609"/>
                  </a:cubicBezTo>
                  <a:cubicBezTo>
                    <a:pt x="61670" y="18251"/>
                    <a:pt x="61218" y="16983"/>
                    <a:pt x="60222" y="15897"/>
                  </a:cubicBezTo>
                  <a:cubicBezTo>
                    <a:pt x="60765" y="15444"/>
                    <a:pt x="61127" y="14810"/>
                    <a:pt x="61308" y="14085"/>
                  </a:cubicBezTo>
                  <a:cubicBezTo>
                    <a:pt x="61399" y="12999"/>
                    <a:pt x="61037" y="12003"/>
                    <a:pt x="60312" y="11188"/>
                  </a:cubicBezTo>
                  <a:lnTo>
                    <a:pt x="60312" y="11188"/>
                  </a:lnTo>
                  <a:cubicBezTo>
                    <a:pt x="61326" y="11767"/>
                    <a:pt x="62456" y="12057"/>
                    <a:pt x="63610" y="12057"/>
                  </a:cubicBezTo>
                  <a:cubicBezTo>
                    <a:pt x="63898" y="12057"/>
                    <a:pt x="64188" y="12039"/>
                    <a:pt x="64478" y="12003"/>
                  </a:cubicBezTo>
                  <a:cubicBezTo>
                    <a:pt x="65293" y="11912"/>
                    <a:pt x="66017" y="11459"/>
                    <a:pt x="66651" y="10916"/>
                  </a:cubicBezTo>
                  <a:cubicBezTo>
                    <a:pt x="66651" y="11550"/>
                    <a:pt x="66742" y="12184"/>
                    <a:pt x="66923" y="12818"/>
                  </a:cubicBezTo>
                  <a:cubicBezTo>
                    <a:pt x="67466" y="14357"/>
                    <a:pt x="68462" y="15534"/>
                    <a:pt x="69911" y="16259"/>
                  </a:cubicBezTo>
                  <a:cubicBezTo>
                    <a:pt x="70381" y="16455"/>
                    <a:pt x="70884" y="16549"/>
                    <a:pt x="71393" y="16549"/>
                  </a:cubicBezTo>
                  <a:cubicBezTo>
                    <a:pt x="72060" y="16549"/>
                    <a:pt x="72735" y="16386"/>
                    <a:pt x="73352" y="16078"/>
                  </a:cubicBezTo>
                  <a:cubicBezTo>
                    <a:pt x="73715" y="16893"/>
                    <a:pt x="74258" y="17527"/>
                    <a:pt x="75073" y="17889"/>
                  </a:cubicBezTo>
                  <a:cubicBezTo>
                    <a:pt x="73624" y="20062"/>
                    <a:pt x="73624" y="22960"/>
                    <a:pt x="75073" y="25133"/>
                  </a:cubicBezTo>
                  <a:cubicBezTo>
                    <a:pt x="76097" y="26816"/>
                    <a:pt x="77890" y="27849"/>
                    <a:pt x="79831" y="27849"/>
                  </a:cubicBezTo>
                  <a:cubicBezTo>
                    <a:pt x="80292" y="27849"/>
                    <a:pt x="80761" y="27791"/>
                    <a:pt x="81231" y="27669"/>
                  </a:cubicBezTo>
                  <a:lnTo>
                    <a:pt x="81231" y="27669"/>
                  </a:lnTo>
                  <a:cubicBezTo>
                    <a:pt x="80959" y="29390"/>
                    <a:pt x="81684" y="31020"/>
                    <a:pt x="83042" y="31925"/>
                  </a:cubicBezTo>
                  <a:cubicBezTo>
                    <a:pt x="83533" y="32269"/>
                    <a:pt x="84103" y="32426"/>
                    <a:pt x="84682" y="32426"/>
                  </a:cubicBezTo>
                  <a:cubicBezTo>
                    <a:pt x="85170" y="32426"/>
                    <a:pt x="85665" y="32314"/>
                    <a:pt x="86121" y="32106"/>
                  </a:cubicBezTo>
                  <a:cubicBezTo>
                    <a:pt x="86211" y="32740"/>
                    <a:pt x="86755" y="33284"/>
                    <a:pt x="87298" y="33555"/>
                  </a:cubicBezTo>
                  <a:cubicBezTo>
                    <a:pt x="87490" y="33619"/>
                    <a:pt x="87728" y="33683"/>
                    <a:pt x="87946" y="33683"/>
                  </a:cubicBezTo>
                  <a:cubicBezTo>
                    <a:pt x="88037" y="33683"/>
                    <a:pt x="88124" y="33672"/>
                    <a:pt x="88204" y="33646"/>
                  </a:cubicBezTo>
                  <a:lnTo>
                    <a:pt x="88204" y="33646"/>
                  </a:lnTo>
                  <a:cubicBezTo>
                    <a:pt x="87932" y="34914"/>
                    <a:pt x="88023" y="36181"/>
                    <a:pt x="88566" y="37359"/>
                  </a:cubicBezTo>
                  <a:cubicBezTo>
                    <a:pt x="89562" y="39623"/>
                    <a:pt x="92279" y="41072"/>
                    <a:pt x="94543" y="41524"/>
                  </a:cubicBezTo>
                  <a:cubicBezTo>
                    <a:pt x="94949" y="41613"/>
                    <a:pt x="95356" y="41656"/>
                    <a:pt x="95757" y="41656"/>
                  </a:cubicBezTo>
                  <a:cubicBezTo>
                    <a:pt x="97408" y="41656"/>
                    <a:pt x="98956" y="40917"/>
                    <a:pt x="99976" y="39532"/>
                  </a:cubicBezTo>
                  <a:cubicBezTo>
                    <a:pt x="100067" y="40709"/>
                    <a:pt x="100701" y="41705"/>
                    <a:pt x="101697" y="42158"/>
                  </a:cubicBezTo>
                  <a:cubicBezTo>
                    <a:pt x="102036" y="42362"/>
                    <a:pt x="102376" y="42464"/>
                    <a:pt x="102716" y="42464"/>
                  </a:cubicBezTo>
                  <a:cubicBezTo>
                    <a:pt x="102829" y="42464"/>
                    <a:pt x="102942" y="42453"/>
                    <a:pt x="103055" y="42430"/>
                  </a:cubicBezTo>
                  <a:cubicBezTo>
                    <a:pt x="103417" y="45690"/>
                    <a:pt x="105591" y="48407"/>
                    <a:pt x="108670" y="49493"/>
                  </a:cubicBezTo>
                  <a:cubicBezTo>
                    <a:pt x="109219" y="49686"/>
                    <a:pt x="109784" y="49778"/>
                    <a:pt x="110347" y="49778"/>
                  </a:cubicBezTo>
                  <a:cubicBezTo>
                    <a:pt x="111639" y="49778"/>
                    <a:pt x="112912" y="49290"/>
                    <a:pt x="113922" y="48407"/>
                  </a:cubicBezTo>
                  <a:cubicBezTo>
                    <a:pt x="114367" y="48915"/>
                    <a:pt x="115034" y="49200"/>
                    <a:pt x="115706" y="49200"/>
                  </a:cubicBezTo>
                  <a:cubicBezTo>
                    <a:pt x="115992" y="49200"/>
                    <a:pt x="116278" y="49149"/>
                    <a:pt x="116548" y="49041"/>
                  </a:cubicBezTo>
                  <a:cubicBezTo>
                    <a:pt x="117001" y="48860"/>
                    <a:pt x="117363" y="48497"/>
                    <a:pt x="117635" y="48045"/>
                  </a:cubicBezTo>
                  <a:cubicBezTo>
                    <a:pt x="118734" y="48850"/>
                    <a:pt x="120026" y="49241"/>
                    <a:pt x="121318" y="49241"/>
                  </a:cubicBezTo>
                  <a:cubicBezTo>
                    <a:pt x="123221" y="49241"/>
                    <a:pt x="125125" y="48394"/>
                    <a:pt x="126419" y="46777"/>
                  </a:cubicBezTo>
                  <a:cubicBezTo>
                    <a:pt x="126962" y="46052"/>
                    <a:pt x="127325" y="45147"/>
                    <a:pt x="127506" y="44151"/>
                  </a:cubicBezTo>
                  <a:lnTo>
                    <a:pt x="127868" y="44422"/>
                  </a:lnTo>
                  <a:cubicBezTo>
                    <a:pt x="128539" y="44784"/>
                    <a:pt x="129505" y="45057"/>
                    <a:pt x="130447" y="45057"/>
                  </a:cubicBezTo>
                  <a:cubicBezTo>
                    <a:pt x="131156" y="45057"/>
                    <a:pt x="131851" y="44902"/>
                    <a:pt x="132396" y="44513"/>
                  </a:cubicBezTo>
                  <a:cubicBezTo>
                    <a:pt x="133573" y="43698"/>
                    <a:pt x="133573" y="41796"/>
                    <a:pt x="133120" y="40438"/>
                  </a:cubicBezTo>
                  <a:cubicBezTo>
                    <a:pt x="132667" y="38989"/>
                    <a:pt x="131400" y="37993"/>
                    <a:pt x="129951" y="37812"/>
                  </a:cubicBezTo>
                  <a:cubicBezTo>
                    <a:pt x="130041" y="37178"/>
                    <a:pt x="129951" y="36544"/>
                    <a:pt x="129860" y="36000"/>
                  </a:cubicBezTo>
                  <a:cubicBezTo>
                    <a:pt x="129588" y="34914"/>
                    <a:pt x="128773" y="34099"/>
                    <a:pt x="127687" y="33736"/>
                  </a:cubicBezTo>
                  <a:cubicBezTo>
                    <a:pt x="127687" y="31563"/>
                    <a:pt x="126872" y="29571"/>
                    <a:pt x="125423" y="27941"/>
                  </a:cubicBezTo>
                  <a:cubicBezTo>
                    <a:pt x="124064" y="26492"/>
                    <a:pt x="121619" y="26039"/>
                    <a:pt x="119718" y="26039"/>
                  </a:cubicBezTo>
                  <a:cubicBezTo>
                    <a:pt x="119423" y="26062"/>
                    <a:pt x="119135" y="26073"/>
                    <a:pt x="118849" y="26073"/>
                  </a:cubicBezTo>
                  <a:cubicBezTo>
                    <a:pt x="117991" y="26073"/>
                    <a:pt x="117159" y="25971"/>
                    <a:pt x="116277" y="25767"/>
                  </a:cubicBezTo>
                  <a:cubicBezTo>
                    <a:pt x="114918" y="25224"/>
                    <a:pt x="113922" y="24047"/>
                    <a:pt x="113560" y="22598"/>
                  </a:cubicBezTo>
                  <a:cubicBezTo>
                    <a:pt x="112926" y="20515"/>
                    <a:pt x="113107" y="18432"/>
                    <a:pt x="112111" y="16440"/>
                  </a:cubicBezTo>
                  <a:cubicBezTo>
                    <a:pt x="111205" y="14719"/>
                    <a:pt x="109666" y="13361"/>
                    <a:pt x="107764" y="12727"/>
                  </a:cubicBezTo>
                  <a:cubicBezTo>
                    <a:pt x="106745" y="12339"/>
                    <a:pt x="105674" y="12159"/>
                    <a:pt x="104606" y="12159"/>
                  </a:cubicBezTo>
                  <a:cubicBezTo>
                    <a:pt x="103682" y="12159"/>
                    <a:pt x="102761" y="12294"/>
                    <a:pt x="101878" y="12546"/>
                  </a:cubicBezTo>
                  <a:cubicBezTo>
                    <a:pt x="101516" y="12637"/>
                    <a:pt x="101153" y="12818"/>
                    <a:pt x="100882" y="12999"/>
                  </a:cubicBezTo>
                  <a:cubicBezTo>
                    <a:pt x="99795" y="13542"/>
                    <a:pt x="98618" y="13904"/>
                    <a:pt x="97441" y="14085"/>
                  </a:cubicBezTo>
                  <a:cubicBezTo>
                    <a:pt x="97219" y="14126"/>
                    <a:pt x="97010" y="14146"/>
                    <a:pt x="96813" y="14146"/>
                  </a:cubicBezTo>
                  <a:cubicBezTo>
                    <a:pt x="94837" y="14146"/>
                    <a:pt x="94065" y="12184"/>
                    <a:pt x="93818" y="10373"/>
                  </a:cubicBezTo>
                  <a:cubicBezTo>
                    <a:pt x="93547" y="7294"/>
                    <a:pt x="93003" y="4034"/>
                    <a:pt x="90649" y="1860"/>
                  </a:cubicBezTo>
                  <a:cubicBezTo>
                    <a:pt x="89132" y="512"/>
                    <a:pt x="87302" y="0"/>
                    <a:pt x="85418" y="0"/>
                  </a:cubicBezTo>
                  <a:close/>
                </a:path>
              </a:pathLst>
            </a:custGeom>
            <a:solidFill>
              <a:srgbClr val="FFE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5490887" y="1887870"/>
              <a:ext cx="2405952" cy="1554804"/>
            </a:xfrm>
            <a:custGeom>
              <a:avLst/>
              <a:gdLst/>
              <a:ahLst/>
              <a:cxnLst/>
              <a:rect l="l" t="t" r="r" b="b"/>
              <a:pathLst>
                <a:path w="133664" h="86378" extrusionOk="0">
                  <a:moveTo>
                    <a:pt x="85508" y="0"/>
                  </a:moveTo>
                  <a:cubicBezTo>
                    <a:pt x="84354" y="0"/>
                    <a:pt x="83180" y="192"/>
                    <a:pt x="82045" y="502"/>
                  </a:cubicBezTo>
                  <a:cubicBezTo>
                    <a:pt x="80687" y="864"/>
                    <a:pt x="79419" y="1407"/>
                    <a:pt x="78242" y="2132"/>
                  </a:cubicBezTo>
                  <a:cubicBezTo>
                    <a:pt x="77880" y="2313"/>
                    <a:pt x="77608" y="2404"/>
                    <a:pt x="77246" y="2585"/>
                  </a:cubicBezTo>
                  <a:cubicBezTo>
                    <a:pt x="75706" y="3581"/>
                    <a:pt x="74982" y="5392"/>
                    <a:pt x="73895" y="6841"/>
                  </a:cubicBezTo>
                  <a:cubicBezTo>
                    <a:pt x="73263" y="7709"/>
                    <a:pt x="72288" y="8234"/>
                    <a:pt x="71268" y="8234"/>
                  </a:cubicBezTo>
                  <a:cubicBezTo>
                    <a:pt x="71118" y="8234"/>
                    <a:pt x="70967" y="8222"/>
                    <a:pt x="70816" y="8199"/>
                  </a:cubicBezTo>
                  <a:cubicBezTo>
                    <a:pt x="69911" y="8109"/>
                    <a:pt x="69277" y="7294"/>
                    <a:pt x="68462" y="7113"/>
                  </a:cubicBezTo>
                  <a:cubicBezTo>
                    <a:pt x="68205" y="7048"/>
                    <a:pt x="67937" y="7018"/>
                    <a:pt x="67666" y="7018"/>
                  </a:cubicBezTo>
                  <a:cubicBezTo>
                    <a:pt x="67171" y="7018"/>
                    <a:pt x="66666" y="7118"/>
                    <a:pt x="66198" y="7294"/>
                  </a:cubicBezTo>
                  <a:cubicBezTo>
                    <a:pt x="65823" y="7387"/>
                    <a:pt x="65437" y="7438"/>
                    <a:pt x="65051" y="7438"/>
                  </a:cubicBezTo>
                  <a:cubicBezTo>
                    <a:pt x="64320" y="7438"/>
                    <a:pt x="63590" y="7256"/>
                    <a:pt x="62938" y="6841"/>
                  </a:cubicBezTo>
                  <a:cubicBezTo>
                    <a:pt x="59768" y="5301"/>
                    <a:pt x="57142" y="2313"/>
                    <a:pt x="53339" y="2313"/>
                  </a:cubicBezTo>
                  <a:cubicBezTo>
                    <a:pt x="53235" y="2306"/>
                    <a:pt x="53131" y="2303"/>
                    <a:pt x="53028" y="2303"/>
                  </a:cubicBezTo>
                  <a:cubicBezTo>
                    <a:pt x="51696" y="2303"/>
                    <a:pt x="50460" y="2844"/>
                    <a:pt x="49535" y="3852"/>
                  </a:cubicBezTo>
                  <a:cubicBezTo>
                    <a:pt x="49445" y="3943"/>
                    <a:pt x="49264" y="4124"/>
                    <a:pt x="49173" y="4305"/>
                  </a:cubicBezTo>
                  <a:cubicBezTo>
                    <a:pt x="48795" y="4154"/>
                    <a:pt x="48401" y="4082"/>
                    <a:pt x="48011" y="4082"/>
                  </a:cubicBezTo>
                  <a:cubicBezTo>
                    <a:pt x="47467" y="4082"/>
                    <a:pt x="46931" y="4223"/>
                    <a:pt x="46456" y="4486"/>
                  </a:cubicBezTo>
                  <a:cubicBezTo>
                    <a:pt x="46094" y="4758"/>
                    <a:pt x="45822" y="5030"/>
                    <a:pt x="45551" y="5392"/>
                  </a:cubicBezTo>
                  <a:cubicBezTo>
                    <a:pt x="44415" y="4781"/>
                    <a:pt x="43154" y="4485"/>
                    <a:pt x="41878" y="4485"/>
                  </a:cubicBezTo>
                  <a:cubicBezTo>
                    <a:pt x="40507" y="4485"/>
                    <a:pt x="39119" y="4826"/>
                    <a:pt x="37853" y="5483"/>
                  </a:cubicBezTo>
                  <a:cubicBezTo>
                    <a:pt x="34503" y="7294"/>
                    <a:pt x="33507" y="11188"/>
                    <a:pt x="34322" y="14538"/>
                  </a:cubicBezTo>
                  <a:cubicBezTo>
                    <a:pt x="31605" y="15082"/>
                    <a:pt x="29703" y="17527"/>
                    <a:pt x="29794" y="20334"/>
                  </a:cubicBezTo>
                  <a:cubicBezTo>
                    <a:pt x="29647" y="20323"/>
                    <a:pt x="29498" y="20317"/>
                    <a:pt x="29348" y="20317"/>
                  </a:cubicBezTo>
                  <a:cubicBezTo>
                    <a:pt x="28302" y="20317"/>
                    <a:pt x="27213" y="20594"/>
                    <a:pt x="26262" y="21149"/>
                  </a:cubicBezTo>
                  <a:cubicBezTo>
                    <a:pt x="24270" y="22417"/>
                    <a:pt x="23274" y="24862"/>
                    <a:pt x="23726" y="27216"/>
                  </a:cubicBezTo>
                  <a:cubicBezTo>
                    <a:pt x="23409" y="27171"/>
                    <a:pt x="23115" y="27148"/>
                    <a:pt x="22832" y="27148"/>
                  </a:cubicBezTo>
                  <a:cubicBezTo>
                    <a:pt x="22549" y="27148"/>
                    <a:pt x="22277" y="27171"/>
                    <a:pt x="22006" y="27216"/>
                  </a:cubicBezTo>
                  <a:cubicBezTo>
                    <a:pt x="18746" y="27488"/>
                    <a:pt x="16119" y="29842"/>
                    <a:pt x="15214" y="32921"/>
                  </a:cubicBezTo>
                  <a:cubicBezTo>
                    <a:pt x="14852" y="34551"/>
                    <a:pt x="14852" y="36181"/>
                    <a:pt x="15214" y="37721"/>
                  </a:cubicBezTo>
                  <a:cubicBezTo>
                    <a:pt x="14399" y="37902"/>
                    <a:pt x="13584" y="38264"/>
                    <a:pt x="12859" y="38627"/>
                  </a:cubicBezTo>
                  <a:cubicBezTo>
                    <a:pt x="10052" y="40438"/>
                    <a:pt x="8150" y="43336"/>
                    <a:pt x="7698" y="46596"/>
                  </a:cubicBezTo>
                  <a:cubicBezTo>
                    <a:pt x="7517" y="48226"/>
                    <a:pt x="7788" y="49946"/>
                    <a:pt x="8422" y="51395"/>
                  </a:cubicBezTo>
                  <a:cubicBezTo>
                    <a:pt x="8513" y="51667"/>
                    <a:pt x="8694" y="52029"/>
                    <a:pt x="8875" y="52301"/>
                  </a:cubicBezTo>
                  <a:cubicBezTo>
                    <a:pt x="7064" y="53116"/>
                    <a:pt x="5524" y="54384"/>
                    <a:pt x="4347" y="55923"/>
                  </a:cubicBezTo>
                  <a:cubicBezTo>
                    <a:pt x="3079" y="57553"/>
                    <a:pt x="2445" y="59545"/>
                    <a:pt x="2536" y="61538"/>
                  </a:cubicBezTo>
                  <a:cubicBezTo>
                    <a:pt x="2536" y="61990"/>
                    <a:pt x="2536" y="62443"/>
                    <a:pt x="2626" y="62987"/>
                  </a:cubicBezTo>
                  <a:cubicBezTo>
                    <a:pt x="1178" y="64345"/>
                    <a:pt x="453" y="66337"/>
                    <a:pt x="815" y="68329"/>
                  </a:cubicBezTo>
                  <a:cubicBezTo>
                    <a:pt x="996" y="69597"/>
                    <a:pt x="1449" y="70684"/>
                    <a:pt x="2174" y="71680"/>
                  </a:cubicBezTo>
                  <a:cubicBezTo>
                    <a:pt x="2445" y="70956"/>
                    <a:pt x="2989" y="70231"/>
                    <a:pt x="3623" y="69688"/>
                  </a:cubicBezTo>
                  <a:cubicBezTo>
                    <a:pt x="2355" y="68329"/>
                    <a:pt x="2445" y="65794"/>
                    <a:pt x="4709" y="65703"/>
                  </a:cubicBezTo>
                  <a:cubicBezTo>
                    <a:pt x="4793" y="65691"/>
                    <a:pt x="4876" y="65686"/>
                    <a:pt x="4959" y="65686"/>
                  </a:cubicBezTo>
                  <a:cubicBezTo>
                    <a:pt x="5508" y="65686"/>
                    <a:pt x="6049" y="65932"/>
                    <a:pt x="6520" y="66247"/>
                  </a:cubicBezTo>
                  <a:cubicBezTo>
                    <a:pt x="6339" y="64345"/>
                    <a:pt x="7517" y="61990"/>
                    <a:pt x="9599" y="61900"/>
                  </a:cubicBezTo>
                  <a:cubicBezTo>
                    <a:pt x="10686" y="59636"/>
                    <a:pt x="12316" y="57644"/>
                    <a:pt x="14489" y="56285"/>
                  </a:cubicBezTo>
                  <a:cubicBezTo>
                    <a:pt x="16663" y="54655"/>
                    <a:pt x="19017" y="53206"/>
                    <a:pt x="21462" y="52029"/>
                  </a:cubicBezTo>
                  <a:cubicBezTo>
                    <a:pt x="23998" y="50852"/>
                    <a:pt x="26352" y="49493"/>
                    <a:pt x="28707" y="47954"/>
                  </a:cubicBezTo>
                  <a:cubicBezTo>
                    <a:pt x="33416" y="44694"/>
                    <a:pt x="37129" y="40257"/>
                    <a:pt x="40932" y="36000"/>
                  </a:cubicBezTo>
                  <a:cubicBezTo>
                    <a:pt x="43287" y="33284"/>
                    <a:pt x="46366" y="30929"/>
                    <a:pt x="48630" y="28031"/>
                  </a:cubicBezTo>
                  <a:lnTo>
                    <a:pt x="48630" y="27941"/>
                  </a:lnTo>
                  <a:cubicBezTo>
                    <a:pt x="50531" y="24952"/>
                    <a:pt x="51799" y="21602"/>
                    <a:pt x="52524" y="18070"/>
                  </a:cubicBezTo>
                  <a:cubicBezTo>
                    <a:pt x="52976" y="15987"/>
                    <a:pt x="53157" y="13814"/>
                    <a:pt x="52976" y="11640"/>
                  </a:cubicBezTo>
                  <a:cubicBezTo>
                    <a:pt x="52795" y="9920"/>
                    <a:pt x="52161" y="8290"/>
                    <a:pt x="51890" y="6479"/>
                  </a:cubicBezTo>
                  <a:cubicBezTo>
                    <a:pt x="51799" y="6479"/>
                    <a:pt x="51709" y="6388"/>
                    <a:pt x="51799" y="6207"/>
                  </a:cubicBezTo>
                  <a:cubicBezTo>
                    <a:pt x="52026" y="4470"/>
                    <a:pt x="53087" y="3851"/>
                    <a:pt x="54392" y="3851"/>
                  </a:cubicBezTo>
                  <a:cubicBezTo>
                    <a:pt x="56216" y="3851"/>
                    <a:pt x="58516" y="5061"/>
                    <a:pt x="59678" y="6116"/>
                  </a:cubicBezTo>
                  <a:cubicBezTo>
                    <a:pt x="60674" y="6931"/>
                    <a:pt x="61942" y="9286"/>
                    <a:pt x="59949" y="9920"/>
                  </a:cubicBezTo>
                  <a:cubicBezTo>
                    <a:pt x="59496" y="10101"/>
                    <a:pt x="59044" y="10101"/>
                    <a:pt x="58591" y="10101"/>
                  </a:cubicBezTo>
                  <a:cubicBezTo>
                    <a:pt x="59134" y="11188"/>
                    <a:pt x="59134" y="12455"/>
                    <a:pt x="58681" y="13452"/>
                  </a:cubicBezTo>
                  <a:cubicBezTo>
                    <a:pt x="59949" y="14991"/>
                    <a:pt x="60402" y="17074"/>
                    <a:pt x="59678" y="18885"/>
                  </a:cubicBezTo>
                  <a:cubicBezTo>
                    <a:pt x="60130" y="19972"/>
                    <a:pt x="60040" y="21149"/>
                    <a:pt x="59315" y="22055"/>
                  </a:cubicBezTo>
                  <a:cubicBezTo>
                    <a:pt x="59044" y="22326"/>
                    <a:pt x="58772" y="22598"/>
                    <a:pt x="58500" y="22688"/>
                  </a:cubicBezTo>
                  <a:cubicBezTo>
                    <a:pt x="58681" y="23141"/>
                    <a:pt x="58772" y="23594"/>
                    <a:pt x="58863" y="23956"/>
                  </a:cubicBezTo>
                  <a:cubicBezTo>
                    <a:pt x="59587" y="26220"/>
                    <a:pt x="59859" y="28756"/>
                    <a:pt x="58138" y="30567"/>
                  </a:cubicBezTo>
                  <a:cubicBezTo>
                    <a:pt x="57504" y="31291"/>
                    <a:pt x="56599" y="31744"/>
                    <a:pt x="55693" y="31925"/>
                  </a:cubicBezTo>
                  <a:cubicBezTo>
                    <a:pt x="56236" y="33918"/>
                    <a:pt x="55331" y="36000"/>
                    <a:pt x="53520" y="37087"/>
                  </a:cubicBezTo>
                  <a:cubicBezTo>
                    <a:pt x="52886" y="37449"/>
                    <a:pt x="52161" y="37721"/>
                    <a:pt x="51437" y="37812"/>
                  </a:cubicBezTo>
                  <a:cubicBezTo>
                    <a:pt x="52705" y="40438"/>
                    <a:pt x="52524" y="43969"/>
                    <a:pt x="49988" y="45690"/>
                  </a:cubicBezTo>
                  <a:cubicBezTo>
                    <a:pt x="49626" y="45962"/>
                    <a:pt x="49173" y="46233"/>
                    <a:pt x="48720" y="46324"/>
                  </a:cubicBezTo>
                  <a:cubicBezTo>
                    <a:pt x="48720" y="48226"/>
                    <a:pt x="47815" y="50037"/>
                    <a:pt x="46275" y="51123"/>
                  </a:cubicBezTo>
                  <a:cubicBezTo>
                    <a:pt x="46547" y="54384"/>
                    <a:pt x="43106" y="57734"/>
                    <a:pt x="40389" y="58911"/>
                  </a:cubicBezTo>
                  <a:cubicBezTo>
                    <a:pt x="39589" y="59219"/>
                    <a:pt x="38747" y="59401"/>
                    <a:pt x="37892" y="59401"/>
                  </a:cubicBezTo>
                  <a:cubicBezTo>
                    <a:pt x="37489" y="59401"/>
                    <a:pt x="37082" y="59361"/>
                    <a:pt x="36676" y="59274"/>
                  </a:cubicBezTo>
                  <a:cubicBezTo>
                    <a:pt x="36585" y="59364"/>
                    <a:pt x="36404" y="59545"/>
                    <a:pt x="36314" y="59636"/>
                  </a:cubicBezTo>
                  <a:cubicBezTo>
                    <a:pt x="35227" y="60451"/>
                    <a:pt x="34140" y="61175"/>
                    <a:pt x="32873" y="61809"/>
                  </a:cubicBezTo>
                  <a:cubicBezTo>
                    <a:pt x="32691" y="61900"/>
                    <a:pt x="32510" y="61900"/>
                    <a:pt x="32329" y="61990"/>
                  </a:cubicBezTo>
                  <a:cubicBezTo>
                    <a:pt x="32058" y="63439"/>
                    <a:pt x="31424" y="64798"/>
                    <a:pt x="30609" y="65975"/>
                  </a:cubicBezTo>
                  <a:cubicBezTo>
                    <a:pt x="29431" y="67786"/>
                    <a:pt x="27801" y="69235"/>
                    <a:pt x="25900" y="70141"/>
                  </a:cubicBezTo>
                  <a:cubicBezTo>
                    <a:pt x="24809" y="70718"/>
                    <a:pt x="23628" y="71022"/>
                    <a:pt x="22453" y="71022"/>
                  </a:cubicBezTo>
                  <a:cubicBezTo>
                    <a:pt x="21969" y="71022"/>
                    <a:pt x="21485" y="70971"/>
                    <a:pt x="21010" y="70865"/>
                  </a:cubicBezTo>
                  <a:cubicBezTo>
                    <a:pt x="20557" y="71589"/>
                    <a:pt x="19923" y="72223"/>
                    <a:pt x="19198" y="72676"/>
                  </a:cubicBezTo>
                  <a:cubicBezTo>
                    <a:pt x="18021" y="73672"/>
                    <a:pt x="16572" y="74216"/>
                    <a:pt x="15033" y="74306"/>
                  </a:cubicBezTo>
                  <a:lnTo>
                    <a:pt x="14852" y="74306"/>
                  </a:lnTo>
                  <a:cubicBezTo>
                    <a:pt x="15033" y="75212"/>
                    <a:pt x="14761" y="76208"/>
                    <a:pt x="14308" y="76932"/>
                  </a:cubicBezTo>
                  <a:cubicBezTo>
                    <a:pt x="13946" y="77476"/>
                    <a:pt x="13403" y="77838"/>
                    <a:pt x="12769" y="78110"/>
                  </a:cubicBezTo>
                  <a:cubicBezTo>
                    <a:pt x="12678" y="79015"/>
                    <a:pt x="12226" y="79921"/>
                    <a:pt x="11682" y="80645"/>
                  </a:cubicBezTo>
                  <a:cubicBezTo>
                    <a:pt x="10830" y="81628"/>
                    <a:pt x="9646" y="82137"/>
                    <a:pt x="8439" y="82137"/>
                  </a:cubicBezTo>
                  <a:cubicBezTo>
                    <a:pt x="7978" y="82137"/>
                    <a:pt x="7514" y="82063"/>
                    <a:pt x="7064" y="81913"/>
                  </a:cubicBezTo>
                  <a:cubicBezTo>
                    <a:pt x="6475" y="82609"/>
                    <a:pt x="5634" y="82956"/>
                    <a:pt x="4782" y="82956"/>
                  </a:cubicBezTo>
                  <a:cubicBezTo>
                    <a:pt x="4192" y="82956"/>
                    <a:pt x="3598" y="82790"/>
                    <a:pt x="3079" y="82456"/>
                  </a:cubicBezTo>
                  <a:cubicBezTo>
                    <a:pt x="1811" y="81460"/>
                    <a:pt x="1359" y="79559"/>
                    <a:pt x="2174" y="78110"/>
                  </a:cubicBezTo>
                  <a:cubicBezTo>
                    <a:pt x="2264" y="77838"/>
                    <a:pt x="2445" y="77657"/>
                    <a:pt x="2536" y="77476"/>
                  </a:cubicBezTo>
                  <a:cubicBezTo>
                    <a:pt x="1721" y="76480"/>
                    <a:pt x="1359" y="75302"/>
                    <a:pt x="1540" y="74035"/>
                  </a:cubicBezTo>
                  <a:cubicBezTo>
                    <a:pt x="1540" y="73401"/>
                    <a:pt x="1721" y="72767"/>
                    <a:pt x="1902" y="72133"/>
                  </a:cubicBezTo>
                  <a:lnTo>
                    <a:pt x="1902" y="72133"/>
                  </a:lnTo>
                  <a:cubicBezTo>
                    <a:pt x="1540" y="72767"/>
                    <a:pt x="1268" y="73582"/>
                    <a:pt x="1178" y="74397"/>
                  </a:cubicBezTo>
                  <a:cubicBezTo>
                    <a:pt x="1178" y="75121"/>
                    <a:pt x="1359" y="75936"/>
                    <a:pt x="1721" y="76661"/>
                  </a:cubicBezTo>
                  <a:cubicBezTo>
                    <a:pt x="1359" y="77204"/>
                    <a:pt x="996" y="77747"/>
                    <a:pt x="815" y="78472"/>
                  </a:cubicBezTo>
                  <a:cubicBezTo>
                    <a:pt x="0" y="80555"/>
                    <a:pt x="453" y="83000"/>
                    <a:pt x="1993" y="84630"/>
                  </a:cubicBezTo>
                  <a:cubicBezTo>
                    <a:pt x="2775" y="85739"/>
                    <a:pt x="4028" y="86378"/>
                    <a:pt x="5344" y="86378"/>
                  </a:cubicBezTo>
                  <a:cubicBezTo>
                    <a:pt x="5855" y="86378"/>
                    <a:pt x="6376" y="86281"/>
                    <a:pt x="6883" y="86079"/>
                  </a:cubicBezTo>
                  <a:cubicBezTo>
                    <a:pt x="7969" y="85626"/>
                    <a:pt x="8784" y="84449"/>
                    <a:pt x="8875" y="83271"/>
                  </a:cubicBezTo>
                  <a:cubicBezTo>
                    <a:pt x="9328" y="83090"/>
                    <a:pt x="9780" y="82909"/>
                    <a:pt x="10143" y="82637"/>
                  </a:cubicBezTo>
                  <a:cubicBezTo>
                    <a:pt x="10233" y="82547"/>
                    <a:pt x="10414" y="82456"/>
                    <a:pt x="10505" y="82366"/>
                  </a:cubicBezTo>
                  <a:cubicBezTo>
                    <a:pt x="10774" y="82420"/>
                    <a:pt x="11042" y="82445"/>
                    <a:pt x="11308" y="82445"/>
                  </a:cubicBezTo>
                  <a:cubicBezTo>
                    <a:pt x="12834" y="82445"/>
                    <a:pt x="14262" y="81594"/>
                    <a:pt x="15033" y="80283"/>
                  </a:cubicBezTo>
                  <a:cubicBezTo>
                    <a:pt x="15757" y="79106"/>
                    <a:pt x="16301" y="77838"/>
                    <a:pt x="16572" y="76480"/>
                  </a:cubicBezTo>
                  <a:cubicBezTo>
                    <a:pt x="17514" y="76950"/>
                    <a:pt x="18542" y="77209"/>
                    <a:pt x="19552" y="77209"/>
                  </a:cubicBezTo>
                  <a:cubicBezTo>
                    <a:pt x="21261" y="77209"/>
                    <a:pt x="22916" y="76467"/>
                    <a:pt x="23998" y="74759"/>
                  </a:cubicBezTo>
                  <a:cubicBezTo>
                    <a:pt x="24541" y="73763"/>
                    <a:pt x="24994" y="72676"/>
                    <a:pt x="25085" y="71499"/>
                  </a:cubicBezTo>
                  <a:cubicBezTo>
                    <a:pt x="27530" y="71408"/>
                    <a:pt x="29884" y="70231"/>
                    <a:pt x="31333" y="68148"/>
                  </a:cubicBezTo>
                  <a:cubicBezTo>
                    <a:pt x="31605" y="67786"/>
                    <a:pt x="31786" y="67424"/>
                    <a:pt x="31967" y="66971"/>
                  </a:cubicBezTo>
                  <a:cubicBezTo>
                    <a:pt x="34503" y="66790"/>
                    <a:pt x="36767" y="65341"/>
                    <a:pt x="38125" y="63258"/>
                  </a:cubicBezTo>
                  <a:cubicBezTo>
                    <a:pt x="38306" y="62987"/>
                    <a:pt x="38487" y="62805"/>
                    <a:pt x="38578" y="62534"/>
                  </a:cubicBezTo>
                  <a:cubicBezTo>
                    <a:pt x="38750" y="62543"/>
                    <a:pt x="38922" y="62547"/>
                    <a:pt x="39094" y="62547"/>
                  </a:cubicBezTo>
                  <a:cubicBezTo>
                    <a:pt x="40640" y="62547"/>
                    <a:pt x="42164" y="62181"/>
                    <a:pt x="43468" y="61447"/>
                  </a:cubicBezTo>
                  <a:cubicBezTo>
                    <a:pt x="46366" y="59908"/>
                    <a:pt x="47452" y="56919"/>
                    <a:pt x="47362" y="53931"/>
                  </a:cubicBezTo>
                  <a:cubicBezTo>
                    <a:pt x="47815" y="53569"/>
                    <a:pt x="48177" y="53116"/>
                    <a:pt x="48539" y="52663"/>
                  </a:cubicBezTo>
                  <a:cubicBezTo>
                    <a:pt x="49535" y="51486"/>
                    <a:pt x="49988" y="49856"/>
                    <a:pt x="49626" y="48226"/>
                  </a:cubicBezTo>
                  <a:cubicBezTo>
                    <a:pt x="50984" y="47863"/>
                    <a:pt x="52071" y="47139"/>
                    <a:pt x="53067" y="46052"/>
                  </a:cubicBezTo>
                  <a:cubicBezTo>
                    <a:pt x="54606" y="44241"/>
                    <a:pt x="54788" y="41524"/>
                    <a:pt x="53429" y="39532"/>
                  </a:cubicBezTo>
                  <a:cubicBezTo>
                    <a:pt x="55965" y="38898"/>
                    <a:pt x="57776" y="36453"/>
                    <a:pt x="57414" y="33827"/>
                  </a:cubicBezTo>
                  <a:cubicBezTo>
                    <a:pt x="58953" y="33012"/>
                    <a:pt x="60130" y="31744"/>
                    <a:pt x="60855" y="30205"/>
                  </a:cubicBezTo>
                  <a:cubicBezTo>
                    <a:pt x="61579" y="28484"/>
                    <a:pt x="61398" y="26582"/>
                    <a:pt x="60402" y="24952"/>
                  </a:cubicBezTo>
                  <a:cubicBezTo>
                    <a:pt x="60221" y="24590"/>
                    <a:pt x="59859" y="24137"/>
                    <a:pt x="59587" y="23775"/>
                  </a:cubicBezTo>
                  <a:cubicBezTo>
                    <a:pt x="60764" y="22779"/>
                    <a:pt x="61579" y="21330"/>
                    <a:pt x="61579" y="19791"/>
                  </a:cubicBezTo>
                  <a:cubicBezTo>
                    <a:pt x="61670" y="18432"/>
                    <a:pt x="61217" y="17074"/>
                    <a:pt x="60221" y="16078"/>
                  </a:cubicBezTo>
                  <a:cubicBezTo>
                    <a:pt x="60764" y="15534"/>
                    <a:pt x="61127" y="14900"/>
                    <a:pt x="61308" y="14176"/>
                  </a:cubicBezTo>
                  <a:cubicBezTo>
                    <a:pt x="61398" y="13180"/>
                    <a:pt x="61036" y="12093"/>
                    <a:pt x="60312" y="11369"/>
                  </a:cubicBezTo>
                  <a:lnTo>
                    <a:pt x="60312" y="11369"/>
                  </a:lnTo>
                  <a:cubicBezTo>
                    <a:pt x="61255" y="11908"/>
                    <a:pt x="62300" y="12197"/>
                    <a:pt x="63370" y="12197"/>
                  </a:cubicBezTo>
                  <a:cubicBezTo>
                    <a:pt x="63737" y="12197"/>
                    <a:pt x="64107" y="12163"/>
                    <a:pt x="64477" y="12093"/>
                  </a:cubicBezTo>
                  <a:cubicBezTo>
                    <a:pt x="65292" y="12003"/>
                    <a:pt x="66017" y="11640"/>
                    <a:pt x="66651" y="11007"/>
                  </a:cubicBezTo>
                  <a:cubicBezTo>
                    <a:pt x="66651" y="11640"/>
                    <a:pt x="66741" y="12365"/>
                    <a:pt x="66922" y="12908"/>
                  </a:cubicBezTo>
                  <a:cubicBezTo>
                    <a:pt x="67466" y="14448"/>
                    <a:pt x="68462" y="15625"/>
                    <a:pt x="69911" y="16349"/>
                  </a:cubicBezTo>
                  <a:cubicBezTo>
                    <a:pt x="70408" y="16557"/>
                    <a:pt x="70944" y="16669"/>
                    <a:pt x="71483" y="16669"/>
                  </a:cubicBezTo>
                  <a:cubicBezTo>
                    <a:pt x="72121" y="16669"/>
                    <a:pt x="72763" y="16512"/>
                    <a:pt x="73352" y="16168"/>
                  </a:cubicBezTo>
                  <a:cubicBezTo>
                    <a:pt x="73714" y="16983"/>
                    <a:pt x="74257" y="17617"/>
                    <a:pt x="75072" y="17979"/>
                  </a:cubicBezTo>
                  <a:cubicBezTo>
                    <a:pt x="73623" y="20243"/>
                    <a:pt x="73623" y="23051"/>
                    <a:pt x="75072" y="25224"/>
                  </a:cubicBezTo>
                  <a:cubicBezTo>
                    <a:pt x="76112" y="27006"/>
                    <a:pt x="77942" y="27996"/>
                    <a:pt x="79915" y="27996"/>
                  </a:cubicBezTo>
                  <a:cubicBezTo>
                    <a:pt x="80349" y="27996"/>
                    <a:pt x="80789" y="27948"/>
                    <a:pt x="81230" y="27850"/>
                  </a:cubicBezTo>
                  <a:lnTo>
                    <a:pt x="81230" y="27850"/>
                  </a:lnTo>
                  <a:cubicBezTo>
                    <a:pt x="80959" y="29480"/>
                    <a:pt x="81683" y="31110"/>
                    <a:pt x="83041" y="32106"/>
                  </a:cubicBezTo>
                  <a:cubicBezTo>
                    <a:pt x="83530" y="32432"/>
                    <a:pt x="84117" y="32595"/>
                    <a:pt x="84704" y="32595"/>
                  </a:cubicBezTo>
                  <a:cubicBezTo>
                    <a:pt x="85095" y="32595"/>
                    <a:pt x="85486" y="32523"/>
                    <a:pt x="85849" y="32378"/>
                  </a:cubicBezTo>
                  <a:cubicBezTo>
                    <a:pt x="84490" y="31563"/>
                    <a:pt x="84400" y="29571"/>
                    <a:pt x="84943" y="28031"/>
                  </a:cubicBezTo>
                  <a:lnTo>
                    <a:pt x="84853" y="28031"/>
                  </a:lnTo>
                  <a:cubicBezTo>
                    <a:pt x="84768" y="28038"/>
                    <a:pt x="84683" y="28041"/>
                    <a:pt x="84599" y="28041"/>
                  </a:cubicBezTo>
                  <a:cubicBezTo>
                    <a:pt x="83520" y="28041"/>
                    <a:pt x="82536" y="27507"/>
                    <a:pt x="81864" y="26582"/>
                  </a:cubicBezTo>
                  <a:cubicBezTo>
                    <a:pt x="81321" y="25858"/>
                    <a:pt x="81140" y="24952"/>
                    <a:pt x="81230" y="24047"/>
                  </a:cubicBezTo>
                  <a:lnTo>
                    <a:pt x="81230" y="24047"/>
                  </a:lnTo>
                  <a:cubicBezTo>
                    <a:pt x="80780" y="24347"/>
                    <a:pt x="80206" y="24523"/>
                    <a:pt x="79661" y="24523"/>
                  </a:cubicBezTo>
                  <a:cubicBezTo>
                    <a:pt x="79549" y="24523"/>
                    <a:pt x="79437" y="24515"/>
                    <a:pt x="79329" y="24500"/>
                  </a:cubicBezTo>
                  <a:cubicBezTo>
                    <a:pt x="75887" y="24047"/>
                    <a:pt x="75344" y="20696"/>
                    <a:pt x="77155" y="18161"/>
                  </a:cubicBezTo>
                  <a:cubicBezTo>
                    <a:pt x="76974" y="17798"/>
                    <a:pt x="76974" y="17436"/>
                    <a:pt x="76974" y="16983"/>
                  </a:cubicBezTo>
                  <a:cubicBezTo>
                    <a:pt x="76828" y="17008"/>
                    <a:pt x="76683" y="17019"/>
                    <a:pt x="76537" y="17019"/>
                  </a:cubicBezTo>
                  <a:cubicBezTo>
                    <a:pt x="76140" y="17019"/>
                    <a:pt x="75742" y="16935"/>
                    <a:pt x="75344" y="16802"/>
                  </a:cubicBezTo>
                  <a:cubicBezTo>
                    <a:pt x="74438" y="16440"/>
                    <a:pt x="72990" y="15353"/>
                    <a:pt x="73080" y="14267"/>
                  </a:cubicBezTo>
                  <a:lnTo>
                    <a:pt x="73080" y="14267"/>
                  </a:lnTo>
                  <a:cubicBezTo>
                    <a:pt x="72671" y="14617"/>
                    <a:pt x="72186" y="14817"/>
                    <a:pt x="71674" y="14817"/>
                  </a:cubicBezTo>
                  <a:cubicBezTo>
                    <a:pt x="71394" y="14817"/>
                    <a:pt x="71105" y="14757"/>
                    <a:pt x="70816" y="14629"/>
                  </a:cubicBezTo>
                  <a:cubicBezTo>
                    <a:pt x="69367" y="13904"/>
                    <a:pt x="68914" y="12093"/>
                    <a:pt x="69911" y="10735"/>
                  </a:cubicBezTo>
                  <a:lnTo>
                    <a:pt x="69911" y="10735"/>
                  </a:lnTo>
                  <a:cubicBezTo>
                    <a:pt x="69396" y="11043"/>
                    <a:pt x="68824" y="11206"/>
                    <a:pt x="68259" y="11206"/>
                  </a:cubicBezTo>
                  <a:cubicBezTo>
                    <a:pt x="67829" y="11206"/>
                    <a:pt x="67404" y="11112"/>
                    <a:pt x="67013" y="10916"/>
                  </a:cubicBezTo>
                  <a:cubicBezTo>
                    <a:pt x="65745" y="10282"/>
                    <a:pt x="66107" y="8380"/>
                    <a:pt x="67466" y="8199"/>
                  </a:cubicBezTo>
                  <a:cubicBezTo>
                    <a:pt x="67572" y="8192"/>
                    <a:pt x="67678" y="8188"/>
                    <a:pt x="67785" y="8188"/>
                  </a:cubicBezTo>
                  <a:cubicBezTo>
                    <a:pt x="68944" y="8188"/>
                    <a:pt x="70077" y="8637"/>
                    <a:pt x="70907" y="9467"/>
                  </a:cubicBezTo>
                  <a:cubicBezTo>
                    <a:pt x="71132" y="9167"/>
                    <a:pt x="71543" y="8991"/>
                    <a:pt x="71935" y="8991"/>
                  </a:cubicBezTo>
                  <a:cubicBezTo>
                    <a:pt x="72016" y="8991"/>
                    <a:pt x="72097" y="8999"/>
                    <a:pt x="72175" y="9014"/>
                  </a:cubicBezTo>
                  <a:cubicBezTo>
                    <a:pt x="72537" y="9195"/>
                    <a:pt x="72899" y="9376"/>
                    <a:pt x="73080" y="9739"/>
                  </a:cubicBezTo>
                  <a:cubicBezTo>
                    <a:pt x="73204" y="9689"/>
                    <a:pt x="73334" y="9667"/>
                    <a:pt x="73469" y="9667"/>
                  </a:cubicBezTo>
                  <a:cubicBezTo>
                    <a:pt x="74322" y="9667"/>
                    <a:pt x="75353" y="10562"/>
                    <a:pt x="75978" y="11188"/>
                  </a:cubicBezTo>
                  <a:cubicBezTo>
                    <a:pt x="76974" y="12093"/>
                    <a:pt x="77789" y="13180"/>
                    <a:pt x="78695" y="14176"/>
                  </a:cubicBezTo>
                  <a:cubicBezTo>
                    <a:pt x="78876" y="14176"/>
                    <a:pt x="78966" y="14267"/>
                    <a:pt x="78966" y="14448"/>
                  </a:cubicBezTo>
                  <a:cubicBezTo>
                    <a:pt x="79238" y="14719"/>
                    <a:pt x="79600" y="15082"/>
                    <a:pt x="79962" y="15444"/>
                  </a:cubicBezTo>
                  <a:cubicBezTo>
                    <a:pt x="80596" y="15897"/>
                    <a:pt x="81230" y="16349"/>
                    <a:pt x="81774" y="16983"/>
                  </a:cubicBezTo>
                  <a:lnTo>
                    <a:pt x="81864" y="16983"/>
                  </a:lnTo>
                  <a:cubicBezTo>
                    <a:pt x="82951" y="17798"/>
                    <a:pt x="84219" y="18523"/>
                    <a:pt x="85486" y="19247"/>
                  </a:cubicBezTo>
                  <a:cubicBezTo>
                    <a:pt x="86211" y="19700"/>
                    <a:pt x="86935" y="20153"/>
                    <a:pt x="87569" y="20696"/>
                  </a:cubicBezTo>
                  <a:cubicBezTo>
                    <a:pt x="88656" y="21511"/>
                    <a:pt x="89743" y="22145"/>
                    <a:pt x="90739" y="22960"/>
                  </a:cubicBezTo>
                  <a:cubicBezTo>
                    <a:pt x="90739" y="22828"/>
                    <a:pt x="90836" y="22743"/>
                    <a:pt x="90959" y="22743"/>
                  </a:cubicBezTo>
                  <a:cubicBezTo>
                    <a:pt x="91004" y="22743"/>
                    <a:pt x="91053" y="22755"/>
                    <a:pt x="91101" y="22779"/>
                  </a:cubicBezTo>
                  <a:cubicBezTo>
                    <a:pt x="92641" y="23866"/>
                    <a:pt x="93999" y="25133"/>
                    <a:pt x="95267" y="26492"/>
                  </a:cubicBezTo>
                  <a:cubicBezTo>
                    <a:pt x="96586" y="26033"/>
                    <a:pt x="97977" y="25792"/>
                    <a:pt x="99372" y="25792"/>
                  </a:cubicBezTo>
                  <a:cubicBezTo>
                    <a:pt x="100180" y="25792"/>
                    <a:pt x="100990" y="25873"/>
                    <a:pt x="101787" y="26039"/>
                  </a:cubicBezTo>
                  <a:cubicBezTo>
                    <a:pt x="103507" y="26311"/>
                    <a:pt x="105137" y="27307"/>
                    <a:pt x="106315" y="28665"/>
                  </a:cubicBezTo>
                  <a:cubicBezTo>
                    <a:pt x="106677" y="29118"/>
                    <a:pt x="106949" y="29571"/>
                    <a:pt x="106949" y="30114"/>
                  </a:cubicBezTo>
                  <a:cubicBezTo>
                    <a:pt x="107336" y="29770"/>
                    <a:pt x="107780" y="29625"/>
                    <a:pt x="108242" y="29625"/>
                  </a:cubicBezTo>
                  <a:cubicBezTo>
                    <a:pt x="109725" y="29625"/>
                    <a:pt x="111399" y="31114"/>
                    <a:pt x="112020" y="32288"/>
                  </a:cubicBezTo>
                  <a:cubicBezTo>
                    <a:pt x="112473" y="33012"/>
                    <a:pt x="112654" y="33827"/>
                    <a:pt x="112654" y="34733"/>
                  </a:cubicBezTo>
                  <a:cubicBezTo>
                    <a:pt x="112744" y="34687"/>
                    <a:pt x="112857" y="34665"/>
                    <a:pt x="112971" y="34665"/>
                  </a:cubicBezTo>
                  <a:cubicBezTo>
                    <a:pt x="113084" y="34665"/>
                    <a:pt x="113197" y="34687"/>
                    <a:pt x="113288" y="34733"/>
                  </a:cubicBezTo>
                  <a:cubicBezTo>
                    <a:pt x="114737" y="34914"/>
                    <a:pt x="117815" y="36272"/>
                    <a:pt x="117725" y="38174"/>
                  </a:cubicBezTo>
                  <a:cubicBezTo>
                    <a:pt x="118792" y="36964"/>
                    <a:pt x="120250" y="35811"/>
                    <a:pt x="121617" y="35811"/>
                  </a:cubicBezTo>
                  <a:cubicBezTo>
                    <a:pt x="121990" y="35811"/>
                    <a:pt x="122356" y="35897"/>
                    <a:pt x="122706" y="36091"/>
                  </a:cubicBezTo>
                  <a:cubicBezTo>
                    <a:pt x="123321" y="35065"/>
                    <a:pt x="124298" y="34142"/>
                    <a:pt x="125364" y="34142"/>
                  </a:cubicBezTo>
                  <a:cubicBezTo>
                    <a:pt x="125709" y="34142"/>
                    <a:pt x="126064" y="34239"/>
                    <a:pt x="126418" y="34461"/>
                  </a:cubicBezTo>
                  <a:cubicBezTo>
                    <a:pt x="126871" y="34733"/>
                    <a:pt x="127143" y="35366"/>
                    <a:pt x="126962" y="35910"/>
                  </a:cubicBezTo>
                  <a:cubicBezTo>
                    <a:pt x="128230" y="36000"/>
                    <a:pt x="129316" y="36725"/>
                    <a:pt x="129769" y="37902"/>
                  </a:cubicBezTo>
                  <a:cubicBezTo>
                    <a:pt x="130765" y="37993"/>
                    <a:pt x="131671" y="38627"/>
                    <a:pt x="132033" y="39532"/>
                  </a:cubicBezTo>
                  <a:cubicBezTo>
                    <a:pt x="133043" y="41553"/>
                    <a:pt x="131351" y="42998"/>
                    <a:pt x="129568" y="42998"/>
                  </a:cubicBezTo>
                  <a:cubicBezTo>
                    <a:pt x="129113" y="42998"/>
                    <a:pt x="128653" y="42904"/>
                    <a:pt x="128230" y="42702"/>
                  </a:cubicBezTo>
                  <a:cubicBezTo>
                    <a:pt x="127923" y="43697"/>
                    <a:pt x="127100" y="44304"/>
                    <a:pt x="126141" y="44304"/>
                  </a:cubicBezTo>
                  <a:cubicBezTo>
                    <a:pt x="125966" y="44304"/>
                    <a:pt x="125786" y="44283"/>
                    <a:pt x="125603" y="44241"/>
                  </a:cubicBezTo>
                  <a:cubicBezTo>
                    <a:pt x="125558" y="44286"/>
                    <a:pt x="125490" y="44309"/>
                    <a:pt x="125422" y="44309"/>
                  </a:cubicBezTo>
                  <a:cubicBezTo>
                    <a:pt x="125354" y="44309"/>
                    <a:pt x="125286" y="44286"/>
                    <a:pt x="125241" y="44241"/>
                  </a:cubicBezTo>
                  <a:cubicBezTo>
                    <a:pt x="125060" y="44694"/>
                    <a:pt x="124788" y="45056"/>
                    <a:pt x="124517" y="45328"/>
                  </a:cubicBezTo>
                  <a:cubicBezTo>
                    <a:pt x="123717" y="46242"/>
                    <a:pt x="122305" y="46687"/>
                    <a:pt x="120872" y="46687"/>
                  </a:cubicBezTo>
                  <a:cubicBezTo>
                    <a:pt x="120032" y="46687"/>
                    <a:pt x="119185" y="46534"/>
                    <a:pt x="118449" y="46233"/>
                  </a:cubicBezTo>
                  <a:cubicBezTo>
                    <a:pt x="118359" y="46324"/>
                    <a:pt x="118359" y="46324"/>
                    <a:pt x="118268" y="46414"/>
                  </a:cubicBezTo>
                  <a:cubicBezTo>
                    <a:pt x="117892" y="47026"/>
                    <a:pt x="117247" y="47344"/>
                    <a:pt x="116588" y="47344"/>
                  </a:cubicBezTo>
                  <a:cubicBezTo>
                    <a:pt x="115977" y="47344"/>
                    <a:pt x="115353" y="47071"/>
                    <a:pt x="114918" y="46505"/>
                  </a:cubicBezTo>
                  <a:cubicBezTo>
                    <a:pt x="113831" y="47411"/>
                    <a:pt x="112473" y="47954"/>
                    <a:pt x="111114" y="47954"/>
                  </a:cubicBezTo>
                  <a:cubicBezTo>
                    <a:pt x="106949" y="47863"/>
                    <a:pt x="105137" y="43969"/>
                    <a:pt x="105319" y="40257"/>
                  </a:cubicBezTo>
                  <a:lnTo>
                    <a:pt x="105319" y="40257"/>
                  </a:lnTo>
                  <a:cubicBezTo>
                    <a:pt x="105092" y="40302"/>
                    <a:pt x="104843" y="40324"/>
                    <a:pt x="104594" y="40324"/>
                  </a:cubicBezTo>
                  <a:cubicBezTo>
                    <a:pt x="104345" y="40324"/>
                    <a:pt x="104096" y="40302"/>
                    <a:pt x="103870" y="40257"/>
                  </a:cubicBezTo>
                  <a:cubicBezTo>
                    <a:pt x="102149" y="39804"/>
                    <a:pt x="100881" y="38355"/>
                    <a:pt x="100881" y="36544"/>
                  </a:cubicBezTo>
                  <a:cubicBezTo>
                    <a:pt x="99613" y="37630"/>
                    <a:pt x="98074" y="38264"/>
                    <a:pt x="96444" y="38355"/>
                  </a:cubicBezTo>
                  <a:cubicBezTo>
                    <a:pt x="96356" y="38358"/>
                    <a:pt x="96269" y="38360"/>
                    <a:pt x="96182" y="38360"/>
                  </a:cubicBezTo>
                  <a:cubicBezTo>
                    <a:pt x="94020" y="38360"/>
                    <a:pt x="92045" y="37289"/>
                    <a:pt x="90739" y="35548"/>
                  </a:cubicBezTo>
                  <a:cubicBezTo>
                    <a:pt x="89924" y="34370"/>
                    <a:pt x="89471" y="33012"/>
                    <a:pt x="89562" y="31563"/>
                  </a:cubicBezTo>
                  <a:lnTo>
                    <a:pt x="89562" y="31563"/>
                  </a:lnTo>
                  <a:cubicBezTo>
                    <a:pt x="88928" y="32106"/>
                    <a:pt x="88113" y="32469"/>
                    <a:pt x="87298" y="32469"/>
                  </a:cubicBezTo>
                  <a:cubicBezTo>
                    <a:pt x="86935" y="32469"/>
                    <a:pt x="86483" y="32378"/>
                    <a:pt x="86120" y="32288"/>
                  </a:cubicBezTo>
                  <a:lnTo>
                    <a:pt x="86120" y="32288"/>
                  </a:lnTo>
                  <a:cubicBezTo>
                    <a:pt x="86392" y="32831"/>
                    <a:pt x="86754" y="33193"/>
                    <a:pt x="87298" y="33374"/>
                  </a:cubicBezTo>
                  <a:cubicBezTo>
                    <a:pt x="87569" y="33555"/>
                    <a:pt x="87841" y="33555"/>
                    <a:pt x="88203" y="33555"/>
                  </a:cubicBezTo>
                  <a:cubicBezTo>
                    <a:pt x="87932" y="34823"/>
                    <a:pt x="88022" y="36091"/>
                    <a:pt x="88565" y="37268"/>
                  </a:cubicBezTo>
                  <a:cubicBezTo>
                    <a:pt x="89562" y="39532"/>
                    <a:pt x="92278" y="40981"/>
                    <a:pt x="94542" y="41434"/>
                  </a:cubicBezTo>
                  <a:cubicBezTo>
                    <a:pt x="94949" y="41522"/>
                    <a:pt x="95356" y="41566"/>
                    <a:pt x="95756" y="41566"/>
                  </a:cubicBezTo>
                  <a:cubicBezTo>
                    <a:pt x="97407" y="41566"/>
                    <a:pt x="98955" y="40826"/>
                    <a:pt x="99976" y="39442"/>
                  </a:cubicBezTo>
                  <a:cubicBezTo>
                    <a:pt x="100066" y="40619"/>
                    <a:pt x="100700" y="41615"/>
                    <a:pt x="101696" y="42068"/>
                  </a:cubicBezTo>
                  <a:cubicBezTo>
                    <a:pt x="102036" y="42271"/>
                    <a:pt x="102375" y="42373"/>
                    <a:pt x="102715" y="42373"/>
                  </a:cubicBezTo>
                  <a:cubicBezTo>
                    <a:pt x="102828" y="42373"/>
                    <a:pt x="102941" y="42362"/>
                    <a:pt x="103055" y="42339"/>
                  </a:cubicBezTo>
                  <a:cubicBezTo>
                    <a:pt x="103326" y="45690"/>
                    <a:pt x="105590" y="48497"/>
                    <a:pt x="108760" y="49493"/>
                  </a:cubicBezTo>
                  <a:cubicBezTo>
                    <a:pt x="109309" y="49686"/>
                    <a:pt x="109874" y="49778"/>
                    <a:pt x="110437" y="49778"/>
                  </a:cubicBezTo>
                  <a:cubicBezTo>
                    <a:pt x="111729" y="49778"/>
                    <a:pt x="113002" y="49290"/>
                    <a:pt x="114012" y="48407"/>
                  </a:cubicBezTo>
                  <a:cubicBezTo>
                    <a:pt x="114457" y="48915"/>
                    <a:pt x="115124" y="49200"/>
                    <a:pt x="115796" y="49200"/>
                  </a:cubicBezTo>
                  <a:cubicBezTo>
                    <a:pt x="116082" y="49200"/>
                    <a:pt x="116368" y="49149"/>
                    <a:pt x="116638" y="49041"/>
                  </a:cubicBezTo>
                  <a:cubicBezTo>
                    <a:pt x="117091" y="48860"/>
                    <a:pt x="117453" y="48497"/>
                    <a:pt x="117725" y="48045"/>
                  </a:cubicBezTo>
                  <a:cubicBezTo>
                    <a:pt x="118824" y="48850"/>
                    <a:pt x="120116" y="49241"/>
                    <a:pt x="121408" y="49241"/>
                  </a:cubicBezTo>
                  <a:cubicBezTo>
                    <a:pt x="123311" y="49241"/>
                    <a:pt x="125215" y="48394"/>
                    <a:pt x="126509" y="46777"/>
                  </a:cubicBezTo>
                  <a:cubicBezTo>
                    <a:pt x="127052" y="46052"/>
                    <a:pt x="127415" y="45147"/>
                    <a:pt x="127596" y="44151"/>
                  </a:cubicBezTo>
                  <a:lnTo>
                    <a:pt x="127958" y="44422"/>
                  </a:lnTo>
                  <a:cubicBezTo>
                    <a:pt x="128629" y="44784"/>
                    <a:pt x="129595" y="45057"/>
                    <a:pt x="130537" y="45057"/>
                  </a:cubicBezTo>
                  <a:cubicBezTo>
                    <a:pt x="131246" y="45057"/>
                    <a:pt x="131941" y="44902"/>
                    <a:pt x="132486" y="44513"/>
                  </a:cubicBezTo>
                  <a:cubicBezTo>
                    <a:pt x="133663" y="43698"/>
                    <a:pt x="133663" y="41796"/>
                    <a:pt x="133210" y="40438"/>
                  </a:cubicBezTo>
                  <a:cubicBezTo>
                    <a:pt x="132757" y="38989"/>
                    <a:pt x="131490" y="37993"/>
                    <a:pt x="130041" y="37812"/>
                  </a:cubicBezTo>
                  <a:cubicBezTo>
                    <a:pt x="130131" y="37178"/>
                    <a:pt x="130041" y="36544"/>
                    <a:pt x="129950" y="36000"/>
                  </a:cubicBezTo>
                  <a:cubicBezTo>
                    <a:pt x="129678" y="34914"/>
                    <a:pt x="128863" y="34099"/>
                    <a:pt x="127777" y="33736"/>
                  </a:cubicBezTo>
                  <a:cubicBezTo>
                    <a:pt x="127777" y="31563"/>
                    <a:pt x="126962" y="29571"/>
                    <a:pt x="125513" y="27941"/>
                  </a:cubicBezTo>
                  <a:cubicBezTo>
                    <a:pt x="124154" y="26492"/>
                    <a:pt x="121709" y="26039"/>
                    <a:pt x="119808" y="26039"/>
                  </a:cubicBezTo>
                  <a:cubicBezTo>
                    <a:pt x="119513" y="26062"/>
                    <a:pt x="119225" y="26073"/>
                    <a:pt x="118939" y="26073"/>
                  </a:cubicBezTo>
                  <a:cubicBezTo>
                    <a:pt x="118081" y="26073"/>
                    <a:pt x="117249" y="25971"/>
                    <a:pt x="116367" y="25767"/>
                  </a:cubicBezTo>
                  <a:cubicBezTo>
                    <a:pt x="115008" y="25224"/>
                    <a:pt x="114012" y="24047"/>
                    <a:pt x="113650" y="22598"/>
                  </a:cubicBezTo>
                  <a:cubicBezTo>
                    <a:pt x="113016" y="20515"/>
                    <a:pt x="113197" y="18432"/>
                    <a:pt x="112201" y="16440"/>
                  </a:cubicBezTo>
                  <a:cubicBezTo>
                    <a:pt x="111295" y="14719"/>
                    <a:pt x="109756" y="13361"/>
                    <a:pt x="107854" y="12727"/>
                  </a:cubicBezTo>
                  <a:cubicBezTo>
                    <a:pt x="106835" y="12339"/>
                    <a:pt x="105764" y="12159"/>
                    <a:pt x="104696" y="12159"/>
                  </a:cubicBezTo>
                  <a:cubicBezTo>
                    <a:pt x="103772" y="12159"/>
                    <a:pt x="102851" y="12294"/>
                    <a:pt x="101968" y="12546"/>
                  </a:cubicBezTo>
                  <a:cubicBezTo>
                    <a:pt x="101606" y="12637"/>
                    <a:pt x="101243" y="12818"/>
                    <a:pt x="100972" y="12999"/>
                  </a:cubicBezTo>
                  <a:cubicBezTo>
                    <a:pt x="99885" y="13542"/>
                    <a:pt x="98708" y="13904"/>
                    <a:pt x="97531" y="14085"/>
                  </a:cubicBezTo>
                  <a:cubicBezTo>
                    <a:pt x="97309" y="14126"/>
                    <a:pt x="97100" y="14146"/>
                    <a:pt x="96903" y="14146"/>
                  </a:cubicBezTo>
                  <a:cubicBezTo>
                    <a:pt x="94927" y="14146"/>
                    <a:pt x="94155" y="12184"/>
                    <a:pt x="93908" y="10373"/>
                  </a:cubicBezTo>
                  <a:cubicBezTo>
                    <a:pt x="93637" y="7294"/>
                    <a:pt x="93093" y="4034"/>
                    <a:pt x="90739" y="1860"/>
                  </a:cubicBezTo>
                  <a:cubicBezTo>
                    <a:pt x="89222" y="512"/>
                    <a:pt x="87392" y="0"/>
                    <a:pt x="85508" y="0"/>
                  </a:cubicBezTo>
                  <a:close/>
                </a:path>
              </a:pathLst>
            </a:custGeom>
            <a:solidFill>
              <a:srgbClr val="FFE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7132325" y="2316467"/>
              <a:ext cx="639000" cy="1751652"/>
            </a:xfrm>
            <a:custGeom>
              <a:avLst/>
              <a:gdLst/>
              <a:ahLst/>
              <a:cxnLst/>
              <a:rect l="l" t="t" r="r" b="b"/>
              <a:pathLst>
                <a:path w="35500" h="97314" extrusionOk="0">
                  <a:moveTo>
                    <a:pt x="35409" y="5035"/>
                  </a:moveTo>
                  <a:lnTo>
                    <a:pt x="35318" y="5488"/>
                  </a:lnTo>
                  <a:cubicBezTo>
                    <a:pt x="35227" y="5850"/>
                    <a:pt x="35137" y="6213"/>
                    <a:pt x="35046" y="6665"/>
                  </a:cubicBezTo>
                  <a:cubicBezTo>
                    <a:pt x="35227" y="6303"/>
                    <a:pt x="35409" y="5941"/>
                    <a:pt x="35499" y="5488"/>
                  </a:cubicBezTo>
                  <a:lnTo>
                    <a:pt x="35409" y="5035"/>
                  </a:lnTo>
                  <a:close/>
                  <a:moveTo>
                    <a:pt x="10029" y="1"/>
                  </a:moveTo>
                  <a:cubicBezTo>
                    <a:pt x="9317" y="1"/>
                    <a:pt x="8598" y="51"/>
                    <a:pt x="7879" y="145"/>
                  </a:cubicBezTo>
                  <a:cubicBezTo>
                    <a:pt x="6792" y="326"/>
                    <a:pt x="5796" y="598"/>
                    <a:pt x="4800" y="1051"/>
                  </a:cubicBezTo>
                  <a:cubicBezTo>
                    <a:pt x="3713" y="1504"/>
                    <a:pt x="2808" y="2228"/>
                    <a:pt x="1993" y="3043"/>
                  </a:cubicBezTo>
                  <a:cubicBezTo>
                    <a:pt x="1178" y="3949"/>
                    <a:pt x="634" y="5035"/>
                    <a:pt x="363" y="6213"/>
                  </a:cubicBezTo>
                  <a:cubicBezTo>
                    <a:pt x="91" y="7390"/>
                    <a:pt x="1" y="8567"/>
                    <a:pt x="182" y="9744"/>
                  </a:cubicBezTo>
                  <a:cubicBezTo>
                    <a:pt x="272" y="10922"/>
                    <a:pt x="544" y="12008"/>
                    <a:pt x="997" y="13095"/>
                  </a:cubicBezTo>
                  <a:cubicBezTo>
                    <a:pt x="1450" y="14272"/>
                    <a:pt x="1902" y="15268"/>
                    <a:pt x="2536" y="16264"/>
                  </a:cubicBezTo>
                  <a:lnTo>
                    <a:pt x="2808" y="16627"/>
                  </a:lnTo>
                  <a:lnTo>
                    <a:pt x="2989" y="16989"/>
                  </a:lnTo>
                  <a:lnTo>
                    <a:pt x="3532" y="17713"/>
                  </a:lnTo>
                  <a:lnTo>
                    <a:pt x="4528" y="19162"/>
                  </a:lnTo>
                  <a:cubicBezTo>
                    <a:pt x="5162" y="20068"/>
                    <a:pt x="5887" y="20973"/>
                    <a:pt x="6611" y="21788"/>
                  </a:cubicBezTo>
                  <a:cubicBezTo>
                    <a:pt x="7970" y="23509"/>
                    <a:pt x="9147" y="25320"/>
                    <a:pt x="9962" y="27312"/>
                  </a:cubicBezTo>
                  <a:cubicBezTo>
                    <a:pt x="10686" y="29395"/>
                    <a:pt x="10867" y="31569"/>
                    <a:pt x="10596" y="33652"/>
                  </a:cubicBezTo>
                  <a:cubicBezTo>
                    <a:pt x="10324" y="35915"/>
                    <a:pt x="9962" y="38179"/>
                    <a:pt x="9419" y="40353"/>
                  </a:cubicBezTo>
                  <a:cubicBezTo>
                    <a:pt x="8966" y="42526"/>
                    <a:pt x="8422" y="44790"/>
                    <a:pt x="7970" y="47054"/>
                  </a:cubicBezTo>
                  <a:cubicBezTo>
                    <a:pt x="7426" y="49318"/>
                    <a:pt x="6974" y="51582"/>
                    <a:pt x="6792" y="53846"/>
                  </a:cubicBezTo>
                  <a:cubicBezTo>
                    <a:pt x="6521" y="56110"/>
                    <a:pt x="6702" y="58464"/>
                    <a:pt x="7245" y="60728"/>
                  </a:cubicBezTo>
                  <a:cubicBezTo>
                    <a:pt x="7336" y="61000"/>
                    <a:pt x="7426" y="61272"/>
                    <a:pt x="7517" y="61543"/>
                  </a:cubicBezTo>
                  <a:lnTo>
                    <a:pt x="7698" y="61996"/>
                  </a:lnTo>
                  <a:lnTo>
                    <a:pt x="7698" y="62087"/>
                  </a:lnTo>
                  <a:lnTo>
                    <a:pt x="7698" y="62177"/>
                  </a:lnTo>
                  <a:lnTo>
                    <a:pt x="7789" y="62358"/>
                  </a:lnTo>
                  <a:cubicBezTo>
                    <a:pt x="7970" y="62811"/>
                    <a:pt x="8241" y="63354"/>
                    <a:pt x="8422" y="63807"/>
                  </a:cubicBezTo>
                  <a:cubicBezTo>
                    <a:pt x="8966" y="64803"/>
                    <a:pt x="9509" y="65709"/>
                    <a:pt x="10143" y="66614"/>
                  </a:cubicBezTo>
                  <a:cubicBezTo>
                    <a:pt x="11320" y="68426"/>
                    <a:pt x="12860" y="69965"/>
                    <a:pt x="14580" y="71142"/>
                  </a:cubicBezTo>
                  <a:cubicBezTo>
                    <a:pt x="16210" y="72229"/>
                    <a:pt x="17750" y="73316"/>
                    <a:pt x="19199" y="74493"/>
                  </a:cubicBezTo>
                  <a:cubicBezTo>
                    <a:pt x="20467" y="75670"/>
                    <a:pt x="21463" y="77029"/>
                    <a:pt x="22187" y="78659"/>
                  </a:cubicBezTo>
                  <a:lnTo>
                    <a:pt x="22278" y="78749"/>
                  </a:lnTo>
                  <a:lnTo>
                    <a:pt x="22278" y="78840"/>
                  </a:lnTo>
                  <a:lnTo>
                    <a:pt x="22368" y="79111"/>
                  </a:lnTo>
                  <a:lnTo>
                    <a:pt x="22549" y="79745"/>
                  </a:lnTo>
                  <a:cubicBezTo>
                    <a:pt x="22731" y="80107"/>
                    <a:pt x="22821" y="80470"/>
                    <a:pt x="23002" y="80832"/>
                  </a:cubicBezTo>
                  <a:cubicBezTo>
                    <a:pt x="23183" y="81647"/>
                    <a:pt x="23364" y="82371"/>
                    <a:pt x="23546" y="83186"/>
                  </a:cubicBezTo>
                  <a:cubicBezTo>
                    <a:pt x="23636" y="83639"/>
                    <a:pt x="23727" y="84001"/>
                    <a:pt x="23908" y="84364"/>
                  </a:cubicBezTo>
                  <a:cubicBezTo>
                    <a:pt x="23998" y="84726"/>
                    <a:pt x="24179" y="85088"/>
                    <a:pt x="24361" y="85450"/>
                  </a:cubicBezTo>
                  <a:lnTo>
                    <a:pt x="24723" y="85994"/>
                  </a:lnTo>
                  <a:cubicBezTo>
                    <a:pt x="24723" y="85994"/>
                    <a:pt x="24723" y="86084"/>
                    <a:pt x="24813" y="86084"/>
                  </a:cubicBezTo>
                  <a:lnTo>
                    <a:pt x="24904" y="86265"/>
                  </a:lnTo>
                  <a:lnTo>
                    <a:pt x="24994" y="86447"/>
                  </a:lnTo>
                  <a:cubicBezTo>
                    <a:pt x="25176" y="86628"/>
                    <a:pt x="25266" y="86718"/>
                    <a:pt x="25357" y="86899"/>
                  </a:cubicBezTo>
                  <a:cubicBezTo>
                    <a:pt x="25538" y="86990"/>
                    <a:pt x="25628" y="87171"/>
                    <a:pt x="25809" y="87262"/>
                  </a:cubicBezTo>
                  <a:cubicBezTo>
                    <a:pt x="26806" y="88167"/>
                    <a:pt x="27892" y="88892"/>
                    <a:pt x="29070" y="89616"/>
                  </a:cubicBezTo>
                  <a:cubicBezTo>
                    <a:pt x="29522" y="89888"/>
                    <a:pt x="30066" y="90250"/>
                    <a:pt x="30428" y="90612"/>
                  </a:cubicBezTo>
                  <a:cubicBezTo>
                    <a:pt x="30790" y="90884"/>
                    <a:pt x="31152" y="91337"/>
                    <a:pt x="31515" y="91699"/>
                  </a:cubicBezTo>
                  <a:cubicBezTo>
                    <a:pt x="32420" y="92967"/>
                    <a:pt x="33235" y="94325"/>
                    <a:pt x="33779" y="95774"/>
                  </a:cubicBezTo>
                  <a:cubicBezTo>
                    <a:pt x="34141" y="96770"/>
                    <a:pt x="34322" y="97313"/>
                    <a:pt x="34322" y="97313"/>
                  </a:cubicBezTo>
                  <a:cubicBezTo>
                    <a:pt x="34322" y="97313"/>
                    <a:pt x="34231" y="96770"/>
                    <a:pt x="33869" y="95683"/>
                  </a:cubicBezTo>
                  <a:cubicBezTo>
                    <a:pt x="33688" y="95049"/>
                    <a:pt x="33416" y="94416"/>
                    <a:pt x="33235" y="93872"/>
                  </a:cubicBezTo>
                  <a:cubicBezTo>
                    <a:pt x="32873" y="92967"/>
                    <a:pt x="32420" y="92152"/>
                    <a:pt x="31877" y="91427"/>
                  </a:cubicBezTo>
                  <a:cubicBezTo>
                    <a:pt x="31605" y="90974"/>
                    <a:pt x="31243" y="90612"/>
                    <a:pt x="30790" y="90159"/>
                  </a:cubicBezTo>
                  <a:cubicBezTo>
                    <a:pt x="30337" y="89797"/>
                    <a:pt x="29885" y="89435"/>
                    <a:pt x="29432" y="89073"/>
                  </a:cubicBezTo>
                  <a:cubicBezTo>
                    <a:pt x="28345" y="88348"/>
                    <a:pt x="27258" y="87624"/>
                    <a:pt x="26262" y="86718"/>
                  </a:cubicBezTo>
                  <a:lnTo>
                    <a:pt x="25991" y="86356"/>
                  </a:lnTo>
                  <a:cubicBezTo>
                    <a:pt x="25809" y="86265"/>
                    <a:pt x="25719" y="86084"/>
                    <a:pt x="25628" y="85994"/>
                  </a:cubicBezTo>
                  <a:lnTo>
                    <a:pt x="25447" y="85722"/>
                  </a:lnTo>
                  <a:lnTo>
                    <a:pt x="25357" y="85631"/>
                  </a:lnTo>
                  <a:lnTo>
                    <a:pt x="25357" y="85541"/>
                  </a:lnTo>
                  <a:cubicBezTo>
                    <a:pt x="25266" y="85360"/>
                    <a:pt x="25266" y="85269"/>
                    <a:pt x="25176" y="85088"/>
                  </a:cubicBezTo>
                  <a:cubicBezTo>
                    <a:pt x="24994" y="84816"/>
                    <a:pt x="24813" y="84454"/>
                    <a:pt x="24723" y="84183"/>
                  </a:cubicBezTo>
                  <a:cubicBezTo>
                    <a:pt x="24632" y="83730"/>
                    <a:pt x="24542" y="83368"/>
                    <a:pt x="24451" y="83005"/>
                  </a:cubicBezTo>
                  <a:cubicBezTo>
                    <a:pt x="24361" y="82281"/>
                    <a:pt x="24179" y="81466"/>
                    <a:pt x="23998" y="80651"/>
                  </a:cubicBezTo>
                  <a:cubicBezTo>
                    <a:pt x="23908" y="80198"/>
                    <a:pt x="23817" y="79745"/>
                    <a:pt x="23636" y="79383"/>
                  </a:cubicBezTo>
                  <a:lnTo>
                    <a:pt x="23455" y="78749"/>
                  </a:lnTo>
                  <a:lnTo>
                    <a:pt x="23274" y="78477"/>
                  </a:lnTo>
                  <a:lnTo>
                    <a:pt x="23274" y="78387"/>
                  </a:lnTo>
                  <a:lnTo>
                    <a:pt x="23274" y="78296"/>
                  </a:lnTo>
                  <a:lnTo>
                    <a:pt x="23274" y="78115"/>
                  </a:lnTo>
                  <a:cubicBezTo>
                    <a:pt x="22549" y="76395"/>
                    <a:pt x="21463" y="74765"/>
                    <a:pt x="20104" y="73406"/>
                  </a:cubicBezTo>
                  <a:cubicBezTo>
                    <a:pt x="18655" y="72138"/>
                    <a:pt x="17116" y="70961"/>
                    <a:pt x="15486" y="69784"/>
                  </a:cubicBezTo>
                  <a:cubicBezTo>
                    <a:pt x="12407" y="67339"/>
                    <a:pt x="10052" y="63898"/>
                    <a:pt x="8966" y="60094"/>
                  </a:cubicBezTo>
                  <a:cubicBezTo>
                    <a:pt x="8513" y="58011"/>
                    <a:pt x="8422" y="55929"/>
                    <a:pt x="8694" y="53846"/>
                  </a:cubicBezTo>
                  <a:cubicBezTo>
                    <a:pt x="8966" y="51672"/>
                    <a:pt x="9328" y="49499"/>
                    <a:pt x="9871" y="47326"/>
                  </a:cubicBezTo>
                  <a:cubicBezTo>
                    <a:pt x="10234" y="45152"/>
                    <a:pt x="10867" y="42979"/>
                    <a:pt x="11411" y="40715"/>
                  </a:cubicBezTo>
                  <a:cubicBezTo>
                    <a:pt x="11954" y="38451"/>
                    <a:pt x="12407" y="36097"/>
                    <a:pt x="12679" y="33742"/>
                  </a:cubicBezTo>
                  <a:cubicBezTo>
                    <a:pt x="12950" y="31297"/>
                    <a:pt x="12679" y="28852"/>
                    <a:pt x="11864" y="26497"/>
                  </a:cubicBezTo>
                  <a:cubicBezTo>
                    <a:pt x="11501" y="25320"/>
                    <a:pt x="10867" y="24234"/>
                    <a:pt x="10234" y="23237"/>
                  </a:cubicBezTo>
                  <a:cubicBezTo>
                    <a:pt x="9600" y="22151"/>
                    <a:pt x="8875" y="21245"/>
                    <a:pt x="8151" y="20340"/>
                  </a:cubicBezTo>
                  <a:cubicBezTo>
                    <a:pt x="7426" y="19525"/>
                    <a:pt x="6702" y="18619"/>
                    <a:pt x="6068" y="17713"/>
                  </a:cubicBezTo>
                  <a:cubicBezTo>
                    <a:pt x="5706" y="17261"/>
                    <a:pt x="5434" y="16898"/>
                    <a:pt x="5072" y="16446"/>
                  </a:cubicBezTo>
                  <a:lnTo>
                    <a:pt x="4619" y="15721"/>
                  </a:lnTo>
                  <a:cubicBezTo>
                    <a:pt x="4528" y="15631"/>
                    <a:pt x="4438" y="15449"/>
                    <a:pt x="4438" y="15359"/>
                  </a:cubicBezTo>
                  <a:lnTo>
                    <a:pt x="4166" y="15087"/>
                  </a:lnTo>
                  <a:cubicBezTo>
                    <a:pt x="3080" y="13367"/>
                    <a:pt x="2265" y="11465"/>
                    <a:pt x="1993" y="9382"/>
                  </a:cubicBezTo>
                  <a:cubicBezTo>
                    <a:pt x="1631" y="7571"/>
                    <a:pt x="2083" y="5669"/>
                    <a:pt x="3261" y="4130"/>
                  </a:cubicBezTo>
                  <a:cubicBezTo>
                    <a:pt x="4528" y="2771"/>
                    <a:pt x="6249" y="1956"/>
                    <a:pt x="8060" y="1685"/>
                  </a:cubicBezTo>
                  <a:cubicBezTo>
                    <a:pt x="8773" y="1572"/>
                    <a:pt x="9517" y="1506"/>
                    <a:pt x="10266" y="1506"/>
                  </a:cubicBezTo>
                  <a:cubicBezTo>
                    <a:pt x="11325" y="1506"/>
                    <a:pt x="12395" y="1638"/>
                    <a:pt x="13403" y="1956"/>
                  </a:cubicBezTo>
                  <a:cubicBezTo>
                    <a:pt x="15033" y="2409"/>
                    <a:pt x="16482" y="3405"/>
                    <a:pt x="17659" y="4583"/>
                  </a:cubicBezTo>
                  <a:cubicBezTo>
                    <a:pt x="18837" y="5760"/>
                    <a:pt x="19923" y="7028"/>
                    <a:pt x="21010" y="8114"/>
                  </a:cubicBezTo>
                  <a:cubicBezTo>
                    <a:pt x="22097" y="9292"/>
                    <a:pt x="23455" y="10197"/>
                    <a:pt x="24904" y="10740"/>
                  </a:cubicBezTo>
                  <a:cubicBezTo>
                    <a:pt x="25538" y="11012"/>
                    <a:pt x="26172" y="11193"/>
                    <a:pt x="26896" y="11284"/>
                  </a:cubicBezTo>
                  <a:cubicBezTo>
                    <a:pt x="27258" y="11374"/>
                    <a:pt x="27621" y="11374"/>
                    <a:pt x="27892" y="11374"/>
                  </a:cubicBezTo>
                  <a:lnTo>
                    <a:pt x="29341" y="11374"/>
                  </a:lnTo>
                  <a:cubicBezTo>
                    <a:pt x="29522" y="11374"/>
                    <a:pt x="29613" y="11284"/>
                    <a:pt x="29794" y="11284"/>
                  </a:cubicBezTo>
                  <a:lnTo>
                    <a:pt x="30700" y="11103"/>
                  </a:lnTo>
                  <a:lnTo>
                    <a:pt x="31424" y="10740"/>
                  </a:lnTo>
                  <a:cubicBezTo>
                    <a:pt x="31696" y="10650"/>
                    <a:pt x="31967" y="10469"/>
                    <a:pt x="32148" y="10378"/>
                  </a:cubicBezTo>
                  <a:cubicBezTo>
                    <a:pt x="32963" y="9835"/>
                    <a:pt x="33597" y="9201"/>
                    <a:pt x="34141" y="8477"/>
                  </a:cubicBezTo>
                  <a:cubicBezTo>
                    <a:pt x="34503" y="7843"/>
                    <a:pt x="34775" y="7299"/>
                    <a:pt x="35046" y="6665"/>
                  </a:cubicBezTo>
                  <a:lnTo>
                    <a:pt x="35046" y="6665"/>
                  </a:lnTo>
                  <a:cubicBezTo>
                    <a:pt x="34775" y="7209"/>
                    <a:pt x="34503" y="7843"/>
                    <a:pt x="34141" y="8386"/>
                  </a:cubicBezTo>
                  <a:cubicBezTo>
                    <a:pt x="33597" y="9020"/>
                    <a:pt x="32873" y="9654"/>
                    <a:pt x="32148" y="10016"/>
                  </a:cubicBezTo>
                  <a:cubicBezTo>
                    <a:pt x="31877" y="10197"/>
                    <a:pt x="31696" y="10288"/>
                    <a:pt x="31424" y="10378"/>
                  </a:cubicBezTo>
                  <a:lnTo>
                    <a:pt x="30700" y="10650"/>
                  </a:lnTo>
                  <a:lnTo>
                    <a:pt x="29885" y="10740"/>
                  </a:lnTo>
                  <a:lnTo>
                    <a:pt x="28164" y="10740"/>
                  </a:lnTo>
                  <a:cubicBezTo>
                    <a:pt x="27892" y="10740"/>
                    <a:pt x="27530" y="10740"/>
                    <a:pt x="27258" y="10650"/>
                  </a:cubicBezTo>
                  <a:lnTo>
                    <a:pt x="26715" y="10559"/>
                  </a:lnTo>
                  <a:lnTo>
                    <a:pt x="26262" y="10469"/>
                  </a:lnTo>
                  <a:lnTo>
                    <a:pt x="25809" y="10288"/>
                  </a:lnTo>
                  <a:cubicBezTo>
                    <a:pt x="25628" y="10197"/>
                    <a:pt x="25538" y="10197"/>
                    <a:pt x="25357" y="10107"/>
                  </a:cubicBezTo>
                  <a:cubicBezTo>
                    <a:pt x="24089" y="9473"/>
                    <a:pt x="22912" y="8567"/>
                    <a:pt x="22006" y="7480"/>
                  </a:cubicBezTo>
                  <a:cubicBezTo>
                    <a:pt x="20919" y="6394"/>
                    <a:pt x="19923" y="5035"/>
                    <a:pt x="18655" y="3768"/>
                  </a:cubicBezTo>
                  <a:cubicBezTo>
                    <a:pt x="17388" y="2319"/>
                    <a:pt x="15758" y="1232"/>
                    <a:pt x="13946" y="598"/>
                  </a:cubicBezTo>
                  <a:cubicBezTo>
                    <a:pt x="12701" y="183"/>
                    <a:pt x="11378" y="1"/>
                    <a:pt x="10029" y="1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7575701" y="3851310"/>
              <a:ext cx="189090" cy="97812"/>
            </a:xfrm>
            <a:custGeom>
              <a:avLst/>
              <a:gdLst/>
              <a:ahLst/>
              <a:cxnLst/>
              <a:rect l="l" t="t" r="r" b="b"/>
              <a:pathLst>
                <a:path w="10505" h="5434" extrusionOk="0">
                  <a:moveTo>
                    <a:pt x="0" y="0"/>
                  </a:moveTo>
                  <a:lnTo>
                    <a:pt x="91" y="91"/>
                  </a:lnTo>
                  <a:cubicBezTo>
                    <a:pt x="181" y="91"/>
                    <a:pt x="181" y="272"/>
                    <a:pt x="362" y="362"/>
                  </a:cubicBezTo>
                  <a:cubicBezTo>
                    <a:pt x="453" y="544"/>
                    <a:pt x="634" y="725"/>
                    <a:pt x="815" y="815"/>
                  </a:cubicBezTo>
                  <a:cubicBezTo>
                    <a:pt x="996" y="996"/>
                    <a:pt x="1177" y="1178"/>
                    <a:pt x="1449" y="1359"/>
                  </a:cubicBezTo>
                  <a:lnTo>
                    <a:pt x="1811" y="1540"/>
                  </a:lnTo>
                  <a:cubicBezTo>
                    <a:pt x="1992" y="1630"/>
                    <a:pt x="2083" y="1721"/>
                    <a:pt x="2264" y="1811"/>
                  </a:cubicBezTo>
                  <a:cubicBezTo>
                    <a:pt x="2536" y="1993"/>
                    <a:pt x="2898" y="2083"/>
                    <a:pt x="3170" y="2174"/>
                  </a:cubicBezTo>
                  <a:cubicBezTo>
                    <a:pt x="3623" y="2355"/>
                    <a:pt x="3985" y="2445"/>
                    <a:pt x="4347" y="2536"/>
                  </a:cubicBezTo>
                  <a:lnTo>
                    <a:pt x="5434" y="2808"/>
                  </a:lnTo>
                  <a:lnTo>
                    <a:pt x="6068" y="2898"/>
                  </a:lnTo>
                  <a:lnTo>
                    <a:pt x="6611" y="3079"/>
                  </a:lnTo>
                  <a:lnTo>
                    <a:pt x="7064" y="3170"/>
                  </a:lnTo>
                  <a:lnTo>
                    <a:pt x="7607" y="3260"/>
                  </a:lnTo>
                  <a:cubicBezTo>
                    <a:pt x="7879" y="3441"/>
                    <a:pt x="8241" y="3532"/>
                    <a:pt x="8513" y="3623"/>
                  </a:cubicBezTo>
                  <a:cubicBezTo>
                    <a:pt x="8784" y="3804"/>
                    <a:pt x="9056" y="3894"/>
                    <a:pt x="9237" y="4075"/>
                  </a:cubicBezTo>
                  <a:cubicBezTo>
                    <a:pt x="9509" y="4166"/>
                    <a:pt x="9690" y="4347"/>
                    <a:pt x="9871" y="4528"/>
                  </a:cubicBezTo>
                  <a:cubicBezTo>
                    <a:pt x="10052" y="4709"/>
                    <a:pt x="10143" y="4800"/>
                    <a:pt x="10233" y="4890"/>
                  </a:cubicBezTo>
                  <a:cubicBezTo>
                    <a:pt x="10324" y="5071"/>
                    <a:pt x="10414" y="5253"/>
                    <a:pt x="10505" y="5434"/>
                  </a:cubicBezTo>
                  <a:cubicBezTo>
                    <a:pt x="10505" y="5162"/>
                    <a:pt x="10505" y="4981"/>
                    <a:pt x="10414" y="4890"/>
                  </a:cubicBezTo>
                  <a:cubicBezTo>
                    <a:pt x="10233" y="4438"/>
                    <a:pt x="9962" y="3985"/>
                    <a:pt x="9599" y="3713"/>
                  </a:cubicBezTo>
                  <a:cubicBezTo>
                    <a:pt x="9328" y="3441"/>
                    <a:pt x="9056" y="3260"/>
                    <a:pt x="8784" y="3079"/>
                  </a:cubicBezTo>
                  <a:cubicBezTo>
                    <a:pt x="8513" y="2898"/>
                    <a:pt x="8241" y="2717"/>
                    <a:pt x="7879" y="2536"/>
                  </a:cubicBezTo>
                  <a:cubicBezTo>
                    <a:pt x="7516" y="2445"/>
                    <a:pt x="7154" y="2264"/>
                    <a:pt x="6701" y="2174"/>
                  </a:cubicBezTo>
                  <a:cubicBezTo>
                    <a:pt x="6520" y="2174"/>
                    <a:pt x="6339" y="2083"/>
                    <a:pt x="6158" y="2083"/>
                  </a:cubicBezTo>
                  <a:lnTo>
                    <a:pt x="5615" y="1993"/>
                  </a:lnTo>
                  <a:lnTo>
                    <a:pt x="4438" y="1721"/>
                  </a:lnTo>
                  <a:cubicBezTo>
                    <a:pt x="4075" y="1630"/>
                    <a:pt x="3804" y="1540"/>
                    <a:pt x="3441" y="1449"/>
                  </a:cubicBezTo>
                  <a:cubicBezTo>
                    <a:pt x="3170" y="1359"/>
                    <a:pt x="2807" y="1268"/>
                    <a:pt x="2536" y="1178"/>
                  </a:cubicBezTo>
                  <a:cubicBezTo>
                    <a:pt x="2174" y="1087"/>
                    <a:pt x="1902" y="996"/>
                    <a:pt x="1630" y="906"/>
                  </a:cubicBezTo>
                  <a:cubicBezTo>
                    <a:pt x="1359" y="725"/>
                    <a:pt x="1177" y="634"/>
                    <a:pt x="996" y="544"/>
                  </a:cubicBezTo>
                  <a:lnTo>
                    <a:pt x="453" y="272"/>
                  </a:lnTo>
                  <a:cubicBezTo>
                    <a:pt x="272" y="181"/>
                    <a:pt x="181" y="91"/>
                    <a:pt x="0" y="0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7543103" y="3659916"/>
              <a:ext cx="340686" cy="142506"/>
            </a:xfrm>
            <a:custGeom>
              <a:avLst/>
              <a:gdLst/>
              <a:ahLst/>
              <a:cxnLst/>
              <a:rect l="l" t="t" r="r" b="b"/>
              <a:pathLst>
                <a:path w="18927" h="7917" extrusionOk="0">
                  <a:moveTo>
                    <a:pt x="16550" y="1"/>
                  </a:moveTo>
                  <a:cubicBezTo>
                    <a:pt x="16171" y="1"/>
                    <a:pt x="15806" y="65"/>
                    <a:pt x="15485" y="129"/>
                  </a:cubicBezTo>
                  <a:cubicBezTo>
                    <a:pt x="14851" y="310"/>
                    <a:pt x="14308" y="581"/>
                    <a:pt x="13765" y="853"/>
                  </a:cubicBezTo>
                  <a:cubicBezTo>
                    <a:pt x="13493" y="1034"/>
                    <a:pt x="13131" y="1215"/>
                    <a:pt x="12950" y="1396"/>
                  </a:cubicBezTo>
                  <a:cubicBezTo>
                    <a:pt x="12678" y="1668"/>
                    <a:pt x="12406" y="1849"/>
                    <a:pt x="12135" y="2030"/>
                  </a:cubicBezTo>
                  <a:cubicBezTo>
                    <a:pt x="11863" y="2211"/>
                    <a:pt x="11591" y="2483"/>
                    <a:pt x="11320" y="2755"/>
                  </a:cubicBezTo>
                  <a:cubicBezTo>
                    <a:pt x="11048" y="2936"/>
                    <a:pt x="10776" y="3208"/>
                    <a:pt x="10505" y="3389"/>
                  </a:cubicBezTo>
                  <a:lnTo>
                    <a:pt x="9780" y="4204"/>
                  </a:lnTo>
                  <a:cubicBezTo>
                    <a:pt x="9509" y="4385"/>
                    <a:pt x="9237" y="4656"/>
                    <a:pt x="8965" y="4838"/>
                  </a:cubicBezTo>
                  <a:cubicBezTo>
                    <a:pt x="8422" y="5290"/>
                    <a:pt x="7879" y="5653"/>
                    <a:pt x="7335" y="6015"/>
                  </a:cubicBezTo>
                  <a:cubicBezTo>
                    <a:pt x="7154" y="6105"/>
                    <a:pt x="7064" y="6196"/>
                    <a:pt x="6882" y="6196"/>
                  </a:cubicBezTo>
                  <a:cubicBezTo>
                    <a:pt x="6792" y="6287"/>
                    <a:pt x="6611" y="6377"/>
                    <a:pt x="6430" y="6468"/>
                  </a:cubicBezTo>
                  <a:lnTo>
                    <a:pt x="6067" y="6649"/>
                  </a:lnTo>
                  <a:lnTo>
                    <a:pt x="5615" y="6830"/>
                  </a:lnTo>
                  <a:lnTo>
                    <a:pt x="4800" y="6830"/>
                  </a:lnTo>
                  <a:cubicBezTo>
                    <a:pt x="4709" y="6860"/>
                    <a:pt x="4618" y="6870"/>
                    <a:pt x="4528" y="6870"/>
                  </a:cubicBezTo>
                  <a:cubicBezTo>
                    <a:pt x="4347" y="6870"/>
                    <a:pt x="4166" y="6830"/>
                    <a:pt x="3985" y="6830"/>
                  </a:cubicBezTo>
                  <a:cubicBezTo>
                    <a:pt x="3441" y="6649"/>
                    <a:pt x="2988" y="6468"/>
                    <a:pt x="2536" y="6196"/>
                  </a:cubicBezTo>
                  <a:cubicBezTo>
                    <a:pt x="2173" y="5924"/>
                    <a:pt x="1811" y="5653"/>
                    <a:pt x="1449" y="5290"/>
                  </a:cubicBezTo>
                  <a:cubicBezTo>
                    <a:pt x="1087" y="5019"/>
                    <a:pt x="815" y="4747"/>
                    <a:pt x="634" y="4475"/>
                  </a:cubicBezTo>
                  <a:cubicBezTo>
                    <a:pt x="362" y="4294"/>
                    <a:pt x="181" y="4023"/>
                    <a:pt x="0" y="3751"/>
                  </a:cubicBezTo>
                  <a:lnTo>
                    <a:pt x="0" y="3751"/>
                  </a:lnTo>
                  <a:cubicBezTo>
                    <a:pt x="91" y="4023"/>
                    <a:pt x="272" y="4385"/>
                    <a:pt x="362" y="4656"/>
                  </a:cubicBezTo>
                  <a:cubicBezTo>
                    <a:pt x="634" y="5019"/>
                    <a:pt x="815" y="5290"/>
                    <a:pt x="996" y="5653"/>
                  </a:cubicBezTo>
                  <a:cubicBezTo>
                    <a:pt x="1358" y="6015"/>
                    <a:pt x="1721" y="6468"/>
                    <a:pt x="2083" y="6739"/>
                  </a:cubicBezTo>
                  <a:cubicBezTo>
                    <a:pt x="2536" y="7192"/>
                    <a:pt x="3079" y="7554"/>
                    <a:pt x="3713" y="7735"/>
                  </a:cubicBezTo>
                  <a:cubicBezTo>
                    <a:pt x="4075" y="7826"/>
                    <a:pt x="4437" y="7917"/>
                    <a:pt x="4800" y="7917"/>
                  </a:cubicBezTo>
                  <a:lnTo>
                    <a:pt x="5977" y="7917"/>
                  </a:lnTo>
                  <a:lnTo>
                    <a:pt x="6430" y="7826"/>
                  </a:lnTo>
                  <a:lnTo>
                    <a:pt x="6701" y="7826"/>
                  </a:lnTo>
                  <a:lnTo>
                    <a:pt x="6882" y="7735"/>
                  </a:lnTo>
                  <a:cubicBezTo>
                    <a:pt x="7245" y="7554"/>
                    <a:pt x="7607" y="7373"/>
                    <a:pt x="7879" y="7192"/>
                  </a:cubicBezTo>
                  <a:cubicBezTo>
                    <a:pt x="8603" y="6830"/>
                    <a:pt x="9237" y="6468"/>
                    <a:pt x="9780" y="5924"/>
                  </a:cubicBezTo>
                  <a:cubicBezTo>
                    <a:pt x="10052" y="5653"/>
                    <a:pt x="10324" y="5471"/>
                    <a:pt x="10595" y="5200"/>
                  </a:cubicBezTo>
                  <a:lnTo>
                    <a:pt x="11320" y="4385"/>
                  </a:lnTo>
                  <a:cubicBezTo>
                    <a:pt x="11863" y="3932"/>
                    <a:pt x="12316" y="3479"/>
                    <a:pt x="12769" y="3026"/>
                  </a:cubicBezTo>
                  <a:lnTo>
                    <a:pt x="13584" y="2302"/>
                  </a:lnTo>
                  <a:cubicBezTo>
                    <a:pt x="13765" y="2121"/>
                    <a:pt x="14036" y="1940"/>
                    <a:pt x="14218" y="1759"/>
                  </a:cubicBezTo>
                  <a:cubicBezTo>
                    <a:pt x="14670" y="1396"/>
                    <a:pt x="15123" y="1125"/>
                    <a:pt x="15666" y="944"/>
                  </a:cubicBezTo>
                  <a:cubicBezTo>
                    <a:pt x="16149" y="702"/>
                    <a:pt x="16673" y="581"/>
                    <a:pt x="17209" y="581"/>
                  </a:cubicBezTo>
                  <a:cubicBezTo>
                    <a:pt x="17478" y="581"/>
                    <a:pt x="17749" y="612"/>
                    <a:pt x="18021" y="672"/>
                  </a:cubicBezTo>
                  <a:cubicBezTo>
                    <a:pt x="18383" y="762"/>
                    <a:pt x="18655" y="853"/>
                    <a:pt x="18927" y="1034"/>
                  </a:cubicBezTo>
                  <a:cubicBezTo>
                    <a:pt x="18745" y="762"/>
                    <a:pt x="18474" y="491"/>
                    <a:pt x="18202" y="310"/>
                  </a:cubicBezTo>
                  <a:cubicBezTo>
                    <a:pt x="17840" y="219"/>
                    <a:pt x="17387" y="38"/>
                    <a:pt x="17025" y="38"/>
                  </a:cubicBezTo>
                  <a:cubicBezTo>
                    <a:pt x="16866" y="12"/>
                    <a:pt x="16707" y="1"/>
                    <a:pt x="16550" y="1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7076903" y="3626364"/>
              <a:ext cx="412416" cy="608022"/>
            </a:xfrm>
            <a:custGeom>
              <a:avLst/>
              <a:gdLst/>
              <a:ahLst/>
              <a:cxnLst/>
              <a:rect l="l" t="t" r="r" b="b"/>
              <a:pathLst>
                <a:path w="22912" h="33779" extrusionOk="0">
                  <a:moveTo>
                    <a:pt x="21101" y="0"/>
                  </a:moveTo>
                  <a:lnTo>
                    <a:pt x="21372" y="453"/>
                  </a:lnTo>
                  <a:cubicBezTo>
                    <a:pt x="21644" y="815"/>
                    <a:pt x="21825" y="1268"/>
                    <a:pt x="22006" y="1721"/>
                  </a:cubicBezTo>
                  <a:cubicBezTo>
                    <a:pt x="22187" y="2355"/>
                    <a:pt x="22278" y="3079"/>
                    <a:pt x="22187" y="3804"/>
                  </a:cubicBezTo>
                  <a:cubicBezTo>
                    <a:pt x="22097" y="4709"/>
                    <a:pt x="21825" y="5524"/>
                    <a:pt x="21282" y="6339"/>
                  </a:cubicBezTo>
                  <a:cubicBezTo>
                    <a:pt x="20738" y="7245"/>
                    <a:pt x="20014" y="8060"/>
                    <a:pt x="19199" y="8784"/>
                  </a:cubicBezTo>
                  <a:cubicBezTo>
                    <a:pt x="18293" y="9599"/>
                    <a:pt x="17388" y="10324"/>
                    <a:pt x="16392" y="11048"/>
                  </a:cubicBezTo>
                  <a:cubicBezTo>
                    <a:pt x="15305" y="11773"/>
                    <a:pt x="14128" y="12497"/>
                    <a:pt x="12950" y="13131"/>
                  </a:cubicBezTo>
                  <a:cubicBezTo>
                    <a:pt x="11773" y="13765"/>
                    <a:pt x="10505" y="14308"/>
                    <a:pt x="9237" y="14852"/>
                  </a:cubicBezTo>
                  <a:cubicBezTo>
                    <a:pt x="7879" y="15395"/>
                    <a:pt x="6611" y="16029"/>
                    <a:pt x="5344" y="16844"/>
                  </a:cubicBezTo>
                  <a:cubicBezTo>
                    <a:pt x="4166" y="17659"/>
                    <a:pt x="3170" y="18655"/>
                    <a:pt x="2265" y="19832"/>
                  </a:cubicBezTo>
                  <a:cubicBezTo>
                    <a:pt x="2083" y="20195"/>
                    <a:pt x="1902" y="20466"/>
                    <a:pt x="1721" y="20738"/>
                  </a:cubicBezTo>
                  <a:cubicBezTo>
                    <a:pt x="1540" y="21010"/>
                    <a:pt x="1359" y="21372"/>
                    <a:pt x="1268" y="21644"/>
                  </a:cubicBezTo>
                  <a:cubicBezTo>
                    <a:pt x="1178" y="21825"/>
                    <a:pt x="1087" y="21915"/>
                    <a:pt x="997" y="22096"/>
                  </a:cubicBezTo>
                  <a:lnTo>
                    <a:pt x="906" y="22277"/>
                  </a:lnTo>
                  <a:lnTo>
                    <a:pt x="906" y="22459"/>
                  </a:lnTo>
                  <a:lnTo>
                    <a:pt x="906" y="22549"/>
                  </a:lnTo>
                  <a:cubicBezTo>
                    <a:pt x="816" y="22911"/>
                    <a:pt x="725" y="23183"/>
                    <a:pt x="635" y="23455"/>
                  </a:cubicBezTo>
                  <a:cubicBezTo>
                    <a:pt x="1" y="25628"/>
                    <a:pt x="1" y="27801"/>
                    <a:pt x="544" y="29975"/>
                  </a:cubicBezTo>
                  <a:cubicBezTo>
                    <a:pt x="816" y="30699"/>
                    <a:pt x="997" y="31424"/>
                    <a:pt x="1359" y="32058"/>
                  </a:cubicBezTo>
                  <a:cubicBezTo>
                    <a:pt x="1540" y="32510"/>
                    <a:pt x="1812" y="32963"/>
                    <a:pt x="2083" y="33325"/>
                  </a:cubicBezTo>
                  <a:lnTo>
                    <a:pt x="2355" y="33778"/>
                  </a:lnTo>
                  <a:cubicBezTo>
                    <a:pt x="2083" y="33144"/>
                    <a:pt x="1812" y="32510"/>
                    <a:pt x="1631" y="31877"/>
                  </a:cubicBezTo>
                  <a:cubicBezTo>
                    <a:pt x="1178" y="30337"/>
                    <a:pt x="997" y="28616"/>
                    <a:pt x="1178" y="26986"/>
                  </a:cubicBezTo>
                  <a:cubicBezTo>
                    <a:pt x="1268" y="25900"/>
                    <a:pt x="1450" y="24904"/>
                    <a:pt x="1812" y="23817"/>
                  </a:cubicBezTo>
                  <a:lnTo>
                    <a:pt x="2174" y="23092"/>
                  </a:lnTo>
                  <a:lnTo>
                    <a:pt x="2265" y="22911"/>
                  </a:lnTo>
                  <a:lnTo>
                    <a:pt x="2355" y="22730"/>
                  </a:lnTo>
                  <a:lnTo>
                    <a:pt x="2536" y="22277"/>
                  </a:lnTo>
                  <a:cubicBezTo>
                    <a:pt x="2717" y="22006"/>
                    <a:pt x="2898" y="21825"/>
                    <a:pt x="3080" y="21553"/>
                  </a:cubicBezTo>
                  <a:cubicBezTo>
                    <a:pt x="3170" y="21281"/>
                    <a:pt x="3351" y="21010"/>
                    <a:pt x="3532" y="20829"/>
                  </a:cubicBezTo>
                  <a:cubicBezTo>
                    <a:pt x="4347" y="19832"/>
                    <a:pt x="5344" y="19017"/>
                    <a:pt x="6340" y="18293"/>
                  </a:cubicBezTo>
                  <a:cubicBezTo>
                    <a:pt x="7517" y="17568"/>
                    <a:pt x="8694" y="16935"/>
                    <a:pt x="9962" y="16482"/>
                  </a:cubicBezTo>
                  <a:cubicBezTo>
                    <a:pt x="11230" y="15938"/>
                    <a:pt x="12588" y="15305"/>
                    <a:pt x="13856" y="14671"/>
                  </a:cubicBezTo>
                  <a:cubicBezTo>
                    <a:pt x="15033" y="13946"/>
                    <a:pt x="16210" y="13222"/>
                    <a:pt x="17297" y="12407"/>
                  </a:cubicBezTo>
                  <a:cubicBezTo>
                    <a:pt x="18384" y="11592"/>
                    <a:pt x="19289" y="10686"/>
                    <a:pt x="20195" y="9690"/>
                  </a:cubicBezTo>
                  <a:cubicBezTo>
                    <a:pt x="20557" y="9237"/>
                    <a:pt x="21010" y="8784"/>
                    <a:pt x="21282" y="8332"/>
                  </a:cubicBezTo>
                  <a:cubicBezTo>
                    <a:pt x="21644" y="7788"/>
                    <a:pt x="21916" y="7335"/>
                    <a:pt x="22187" y="6792"/>
                  </a:cubicBezTo>
                  <a:cubicBezTo>
                    <a:pt x="22640" y="5887"/>
                    <a:pt x="22912" y="4890"/>
                    <a:pt x="22912" y="3804"/>
                  </a:cubicBezTo>
                  <a:cubicBezTo>
                    <a:pt x="22912" y="3079"/>
                    <a:pt x="22731" y="2264"/>
                    <a:pt x="22368" y="1540"/>
                  </a:cubicBezTo>
                  <a:cubicBezTo>
                    <a:pt x="22097" y="1178"/>
                    <a:pt x="21825" y="725"/>
                    <a:pt x="21463" y="363"/>
                  </a:cubicBezTo>
                  <a:lnTo>
                    <a:pt x="21101" y="0"/>
                  </a:ln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7285541" y="3872496"/>
              <a:ext cx="53820" cy="355374"/>
            </a:xfrm>
            <a:custGeom>
              <a:avLst/>
              <a:gdLst/>
              <a:ahLst/>
              <a:cxnLst/>
              <a:rect l="l" t="t" r="r" b="b"/>
              <a:pathLst>
                <a:path w="2990" h="19743" extrusionOk="0">
                  <a:moveTo>
                    <a:pt x="2265" y="1"/>
                  </a:moveTo>
                  <a:lnTo>
                    <a:pt x="2084" y="91"/>
                  </a:lnTo>
                  <a:cubicBezTo>
                    <a:pt x="1993" y="272"/>
                    <a:pt x="1812" y="363"/>
                    <a:pt x="1631" y="544"/>
                  </a:cubicBezTo>
                  <a:cubicBezTo>
                    <a:pt x="1269" y="906"/>
                    <a:pt x="907" y="1449"/>
                    <a:pt x="635" y="1902"/>
                  </a:cubicBezTo>
                  <a:cubicBezTo>
                    <a:pt x="544" y="2174"/>
                    <a:pt x="454" y="2355"/>
                    <a:pt x="363" y="2627"/>
                  </a:cubicBezTo>
                  <a:cubicBezTo>
                    <a:pt x="182" y="3079"/>
                    <a:pt x="92" y="3623"/>
                    <a:pt x="92" y="4166"/>
                  </a:cubicBezTo>
                  <a:cubicBezTo>
                    <a:pt x="1" y="4800"/>
                    <a:pt x="1" y="5434"/>
                    <a:pt x="92" y="5977"/>
                  </a:cubicBezTo>
                  <a:cubicBezTo>
                    <a:pt x="182" y="6611"/>
                    <a:pt x="273" y="7245"/>
                    <a:pt x="363" y="7879"/>
                  </a:cubicBezTo>
                  <a:cubicBezTo>
                    <a:pt x="544" y="8513"/>
                    <a:pt x="725" y="9147"/>
                    <a:pt x="907" y="9781"/>
                  </a:cubicBezTo>
                  <a:cubicBezTo>
                    <a:pt x="1088" y="10324"/>
                    <a:pt x="1269" y="10958"/>
                    <a:pt x="1450" y="11592"/>
                  </a:cubicBezTo>
                  <a:cubicBezTo>
                    <a:pt x="1631" y="12135"/>
                    <a:pt x="1722" y="12769"/>
                    <a:pt x="1812" y="13403"/>
                  </a:cubicBezTo>
                  <a:cubicBezTo>
                    <a:pt x="1903" y="13675"/>
                    <a:pt x="1903" y="13946"/>
                    <a:pt x="1903" y="14218"/>
                  </a:cubicBezTo>
                  <a:lnTo>
                    <a:pt x="1903" y="15033"/>
                  </a:lnTo>
                  <a:cubicBezTo>
                    <a:pt x="1903" y="15305"/>
                    <a:pt x="1812" y="15576"/>
                    <a:pt x="1903" y="15848"/>
                  </a:cubicBezTo>
                  <a:cubicBezTo>
                    <a:pt x="1993" y="16120"/>
                    <a:pt x="1993" y="16391"/>
                    <a:pt x="1993" y="16663"/>
                  </a:cubicBezTo>
                  <a:cubicBezTo>
                    <a:pt x="1993" y="16844"/>
                    <a:pt x="1993" y="17116"/>
                    <a:pt x="2084" y="17297"/>
                  </a:cubicBezTo>
                  <a:cubicBezTo>
                    <a:pt x="2084" y="17569"/>
                    <a:pt x="2174" y="17750"/>
                    <a:pt x="2174" y="17931"/>
                  </a:cubicBezTo>
                  <a:cubicBezTo>
                    <a:pt x="2265" y="18293"/>
                    <a:pt x="2355" y="18655"/>
                    <a:pt x="2537" y="18927"/>
                  </a:cubicBezTo>
                  <a:cubicBezTo>
                    <a:pt x="2537" y="19018"/>
                    <a:pt x="2627" y="19199"/>
                    <a:pt x="2718" y="19289"/>
                  </a:cubicBezTo>
                  <a:cubicBezTo>
                    <a:pt x="2718" y="19380"/>
                    <a:pt x="2808" y="19470"/>
                    <a:pt x="2808" y="19561"/>
                  </a:cubicBezTo>
                  <a:cubicBezTo>
                    <a:pt x="2899" y="19561"/>
                    <a:pt x="2899" y="19651"/>
                    <a:pt x="2989" y="19742"/>
                  </a:cubicBezTo>
                  <a:cubicBezTo>
                    <a:pt x="2899" y="19651"/>
                    <a:pt x="2899" y="19561"/>
                    <a:pt x="2808" y="19470"/>
                  </a:cubicBezTo>
                  <a:cubicBezTo>
                    <a:pt x="2718" y="19289"/>
                    <a:pt x="2627" y="19108"/>
                    <a:pt x="2627" y="18927"/>
                  </a:cubicBezTo>
                  <a:cubicBezTo>
                    <a:pt x="2537" y="18565"/>
                    <a:pt x="2537" y="18203"/>
                    <a:pt x="2446" y="17931"/>
                  </a:cubicBezTo>
                  <a:lnTo>
                    <a:pt x="2446" y="17297"/>
                  </a:lnTo>
                  <a:lnTo>
                    <a:pt x="2446" y="16935"/>
                  </a:lnTo>
                  <a:lnTo>
                    <a:pt x="2446" y="16573"/>
                  </a:lnTo>
                  <a:cubicBezTo>
                    <a:pt x="2446" y="16391"/>
                    <a:pt x="2355" y="16120"/>
                    <a:pt x="2446" y="15848"/>
                  </a:cubicBezTo>
                  <a:cubicBezTo>
                    <a:pt x="2537" y="15576"/>
                    <a:pt x="2537" y="15305"/>
                    <a:pt x="2537" y="15033"/>
                  </a:cubicBezTo>
                  <a:cubicBezTo>
                    <a:pt x="2537" y="14761"/>
                    <a:pt x="2627" y="14490"/>
                    <a:pt x="2627" y="14218"/>
                  </a:cubicBezTo>
                  <a:cubicBezTo>
                    <a:pt x="2627" y="13946"/>
                    <a:pt x="2627" y="13584"/>
                    <a:pt x="2627" y="13312"/>
                  </a:cubicBezTo>
                  <a:cubicBezTo>
                    <a:pt x="2537" y="12588"/>
                    <a:pt x="2446" y="11954"/>
                    <a:pt x="2265" y="11411"/>
                  </a:cubicBezTo>
                  <a:cubicBezTo>
                    <a:pt x="2084" y="10777"/>
                    <a:pt x="1993" y="10143"/>
                    <a:pt x="1812" y="9509"/>
                  </a:cubicBezTo>
                  <a:cubicBezTo>
                    <a:pt x="1631" y="8875"/>
                    <a:pt x="1359" y="8332"/>
                    <a:pt x="1269" y="7698"/>
                  </a:cubicBezTo>
                  <a:cubicBezTo>
                    <a:pt x="1088" y="6973"/>
                    <a:pt x="997" y="6430"/>
                    <a:pt x="907" y="5887"/>
                  </a:cubicBezTo>
                  <a:cubicBezTo>
                    <a:pt x="725" y="4800"/>
                    <a:pt x="725" y="3804"/>
                    <a:pt x="907" y="2717"/>
                  </a:cubicBezTo>
                  <a:cubicBezTo>
                    <a:pt x="997" y="2355"/>
                    <a:pt x="1088" y="1902"/>
                    <a:pt x="1269" y="1540"/>
                  </a:cubicBezTo>
                  <a:cubicBezTo>
                    <a:pt x="1359" y="1359"/>
                    <a:pt x="1450" y="1178"/>
                    <a:pt x="1540" y="1087"/>
                  </a:cubicBezTo>
                  <a:cubicBezTo>
                    <a:pt x="1631" y="906"/>
                    <a:pt x="1631" y="816"/>
                    <a:pt x="1722" y="634"/>
                  </a:cubicBezTo>
                  <a:cubicBezTo>
                    <a:pt x="1903" y="453"/>
                    <a:pt x="1993" y="272"/>
                    <a:pt x="2174" y="182"/>
                  </a:cubicBezTo>
                  <a:lnTo>
                    <a:pt x="2265" y="1"/>
                  </a:ln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321415" y="4086030"/>
              <a:ext cx="70110" cy="86418"/>
            </a:xfrm>
            <a:custGeom>
              <a:avLst/>
              <a:gdLst/>
              <a:ahLst/>
              <a:cxnLst/>
              <a:rect l="l" t="t" r="r" b="b"/>
              <a:pathLst>
                <a:path w="3895" h="4801" extrusionOk="0">
                  <a:moveTo>
                    <a:pt x="0" y="1"/>
                  </a:moveTo>
                  <a:cubicBezTo>
                    <a:pt x="91" y="272"/>
                    <a:pt x="272" y="634"/>
                    <a:pt x="544" y="816"/>
                  </a:cubicBezTo>
                  <a:lnTo>
                    <a:pt x="815" y="1268"/>
                  </a:lnTo>
                  <a:lnTo>
                    <a:pt x="1087" y="1631"/>
                  </a:lnTo>
                  <a:cubicBezTo>
                    <a:pt x="1359" y="1902"/>
                    <a:pt x="1630" y="2174"/>
                    <a:pt x="1811" y="2536"/>
                  </a:cubicBezTo>
                  <a:lnTo>
                    <a:pt x="2626" y="3351"/>
                  </a:lnTo>
                  <a:cubicBezTo>
                    <a:pt x="2717" y="3442"/>
                    <a:pt x="2808" y="3623"/>
                    <a:pt x="2898" y="3713"/>
                  </a:cubicBezTo>
                  <a:cubicBezTo>
                    <a:pt x="3079" y="3895"/>
                    <a:pt x="3170" y="3985"/>
                    <a:pt x="3260" y="4076"/>
                  </a:cubicBezTo>
                  <a:lnTo>
                    <a:pt x="3894" y="4800"/>
                  </a:lnTo>
                  <a:cubicBezTo>
                    <a:pt x="3894" y="4710"/>
                    <a:pt x="3894" y="4619"/>
                    <a:pt x="3894" y="4528"/>
                  </a:cubicBezTo>
                  <a:cubicBezTo>
                    <a:pt x="3894" y="4438"/>
                    <a:pt x="3804" y="4347"/>
                    <a:pt x="3804" y="4166"/>
                  </a:cubicBezTo>
                  <a:cubicBezTo>
                    <a:pt x="3804" y="4076"/>
                    <a:pt x="3713" y="3895"/>
                    <a:pt x="3713" y="3804"/>
                  </a:cubicBezTo>
                  <a:lnTo>
                    <a:pt x="3532" y="3351"/>
                  </a:lnTo>
                  <a:cubicBezTo>
                    <a:pt x="3441" y="3170"/>
                    <a:pt x="3351" y="2989"/>
                    <a:pt x="3260" y="2898"/>
                  </a:cubicBezTo>
                  <a:cubicBezTo>
                    <a:pt x="3079" y="2717"/>
                    <a:pt x="2989" y="2536"/>
                    <a:pt x="2898" y="2355"/>
                  </a:cubicBezTo>
                  <a:lnTo>
                    <a:pt x="2536" y="1902"/>
                  </a:lnTo>
                  <a:cubicBezTo>
                    <a:pt x="2355" y="1812"/>
                    <a:pt x="2264" y="1631"/>
                    <a:pt x="2083" y="1449"/>
                  </a:cubicBezTo>
                  <a:lnTo>
                    <a:pt x="1721" y="1087"/>
                  </a:lnTo>
                  <a:lnTo>
                    <a:pt x="1268" y="725"/>
                  </a:lnTo>
                  <a:lnTo>
                    <a:pt x="906" y="453"/>
                  </a:lnTo>
                  <a:cubicBezTo>
                    <a:pt x="544" y="272"/>
                    <a:pt x="272" y="182"/>
                    <a:pt x="0" y="1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902483" y="2654868"/>
              <a:ext cx="360270" cy="544446"/>
            </a:xfrm>
            <a:custGeom>
              <a:avLst/>
              <a:gdLst/>
              <a:ahLst/>
              <a:cxnLst/>
              <a:rect l="l" t="t" r="r" b="b"/>
              <a:pathLst>
                <a:path w="20015" h="30247" extrusionOk="0">
                  <a:moveTo>
                    <a:pt x="18203" y="0"/>
                  </a:moveTo>
                  <a:lnTo>
                    <a:pt x="18294" y="453"/>
                  </a:lnTo>
                  <a:cubicBezTo>
                    <a:pt x="18384" y="725"/>
                    <a:pt x="18565" y="1087"/>
                    <a:pt x="18656" y="1630"/>
                  </a:cubicBezTo>
                  <a:cubicBezTo>
                    <a:pt x="18746" y="1902"/>
                    <a:pt x="18837" y="2355"/>
                    <a:pt x="18927" y="2536"/>
                  </a:cubicBezTo>
                  <a:cubicBezTo>
                    <a:pt x="18927" y="2717"/>
                    <a:pt x="19018" y="2807"/>
                    <a:pt x="19018" y="2988"/>
                  </a:cubicBezTo>
                  <a:cubicBezTo>
                    <a:pt x="19018" y="3170"/>
                    <a:pt x="19109" y="3351"/>
                    <a:pt x="19109" y="3532"/>
                  </a:cubicBezTo>
                  <a:cubicBezTo>
                    <a:pt x="19199" y="4347"/>
                    <a:pt x="19290" y="5162"/>
                    <a:pt x="19199" y="5977"/>
                  </a:cubicBezTo>
                  <a:cubicBezTo>
                    <a:pt x="19109" y="6882"/>
                    <a:pt x="18927" y="7788"/>
                    <a:pt x="18475" y="8694"/>
                  </a:cubicBezTo>
                  <a:cubicBezTo>
                    <a:pt x="18022" y="9599"/>
                    <a:pt x="17388" y="10414"/>
                    <a:pt x="16664" y="11139"/>
                  </a:cubicBezTo>
                  <a:cubicBezTo>
                    <a:pt x="15849" y="11954"/>
                    <a:pt x="14943" y="12678"/>
                    <a:pt x="13947" y="13221"/>
                  </a:cubicBezTo>
                  <a:cubicBezTo>
                    <a:pt x="12951" y="13855"/>
                    <a:pt x="11955" y="14399"/>
                    <a:pt x="10777" y="15033"/>
                  </a:cubicBezTo>
                  <a:lnTo>
                    <a:pt x="7517" y="16663"/>
                  </a:lnTo>
                  <a:lnTo>
                    <a:pt x="6702" y="17115"/>
                  </a:lnTo>
                  <a:cubicBezTo>
                    <a:pt x="6431" y="17297"/>
                    <a:pt x="6159" y="17478"/>
                    <a:pt x="5978" y="17659"/>
                  </a:cubicBezTo>
                  <a:cubicBezTo>
                    <a:pt x="5706" y="17840"/>
                    <a:pt x="5434" y="18021"/>
                    <a:pt x="5163" y="18202"/>
                  </a:cubicBezTo>
                  <a:lnTo>
                    <a:pt x="4438" y="18745"/>
                  </a:lnTo>
                  <a:cubicBezTo>
                    <a:pt x="4257" y="18927"/>
                    <a:pt x="3986" y="19198"/>
                    <a:pt x="3804" y="19379"/>
                  </a:cubicBezTo>
                  <a:cubicBezTo>
                    <a:pt x="3623" y="19651"/>
                    <a:pt x="3442" y="19832"/>
                    <a:pt x="3261" y="20013"/>
                  </a:cubicBezTo>
                  <a:lnTo>
                    <a:pt x="2718" y="20738"/>
                  </a:lnTo>
                  <a:lnTo>
                    <a:pt x="2446" y="21100"/>
                  </a:lnTo>
                  <a:cubicBezTo>
                    <a:pt x="2355" y="21191"/>
                    <a:pt x="2355" y="21281"/>
                    <a:pt x="2265" y="21462"/>
                  </a:cubicBezTo>
                  <a:lnTo>
                    <a:pt x="1812" y="22096"/>
                  </a:lnTo>
                  <a:cubicBezTo>
                    <a:pt x="1722" y="22368"/>
                    <a:pt x="1631" y="22549"/>
                    <a:pt x="1450" y="22821"/>
                  </a:cubicBezTo>
                  <a:cubicBezTo>
                    <a:pt x="1269" y="23273"/>
                    <a:pt x="1088" y="23726"/>
                    <a:pt x="907" y="24179"/>
                  </a:cubicBezTo>
                  <a:cubicBezTo>
                    <a:pt x="725" y="24632"/>
                    <a:pt x="635" y="25084"/>
                    <a:pt x="544" y="25447"/>
                  </a:cubicBezTo>
                  <a:cubicBezTo>
                    <a:pt x="454" y="25809"/>
                    <a:pt x="273" y="26262"/>
                    <a:pt x="273" y="26624"/>
                  </a:cubicBezTo>
                  <a:cubicBezTo>
                    <a:pt x="92" y="27258"/>
                    <a:pt x="1" y="27892"/>
                    <a:pt x="1" y="28526"/>
                  </a:cubicBezTo>
                  <a:lnTo>
                    <a:pt x="1" y="29793"/>
                  </a:lnTo>
                  <a:lnTo>
                    <a:pt x="1" y="30246"/>
                  </a:lnTo>
                  <a:cubicBezTo>
                    <a:pt x="92" y="29703"/>
                    <a:pt x="182" y="29160"/>
                    <a:pt x="273" y="28707"/>
                  </a:cubicBezTo>
                  <a:cubicBezTo>
                    <a:pt x="363" y="28163"/>
                    <a:pt x="544" y="27530"/>
                    <a:pt x="725" y="26805"/>
                  </a:cubicBezTo>
                  <a:cubicBezTo>
                    <a:pt x="816" y="26443"/>
                    <a:pt x="997" y="26081"/>
                    <a:pt x="1088" y="25628"/>
                  </a:cubicBezTo>
                  <a:cubicBezTo>
                    <a:pt x="1269" y="25266"/>
                    <a:pt x="1450" y="24903"/>
                    <a:pt x="1631" y="24451"/>
                  </a:cubicBezTo>
                  <a:cubicBezTo>
                    <a:pt x="1812" y="24088"/>
                    <a:pt x="1993" y="23636"/>
                    <a:pt x="2265" y="23273"/>
                  </a:cubicBezTo>
                  <a:lnTo>
                    <a:pt x="2627" y="22639"/>
                  </a:lnTo>
                  <a:lnTo>
                    <a:pt x="3080" y="22006"/>
                  </a:lnTo>
                  <a:lnTo>
                    <a:pt x="3261" y="21643"/>
                  </a:lnTo>
                  <a:lnTo>
                    <a:pt x="3533" y="21372"/>
                  </a:lnTo>
                  <a:lnTo>
                    <a:pt x="4076" y="20738"/>
                  </a:lnTo>
                  <a:lnTo>
                    <a:pt x="4619" y="20194"/>
                  </a:lnTo>
                  <a:cubicBezTo>
                    <a:pt x="4801" y="20013"/>
                    <a:pt x="4982" y="19832"/>
                    <a:pt x="5253" y="19651"/>
                  </a:cubicBezTo>
                  <a:lnTo>
                    <a:pt x="5887" y="19108"/>
                  </a:lnTo>
                  <a:cubicBezTo>
                    <a:pt x="6068" y="19017"/>
                    <a:pt x="6340" y="18836"/>
                    <a:pt x="6612" y="18655"/>
                  </a:cubicBezTo>
                  <a:cubicBezTo>
                    <a:pt x="6883" y="18564"/>
                    <a:pt x="7064" y="18383"/>
                    <a:pt x="7336" y="18293"/>
                  </a:cubicBezTo>
                  <a:lnTo>
                    <a:pt x="8151" y="17840"/>
                  </a:lnTo>
                  <a:lnTo>
                    <a:pt x="11411" y="16210"/>
                  </a:lnTo>
                  <a:cubicBezTo>
                    <a:pt x="12498" y="15576"/>
                    <a:pt x="13585" y="15033"/>
                    <a:pt x="14671" y="14308"/>
                  </a:cubicBezTo>
                  <a:cubicBezTo>
                    <a:pt x="15667" y="13674"/>
                    <a:pt x="16664" y="12859"/>
                    <a:pt x="17479" y="12044"/>
                  </a:cubicBezTo>
                  <a:cubicBezTo>
                    <a:pt x="18294" y="11139"/>
                    <a:pt x="19018" y="10143"/>
                    <a:pt x="19471" y="9056"/>
                  </a:cubicBezTo>
                  <a:cubicBezTo>
                    <a:pt x="19833" y="8060"/>
                    <a:pt x="20014" y="7064"/>
                    <a:pt x="20014" y="5977"/>
                  </a:cubicBezTo>
                  <a:cubicBezTo>
                    <a:pt x="19924" y="5524"/>
                    <a:pt x="19924" y="5071"/>
                    <a:pt x="19833" y="4619"/>
                  </a:cubicBezTo>
                  <a:cubicBezTo>
                    <a:pt x="19743" y="4166"/>
                    <a:pt x="19743" y="3803"/>
                    <a:pt x="19561" y="3441"/>
                  </a:cubicBezTo>
                  <a:cubicBezTo>
                    <a:pt x="19561" y="3260"/>
                    <a:pt x="19561" y="3079"/>
                    <a:pt x="19471" y="2898"/>
                  </a:cubicBezTo>
                  <a:cubicBezTo>
                    <a:pt x="19380" y="2717"/>
                    <a:pt x="19290" y="2536"/>
                    <a:pt x="19290" y="2355"/>
                  </a:cubicBezTo>
                  <a:cubicBezTo>
                    <a:pt x="19199" y="2083"/>
                    <a:pt x="19018" y="1811"/>
                    <a:pt x="18927" y="1540"/>
                  </a:cubicBezTo>
                  <a:cubicBezTo>
                    <a:pt x="18746" y="1177"/>
                    <a:pt x="18565" y="815"/>
                    <a:pt x="18384" y="453"/>
                  </a:cubicBezTo>
                  <a:lnTo>
                    <a:pt x="18203" y="0"/>
                  </a:ln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7125809" y="2708652"/>
              <a:ext cx="154872" cy="503694"/>
            </a:xfrm>
            <a:custGeom>
              <a:avLst/>
              <a:gdLst/>
              <a:ahLst/>
              <a:cxnLst/>
              <a:rect l="l" t="t" r="r" b="b"/>
              <a:pathLst>
                <a:path w="8604" h="27983" extrusionOk="0">
                  <a:moveTo>
                    <a:pt x="6792" y="0"/>
                  </a:moveTo>
                  <a:cubicBezTo>
                    <a:pt x="6792" y="1"/>
                    <a:pt x="6883" y="453"/>
                    <a:pt x="6973" y="1268"/>
                  </a:cubicBezTo>
                  <a:cubicBezTo>
                    <a:pt x="7064" y="1721"/>
                    <a:pt x="7154" y="2174"/>
                    <a:pt x="7245" y="2808"/>
                  </a:cubicBezTo>
                  <a:cubicBezTo>
                    <a:pt x="7336" y="3351"/>
                    <a:pt x="7336" y="3985"/>
                    <a:pt x="7336" y="4619"/>
                  </a:cubicBezTo>
                  <a:cubicBezTo>
                    <a:pt x="7336" y="4981"/>
                    <a:pt x="7426" y="5343"/>
                    <a:pt x="7336" y="5706"/>
                  </a:cubicBezTo>
                  <a:cubicBezTo>
                    <a:pt x="7336" y="6068"/>
                    <a:pt x="7336" y="6521"/>
                    <a:pt x="7245" y="6792"/>
                  </a:cubicBezTo>
                  <a:cubicBezTo>
                    <a:pt x="7154" y="7155"/>
                    <a:pt x="7154" y="7607"/>
                    <a:pt x="7064" y="7970"/>
                  </a:cubicBezTo>
                  <a:cubicBezTo>
                    <a:pt x="6883" y="8332"/>
                    <a:pt x="6883" y="8785"/>
                    <a:pt x="6702" y="9147"/>
                  </a:cubicBezTo>
                  <a:cubicBezTo>
                    <a:pt x="6611" y="9600"/>
                    <a:pt x="6520" y="9962"/>
                    <a:pt x="6339" y="10415"/>
                  </a:cubicBezTo>
                  <a:cubicBezTo>
                    <a:pt x="6158" y="10777"/>
                    <a:pt x="5977" y="11230"/>
                    <a:pt x="5796" y="11592"/>
                  </a:cubicBezTo>
                  <a:cubicBezTo>
                    <a:pt x="5615" y="11954"/>
                    <a:pt x="5434" y="12407"/>
                    <a:pt x="5162" y="12769"/>
                  </a:cubicBezTo>
                  <a:lnTo>
                    <a:pt x="4528" y="13946"/>
                  </a:lnTo>
                  <a:cubicBezTo>
                    <a:pt x="4438" y="14127"/>
                    <a:pt x="4257" y="14309"/>
                    <a:pt x="4166" y="14490"/>
                  </a:cubicBezTo>
                  <a:lnTo>
                    <a:pt x="3713" y="15124"/>
                  </a:lnTo>
                  <a:lnTo>
                    <a:pt x="2989" y="16210"/>
                  </a:lnTo>
                  <a:cubicBezTo>
                    <a:pt x="2717" y="16663"/>
                    <a:pt x="2355" y="17025"/>
                    <a:pt x="2174" y="17388"/>
                  </a:cubicBezTo>
                  <a:cubicBezTo>
                    <a:pt x="1902" y="17840"/>
                    <a:pt x="1721" y="18203"/>
                    <a:pt x="1540" y="18655"/>
                  </a:cubicBezTo>
                  <a:cubicBezTo>
                    <a:pt x="1087" y="19470"/>
                    <a:pt x="725" y="20285"/>
                    <a:pt x="544" y="21100"/>
                  </a:cubicBezTo>
                  <a:cubicBezTo>
                    <a:pt x="272" y="21915"/>
                    <a:pt x="91" y="22640"/>
                    <a:pt x="91" y="23455"/>
                  </a:cubicBezTo>
                  <a:cubicBezTo>
                    <a:pt x="0" y="23817"/>
                    <a:pt x="0" y="24270"/>
                    <a:pt x="91" y="24632"/>
                  </a:cubicBezTo>
                  <a:cubicBezTo>
                    <a:pt x="91" y="24904"/>
                    <a:pt x="181" y="25447"/>
                    <a:pt x="181" y="25538"/>
                  </a:cubicBezTo>
                  <a:cubicBezTo>
                    <a:pt x="272" y="25719"/>
                    <a:pt x="272" y="25900"/>
                    <a:pt x="363" y="25990"/>
                  </a:cubicBezTo>
                  <a:cubicBezTo>
                    <a:pt x="363" y="26172"/>
                    <a:pt x="544" y="26262"/>
                    <a:pt x="544" y="26353"/>
                  </a:cubicBezTo>
                  <a:cubicBezTo>
                    <a:pt x="634" y="26624"/>
                    <a:pt x="725" y="26805"/>
                    <a:pt x="815" y="26987"/>
                  </a:cubicBezTo>
                  <a:cubicBezTo>
                    <a:pt x="996" y="27258"/>
                    <a:pt x="1268" y="27530"/>
                    <a:pt x="1540" y="27802"/>
                  </a:cubicBezTo>
                  <a:cubicBezTo>
                    <a:pt x="1268" y="27349"/>
                    <a:pt x="1087" y="26805"/>
                    <a:pt x="906" y="26262"/>
                  </a:cubicBezTo>
                  <a:cubicBezTo>
                    <a:pt x="906" y="26172"/>
                    <a:pt x="906" y="26081"/>
                    <a:pt x="906" y="25900"/>
                  </a:cubicBezTo>
                  <a:lnTo>
                    <a:pt x="906" y="25538"/>
                  </a:lnTo>
                  <a:cubicBezTo>
                    <a:pt x="815" y="25266"/>
                    <a:pt x="815" y="24994"/>
                    <a:pt x="906" y="24723"/>
                  </a:cubicBezTo>
                  <a:cubicBezTo>
                    <a:pt x="906" y="24360"/>
                    <a:pt x="906" y="24089"/>
                    <a:pt x="996" y="23727"/>
                  </a:cubicBezTo>
                  <a:cubicBezTo>
                    <a:pt x="1178" y="23002"/>
                    <a:pt x="1449" y="22368"/>
                    <a:pt x="1721" y="21734"/>
                  </a:cubicBezTo>
                  <a:cubicBezTo>
                    <a:pt x="1993" y="20919"/>
                    <a:pt x="2445" y="20195"/>
                    <a:pt x="2808" y="19561"/>
                  </a:cubicBezTo>
                  <a:lnTo>
                    <a:pt x="3532" y="18384"/>
                  </a:lnTo>
                  <a:cubicBezTo>
                    <a:pt x="3804" y="18021"/>
                    <a:pt x="4075" y="17659"/>
                    <a:pt x="4347" y="17297"/>
                  </a:cubicBezTo>
                  <a:cubicBezTo>
                    <a:pt x="4890" y="16482"/>
                    <a:pt x="5434" y="15757"/>
                    <a:pt x="5977" y="14942"/>
                  </a:cubicBezTo>
                  <a:lnTo>
                    <a:pt x="6702" y="13675"/>
                  </a:lnTo>
                  <a:cubicBezTo>
                    <a:pt x="6883" y="13222"/>
                    <a:pt x="7154" y="12769"/>
                    <a:pt x="7336" y="12316"/>
                  </a:cubicBezTo>
                  <a:cubicBezTo>
                    <a:pt x="7698" y="11411"/>
                    <a:pt x="7969" y="10505"/>
                    <a:pt x="8241" y="9600"/>
                  </a:cubicBezTo>
                  <a:cubicBezTo>
                    <a:pt x="8241" y="9328"/>
                    <a:pt x="8332" y="9147"/>
                    <a:pt x="8332" y="8875"/>
                  </a:cubicBezTo>
                  <a:lnTo>
                    <a:pt x="8422" y="8241"/>
                  </a:lnTo>
                  <a:cubicBezTo>
                    <a:pt x="8513" y="7788"/>
                    <a:pt x="8513" y="7336"/>
                    <a:pt x="8513" y="6883"/>
                  </a:cubicBezTo>
                  <a:cubicBezTo>
                    <a:pt x="8513" y="6521"/>
                    <a:pt x="8603" y="6068"/>
                    <a:pt x="8513" y="5706"/>
                  </a:cubicBezTo>
                  <a:cubicBezTo>
                    <a:pt x="8513" y="5253"/>
                    <a:pt x="8422" y="4891"/>
                    <a:pt x="8422" y="4528"/>
                  </a:cubicBezTo>
                  <a:cubicBezTo>
                    <a:pt x="8241" y="3894"/>
                    <a:pt x="8151" y="3261"/>
                    <a:pt x="7879" y="2627"/>
                  </a:cubicBezTo>
                  <a:cubicBezTo>
                    <a:pt x="7698" y="1993"/>
                    <a:pt x="7517" y="1540"/>
                    <a:pt x="7336" y="1178"/>
                  </a:cubicBezTo>
                  <a:cubicBezTo>
                    <a:pt x="7154" y="815"/>
                    <a:pt x="7064" y="544"/>
                    <a:pt x="6973" y="272"/>
                  </a:cubicBezTo>
                  <a:cubicBezTo>
                    <a:pt x="6883" y="91"/>
                    <a:pt x="6792" y="1"/>
                    <a:pt x="6792" y="0"/>
                  </a:cubicBezTo>
                  <a:close/>
                  <a:moveTo>
                    <a:pt x="1540" y="27802"/>
                  </a:moveTo>
                  <a:cubicBezTo>
                    <a:pt x="1630" y="27892"/>
                    <a:pt x="1721" y="27892"/>
                    <a:pt x="1812" y="27983"/>
                  </a:cubicBezTo>
                  <a:cubicBezTo>
                    <a:pt x="1721" y="27892"/>
                    <a:pt x="1630" y="27802"/>
                    <a:pt x="1540" y="27802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7593629" y="2506530"/>
              <a:ext cx="166284" cy="619434"/>
            </a:xfrm>
            <a:custGeom>
              <a:avLst/>
              <a:gdLst/>
              <a:ahLst/>
              <a:cxnLst/>
              <a:rect l="l" t="t" r="r" b="b"/>
              <a:pathLst>
                <a:path w="9238" h="34413" extrusionOk="0">
                  <a:moveTo>
                    <a:pt x="0" y="0"/>
                  </a:moveTo>
                  <a:lnTo>
                    <a:pt x="363" y="181"/>
                  </a:lnTo>
                  <a:cubicBezTo>
                    <a:pt x="725" y="272"/>
                    <a:pt x="1087" y="453"/>
                    <a:pt x="1449" y="725"/>
                  </a:cubicBezTo>
                  <a:cubicBezTo>
                    <a:pt x="1993" y="996"/>
                    <a:pt x="2536" y="1359"/>
                    <a:pt x="2989" y="1811"/>
                  </a:cubicBezTo>
                  <a:cubicBezTo>
                    <a:pt x="3532" y="2355"/>
                    <a:pt x="3985" y="2898"/>
                    <a:pt x="4347" y="3623"/>
                  </a:cubicBezTo>
                  <a:cubicBezTo>
                    <a:pt x="4800" y="4347"/>
                    <a:pt x="4981" y="5253"/>
                    <a:pt x="5072" y="6158"/>
                  </a:cubicBezTo>
                  <a:lnTo>
                    <a:pt x="5072" y="6520"/>
                  </a:lnTo>
                  <a:lnTo>
                    <a:pt x="5072" y="6883"/>
                  </a:lnTo>
                  <a:lnTo>
                    <a:pt x="5072" y="7607"/>
                  </a:lnTo>
                  <a:cubicBezTo>
                    <a:pt x="4981" y="8151"/>
                    <a:pt x="4890" y="8694"/>
                    <a:pt x="4800" y="9147"/>
                  </a:cubicBezTo>
                  <a:cubicBezTo>
                    <a:pt x="4709" y="9418"/>
                    <a:pt x="4709" y="9690"/>
                    <a:pt x="4619" y="9962"/>
                  </a:cubicBezTo>
                  <a:cubicBezTo>
                    <a:pt x="4528" y="10233"/>
                    <a:pt x="4438" y="10505"/>
                    <a:pt x="4438" y="10777"/>
                  </a:cubicBezTo>
                  <a:cubicBezTo>
                    <a:pt x="4257" y="11229"/>
                    <a:pt x="4075" y="11863"/>
                    <a:pt x="3894" y="12407"/>
                  </a:cubicBezTo>
                  <a:cubicBezTo>
                    <a:pt x="3623" y="13041"/>
                    <a:pt x="3442" y="13675"/>
                    <a:pt x="3442" y="14399"/>
                  </a:cubicBezTo>
                  <a:cubicBezTo>
                    <a:pt x="3442" y="15123"/>
                    <a:pt x="3623" y="15757"/>
                    <a:pt x="3804" y="16482"/>
                  </a:cubicBezTo>
                  <a:cubicBezTo>
                    <a:pt x="3985" y="16753"/>
                    <a:pt x="4075" y="17116"/>
                    <a:pt x="4257" y="17387"/>
                  </a:cubicBezTo>
                  <a:cubicBezTo>
                    <a:pt x="4438" y="17659"/>
                    <a:pt x="4528" y="17931"/>
                    <a:pt x="4709" y="18202"/>
                  </a:cubicBezTo>
                  <a:lnTo>
                    <a:pt x="5615" y="19742"/>
                  </a:lnTo>
                  <a:cubicBezTo>
                    <a:pt x="6068" y="20738"/>
                    <a:pt x="6520" y="21734"/>
                    <a:pt x="6973" y="22730"/>
                  </a:cubicBezTo>
                  <a:cubicBezTo>
                    <a:pt x="7245" y="23726"/>
                    <a:pt x="7607" y="24723"/>
                    <a:pt x="7788" y="25809"/>
                  </a:cubicBezTo>
                  <a:cubicBezTo>
                    <a:pt x="7879" y="26262"/>
                    <a:pt x="7969" y="26715"/>
                    <a:pt x="8060" y="27168"/>
                  </a:cubicBezTo>
                  <a:cubicBezTo>
                    <a:pt x="8151" y="27620"/>
                    <a:pt x="8241" y="28073"/>
                    <a:pt x="8241" y="28526"/>
                  </a:cubicBezTo>
                  <a:cubicBezTo>
                    <a:pt x="8241" y="29341"/>
                    <a:pt x="8241" y="30156"/>
                    <a:pt x="8241" y="30971"/>
                  </a:cubicBezTo>
                  <a:cubicBezTo>
                    <a:pt x="8151" y="31333"/>
                    <a:pt x="8151" y="31605"/>
                    <a:pt x="8060" y="31967"/>
                  </a:cubicBezTo>
                  <a:cubicBezTo>
                    <a:pt x="8060" y="32239"/>
                    <a:pt x="8060" y="32510"/>
                    <a:pt x="7969" y="32782"/>
                  </a:cubicBezTo>
                  <a:cubicBezTo>
                    <a:pt x="7879" y="33054"/>
                    <a:pt x="7879" y="33325"/>
                    <a:pt x="7788" y="33507"/>
                  </a:cubicBezTo>
                  <a:cubicBezTo>
                    <a:pt x="7788" y="33688"/>
                    <a:pt x="7698" y="33869"/>
                    <a:pt x="7698" y="33959"/>
                  </a:cubicBezTo>
                  <a:lnTo>
                    <a:pt x="7517" y="34412"/>
                  </a:lnTo>
                  <a:lnTo>
                    <a:pt x="7788" y="34050"/>
                  </a:lnTo>
                  <a:cubicBezTo>
                    <a:pt x="7879" y="33869"/>
                    <a:pt x="7969" y="33778"/>
                    <a:pt x="8060" y="33597"/>
                  </a:cubicBezTo>
                  <a:cubicBezTo>
                    <a:pt x="8151" y="33325"/>
                    <a:pt x="8241" y="33144"/>
                    <a:pt x="8332" y="32873"/>
                  </a:cubicBezTo>
                  <a:cubicBezTo>
                    <a:pt x="8694" y="31967"/>
                    <a:pt x="8966" y="30880"/>
                    <a:pt x="9056" y="29884"/>
                  </a:cubicBezTo>
                  <a:cubicBezTo>
                    <a:pt x="9237" y="29432"/>
                    <a:pt x="9237" y="28979"/>
                    <a:pt x="9237" y="28526"/>
                  </a:cubicBezTo>
                  <a:cubicBezTo>
                    <a:pt x="9237" y="27530"/>
                    <a:pt x="9237" y="26534"/>
                    <a:pt x="9147" y="25538"/>
                  </a:cubicBezTo>
                  <a:cubicBezTo>
                    <a:pt x="8966" y="24451"/>
                    <a:pt x="8784" y="23364"/>
                    <a:pt x="8422" y="22277"/>
                  </a:cubicBezTo>
                  <a:cubicBezTo>
                    <a:pt x="8060" y="21100"/>
                    <a:pt x="7607" y="19923"/>
                    <a:pt x="7064" y="18836"/>
                  </a:cubicBezTo>
                  <a:lnTo>
                    <a:pt x="6249" y="17297"/>
                  </a:lnTo>
                  <a:cubicBezTo>
                    <a:pt x="6068" y="17025"/>
                    <a:pt x="5977" y="16844"/>
                    <a:pt x="5796" y="16572"/>
                  </a:cubicBezTo>
                  <a:cubicBezTo>
                    <a:pt x="5705" y="16301"/>
                    <a:pt x="5615" y="16029"/>
                    <a:pt x="5524" y="15757"/>
                  </a:cubicBezTo>
                  <a:cubicBezTo>
                    <a:pt x="5343" y="15305"/>
                    <a:pt x="5162" y="14852"/>
                    <a:pt x="5162" y="14399"/>
                  </a:cubicBezTo>
                  <a:cubicBezTo>
                    <a:pt x="5253" y="13856"/>
                    <a:pt x="5343" y="13403"/>
                    <a:pt x="5524" y="12860"/>
                  </a:cubicBezTo>
                  <a:cubicBezTo>
                    <a:pt x="5615" y="12316"/>
                    <a:pt x="5887" y="11773"/>
                    <a:pt x="5977" y="11139"/>
                  </a:cubicBezTo>
                  <a:cubicBezTo>
                    <a:pt x="6068" y="10867"/>
                    <a:pt x="6158" y="10596"/>
                    <a:pt x="6158" y="10324"/>
                  </a:cubicBezTo>
                  <a:cubicBezTo>
                    <a:pt x="6249" y="9962"/>
                    <a:pt x="6339" y="9690"/>
                    <a:pt x="6339" y="9418"/>
                  </a:cubicBezTo>
                  <a:cubicBezTo>
                    <a:pt x="6430" y="8875"/>
                    <a:pt x="6520" y="8241"/>
                    <a:pt x="6520" y="7698"/>
                  </a:cubicBezTo>
                  <a:lnTo>
                    <a:pt x="6520" y="6792"/>
                  </a:lnTo>
                  <a:cubicBezTo>
                    <a:pt x="6520" y="6702"/>
                    <a:pt x="6520" y="6520"/>
                    <a:pt x="6520" y="6430"/>
                  </a:cubicBezTo>
                  <a:cubicBezTo>
                    <a:pt x="6430" y="6249"/>
                    <a:pt x="6430" y="6158"/>
                    <a:pt x="6430" y="5977"/>
                  </a:cubicBezTo>
                  <a:cubicBezTo>
                    <a:pt x="6430" y="5705"/>
                    <a:pt x="6339" y="5434"/>
                    <a:pt x="6249" y="5162"/>
                  </a:cubicBezTo>
                  <a:cubicBezTo>
                    <a:pt x="6158" y="4890"/>
                    <a:pt x="6158" y="4619"/>
                    <a:pt x="6068" y="4347"/>
                  </a:cubicBezTo>
                  <a:cubicBezTo>
                    <a:pt x="5887" y="3894"/>
                    <a:pt x="5615" y="3442"/>
                    <a:pt x="5343" y="3079"/>
                  </a:cubicBezTo>
                  <a:cubicBezTo>
                    <a:pt x="4800" y="2355"/>
                    <a:pt x="4166" y="1721"/>
                    <a:pt x="3442" y="1268"/>
                  </a:cubicBezTo>
                  <a:cubicBezTo>
                    <a:pt x="2898" y="906"/>
                    <a:pt x="2264" y="634"/>
                    <a:pt x="1630" y="363"/>
                  </a:cubicBezTo>
                  <a:cubicBezTo>
                    <a:pt x="1268" y="272"/>
                    <a:pt x="906" y="181"/>
                    <a:pt x="453" y="91"/>
                  </a:cubicBezTo>
                  <a:cubicBezTo>
                    <a:pt x="363" y="91"/>
                    <a:pt x="181" y="0"/>
                    <a:pt x="0" y="0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56135" y="2672796"/>
              <a:ext cx="136944" cy="327654"/>
            </a:xfrm>
            <a:custGeom>
              <a:avLst/>
              <a:gdLst/>
              <a:ahLst/>
              <a:cxnLst/>
              <a:rect l="l" t="t" r="r" b="b"/>
              <a:pathLst>
                <a:path w="7608" h="18203" extrusionOk="0">
                  <a:moveTo>
                    <a:pt x="7607" y="0"/>
                  </a:moveTo>
                  <a:lnTo>
                    <a:pt x="7517" y="181"/>
                  </a:lnTo>
                  <a:cubicBezTo>
                    <a:pt x="7426" y="453"/>
                    <a:pt x="7336" y="634"/>
                    <a:pt x="7245" y="815"/>
                  </a:cubicBezTo>
                  <a:cubicBezTo>
                    <a:pt x="7064" y="1087"/>
                    <a:pt x="6883" y="1359"/>
                    <a:pt x="6611" y="1630"/>
                  </a:cubicBezTo>
                  <a:cubicBezTo>
                    <a:pt x="6340" y="1992"/>
                    <a:pt x="6068" y="2264"/>
                    <a:pt x="5706" y="2536"/>
                  </a:cubicBezTo>
                  <a:cubicBezTo>
                    <a:pt x="5343" y="2807"/>
                    <a:pt x="4891" y="3079"/>
                    <a:pt x="4347" y="3351"/>
                  </a:cubicBezTo>
                  <a:cubicBezTo>
                    <a:pt x="3894" y="3713"/>
                    <a:pt x="3351" y="4075"/>
                    <a:pt x="2898" y="4438"/>
                  </a:cubicBezTo>
                  <a:cubicBezTo>
                    <a:pt x="2627" y="4709"/>
                    <a:pt x="2264" y="4981"/>
                    <a:pt x="2174" y="5162"/>
                  </a:cubicBezTo>
                  <a:cubicBezTo>
                    <a:pt x="1993" y="5253"/>
                    <a:pt x="1902" y="5434"/>
                    <a:pt x="1812" y="5524"/>
                  </a:cubicBezTo>
                  <a:lnTo>
                    <a:pt x="1449" y="5977"/>
                  </a:lnTo>
                  <a:cubicBezTo>
                    <a:pt x="1268" y="6249"/>
                    <a:pt x="1087" y="6611"/>
                    <a:pt x="906" y="6883"/>
                  </a:cubicBezTo>
                  <a:lnTo>
                    <a:pt x="634" y="7335"/>
                  </a:lnTo>
                  <a:lnTo>
                    <a:pt x="544" y="7516"/>
                  </a:lnTo>
                  <a:lnTo>
                    <a:pt x="544" y="7698"/>
                  </a:lnTo>
                  <a:lnTo>
                    <a:pt x="544" y="7788"/>
                  </a:lnTo>
                  <a:cubicBezTo>
                    <a:pt x="453" y="8150"/>
                    <a:pt x="272" y="8513"/>
                    <a:pt x="272" y="8875"/>
                  </a:cubicBezTo>
                  <a:cubicBezTo>
                    <a:pt x="182" y="9237"/>
                    <a:pt x="91" y="9509"/>
                    <a:pt x="91" y="9871"/>
                  </a:cubicBezTo>
                  <a:cubicBezTo>
                    <a:pt x="1" y="10595"/>
                    <a:pt x="1" y="11229"/>
                    <a:pt x="91" y="11954"/>
                  </a:cubicBezTo>
                  <a:cubicBezTo>
                    <a:pt x="91" y="12588"/>
                    <a:pt x="182" y="13131"/>
                    <a:pt x="363" y="13765"/>
                  </a:cubicBezTo>
                  <a:cubicBezTo>
                    <a:pt x="634" y="14761"/>
                    <a:pt x="1087" y="15667"/>
                    <a:pt x="1540" y="16572"/>
                  </a:cubicBezTo>
                  <a:cubicBezTo>
                    <a:pt x="1721" y="16934"/>
                    <a:pt x="1902" y="17206"/>
                    <a:pt x="2083" y="17478"/>
                  </a:cubicBezTo>
                  <a:cubicBezTo>
                    <a:pt x="2264" y="17749"/>
                    <a:pt x="2446" y="18021"/>
                    <a:pt x="2627" y="18202"/>
                  </a:cubicBezTo>
                  <a:cubicBezTo>
                    <a:pt x="2627" y="18202"/>
                    <a:pt x="2536" y="17931"/>
                    <a:pt x="2355" y="17297"/>
                  </a:cubicBezTo>
                  <a:cubicBezTo>
                    <a:pt x="2264" y="17025"/>
                    <a:pt x="2174" y="16663"/>
                    <a:pt x="1993" y="16301"/>
                  </a:cubicBezTo>
                  <a:cubicBezTo>
                    <a:pt x="1902" y="15938"/>
                    <a:pt x="1721" y="15486"/>
                    <a:pt x="1631" y="15033"/>
                  </a:cubicBezTo>
                  <a:cubicBezTo>
                    <a:pt x="1540" y="14580"/>
                    <a:pt x="1449" y="14037"/>
                    <a:pt x="1359" y="13493"/>
                  </a:cubicBezTo>
                  <a:cubicBezTo>
                    <a:pt x="1268" y="12950"/>
                    <a:pt x="1268" y="12407"/>
                    <a:pt x="1178" y="11773"/>
                  </a:cubicBezTo>
                  <a:cubicBezTo>
                    <a:pt x="1178" y="11229"/>
                    <a:pt x="1268" y="10595"/>
                    <a:pt x="1359" y="9962"/>
                  </a:cubicBezTo>
                  <a:cubicBezTo>
                    <a:pt x="1359" y="9690"/>
                    <a:pt x="1449" y="9418"/>
                    <a:pt x="1540" y="9147"/>
                  </a:cubicBezTo>
                  <a:cubicBezTo>
                    <a:pt x="1631" y="8784"/>
                    <a:pt x="1721" y="8513"/>
                    <a:pt x="1812" y="8241"/>
                  </a:cubicBezTo>
                  <a:lnTo>
                    <a:pt x="1812" y="8150"/>
                  </a:lnTo>
                  <a:lnTo>
                    <a:pt x="1902" y="7879"/>
                  </a:lnTo>
                  <a:lnTo>
                    <a:pt x="2083" y="7426"/>
                  </a:lnTo>
                  <a:cubicBezTo>
                    <a:pt x="2264" y="7245"/>
                    <a:pt x="2355" y="6973"/>
                    <a:pt x="2536" y="6701"/>
                  </a:cubicBezTo>
                  <a:cubicBezTo>
                    <a:pt x="2898" y="6249"/>
                    <a:pt x="3261" y="5705"/>
                    <a:pt x="3713" y="5343"/>
                  </a:cubicBezTo>
                  <a:cubicBezTo>
                    <a:pt x="4166" y="4981"/>
                    <a:pt x="4528" y="4528"/>
                    <a:pt x="4981" y="4166"/>
                  </a:cubicBezTo>
                  <a:cubicBezTo>
                    <a:pt x="5434" y="3894"/>
                    <a:pt x="5796" y="3441"/>
                    <a:pt x="6249" y="3079"/>
                  </a:cubicBezTo>
                  <a:cubicBezTo>
                    <a:pt x="6611" y="2717"/>
                    <a:pt x="6883" y="2355"/>
                    <a:pt x="7064" y="1902"/>
                  </a:cubicBezTo>
                  <a:cubicBezTo>
                    <a:pt x="7155" y="1721"/>
                    <a:pt x="7245" y="1630"/>
                    <a:pt x="7336" y="1359"/>
                  </a:cubicBezTo>
                  <a:cubicBezTo>
                    <a:pt x="7426" y="1268"/>
                    <a:pt x="7426" y="1087"/>
                    <a:pt x="7517" y="906"/>
                  </a:cubicBezTo>
                  <a:cubicBezTo>
                    <a:pt x="7517" y="725"/>
                    <a:pt x="7607" y="453"/>
                    <a:pt x="7607" y="181"/>
                  </a:cubicBezTo>
                  <a:cubicBezTo>
                    <a:pt x="7607" y="181"/>
                    <a:pt x="7607" y="91"/>
                    <a:pt x="7607" y="0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909017" y="2306442"/>
              <a:ext cx="987822" cy="1931202"/>
            </a:xfrm>
            <a:custGeom>
              <a:avLst/>
              <a:gdLst/>
              <a:ahLst/>
              <a:cxnLst/>
              <a:rect l="l" t="t" r="r" b="b"/>
              <a:pathLst>
                <a:path w="54879" h="107289" extrusionOk="0">
                  <a:moveTo>
                    <a:pt x="38306" y="27326"/>
                  </a:moveTo>
                  <a:cubicBezTo>
                    <a:pt x="38487" y="27417"/>
                    <a:pt x="38578" y="27507"/>
                    <a:pt x="38759" y="27688"/>
                  </a:cubicBezTo>
                  <a:cubicBezTo>
                    <a:pt x="38849" y="27779"/>
                    <a:pt x="38849" y="27869"/>
                    <a:pt x="38940" y="28051"/>
                  </a:cubicBezTo>
                  <a:cubicBezTo>
                    <a:pt x="38940" y="28141"/>
                    <a:pt x="39030" y="28322"/>
                    <a:pt x="39030" y="28413"/>
                  </a:cubicBezTo>
                  <a:cubicBezTo>
                    <a:pt x="39030" y="28503"/>
                    <a:pt x="39030" y="28594"/>
                    <a:pt x="39030" y="28684"/>
                  </a:cubicBezTo>
                  <a:lnTo>
                    <a:pt x="39030" y="28775"/>
                  </a:lnTo>
                  <a:lnTo>
                    <a:pt x="37853" y="28051"/>
                  </a:lnTo>
                  <a:lnTo>
                    <a:pt x="38034" y="27688"/>
                  </a:lnTo>
                  <a:cubicBezTo>
                    <a:pt x="38125" y="27598"/>
                    <a:pt x="38215" y="27507"/>
                    <a:pt x="38306" y="27326"/>
                  </a:cubicBezTo>
                  <a:close/>
                  <a:moveTo>
                    <a:pt x="33959" y="78401"/>
                  </a:moveTo>
                  <a:cubicBezTo>
                    <a:pt x="33959" y="78491"/>
                    <a:pt x="34050" y="78582"/>
                    <a:pt x="34050" y="78672"/>
                  </a:cubicBezTo>
                  <a:cubicBezTo>
                    <a:pt x="33959" y="78944"/>
                    <a:pt x="33959" y="79216"/>
                    <a:pt x="34050" y="79487"/>
                  </a:cubicBezTo>
                  <a:lnTo>
                    <a:pt x="33325" y="79759"/>
                  </a:lnTo>
                  <a:cubicBezTo>
                    <a:pt x="33325" y="79668"/>
                    <a:pt x="33325" y="79578"/>
                    <a:pt x="33416" y="79397"/>
                  </a:cubicBezTo>
                  <a:lnTo>
                    <a:pt x="33416" y="79397"/>
                  </a:lnTo>
                  <a:lnTo>
                    <a:pt x="33325" y="79487"/>
                  </a:lnTo>
                  <a:lnTo>
                    <a:pt x="33325" y="79397"/>
                  </a:lnTo>
                  <a:lnTo>
                    <a:pt x="33325" y="79125"/>
                  </a:lnTo>
                  <a:cubicBezTo>
                    <a:pt x="33325" y="78944"/>
                    <a:pt x="33506" y="78672"/>
                    <a:pt x="33688" y="78582"/>
                  </a:cubicBezTo>
                  <a:lnTo>
                    <a:pt x="33959" y="78401"/>
                  </a:lnTo>
                  <a:close/>
                  <a:moveTo>
                    <a:pt x="12044" y="96965"/>
                  </a:moveTo>
                  <a:lnTo>
                    <a:pt x="12044" y="96965"/>
                  </a:lnTo>
                  <a:cubicBezTo>
                    <a:pt x="12097" y="97017"/>
                    <a:pt x="12179" y="97069"/>
                    <a:pt x="12187" y="97069"/>
                  </a:cubicBezTo>
                  <a:cubicBezTo>
                    <a:pt x="12193" y="97069"/>
                    <a:pt x="12159" y="97041"/>
                    <a:pt x="12044" y="96965"/>
                  </a:cubicBezTo>
                  <a:close/>
                  <a:moveTo>
                    <a:pt x="21972" y="0"/>
                  </a:moveTo>
                  <a:cubicBezTo>
                    <a:pt x="21643" y="0"/>
                    <a:pt x="21326" y="23"/>
                    <a:pt x="21010" y="68"/>
                  </a:cubicBezTo>
                  <a:lnTo>
                    <a:pt x="20104" y="68"/>
                  </a:lnTo>
                  <a:cubicBezTo>
                    <a:pt x="19742" y="68"/>
                    <a:pt x="19470" y="159"/>
                    <a:pt x="19108" y="249"/>
                  </a:cubicBezTo>
                  <a:cubicBezTo>
                    <a:pt x="18836" y="249"/>
                    <a:pt x="18474" y="340"/>
                    <a:pt x="18202" y="431"/>
                  </a:cubicBezTo>
                  <a:lnTo>
                    <a:pt x="17659" y="612"/>
                  </a:lnTo>
                  <a:lnTo>
                    <a:pt x="17206" y="793"/>
                  </a:lnTo>
                  <a:lnTo>
                    <a:pt x="16844" y="793"/>
                  </a:lnTo>
                  <a:lnTo>
                    <a:pt x="16391" y="1064"/>
                  </a:lnTo>
                  <a:cubicBezTo>
                    <a:pt x="16029" y="1246"/>
                    <a:pt x="15757" y="1336"/>
                    <a:pt x="15486" y="1517"/>
                  </a:cubicBezTo>
                  <a:cubicBezTo>
                    <a:pt x="15123" y="1698"/>
                    <a:pt x="14852" y="1970"/>
                    <a:pt x="14580" y="2151"/>
                  </a:cubicBezTo>
                  <a:lnTo>
                    <a:pt x="14399" y="2332"/>
                  </a:lnTo>
                  <a:lnTo>
                    <a:pt x="13946" y="2513"/>
                  </a:lnTo>
                  <a:lnTo>
                    <a:pt x="13674" y="2785"/>
                  </a:lnTo>
                  <a:lnTo>
                    <a:pt x="13584" y="2876"/>
                  </a:lnTo>
                  <a:lnTo>
                    <a:pt x="13493" y="2966"/>
                  </a:lnTo>
                  <a:lnTo>
                    <a:pt x="13403" y="3147"/>
                  </a:lnTo>
                  <a:lnTo>
                    <a:pt x="13040" y="3510"/>
                  </a:lnTo>
                  <a:cubicBezTo>
                    <a:pt x="12859" y="3781"/>
                    <a:pt x="12678" y="4143"/>
                    <a:pt x="12497" y="4415"/>
                  </a:cubicBezTo>
                  <a:cubicBezTo>
                    <a:pt x="12316" y="4687"/>
                    <a:pt x="12135" y="5049"/>
                    <a:pt x="11954" y="5411"/>
                  </a:cubicBezTo>
                  <a:cubicBezTo>
                    <a:pt x="11954" y="5502"/>
                    <a:pt x="11863" y="5683"/>
                    <a:pt x="11863" y="5864"/>
                  </a:cubicBezTo>
                  <a:lnTo>
                    <a:pt x="11682" y="6317"/>
                  </a:lnTo>
                  <a:lnTo>
                    <a:pt x="11682" y="6407"/>
                  </a:lnTo>
                  <a:lnTo>
                    <a:pt x="11682" y="6498"/>
                  </a:lnTo>
                  <a:lnTo>
                    <a:pt x="11682" y="6770"/>
                  </a:lnTo>
                  <a:lnTo>
                    <a:pt x="11592" y="7313"/>
                  </a:lnTo>
                  <a:cubicBezTo>
                    <a:pt x="11501" y="7585"/>
                    <a:pt x="11501" y="7947"/>
                    <a:pt x="11501" y="8309"/>
                  </a:cubicBezTo>
                  <a:cubicBezTo>
                    <a:pt x="11410" y="8671"/>
                    <a:pt x="11501" y="8943"/>
                    <a:pt x="11501" y="9305"/>
                  </a:cubicBezTo>
                  <a:cubicBezTo>
                    <a:pt x="11501" y="9667"/>
                    <a:pt x="11501" y="9939"/>
                    <a:pt x="11501" y="10211"/>
                  </a:cubicBezTo>
                  <a:lnTo>
                    <a:pt x="11501" y="10392"/>
                  </a:lnTo>
                  <a:lnTo>
                    <a:pt x="11501" y="10573"/>
                  </a:lnTo>
                  <a:lnTo>
                    <a:pt x="11501" y="10754"/>
                  </a:lnTo>
                  <a:lnTo>
                    <a:pt x="11592" y="11297"/>
                  </a:lnTo>
                  <a:lnTo>
                    <a:pt x="11773" y="12203"/>
                  </a:lnTo>
                  <a:lnTo>
                    <a:pt x="12044" y="13199"/>
                  </a:lnTo>
                  <a:lnTo>
                    <a:pt x="12225" y="13652"/>
                  </a:lnTo>
                  <a:lnTo>
                    <a:pt x="12316" y="13833"/>
                  </a:lnTo>
                  <a:lnTo>
                    <a:pt x="12316" y="13924"/>
                  </a:lnTo>
                  <a:lnTo>
                    <a:pt x="12316" y="14014"/>
                  </a:lnTo>
                  <a:cubicBezTo>
                    <a:pt x="12497" y="14648"/>
                    <a:pt x="12769" y="15282"/>
                    <a:pt x="13040" y="15825"/>
                  </a:cubicBezTo>
                  <a:lnTo>
                    <a:pt x="13493" y="16640"/>
                  </a:lnTo>
                  <a:lnTo>
                    <a:pt x="13674" y="17093"/>
                  </a:lnTo>
                  <a:lnTo>
                    <a:pt x="13856" y="17274"/>
                  </a:lnTo>
                  <a:lnTo>
                    <a:pt x="13946" y="17546"/>
                  </a:lnTo>
                  <a:lnTo>
                    <a:pt x="14127" y="17727"/>
                  </a:lnTo>
                  <a:lnTo>
                    <a:pt x="14218" y="17908"/>
                  </a:lnTo>
                  <a:lnTo>
                    <a:pt x="14489" y="18361"/>
                  </a:lnTo>
                  <a:lnTo>
                    <a:pt x="14761" y="18723"/>
                  </a:lnTo>
                  <a:lnTo>
                    <a:pt x="14852" y="18904"/>
                  </a:lnTo>
                  <a:lnTo>
                    <a:pt x="15033" y="19085"/>
                  </a:lnTo>
                  <a:lnTo>
                    <a:pt x="15486" y="19810"/>
                  </a:lnTo>
                  <a:lnTo>
                    <a:pt x="15757" y="20172"/>
                  </a:lnTo>
                  <a:lnTo>
                    <a:pt x="16119" y="20625"/>
                  </a:lnTo>
                  <a:lnTo>
                    <a:pt x="17206" y="22074"/>
                  </a:lnTo>
                  <a:lnTo>
                    <a:pt x="17840" y="22889"/>
                  </a:lnTo>
                  <a:cubicBezTo>
                    <a:pt x="17840" y="22889"/>
                    <a:pt x="17840" y="22889"/>
                    <a:pt x="17840" y="22979"/>
                  </a:cubicBezTo>
                  <a:lnTo>
                    <a:pt x="17931" y="23704"/>
                  </a:lnTo>
                  <a:cubicBezTo>
                    <a:pt x="17931" y="23885"/>
                    <a:pt x="17931" y="23976"/>
                    <a:pt x="17931" y="24157"/>
                  </a:cubicBezTo>
                  <a:lnTo>
                    <a:pt x="17931" y="25153"/>
                  </a:lnTo>
                  <a:lnTo>
                    <a:pt x="17931" y="25243"/>
                  </a:lnTo>
                  <a:lnTo>
                    <a:pt x="17931" y="25424"/>
                  </a:lnTo>
                  <a:cubicBezTo>
                    <a:pt x="17931" y="25696"/>
                    <a:pt x="17840" y="25968"/>
                    <a:pt x="17840" y="26239"/>
                  </a:cubicBezTo>
                  <a:cubicBezTo>
                    <a:pt x="17840" y="26330"/>
                    <a:pt x="17749" y="26511"/>
                    <a:pt x="17749" y="26602"/>
                  </a:cubicBezTo>
                  <a:cubicBezTo>
                    <a:pt x="17659" y="26692"/>
                    <a:pt x="17659" y="26873"/>
                    <a:pt x="17568" y="26964"/>
                  </a:cubicBezTo>
                  <a:lnTo>
                    <a:pt x="17478" y="27417"/>
                  </a:lnTo>
                  <a:lnTo>
                    <a:pt x="17478" y="27507"/>
                  </a:lnTo>
                  <a:lnTo>
                    <a:pt x="17387" y="27688"/>
                  </a:lnTo>
                  <a:cubicBezTo>
                    <a:pt x="17297" y="27779"/>
                    <a:pt x="17206" y="27869"/>
                    <a:pt x="17116" y="28051"/>
                  </a:cubicBezTo>
                  <a:lnTo>
                    <a:pt x="16934" y="28413"/>
                  </a:lnTo>
                  <a:cubicBezTo>
                    <a:pt x="16753" y="28594"/>
                    <a:pt x="16663" y="28775"/>
                    <a:pt x="16482" y="29047"/>
                  </a:cubicBezTo>
                  <a:cubicBezTo>
                    <a:pt x="16301" y="29228"/>
                    <a:pt x="16029" y="29500"/>
                    <a:pt x="15848" y="29681"/>
                  </a:cubicBezTo>
                  <a:lnTo>
                    <a:pt x="15576" y="29952"/>
                  </a:lnTo>
                  <a:cubicBezTo>
                    <a:pt x="15486" y="30043"/>
                    <a:pt x="15395" y="30133"/>
                    <a:pt x="15214" y="30224"/>
                  </a:cubicBezTo>
                  <a:cubicBezTo>
                    <a:pt x="14761" y="30677"/>
                    <a:pt x="14308" y="30948"/>
                    <a:pt x="13856" y="31311"/>
                  </a:cubicBezTo>
                  <a:lnTo>
                    <a:pt x="13493" y="31582"/>
                  </a:lnTo>
                  <a:lnTo>
                    <a:pt x="13312" y="31673"/>
                  </a:lnTo>
                  <a:lnTo>
                    <a:pt x="13131" y="31854"/>
                  </a:lnTo>
                  <a:lnTo>
                    <a:pt x="12316" y="32307"/>
                  </a:lnTo>
                  <a:cubicBezTo>
                    <a:pt x="11863" y="32578"/>
                    <a:pt x="11320" y="32941"/>
                    <a:pt x="10777" y="33212"/>
                  </a:cubicBezTo>
                  <a:lnTo>
                    <a:pt x="7516" y="35024"/>
                  </a:lnTo>
                  <a:lnTo>
                    <a:pt x="7154" y="35205"/>
                  </a:lnTo>
                  <a:lnTo>
                    <a:pt x="6701" y="35476"/>
                  </a:lnTo>
                  <a:lnTo>
                    <a:pt x="6339" y="35657"/>
                  </a:lnTo>
                  <a:lnTo>
                    <a:pt x="6249" y="35657"/>
                  </a:lnTo>
                  <a:lnTo>
                    <a:pt x="6158" y="35748"/>
                  </a:lnTo>
                  <a:lnTo>
                    <a:pt x="5977" y="35929"/>
                  </a:lnTo>
                  <a:lnTo>
                    <a:pt x="5162" y="36472"/>
                  </a:lnTo>
                  <a:cubicBezTo>
                    <a:pt x="4981" y="36563"/>
                    <a:pt x="4890" y="36654"/>
                    <a:pt x="4800" y="36744"/>
                  </a:cubicBezTo>
                  <a:lnTo>
                    <a:pt x="4709" y="36835"/>
                  </a:lnTo>
                  <a:lnTo>
                    <a:pt x="4619" y="36835"/>
                  </a:lnTo>
                  <a:lnTo>
                    <a:pt x="4438" y="36925"/>
                  </a:lnTo>
                  <a:lnTo>
                    <a:pt x="4075" y="37287"/>
                  </a:lnTo>
                  <a:lnTo>
                    <a:pt x="3894" y="37378"/>
                  </a:lnTo>
                  <a:lnTo>
                    <a:pt x="3713" y="37559"/>
                  </a:lnTo>
                  <a:cubicBezTo>
                    <a:pt x="3623" y="37650"/>
                    <a:pt x="3532" y="37831"/>
                    <a:pt x="3441" y="37921"/>
                  </a:cubicBezTo>
                  <a:lnTo>
                    <a:pt x="3079" y="38284"/>
                  </a:lnTo>
                  <a:lnTo>
                    <a:pt x="2808" y="38646"/>
                  </a:lnTo>
                  <a:lnTo>
                    <a:pt x="2717" y="38736"/>
                  </a:lnTo>
                  <a:lnTo>
                    <a:pt x="2536" y="38917"/>
                  </a:lnTo>
                  <a:lnTo>
                    <a:pt x="2083" y="39642"/>
                  </a:lnTo>
                  <a:lnTo>
                    <a:pt x="1449" y="40729"/>
                  </a:lnTo>
                  <a:lnTo>
                    <a:pt x="1177" y="41272"/>
                  </a:lnTo>
                  <a:cubicBezTo>
                    <a:pt x="1087" y="41453"/>
                    <a:pt x="996" y="41634"/>
                    <a:pt x="906" y="41906"/>
                  </a:cubicBezTo>
                  <a:cubicBezTo>
                    <a:pt x="815" y="42087"/>
                    <a:pt x="725" y="42268"/>
                    <a:pt x="725" y="42449"/>
                  </a:cubicBezTo>
                  <a:lnTo>
                    <a:pt x="634" y="42721"/>
                  </a:lnTo>
                  <a:lnTo>
                    <a:pt x="634" y="42902"/>
                  </a:lnTo>
                  <a:lnTo>
                    <a:pt x="634" y="43083"/>
                  </a:lnTo>
                  <a:lnTo>
                    <a:pt x="453" y="43626"/>
                  </a:lnTo>
                  <a:lnTo>
                    <a:pt x="362" y="43898"/>
                  </a:lnTo>
                  <a:lnTo>
                    <a:pt x="362" y="44079"/>
                  </a:lnTo>
                  <a:lnTo>
                    <a:pt x="362" y="44170"/>
                  </a:lnTo>
                  <a:lnTo>
                    <a:pt x="362" y="44260"/>
                  </a:lnTo>
                  <a:lnTo>
                    <a:pt x="91" y="45438"/>
                  </a:lnTo>
                  <a:lnTo>
                    <a:pt x="91" y="46072"/>
                  </a:lnTo>
                  <a:cubicBezTo>
                    <a:pt x="0" y="46253"/>
                    <a:pt x="0" y="46434"/>
                    <a:pt x="0" y="46705"/>
                  </a:cubicBezTo>
                  <a:lnTo>
                    <a:pt x="0" y="47249"/>
                  </a:lnTo>
                  <a:cubicBezTo>
                    <a:pt x="0" y="47430"/>
                    <a:pt x="0" y="47702"/>
                    <a:pt x="0" y="47883"/>
                  </a:cubicBezTo>
                  <a:lnTo>
                    <a:pt x="0" y="48788"/>
                  </a:lnTo>
                  <a:lnTo>
                    <a:pt x="0" y="49150"/>
                  </a:lnTo>
                  <a:cubicBezTo>
                    <a:pt x="0" y="49150"/>
                    <a:pt x="0" y="49241"/>
                    <a:pt x="91" y="49241"/>
                  </a:cubicBezTo>
                  <a:cubicBezTo>
                    <a:pt x="181" y="49241"/>
                    <a:pt x="272" y="49241"/>
                    <a:pt x="272" y="49150"/>
                  </a:cubicBezTo>
                  <a:cubicBezTo>
                    <a:pt x="362" y="48788"/>
                    <a:pt x="453" y="48517"/>
                    <a:pt x="544" y="48154"/>
                  </a:cubicBezTo>
                  <a:lnTo>
                    <a:pt x="634" y="47611"/>
                  </a:lnTo>
                  <a:lnTo>
                    <a:pt x="634" y="47520"/>
                  </a:lnTo>
                  <a:lnTo>
                    <a:pt x="634" y="47430"/>
                  </a:lnTo>
                  <a:lnTo>
                    <a:pt x="725" y="47158"/>
                  </a:lnTo>
                  <a:lnTo>
                    <a:pt x="1087" y="46253"/>
                  </a:lnTo>
                  <a:lnTo>
                    <a:pt x="1268" y="45709"/>
                  </a:lnTo>
                  <a:lnTo>
                    <a:pt x="1449" y="45257"/>
                  </a:lnTo>
                  <a:lnTo>
                    <a:pt x="1630" y="44804"/>
                  </a:lnTo>
                  <a:lnTo>
                    <a:pt x="1721" y="44713"/>
                  </a:lnTo>
                  <a:lnTo>
                    <a:pt x="1811" y="44532"/>
                  </a:lnTo>
                  <a:lnTo>
                    <a:pt x="2083" y="44079"/>
                  </a:lnTo>
                  <a:lnTo>
                    <a:pt x="2174" y="43808"/>
                  </a:lnTo>
                  <a:lnTo>
                    <a:pt x="2264" y="43717"/>
                  </a:lnTo>
                  <a:lnTo>
                    <a:pt x="2264" y="43626"/>
                  </a:lnTo>
                  <a:lnTo>
                    <a:pt x="2536" y="43264"/>
                  </a:lnTo>
                  <a:lnTo>
                    <a:pt x="2808" y="42811"/>
                  </a:lnTo>
                  <a:lnTo>
                    <a:pt x="2898" y="42630"/>
                  </a:lnTo>
                  <a:lnTo>
                    <a:pt x="3079" y="42359"/>
                  </a:lnTo>
                  <a:lnTo>
                    <a:pt x="3351" y="41996"/>
                  </a:lnTo>
                  <a:lnTo>
                    <a:pt x="4075" y="41091"/>
                  </a:lnTo>
                  <a:lnTo>
                    <a:pt x="4075" y="41181"/>
                  </a:lnTo>
                  <a:lnTo>
                    <a:pt x="4890" y="40366"/>
                  </a:lnTo>
                  <a:lnTo>
                    <a:pt x="4800" y="40366"/>
                  </a:lnTo>
                  <a:lnTo>
                    <a:pt x="5343" y="39914"/>
                  </a:lnTo>
                  <a:lnTo>
                    <a:pt x="5615" y="39733"/>
                  </a:lnTo>
                  <a:cubicBezTo>
                    <a:pt x="5705" y="39642"/>
                    <a:pt x="5796" y="39551"/>
                    <a:pt x="5886" y="39461"/>
                  </a:cubicBezTo>
                  <a:lnTo>
                    <a:pt x="6430" y="39099"/>
                  </a:lnTo>
                  <a:lnTo>
                    <a:pt x="6611" y="38917"/>
                  </a:lnTo>
                  <a:lnTo>
                    <a:pt x="6792" y="38827"/>
                  </a:lnTo>
                  <a:lnTo>
                    <a:pt x="6973" y="38736"/>
                  </a:lnTo>
                  <a:lnTo>
                    <a:pt x="7607" y="38374"/>
                  </a:lnTo>
                  <a:lnTo>
                    <a:pt x="7969" y="38193"/>
                  </a:lnTo>
                  <a:lnTo>
                    <a:pt x="8241" y="38102"/>
                  </a:lnTo>
                  <a:lnTo>
                    <a:pt x="9599" y="37469"/>
                  </a:lnTo>
                  <a:lnTo>
                    <a:pt x="10958" y="36744"/>
                  </a:lnTo>
                  <a:lnTo>
                    <a:pt x="11682" y="36472"/>
                  </a:lnTo>
                  <a:lnTo>
                    <a:pt x="12044" y="36291"/>
                  </a:lnTo>
                  <a:lnTo>
                    <a:pt x="12407" y="36110"/>
                  </a:lnTo>
                  <a:lnTo>
                    <a:pt x="13765" y="35386"/>
                  </a:lnTo>
                  <a:lnTo>
                    <a:pt x="15123" y="34661"/>
                  </a:lnTo>
                  <a:lnTo>
                    <a:pt x="15486" y="34390"/>
                  </a:lnTo>
                  <a:lnTo>
                    <a:pt x="15757" y="34209"/>
                  </a:lnTo>
                  <a:cubicBezTo>
                    <a:pt x="16029" y="34027"/>
                    <a:pt x="16210" y="33846"/>
                    <a:pt x="16482" y="33756"/>
                  </a:cubicBezTo>
                  <a:lnTo>
                    <a:pt x="17116" y="33212"/>
                  </a:lnTo>
                  <a:lnTo>
                    <a:pt x="17749" y="32669"/>
                  </a:lnTo>
                  <a:lnTo>
                    <a:pt x="17659" y="32941"/>
                  </a:lnTo>
                  <a:lnTo>
                    <a:pt x="17568" y="33212"/>
                  </a:lnTo>
                  <a:cubicBezTo>
                    <a:pt x="17478" y="33303"/>
                    <a:pt x="17478" y="33393"/>
                    <a:pt x="17387" y="33484"/>
                  </a:cubicBezTo>
                  <a:lnTo>
                    <a:pt x="17116" y="34118"/>
                  </a:lnTo>
                  <a:lnTo>
                    <a:pt x="17025" y="34390"/>
                  </a:lnTo>
                  <a:lnTo>
                    <a:pt x="17025" y="34480"/>
                  </a:lnTo>
                  <a:lnTo>
                    <a:pt x="16934" y="34571"/>
                  </a:lnTo>
                  <a:cubicBezTo>
                    <a:pt x="16663" y="35024"/>
                    <a:pt x="16482" y="35386"/>
                    <a:pt x="16301" y="35748"/>
                  </a:cubicBezTo>
                  <a:lnTo>
                    <a:pt x="16119" y="36020"/>
                  </a:lnTo>
                  <a:lnTo>
                    <a:pt x="16029" y="36201"/>
                  </a:lnTo>
                  <a:lnTo>
                    <a:pt x="15667" y="36744"/>
                  </a:lnTo>
                  <a:lnTo>
                    <a:pt x="15033" y="37921"/>
                  </a:lnTo>
                  <a:lnTo>
                    <a:pt x="14308" y="39008"/>
                  </a:lnTo>
                  <a:lnTo>
                    <a:pt x="14218" y="39189"/>
                  </a:lnTo>
                  <a:lnTo>
                    <a:pt x="14127" y="39370"/>
                  </a:lnTo>
                  <a:lnTo>
                    <a:pt x="14037" y="39642"/>
                  </a:lnTo>
                  <a:lnTo>
                    <a:pt x="13765" y="40185"/>
                  </a:lnTo>
                  <a:cubicBezTo>
                    <a:pt x="13493" y="40638"/>
                    <a:pt x="13403" y="41091"/>
                    <a:pt x="13222" y="41453"/>
                  </a:cubicBezTo>
                  <a:cubicBezTo>
                    <a:pt x="13040" y="41815"/>
                    <a:pt x="12859" y="42268"/>
                    <a:pt x="12769" y="42721"/>
                  </a:cubicBezTo>
                  <a:lnTo>
                    <a:pt x="12678" y="42993"/>
                  </a:lnTo>
                  <a:cubicBezTo>
                    <a:pt x="12678" y="43083"/>
                    <a:pt x="12588" y="43264"/>
                    <a:pt x="12588" y="43355"/>
                  </a:cubicBezTo>
                  <a:lnTo>
                    <a:pt x="12407" y="43989"/>
                  </a:lnTo>
                  <a:lnTo>
                    <a:pt x="12407" y="44351"/>
                  </a:lnTo>
                  <a:lnTo>
                    <a:pt x="12407" y="44623"/>
                  </a:lnTo>
                  <a:lnTo>
                    <a:pt x="12407" y="45347"/>
                  </a:lnTo>
                  <a:lnTo>
                    <a:pt x="12407" y="45528"/>
                  </a:lnTo>
                  <a:lnTo>
                    <a:pt x="12407" y="45981"/>
                  </a:lnTo>
                  <a:lnTo>
                    <a:pt x="12407" y="46615"/>
                  </a:lnTo>
                  <a:cubicBezTo>
                    <a:pt x="12407" y="46887"/>
                    <a:pt x="12407" y="47068"/>
                    <a:pt x="12497" y="47249"/>
                  </a:cubicBezTo>
                  <a:lnTo>
                    <a:pt x="12588" y="47611"/>
                  </a:lnTo>
                  <a:cubicBezTo>
                    <a:pt x="12588" y="47611"/>
                    <a:pt x="12588" y="47702"/>
                    <a:pt x="12588" y="47792"/>
                  </a:cubicBezTo>
                  <a:lnTo>
                    <a:pt x="12678" y="47883"/>
                  </a:lnTo>
                  <a:lnTo>
                    <a:pt x="12678" y="48064"/>
                  </a:lnTo>
                  <a:lnTo>
                    <a:pt x="12678" y="48245"/>
                  </a:lnTo>
                  <a:cubicBezTo>
                    <a:pt x="12678" y="48335"/>
                    <a:pt x="12769" y="48426"/>
                    <a:pt x="12859" y="48517"/>
                  </a:cubicBezTo>
                  <a:lnTo>
                    <a:pt x="13040" y="48788"/>
                  </a:lnTo>
                  <a:lnTo>
                    <a:pt x="13222" y="49060"/>
                  </a:lnTo>
                  <a:lnTo>
                    <a:pt x="13403" y="49332"/>
                  </a:lnTo>
                  <a:cubicBezTo>
                    <a:pt x="13493" y="49422"/>
                    <a:pt x="13584" y="49603"/>
                    <a:pt x="13674" y="49603"/>
                  </a:cubicBezTo>
                  <a:lnTo>
                    <a:pt x="13946" y="49875"/>
                  </a:lnTo>
                  <a:cubicBezTo>
                    <a:pt x="14037" y="49966"/>
                    <a:pt x="14127" y="49966"/>
                    <a:pt x="14218" y="50056"/>
                  </a:cubicBezTo>
                  <a:lnTo>
                    <a:pt x="14308" y="50056"/>
                  </a:lnTo>
                  <a:cubicBezTo>
                    <a:pt x="14399" y="50056"/>
                    <a:pt x="14399" y="49966"/>
                    <a:pt x="14399" y="49875"/>
                  </a:cubicBezTo>
                  <a:lnTo>
                    <a:pt x="14218" y="49603"/>
                  </a:lnTo>
                  <a:lnTo>
                    <a:pt x="14127" y="49332"/>
                  </a:lnTo>
                  <a:cubicBezTo>
                    <a:pt x="14127" y="49241"/>
                    <a:pt x="14037" y="49150"/>
                    <a:pt x="14037" y="49060"/>
                  </a:cubicBezTo>
                  <a:lnTo>
                    <a:pt x="13946" y="48698"/>
                  </a:lnTo>
                  <a:cubicBezTo>
                    <a:pt x="13946" y="48517"/>
                    <a:pt x="13856" y="48335"/>
                    <a:pt x="13856" y="48154"/>
                  </a:cubicBezTo>
                  <a:lnTo>
                    <a:pt x="13856" y="47792"/>
                  </a:lnTo>
                  <a:lnTo>
                    <a:pt x="13856" y="47520"/>
                  </a:lnTo>
                  <a:lnTo>
                    <a:pt x="13856" y="47430"/>
                  </a:lnTo>
                  <a:lnTo>
                    <a:pt x="13856" y="47249"/>
                  </a:lnTo>
                  <a:lnTo>
                    <a:pt x="13856" y="47068"/>
                  </a:lnTo>
                  <a:lnTo>
                    <a:pt x="14037" y="46434"/>
                  </a:lnTo>
                  <a:lnTo>
                    <a:pt x="14037" y="46253"/>
                  </a:lnTo>
                  <a:lnTo>
                    <a:pt x="14037" y="46162"/>
                  </a:lnTo>
                  <a:lnTo>
                    <a:pt x="14127" y="45890"/>
                  </a:lnTo>
                  <a:lnTo>
                    <a:pt x="14399" y="45347"/>
                  </a:lnTo>
                  <a:lnTo>
                    <a:pt x="14671" y="44713"/>
                  </a:lnTo>
                  <a:lnTo>
                    <a:pt x="14761" y="44441"/>
                  </a:lnTo>
                  <a:lnTo>
                    <a:pt x="14852" y="44260"/>
                  </a:lnTo>
                  <a:lnTo>
                    <a:pt x="14942" y="44170"/>
                  </a:lnTo>
                  <a:lnTo>
                    <a:pt x="15214" y="43626"/>
                  </a:lnTo>
                  <a:cubicBezTo>
                    <a:pt x="15395" y="43355"/>
                    <a:pt x="15667" y="42993"/>
                    <a:pt x="15938" y="42630"/>
                  </a:cubicBezTo>
                  <a:lnTo>
                    <a:pt x="16119" y="42359"/>
                  </a:lnTo>
                  <a:lnTo>
                    <a:pt x="16119" y="42268"/>
                  </a:lnTo>
                  <a:lnTo>
                    <a:pt x="16210" y="42087"/>
                  </a:lnTo>
                  <a:lnTo>
                    <a:pt x="16663" y="41634"/>
                  </a:lnTo>
                  <a:lnTo>
                    <a:pt x="16844" y="41363"/>
                  </a:lnTo>
                  <a:lnTo>
                    <a:pt x="16844" y="41272"/>
                  </a:lnTo>
                  <a:lnTo>
                    <a:pt x="17025" y="41181"/>
                  </a:lnTo>
                  <a:lnTo>
                    <a:pt x="17387" y="40638"/>
                  </a:lnTo>
                  <a:lnTo>
                    <a:pt x="17568" y="40366"/>
                  </a:lnTo>
                  <a:lnTo>
                    <a:pt x="17840" y="40095"/>
                  </a:lnTo>
                  <a:lnTo>
                    <a:pt x="18202" y="39642"/>
                  </a:lnTo>
                  <a:lnTo>
                    <a:pt x="19017" y="38555"/>
                  </a:lnTo>
                  <a:lnTo>
                    <a:pt x="19198" y="38284"/>
                  </a:lnTo>
                  <a:lnTo>
                    <a:pt x="19289" y="38193"/>
                  </a:lnTo>
                  <a:lnTo>
                    <a:pt x="19289" y="38102"/>
                  </a:lnTo>
                  <a:lnTo>
                    <a:pt x="19289" y="38012"/>
                  </a:lnTo>
                  <a:lnTo>
                    <a:pt x="19651" y="37469"/>
                  </a:lnTo>
                  <a:lnTo>
                    <a:pt x="20013" y="36925"/>
                  </a:lnTo>
                  <a:lnTo>
                    <a:pt x="20013" y="36744"/>
                  </a:lnTo>
                  <a:lnTo>
                    <a:pt x="20104" y="36654"/>
                  </a:lnTo>
                  <a:lnTo>
                    <a:pt x="20104" y="36563"/>
                  </a:lnTo>
                  <a:lnTo>
                    <a:pt x="20285" y="36291"/>
                  </a:lnTo>
                  <a:lnTo>
                    <a:pt x="20557" y="35748"/>
                  </a:lnTo>
                  <a:lnTo>
                    <a:pt x="20647" y="35386"/>
                  </a:lnTo>
                  <a:lnTo>
                    <a:pt x="20647" y="35295"/>
                  </a:lnTo>
                  <a:lnTo>
                    <a:pt x="20647" y="35205"/>
                  </a:lnTo>
                  <a:lnTo>
                    <a:pt x="20738" y="35114"/>
                  </a:lnTo>
                  <a:cubicBezTo>
                    <a:pt x="20919" y="34661"/>
                    <a:pt x="21100" y="34118"/>
                    <a:pt x="21281" y="33756"/>
                  </a:cubicBezTo>
                  <a:lnTo>
                    <a:pt x="21553" y="32578"/>
                  </a:lnTo>
                  <a:cubicBezTo>
                    <a:pt x="21553" y="32760"/>
                    <a:pt x="21553" y="32850"/>
                    <a:pt x="21553" y="33031"/>
                  </a:cubicBezTo>
                  <a:lnTo>
                    <a:pt x="21462" y="33937"/>
                  </a:lnTo>
                  <a:lnTo>
                    <a:pt x="21462" y="34299"/>
                  </a:lnTo>
                  <a:lnTo>
                    <a:pt x="21462" y="34752"/>
                  </a:lnTo>
                  <a:lnTo>
                    <a:pt x="21191" y="36472"/>
                  </a:lnTo>
                  <a:lnTo>
                    <a:pt x="21010" y="37378"/>
                  </a:lnTo>
                  <a:cubicBezTo>
                    <a:pt x="21010" y="37650"/>
                    <a:pt x="20919" y="37921"/>
                    <a:pt x="20828" y="38193"/>
                  </a:cubicBezTo>
                  <a:lnTo>
                    <a:pt x="20466" y="40004"/>
                  </a:lnTo>
                  <a:lnTo>
                    <a:pt x="20285" y="40910"/>
                  </a:lnTo>
                  <a:lnTo>
                    <a:pt x="20104" y="41815"/>
                  </a:lnTo>
                  <a:lnTo>
                    <a:pt x="19289" y="45347"/>
                  </a:lnTo>
                  <a:lnTo>
                    <a:pt x="18836" y="47068"/>
                  </a:lnTo>
                  <a:cubicBezTo>
                    <a:pt x="18746" y="47702"/>
                    <a:pt x="18564" y="48335"/>
                    <a:pt x="18474" y="48969"/>
                  </a:cubicBezTo>
                  <a:lnTo>
                    <a:pt x="18112" y="50781"/>
                  </a:lnTo>
                  <a:cubicBezTo>
                    <a:pt x="18021" y="51414"/>
                    <a:pt x="17931" y="51958"/>
                    <a:pt x="17840" y="52592"/>
                  </a:cubicBezTo>
                  <a:lnTo>
                    <a:pt x="17659" y="54403"/>
                  </a:lnTo>
                  <a:lnTo>
                    <a:pt x="17568" y="55399"/>
                  </a:lnTo>
                  <a:lnTo>
                    <a:pt x="17568" y="56395"/>
                  </a:lnTo>
                  <a:cubicBezTo>
                    <a:pt x="17568" y="57029"/>
                    <a:pt x="17568" y="57663"/>
                    <a:pt x="17659" y="58297"/>
                  </a:cubicBezTo>
                  <a:lnTo>
                    <a:pt x="17749" y="59293"/>
                  </a:lnTo>
                  <a:cubicBezTo>
                    <a:pt x="17749" y="59655"/>
                    <a:pt x="17840" y="60017"/>
                    <a:pt x="17931" y="60289"/>
                  </a:cubicBezTo>
                  <a:lnTo>
                    <a:pt x="18112" y="61195"/>
                  </a:lnTo>
                  <a:lnTo>
                    <a:pt x="18202" y="61647"/>
                  </a:lnTo>
                  <a:lnTo>
                    <a:pt x="18202" y="61738"/>
                  </a:lnTo>
                  <a:lnTo>
                    <a:pt x="18202" y="61919"/>
                  </a:lnTo>
                  <a:lnTo>
                    <a:pt x="18202" y="62010"/>
                  </a:lnTo>
                  <a:lnTo>
                    <a:pt x="18293" y="62281"/>
                  </a:lnTo>
                  <a:lnTo>
                    <a:pt x="18383" y="62644"/>
                  </a:lnTo>
                  <a:lnTo>
                    <a:pt x="18383" y="62825"/>
                  </a:lnTo>
                  <a:lnTo>
                    <a:pt x="18383" y="62915"/>
                  </a:lnTo>
                  <a:lnTo>
                    <a:pt x="18474" y="63096"/>
                  </a:lnTo>
                  <a:lnTo>
                    <a:pt x="18474" y="63187"/>
                  </a:lnTo>
                  <a:lnTo>
                    <a:pt x="18564" y="63459"/>
                  </a:lnTo>
                  <a:lnTo>
                    <a:pt x="18655" y="63640"/>
                  </a:lnTo>
                  <a:lnTo>
                    <a:pt x="18836" y="64092"/>
                  </a:lnTo>
                  <a:lnTo>
                    <a:pt x="19198" y="64907"/>
                  </a:lnTo>
                  <a:lnTo>
                    <a:pt x="19380" y="65089"/>
                  </a:lnTo>
                  <a:lnTo>
                    <a:pt x="19380" y="65179"/>
                  </a:lnTo>
                  <a:lnTo>
                    <a:pt x="19380" y="65270"/>
                  </a:lnTo>
                  <a:lnTo>
                    <a:pt x="19651" y="65723"/>
                  </a:lnTo>
                  <a:lnTo>
                    <a:pt x="20104" y="66538"/>
                  </a:lnTo>
                  <a:cubicBezTo>
                    <a:pt x="20285" y="66809"/>
                    <a:pt x="20466" y="67081"/>
                    <a:pt x="20647" y="67353"/>
                  </a:cubicBezTo>
                  <a:lnTo>
                    <a:pt x="21100" y="68168"/>
                  </a:lnTo>
                  <a:lnTo>
                    <a:pt x="21734" y="68892"/>
                  </a:lnTo>
                  <a:cubicBezTo>
                    <a:pt x="22096" y="69435"/>
                    <a:pt x="22549" y="69888"/>
                    <a:pt x="23002" y="70341"/>
                  </a:cubicBezTo>
                  <a:lnTo>
                    <a:pt x="23364" y="70703"/>
                  </a:lnTo>
                  <a:lnTo>
                    <a:pt x="23726" y="71065"/>
                  </a:lnTo>
                  <a:lnTo>
                    <a:pt x="24451" y="71699"/>
                  </a:lnTo>
                  <a:cubicBezTo>
                    <a:pt x="24632" y="71971"/>
                    <a:pt x="24904" y="72152"/>
                    <a:pt x="25175" y="72333"/>
                  </a:cubicBezTo>
                  <a:lnTo>
                    <a:pt x="25900" y="72967"/>
                  </a:lnTo>
                  <a:lnTo>
                    <a:pt x="27439" y="73963"/>
                  </a:lnTo>
                  <a:lnTo>
                    <a:pt x="28254" y="74507"/>
                  </a:lnTo>
                  <a:lnTo>
                    <a:pt x="28888" y="74959"/>
                  </a:lnTo>
                  <a:cubicBezTo>
                    <a:pt x="29431" y="75322"/>
                    <a:pt x="29884" y="75684"/>
                    <a:pt x="30337" y="76137"/>
                  </a:cubicBezTo>
                  <a:lnTo>
                    <a:pt x="30337" y="76227"/>
                  </a:lnTo>
                  <a:lnTo>
                    <a:pt x="30337" y="76408"/>
                  </a:lnTo>
                  <a:lnTo>
                    <a:pt x="30337" y="76589"/>
                  </a:lnTo>
                  <a:cubicBezTo>
                    <a:pt x="30337" y="76680"/>
                    <a:pt x="30337" y="76771"/>
                    <a:pt x="30337" y="76861"/>
                  </a:cubicBezTo>
                  <a:lnTo>
                    <a:pt x="30337" y="77133"/>
                  </a:lnTo>
                  <a:lnTo>
                    <a:pt x="30337" y="77223"/>
                  </a:lnTo>
                  <a:cubicBezTo>
                    <a:pt x="30337" y="77404"/>
                    <a:pt x="30337" y="77495"/>
                    <a:pt x="30246" y="77676"/>
                  </a:cubicBezTo>
                  <a:lnTo>
                    <a:pt x="30156" y="78129"/>
                  </a:lnTo>
                  <a:cubicBezTo>
                    <a:pt x="30156" y="78219"/>
                    <a:pt x="29975" y="78401"/>
                    <a:pt x="29975" y="78491"/>
                  </a:cubicBezTo>
                  <a:cubicBezTo>
                    <a:pt x="29975" y="78582"/>
                    <a:pt x="29884" y="78582"/>
                    <a:pt x="29884" y="78672"/>
                  </a:cubicBezTo>
                  <a:lnTo>
                    <a:pt x="29794" y="78944"/>
                  </a:lnTo>
                  <a:cubicBezTo>
                    <a:pt x="29431" y="79487"/>
                    <a:pt x="29160" y="80031"/>
                    <a:pt x="28707" y="80483"/>
                  </a:cubicBezTo>
                  <a:cubicBezTo>
                    <a:pt x="28526" y="80755"/>
                    <a:pt x="28254" y="80936"/>
                    <a:pt x="28073" y="81208"/>
                  </a:cubicBezTo>
                  <a:lnTo>
                    <a:pt x="27711" y="81570"/>
                  </a:lnTo>
                  <a:lnTo>
                    <a:pt x="27349" y="81932"/>
                  </a:lnTo>
                  <a:cubicBezTo>
                    <a:pt x="26896" y="82385"/>
                    <a:pt x="26352" y="82838"/>
                    <a:pt x="25809" y="83200"/>
                  </a:cubicBezTo>
                  <a:lnTo>
                    <a:pt x="24994" y="83834"/>
                  </a:lnTo>
                  <a:lnTo>
                    <a:pt x="24179" y="84377"/>
                  </a:lnTo>
                  <a:lnTo>
                    <a:pt x="23364" y="85011"/>
                  </a:lnTo>
                  <a:lnTo>
                    <a:pt x="22458" y="85464"/>
                  </a:lnTo>
                  <a:cubicBezTo>
                    <a:pt x="22187" y="85645"/>
                    <a:pt x="21825" y="85917"/>
                    <a:pt x="21553" y="86007"/>
                  </a:cubicBezTo>
                  <a:lnTo>
                    <a:pt x="20647" y="86460"/>
                  </a:lnTo>
                  <a:cubicBezTo>
                    <a:pt x="20104" y="86822"/>
                    <a:pt x="19470" y="87094"/>
                    <a:pt x="18836" y="87366"/>
                  </a:cubicBezTo>
                  <a:cubicBezTo>
                    <a:pt x="18202" y="87637"/>
                    <a:pt x="17568" y="87909"/>
                    <a:pt x="16934" y="88271"/>
                  </a:cubicBezTo>
                  <a:cubicBezTo>
                    <a:pt x="16572" y="88452"/>
                    <a:pt x="16301" y="88543"/>
                    <a:pt x="15938" y="88724"/>
                  </a:cubicBezTo>
                  <a:lnTo>
                    <a:pt x="15033" y="89358"/>
                  </a:lnTo>
                  <a:lnTo>
                    <a:pt x="14127" y="89901"/>
                  </a:lnTo>
                  <a:lnTo>
                    <a:pt x="13312" y="90535"/>
                  </a:lnTo>
                  <a:lnTo>
                    <a:pt x="12497" y="91350"/>
                  </a:lnTo>
                  <a:cubicBezTo>
                    <a:pt x="12225" y="91622"/>
                    <a:pt x="11954" y="91894"/>
                    <a:pt x="11773" y="92165"/>
                  </a:cubicBezTo>
                  <a:cubicBezTo>
                    <a:pt x="11501" y="92437"/>
                    <a:pt x="11320" y="92709"/>
                    <a:pt x="11139" y="92980"/>
                  </a:cubicBezTo>
                  <a:lnTo>
                    <a:pt x="11048" y="93071"/>
                  </a:lnTo>
                  <a:lnTo>
                    <a:pt x="11048" y="93161"/>
                  </a:lnTo>
                  <a:lnTo>
                    <a:pt x="10867" y="93433"/>
                  </a:lnTo>
                  <a:lnTo>
                    <a:pt x="10595" y="93886"/>
                  </a:lnTo>
                  <a:cubicBezTo>
                    <a:pt x="10414" y="94158"/>
                    <a:pt x="10233" y="94520"/>
                    <a:pt x="10143" y="94791"/>
                  </a:cubicBezTo>
                  <a:cubicBezTo>
                    <a:pt x="9962" y="95154"/>
                    <a:pt x="9871" y="95516"/>
                    <a:pt x="9690" y="95788"/>
                  </a:cubicBezTo>
                  <a:lnTo>
                    <a:pt x="9509" y="96512"/>
                  </a:lnTo>
                  <a:cubicBezTo>
                    <a:pt x="9418" y="96603"/>
                    <a:pt x="9418" y="96784"/>
                    <a:pt x="9328" y="96874"/>
                  </a:cubicBezTo>
                  <a:lnTo>
                    <a:pt x="9328" y="97237"/>
                  </a:lnTo>
                  <a:cubicBezTo>
                    <a:pt x="9328" y="97508"/>
                    <a:pt x="9147" y="97780"/>
                    <a:pt x="9147" y="97961"/>
                  </a:cubicBezTo>
                  <a:lnTo>
                    <a:pt x="9056" y="98776"/>
                  </a:lnTo>
                  <a:lnTo>
                    <a:pt x="8965" y="99500"/>
                  </a:lnTo>
                  <a:lnTo>
                    <a:pt x="8965" y="100225"/>
                  </a:lnTo>
                  <a:lnTo>
                    <a:pt x="8965" y="101040"/>
                  </a:lnTo>
                  <a:cubicBezTo>
                    <a:pt x="8965" y="101312"/>
                    <a:pt x="9056" y="101493"/>
                    <a:pt x="9056" y="101764"/>
                  </a:cubicBezTo>
                  <a:cubicBezTo>
                    <a:pt x="9147" y="102308"/>
                    <a:pt x="9237" y="102761"/>
                    <a:pt x="9418" y="103213"/>
                  </a:cubicBezTo>
                  <a:cubicBezTo>
                    <a:pt x="9418" y="103485"/>
                    <a:pt x="9509" y="103757"/>
                    <a:pt x="9599" y="103938"/>
                  </a:cubicBezTo>
                  <a:cubicBezTo>
                    <a:pt x="9690" y="104209"/>
                    <a:pt x="9780" y="104481"/>
                    <a:pt x="9871" y="104662"/>
                  </a:cubicBezTo>
                  <a:lnTo>
                    <a:pt x="10143" y="105387"/>
                  </a:lnTo>
                  <a:cubicBezTo>
                    <a:pt x="10233" y="105568"/>
                    <a:pt x="10414" y="105839"/>
                    <a:pt x="10505" y="106021"/>
                  </a:cubicBezTo>
                  <a:cubicBezTo>
                    <a:pt x="10595" y="106292"/>
                    <a:pt x="10777" y="106473"/>
                    <a:pt x="10867" y="106654"/>
                  </a:cubicBezTo>
                  <a:lnTo>
                    <a:pt x="10958" y="106836"/>
                  </a:lnTo>
                  <a:lnTo>
                    <a:pt x="11139" y="107017"/>
                  </a:lnTo>
                  <a:lnTo>
                    <a:pt x="11320" y="107288"/>
                  </a:lnTo>
                  <a:lnTo>
                    <a:pt x="11501" y="107288"/>
                  </a:lnTo>
                  <a:cubicBezTo>
                    <a:pt x="11501" y="107288"/>
                    <a:pt x="11592" y="107198"/>
                    <a:pt x="11592" y="107107"/>
                  </a:cubicBezTo>
                  <a:cubicBezTo>
                    <a:pt x="11410" y="106654"/>
                    <a:pt x="11320" y="106202"/>
                    <a:pt x="11229" y="105749"/>
                  </a:cubicBezTo>
                  <a:lnTo>
                    <a:pt x="11139" y="105387"/>
                  </a:lnTo>
                  <a:lnTo>
                    <a:pt x="11139" y="105296"/>
                  </a:lnTo>
                  <a:lnTo>
                    <a:pt x="11139" y="105115"/>
                  </a:lnTo>
                  <a:lnTo>
                    <a:pt x="11048" y="104391"/>
                  </a:lnTo>
                  <a:cubicBezTo>
                    <a:pt x="11048" y="104028"/>
                    <a:pt x="10958" y="103485"/>
                    <a:pt x="10867" y="103032"/>
                  </a:cubicBezTo>
                  <a:cubicBezTo>
                    <a:pt x="10867" y="102670"/>
                    <a:pt x="10867" y="102217"/>
                    <a:pt x="10867" y="101764"/>
                  </a:cubicBezTo>
                  <a:lnTo>
                    <a:pt x="10958" y="101040"/>
                  </a:lnTo>
                  <a:lnTo>
                    <a:pt x="10958" y="100678"/>
                  </a:lnTo>
                  <a:lnTo>
                    <a:pt x="10958" y="100497"/>
                  </a:lnTo>
                  <a:lnTo>
                    <a:pt x="10958" y="100406"/>
                  </a:lnTo>
                  <a:lnTo>
                    <a:pt x="11229" y="99229"/>
                  </a:lnTo>
                  <a:lnTo>
                    <a:pt x="11682" y="97870"/>
                  </a:lnTo>
                  <a:lnTo>
                    <a:pt x="11773" y="97689"/>
                  </a:lnTo>
                  <a:lnTo>
                    <a:pt x="11863" y="97418"/>
                  </a:lnTo>
                  <a:lnTo>
                    <a:pt x="12044" y="97055"/>
                  </a:lnTo>
                  <a:lnTo>
                    <a:pt x="12044" y="96965"/>
                  </a:lnTo>
                  <a:lnTo>
                    <a:pt x="12407" y="96421"/>
                  </a:lnTo>
                  <a:lnTo>
                    <a:pt x="12497" y="96331"/>
                  </a:lnTo>
                  <a:cubicBezTo>
                    <a:pt x="12497" y="96240"/>
                    <a:pt x="12588" y="96150"/>
                    <a:pt x="12678" y="96059"/>
                  </a:cubicBezTo>
                  <a:lnTo>
                    <a:pt x="12769" y="95878"/>
                  </a:lnTo>
                  <a:lnTo>
                    <a:pt x="12859" y="95878"/>
                  </a:lnTo>
                  <a:lnTo>
                    <a:pt x="13040" y="95516"/>
                  </a:lnTo>
                  <a:lnTo>
                    <a:pt x="13222" y="95244"/>
                  </a:lnTo>
                  <a:lnTo>
                    <a:pt x="13312" y="95244"/>
                  </a:lnTo>
                  <a:lnTo>
                    <a:pt x="13403" y="95154"/>
                  </a:lnTo>
                  <a:lnTo>
                    <a:pt x="13856" y="94701"/>
                  </a:lnTo>
                  <a:lnTo>
                    <a:pt x="14308" y="94248"/>
                  </a:lnTo>
                  <a:cubicBezTo>
                    <a:pt x="14489" y="94158"/>
                    <a:pt x="14671" y="94067"/>
                    <a:pt x="14761" y="93886"/>
                  </a:cubicBezTo>
                  <a:cubicBezTo>
                    <a:pt x="14942" y="93795"/>
                    <a:pt x="15123" y="93614"/>
                    <a:pt x="15304" y="93524"/>
                  </a:cubicBezTo>
                  <a:lnTo>
                    <a:pt x="15848" y="93161"/>
                  </a:lnTo>
                  <a:lnTo>
                    <a:pt x="16482" y="92890"/>
                  </a:lnTo>
                  <a:cubicBezTo>
                    <a:pt x="16844" y="92618"/>
                    <a:pt x="17206" y="92437"/>
                    <a:pt x="17568" y="92256"/>
                  </a:cubicBezTo>
                  <a:cubicBezTo>
                    <a:pt x="18202" y="91984"/>
                    <a:pt x="18836" y="91713"/>
                    <a:pt x="19470" y="91441"/>
                  </a:cubicBezTo>
                  <a:lnTo>
                    <a:pt x="19470" y="91713"/>
                  </a:lnTo>
                  <a:lnTo>
                    <a:pt x="19470" y="92618"/>
                  </a:lnTo>
                  <a:cubicBezTo>
                    <a:pt x="19470" y="92890"/>
                    <a:pt x="19470" y="93161"/>
                    <a:pt x="19561" y="93343"/>
                  </a:cubicBezTo>
                  <a:lnTo>
                    <a:pt x="19561" y="93614"/>
                  </a:lnTo>
                  <a:lnTo>
                    <a:pt x="19561" y="93795"/>
                  </a:lnTo>
                  <a:lnTo>
                    <a:pt x="19651" y="94248"/>
                  </a:lnTo>
                  <a:lnTo>
                    <a:pt x="19742" y="94610"/>
                  </a:lnTo>
                  <a:lnTo>
                    <a:pt x="19832" y="95063"/>
                  </a:lnTo>
                  <a:lnTo>
                    <a:pt x="19923" y="95425"/>
                  </a:lnTo>
                  <a:lnTo>
                    <a:pt x="20013" y="95606"/>
                  </a:lnTo>
                  <a:lnTo>
                    <a:pt x="20013" y="95788"/>
                  </a:lnTo>
                  <a:lnTo>
                    <a:pt x="20466" y="97327"/>
                  </a:lnTo>
                  <a:lnTo>
                    <a:pt x="20738" y="98052"/>
                  </a:lnTo>
                  <a:lnTo>
                    <a:pt x="21010" y="98867"/>
                  </a:lnTo>
                  <a:lnTo>
                    <a:pt x="21100" y="99229"/>
                  </a:lnTo>
                  <a:cubicBezTo>
                    <a:pt x="21100" y="99410"/>
                    <a:pt x="21191" y="99682"/>
                    <a:pt x="21281" y="99863"/>
                  </a:cubicBezTo>
                  <a:lnTo>
                    <a:pt x="21462" y="100044"/>
                  </a:lnTo>
                  <a:cubicBezTo>
                    <a:pt x="21462" y="100134"/>
                    <a:pt x="21462" y="100225"/>
                    <a:pt x="21462" y="100315"/>
                  </a:cubicBezTo>
                  <a:lnTo>
                    <a:pt x="21643" y="101040"/>
                  </a:lnTo>
                  <a:lnTo>
                    <a:pt x="21734" y="101764"/>
                  </a:lnTo>
                  <a:lnTo>
                    <a:pt x="21825" y="103394"/>
                  </a:lnTo>
                  <a:lnTo>
                    <a:pt x="21915" y="104209"/>
                  </a:lnTo>
                  <a:lnTo>
                    <a:pt x="22006" y="104662"/>
                  </a:lnTo>
                  <a:lnTo>
                    <a:pt x="22006" y="104843"/>
                  </a:lnTo>
                  <a:lnTo>
                    <a:pt x="22006" y="104934"/>
                  </a:lnTo>
                  <a:lnTo>
                    <a:pt x="22006" y="105024"/>
                  </a:lnTo>
                  <a:lnTo>
                    <a:pt x="22096" y="105387"/>
                  </a:lnTo>
                  <a:cubicBezTo>
                    <a:pt x="22096" y="105477"/>
                    <a:pt x="22096" y="105568"/>
                    <a:pt x="22187" y="105658"/>
                  </a:cubicBezTo>
                  <a:lnTo>
                    <a:pt x="22277" y="105839"/>
                  </a:lnTo>
                  <a:cubicBezTo>
                    <a:pt x="22277" y="105930"/>
                    <a:pt x="22277" y="106111"/>
                    <a:pt x="22368" y="106202"/>
                  </a:cubicBezTo>
                  <a:lnTo>
                    <a:pt x="22549" y="106564"/>
                  </a:lnTo>
                  <a:lnTo>
                    <a:pt x="22640" y="106745"/>
                  </a:lnTo>
                  <a:lnTo>
                    <a:pt x="22640" y="106836"/>
                  </a:lnTo>
                  <a:lnTo>
                    <a:pt x="22640" y="106926"/>
                  </a:lnTo>
                  <a:lnTo>
                    <a:pt x="22821" y="107107"/>
                  </a:lnTo>
                  <a:lnTo>
                    <a:pt x="22911" y="107288"/>
                  </a:lnTo>
                  <a:lnTo>
                    <a:pt x="23092" y="107288"/>
                  </a:lnTo>
                  <a:cubicBezTo>
                    <a:pt x="23092" y="107288"/>
                    <a:pt x="23183" y="107198"/>
                    <a:pt x="23183" y="107107"/>
                  </a:cubicBezTo>
                  <a:lnTo>
                    <a:pt x="23183" y="107017"/>
                  </a:lnTo>
                  <a:lnTo>
                    <a:pt x="23183" y="106836"/>
                  </a:lnTo>
                  <a:lnTo>
                    <a:pt x="23183" y="106473"/>
                  </a:lnTo>
                  <a:lnTo>
                    <a:pt x="23183" y="106383"/>
                  </a:lnTo>
                  <a:lnTo>
                    <a:pt x="23183" y="105296"/>
                  </a:lnTo>
                  <a:lnTo>
                    <a:pt x="23183" y="105115"/>
                  </a:lnTo>
                  <a:lnTo>
                    <a:pt x="23183" y="104753"/>
                  </a:lnTo>
                  <a:lnTo>
                    <a:pt x="23183" y="104572"/>
                  </a:lnTo>
                  <a:lnTo>
                    <a:pt x="23183" y="104481"/>
                  </a:lnTo>
                  <a:lnTo>
                    <a:pt x="23364" y="103304"/>
                  </a:lnTo>
                  <a:cubicBezTo>
                    <a:pt x="23455" y="103032"/>
                    <a:pt x="23455" y="102670"/>
                    <a:pt x="23545" y="102308"/>
                  </a:cubicBezTo>
                  <a:lnTo>
                    <a:pt x="23726" y="102489"/>
                  </a:lnTo>
                  <a:lnTo>
                    <a:pt x="23998" y="102670"/>
                  </a:lnTo>
                  <a:lnTo>
                    <a:pt x="24270" y="102942"/>
                  </a:lnTo>
                  <a:lnTo>
                    <a:pt x="24632" y="103213"/>
                  </a:lnTo>
                  <a:cubicBezTo>
                    <a:pt x="24722" y="103304"/>
                    <a:pt x="24813" y="103394"/>
                    <a:pt x="24904" y="103394"/>
                  </a:cubicBezTo>
                  <a:lnTo>
                    <a:pt x="25266" y="103666"/>
                  </a:lnTo>
                  <a:lnTo>
                    <a:pt x="25900" y="104119"/>
                  </a:lnTo>
                  <a:cubicBezTo>
                    <a:pt x="25900" y="104164"/>
                    <a:pt x="25922" y="104187"/>
                    <a:pt x="25956" y="104187"/>
                  </a:cubicBezTo>
                  <a:cubicBezTo>
                    <a:pt x="25990" y="104187"/>
                    <a:pt x="26035" y="104164"/>
                    <a:pt x="26081" y="104119"/>
                  </a:cubicBezTo>
                  <a:lnTo>
                    <a:pt x="26171" y="103847"/>
                  </a:lnTo>
                  <a:lnTo>
                    <a:pt x="26171" y="103757"/>
                  </a:lnTo>
                  <a:cubicBezTo>
                    <a:pt x="26171" y="103666"/>
                    <a:pt x="26171" y="103576"/>
                    <a:pt x="26171" y="103576"/>
                  </a:cubicBezTo>
                  <a:lnTo>
                    <a:pt x="26171" y="103485"/>
                  </a:lnTo>
                  <a:lnTo>
                    <a:pt x="26171" y="103304"/>
                  </a:lnTo>
                  <a:lnTo>
                    <a:pt x="26171" y="103123"/>
                  </a:lnTo>
                  <a:lnTo>
                    <a:pt x="26171" y="102942"/>
                  </a:lnTo>
                  <a:lnTo>
                    <a:pt x="26171" y="102670"/>
                  </a:lnTo>
                  <a:lnTo>
                    <a:pt x="26171" y="102579"/>
                  </a:lnTo>
                  <a:lnTo>
                    <a:pt x="26171" y="102489"/>
                  </a:lnTo>
                  <a:cubicBezTo>
                    <a:pt x="26171" y="102398"/>
                    <a:pt x="26171" y="102217"/>
                    <a:pt x="26171" y="102127"/>
                  </a:cubicBezTo>
                  <a:cubicBezTo>
                    <a:pt x="26171" y="102140"/>
                    <a:pt x="26169" y="102145"/>
                    <a:pt x="26166" y="102145"/>
                  </a:cubicBezTo>
                  <a:cubicBezTo>
                    <a:pt x="26150" y="102145"/>
                    <a:pt x="26102" y="102017"/>
                    <a:pt x="26086" y="102017"/>
                  </a:cubicBezTo>
                  <a:cubicBezTo>
                    <a:pt x="26083" y="102017"/>
                    <a:pt x="26081" y="102023"/>
                    <a:pt x="26081" y="102036"/>
                  </a:cubicBezTo>
                  <a:lnTo>
                    <a:pt x="26081" y="101855"/>
                  </a:lnTo>
                  <a:lnTo>
                    <a:pt x="25990" y="101674"/>
                  </a:lnTo>
                  <a:lnTo>
                    <a:pt x="25900" y="101493"/>
                  </a:lnTo>
                  <a:lnTo>
                    <a:pt x="25900" y="101402"/>
                  </a:lnTo>
                  <a:lnTo>
                    <a:pt x="25719" y="101040"/>
                  </a:lnTo>
                  <a:lnTo>
                    <a:pt x="25628" y="100949"/>
                  </a:lnTo>
                  <a:lnTo>
                    <a:pt x="25628" y="100859"/>
                  </a:lnTo>
                  <a:lnTo>
                    <a:pt x="25447" y="100678"/>
                  </a:lnTo>
                  <a:lnTo>
                    <a:pt x="25356" y="100497"/>
                  </a:lnTo>
                  <a:lnTo>
                    <a:pt x="25175" y="100315"/>
                  </a:lnTo>
                  <a:lnTo>
                    <a:pt x="24994" y="100225"/>
                  </a:lnTo>
                  <a:lnTo>
                    <a:pt x="24722" y="100044"/>
                  </a:lnTo>
                  <a:lnTo>
                    <a:pt x="24451" y="99863"/>
                  </a:lnTo>
                  <a:lnTo>
                    <a:pt x="24360" y="99863"/>
                  </a:lnTo>
                  <a:lnTo>
                    <a:pt x="24179" y="99772"/>
                  </a:lnTo>
                  <a:lnTo>
                    <a:pt x="23998" y="99682"/>
                  </a:lnTo>
                  <a:lnTo>
                    <a:pt x="23817" y="99591"/>
                  </a:lnTo>
                  <a:lnTo>
                    <a:pt x="23817" y="99500"/>
                  </a:lnTo>
                  <a:lnTo>
                    <a:pt x="23817" y="99410"/>
                  </a:lnTo>
                  <a:lnTo>
                    <a:pt x="23817" y="99229"/>
                  </a:lnTo>
                  <a:lnTo>
                    <a:pt x="23726" y="98685"/>
                  </a:lnTo>
                  <a:lnTo>
                    <a:pt x="23545" y="97689"/>
                  </a:lnTo>
                  <a:lnTo>
                    <a:pt x="23455" y="97418"/>
                  </a:lnTo>
                  <a:lnTo>
                    <a:pt x="23364" y="97146"/>
                  </a:lnTo>
                  <a:lnTo>
                    <a:pt x="23273" y="96693"/>
                  </a:lnTo>
                  <a:cubicBezTo>
                    <a:pt x="23183" y="96331"/>
                    <a:pt x="23092" y="95969"/>
                    <a:pt x="23002" y="95697"/>
                  </a:cubicBezTo>
                  <a:lnTo>
                    <a:pt x="23002" y="95606"/>
                  </a:lnTo>
                  <a:lnTo>
                    <a:pt x="23002" y="95516"/>
                  </a:lnTo>
                  <a:lnTo>
                    <a:pt x="23002" y="95244"/>
                  </a:lnTo>
                  <a:lnTo>
                    <a:pt x="22911" y="94791"/>
                  </a:lnTo>
                  <a:lnTo>
                    <a:pt x="22821" y="94248"/>
                  </a:lnTo>
                  <a:lnTo>
                    <a:pt x="22821" y="93976"/>
                  </a:lnTo>
                  <a:lnTo>
                    <a:pt x="22821" y="93886"/>
                  </a:lnTo>
                  <a:lnTo>
                    <a:pt x="22821" y="93795"/>
                  </a:lnTo>
                  <a:cubicBezTo>
                    <a:pt x="22821" y="93524"/>
                    <a:pt x="22640" y="93252"/>
                    <a:pt x="22640" y="92890"/>
                  </a:cubicBezTo>
                  <a:lnTo>
                    <a:pt x="22640" y="92437"/>
                  </a:lnTo>
                  <a:lnTo>
                    <a:pt x="22640" y="92075"/>
                  </a:lnTo>
                  <a:lnTo>
                    <a:pt x="22640" y="91894"/>
                  </a:lnTo>
                  <a:lnTo>
                    <a:pt x="22640" y="91622"/>
                  </a:lnTo>
                  <a:lnTo>
                    <a:pt x="22640" y="91169"/>
                  </a:lnTo>
                  <a:cubicBezTo>
                    <a:pt x="22640" y="91079"/>
                    <a:pt x="22640" y="90988"/>
                    <a:pt x="22730" y="90897"/>
                  </a:cubicBezTo>
                  <a:lnTo>
                    <a:pt x="23002" y="90716"/>
                  </a:lnTo>
                  <a:lnTo>
                    <a:pt x="23273" y="90535"/>
                  </a:lnTo>
                  <a:lnTo>
                    <a:pt x="23455" y="90535"/>
                  </a:lnTo>
                  <a:lnTo>
                    <a:pt x="23545" y="90445"/>
                  </a:lnTo>
                  <a:lnTo>
                    <a:pt x="23636" y="90445"/>
                  </a:lnTo>
                  <a:lnTo>
                    <a:pt x="24270" y="89992"/>
                  </a:lnTo>
                  <a:lnTo>
                    <a:pt x="25537" y="89267"/>
                  </a:lnTo>
                  <a:lnTo>
                    <a:pt x="26715" y="88452"/>
                  </a:lnTo>
                  <a:lnTo>
                    <a:pt x="26986" y="88181"/>
                  </a:lnTo>
                  <a:lnTo>
                    <a:pt x="27077" y="88090"/>
                  </a:lnTo>
                  <a:lnTo>
                    <a:pt x="27258" y="88090"/>
                  </a:lnTo>
                  <a:lnTo>
                    <a:pt x="27892" y="87547"/>
                  </a:lnTo>
                  <a:lnTo>
                    <a:pt x="28435" y="87094"/>
                  </a:lnTo>
                  <a:cubicBezTo>
                    <a:pt x="28616" y="86913"/>
                    <a:pt x="28797" y="86732"/>
                    <a:pt x="28979" y="86551"/>
                  </a:cubicBezTo>
                  <a:lnTo>
                    <a:pt x="29975" y="85555"/>
                  </a:lnTo>
                  <a:lnTo>
                    <a:pt x="30065" y="85464"/>
                  </a:lnTo>
                  <a:lnTo>
                    <a:pt x="30065" y="85373"/>
                  </a:lnTo>
                  <a:lnTo>
                    <a:pt x="30156" y="85192"/>
                  </a:lnTo>
                  <a:lnTo>
                    <a:pt x="30428" y="84921"/>
                  </a:lnTo>
                  <a:lnTo>
                    <a:pt x="30790" y="84377"/>
                  </a:lnTo>
                  <a:lnTo>
                    <a:pt x="31243" y="83834"/>
                  </a:lnTo>
                  <a:cubicBezTo>
                    <a:pt x="31243" y="83834"/>
                    <a:pt x="31300" y="83718"/>
                    <a:pt x="31324" y="83718"/>
                  </a:cubicBezTo>
                  <a:cubicBezTo>
                    <a:pt x="31329" y="83718"/>
                    <a:pt x="31333" y="83725"/>
                    <a:pt x="31333" y="83743"/>
                  </a:cubicBezTo>
                  <a:lnTo>
                    <a:pt x="31333" y="83653"/>
                  </a:lnTo>
                  <a:lnTo>
                    <a:pt x="31514" y="83472"/>
                  </a:lnTo>
                  <a:lnTo>
                    <a:pt x="31695" y="83110"/>
                  </a:lnTo>
                  <a:cubicBezTo>
                    <a:pt x="31786" y="82928"/>
                    <a:pt x="31876" y="82747"/>
                    <a:pt x="32058" y="82476"/>
                  </a:cubicBezTo>
                  <a:lnTo>
                    <a:pt x="32148" y="82113"/>
                  </a:lnTo>
                  <a:lnTo>
                    <a:pt x="32329" y="81751"/>
                  </a:lnTo>
                  <a:cubicBezTo>
                    <a:pt x="32420" y="81480"/>
                    <a:pt x="32510" y="81298"/>
                    <a:pt x="32601" y="81027"/>
                  </a:cubicBezTo>
                  <a:cubicBezTo>
                    <a:pt x="32601" y="80936"/>
                    <a:pt x="32601" y="80936"/>
                    <a:pt x="32601" y="80846"/>
                  </a:cubicBezTo>
                  <a:lnTo>
                    <a:pt x="32873" y="81480"/>
                  </a:lnTo>
                  <a:lnTo>
                    <a:pt x="33144" y="82023"/>
                  </a:lnTo>
                  <a:lnTo>
                    <a:pt x="33235" y="82204"/>
                  </a:lnTo>
                  <a:lnTo>
                    <a:pt x="33235" y="82295"/>
                  </a:lnTo>
                  <a:lnTo>
                    <a:pt x="33325" y="82657"/>
                  </a:lnTo>
                  <a:lnTo>
                    <a:pt x="33597" y="83291"/>
                  </a:lnTo>
                  <a:lnTo>
                    <a:pt x="33597" y="83381"/>
                  </a:lnTo>
                  <a:lnTo>
                    <a:pt x="33597" y="83562"/>
                  </a:lnTo>
                  <a:lnTo>
                    <a:pt x="33597" y="83925"/>
                  </a:lnTo>
                  <a:lnTo>
                    <a:pt x="33959" y="85373"/>
                  </a:lnTo>
                  <a:lnTo>
                    <a:pt x="33959" y="85555"/>
                  </a:lnTo>
                  <a:lnTo>
                    <a:pt x="33959" y="85645"/>
                  </a:lnTo>
                  <a:lnTo>
                    <a:pt x="34140" y="86007"/>
                  </a:lnTo>
                  <a:lnTo>
                    <a:pt x="34321" y="86732"/>
                  </a:lnTo>
                  <a:lnTo>
                    <a:pt x="34321" y="86913"/>
                  </a:lnTo>
                  <a:lnTo>
                    <a:pt x="34593" y="87456"/>
                  </a:lnTo>
                  <a:cubicBezTo>
                    <a:pt x="34684" y="87637"/>
                    <a:pt x="34774" y="87728"/>
                    <a:pt x="34865" y="87909"/>
                  </a:cubicBezTo>
                  <a:lnTo>
                    <a:pt x="34865" y="88000"/>
                  </a:lnTo>
                  <a:lnTo>
                    <a:pt x="34955" y="88181"/>
                  </a:lnTo>
                  <a:lnTo>
                    <a:pt x="35137" y="88452"/>
                  </a:lnTo>
                  <a:lnTo>
                    <a:pt x="35318" y="88634"/>
                  </a:lnTo>
                  <a:lnTo>
                    <a:pt x="35408" y="88815"/>
                  </a:lnTo>
                  <a:lnTo>
                    <a:pt x="35499" y="88905"/>
                  </a:lnTo>
                  <a:lnTo>
                    <a:pt x="35861" y="89358"/>
                  </a:lnTo>
                  <a:lnTo>
                    <a:pt x="36042" y="89539"/>
                  </a:lnTo>
                  <a:lnTo>
                    <a:pt x="36314" y="89811"/>
                  </a:lnTo>
                  <a:lnTo>
                    <a:pt x="36495" y="89992"/>
                  </a:lnTo>
                  <a:cubicBezTo>
                    <a:pt x="36495" y="90082"/>
                    <a:pt x="36585" y="90173"/>
                    <a:pt x="36676" y="90173"/>
                  </a:cubicBezTo>
                  <a:lnTo>
                    <a:pt x="37129" y="90626"/>
                  </a:lnTo>
                  <a:cubicBezTo>
                    <a:pt x="37491" y="90807"/>
                    <a:pt x="37763" y="91079"/>
                    <a:pt x="38125" y="91260"/>
                  </a:cubicBezTo>
                  <a:cubicBezTo>
                    <a:pt x="38397" y="91531"/>
                    <a:pt x="38668" y="91622"/>
                    <a:pt x="39030" y="91894"/>
                  </a:cubicBezTo>
                  <a:lnTo>
                    <a:pt x="39936" y="92437"/>
                  </a:lnTo>
                  <a:lnTo>
                    <a:pt x="40751" y="92980"/>
                  </a:lnTo>
                  <a:lnTo>
                    <a:pt x="41204" y="93343"/>
                  </a:lnTo>
                  <a:lnTo>
                    <a:pt x="41294" y="93343"/>
                  </a:lnTo>
                  <a:lnTo>
                    <a:pt x="41385" y="93433"/>
                  </a:lnTo>
                  <a:cubicBezTo>
                    <a:pt x="41566" y="93614"/>
                    <a:pt x="41657" y="93705"/>
                    <a:pt x="41747" y="93795"/>
                  </a:cubicBezTo>
                  <a:lnTo>
                    <a:pt x="42109" y="94158"/>
                  </a:lnTo>
                  <a:lnTo>
                    <a:pt x="42200" y="94339"/>
                  </a:lnTo>
                  <a:lnTo>
                    <a:pt x="42291" y="94520"/>
                  </a:lnTo>
                  <a:lnTo>
                    <a:pt x="42562" y="94882"/>
                  </a:lnTo>
                  <a:cubicBezTo>
                    <a:pt x="42743" y="95154"/>
                    <a:pt x="42924" y="95425"/>
                    <a:pt x="43106" y="95697"/>
                  </a:cubicBezTo>
                  <a:cubicBezTo>
                    <a:pt x="43287" y="96059"/>
                    <a:pt x="43468" y="96331"/>
                    <a:pt x="43558" y="96603"/>
                  </a:cubicBezTo>
                  <a:cubicBezTo>
                    <a:pt x="43739" y="96874"/>
                    <a:pt x="43921" y="97146"/>
                    <a:pt x="44011" y="97508"/>
                  </a:cubicBezTo>
                  <a:lnTo>
                    <a:pt x="44102" y="97780"/>
                  </a:lnTo>
                  <a:lnTo>
                    <a:pt x="44102" y="97870"/>
                  </a:lnTo>
                  <a:lnTo>
                    <a:pt x="44283" y="98323"/>
                  </a:lnTo>
                  <a:lnTo>
                    <a:pt x="44645" y="99319"/>
                  </a:lnTo>
                  <a:lnTo>
                    <a:pt x="44645" y="99410"/>
                  </a:lnTo>
                  <a:cubicBezTo>
                    <a:pt x="44819" y="99863"/>
                    <a:pt x="45208" y="100061"/>
                    <a:pt x="45600" y="100061"/>
                  </a:cubicBezTo>
                  <a:cubicBezTo>
                    <a:pt x="46227" y="100061"/>
                    <a:pt x="46860" y="99556"/>
                    <a:pt x="46637" y="98776"/>
                  </a:cubicBezTo>
                  <a:lnTo>
                    <a:pt x="46366" y="97870"/>
                  </a:lnTo>
                  <a:lnTo>
                    <a:pt x="46275" y="97418"/>
                  </a:lnTo>
                  <a:lnTo>
                    <a:pt x="46185" y="97146"/>
                  </a:lnTo>
                  <a:lnTo>
                    <a:pt x="46185" y="97055"/>
                  </a:lnTo>
                  <a:lnTo>
                    <a:pt x="46185" y="96965"/>
                  </a:lnTo>
                  <a:lnTo>
                    <a:pt x="46185" y="96874"/>
                  </a:lnTo>
                  <a:lnTo>
                    <a:pt x="45822" y="95969"/>
                  </a:lnTo>
                  <a:lnTo>
                    <a:pt x="45732" y="95516"/>
                  </a:lnTo>
                  <a:lnTo>
                    <a:pt x="45641" y="95335"/>
                  </a:lnTo>
                  <a:lnTo>
                    <a:pt x="45551" y="95154"/>
                  </a:lnTo>
                  <a:lnTo>
                    <a:pt x="45460" y="94973"/>
                  </a:lnTo>
                  <a:lnTo>
                    <a:pt x="45007" y="94067"/>
                  </a:lnTo>
                  <a:cubicBezTo>
                    <a:pt x="44917" y="93886"/>
                    <a:pt x="44917" y="93795"/>
                    <a:pt x="44826" y="93614"/>
                  </a:cubicBezTo>
                  <a:lnTo>
                    <a:pt x="44554" y="93252"/>
                  </a:lnTo>
                  <a:lnTo>
                    <a:pt x="44283" y="92799"/>
                  </a:lnTo>
                  <a:lnTo>
                    <a:pt x="44102" y="92618"/>
                  </a:lnTo>
                  <a:lnTo>
                    <a:pt x="43921" y="92346"/>
                  </a:lnTo>
                  <a:lnTo>
                    <a:pt x="44554" y="90716"/>
                  </a:lnTo>
                  <a:cubicBezTo>
                    <a:pt x="44464" y="90626"/>
                    <a:pt x="44373" y="90535"/>
                    <a:pt x="44192" y="90354"/>
                  </a:cubicBezTo>
                  <a:lnTo>
                    <a:pt x="44102" y="90264"/>
                  </a:lnTo>
                  <a:lnTo>
                    <a:pt x="44011" y="90173"/>
                  </a:lnTo>
                  <a:lnTo>
                    <a:pt x="43830" y="90082"/>
                  </a:lnTo>
                  <a:lnTo>
                    <a:pt x="43468" y="89720"/>
                  </a:lnTo>
                  <a:lnTo>
                    <a:pt x="43106" y="89449"/>
                  </a:lnTo>
                  <a:lnTo>
                    <a:pt x="44554" y="89449"/>
                  </a:lnTo>
                  <a:lnTo>
                    <a:pt x="45098" y="89630"/>
                  </a:lnTo>
                  <a:lnTo>
                    <a:pt x="45279" y="89720"/>
                  </a:lnTo>
                  <a:lnTo>
                    <a:pt x="45460" y="89720"/>
                  </a:lnTo>
                  <a:lnTo>
                    <a:pt x="46003" y="89901"/>
                  </a:lnTo>
                  <a:lnTo>
                    <a:pt x="46185" y="90082"/>
                  </a:lnTo>
                  <a:lnTo>
                    <a:pt x="46366" y="90173"/>
                  </a:lnTo>
                  <a:lnTo>
                    <a:pt x="46637" y="90264"/>
                  </a:lnTo>
                  <a:lnTo>
                    <a:pt x="46728" y="90354"/>
                  </a:lnTo>
                  <a:lnTo>
                    <a:pt x="46818" y="90354"/>
                  </a:lnTo>
                  <a:lnTo>
                    <a:pt x="47181" y="90716"/>
                  </a:lnTo>
                  <a:lnTo>
                    <a:pt x="47362" y="90897"/>
                  </a:lnTo>
                  <a:cubicBezTo>
                    <a:pt x="47362" y="90988"/>
                    <a:pt x="47452" y="91079"/>
                    <a:pt x="47452" y="91079"/>
                  </a:cubicBezTo>
                  <a:cubicBezTo>
                    <a:pt x="47452" y="91079"/>
                    <a:pt x="47452" y="91169"/>
                    <a:pt x="47543" y="91169"/>
                  </a:cubicBezTo>
                  <a:cubicBezTo>
                    <a:pt x="47633" y="91169"/>
                    <a:pt x="47724" y="91169"/>
                    <a:pt x="47724" y="91079"/>
                  </a:cubicBezTo>
                  <a:cubicBezTo>
                    <a:pt x="47724" y="90897"/>
                    <a:pt x="47815" y="90807"/>
                    <a:pt x="47815" y="90626"/>
                  </a:cubicBezTo>
                  <a:lnTo>
                    <a:pt x="47815" y="90445"/>
                  </a:lnTo>
                  <a:lnTo>
                    <a:pt x="47815" y="90264"/>
                  </a:lnTo>
                  <a:cubicBezTo>
                    <a:pt x="47815" y="90082"/>
                    <a:pt x="47724" y="89992"/>
                    <a:pt x="47633" y="89811"/>
                  </a:cubicBezTo>
                  <a:lnTo>
                    <a:pt x="47452" y="89358"/>
                  </a:lnTo>
                  <a:lnTo>
                    <a:pt x="47271" y="88996"/>
                  </a:lnTo>
                  <a:cubicBezTo>
                    <a:pt x="47181" y="88815"/>
                    <a:pt x="47090" y="88724"/>
                    <a:pt x="47000" y="88634"/>
                  </a:cubicBezTo>
                  <a:cubicBezTo>
                    <a:pt x="46909" y="88543"/>
                    <a:pt x="46818" y="88452"/>
                    <a:pt x="46818" y="88452"/>
                  </a:cubicBezTo>
                  <a:lnTo>
                    <a:pt x="46637" y="88271"/>
                  </a:lnTo>
                  <a:lnTo>
                    <a:pt x="46547" y="88181"/>
                  </a:lnTo>
                  <a:lnTo>
                    <a:pt x="46456" y="88090"/>
                  </a:lnTo>
                  <a:lnTo>
                    <a:pt x="46003" y="87819"/>
                  </a:lnTo>
                  <a:lnTo>
                    <a:pt x="45732" y="87547"/>
                  </a:lnTo>
                  <a:lnTo>
                    <a:pt x="45551" y="87456"/>
                  </a:lnTo>
                  <a:lnTo>
                    <a:pt x="45369" y="87456"/>
                  </a:lnTo>
                  <a:lnTo>
                    <a:pt x="45007" y="87275"/>
                  </a:lnTo>
                  <a:lnTo>
                    <a:pt x="44645" y="87094"/>
                  </a:lnTo>
                  <a:lnTo>
                    <a:pt x="44464" y="87004"/>
                  </a:lnTo>
                  <a:lnTo>
                    <a:pt x="44192" y="86913"/>
                  </a:lnTo>
                  <a:lnTo>
                    <a:pt x="43830" y="86822"/>
                  </a:lnTo>
                  <a:lnTo>
                    <a:pt x="43377" y="86732"/>
                  </a:lnTo>
                  <a:lnTo>
                    <a:pt x="43196" y="86732"/>
                  </a:lnTo>
                  <a:lnTo>
                    <a:pt x="43015" y="86641"/>
                  </a:lnTo>
                  <a:lnTo>
                    <a:pt x="42653" y="86551"/>
                  </a:lnTo>
                  <a:lnTo>
                    <a:pt x="42291" y="86460"/>
                  </a:lnTo>
                  <a:lnTo>
                    <a:pt x="42019" y="86460"/>
                  </a:lnTo>
                  <a:lnTo>
                    <a:pt x="41204" y="86279"/>
                  </a:lnTo>
                  <a:lnTo>
                    <a:pt x="40842" y="86279"/>
                  </a:lnTo>
                  <a:lnTo>
                    <a:pt x="40479" y="86188"/>
                  </a:lnTo>
                  <a:lnTo>
                    <a:pt x="40027" y="86188"/>
                  </a:lnTo>
                  <a:lnTo>
                    <a:pt x="39664" y="86098"/>
                  </a:lnTo>
                  <a:lnTo>
                    <a:pt x="39302" y="86007"/>
                  </a:lnTo>
                  <a:lnTo>
                    <a:pt x="39121" y="85917"/>
                  </a:lnTo>
                  <a:lnTo>
                    <a:pt x="38759" y="85826"/>
                  </a:lnTo>
                  <a:lnTo>
                    <a:pt x="38668" y="85645"/>
                  </a:lnTo>
                  <a:cubicBezTo>
                    <a:pt x="38578" y="85555"/>
                    <a:pt x="38578" y="85555"/>
                    <a:pt x="38578" y="85555"/>
                  </a:cubicBezTo>
                  <a:lnTo>
                    <a:pt x="38487" y="85373"/>
                  </a:lnTo>
                  <a:lnTo>
                    <a:pt x="38397" y="85102"/>
                  </a:lnTo>
                  <a:lnTo>
                    <a:pt x="38306" y="84921"/>
                  </a:lnTo>
                  <a:cubicBezTo>
                    <a:pt x="38306" y="84740"/>
                    <a:pt x="38215" y="84558"/>
                    <a:pt x="38215" y="84287"/>
                  </a:cubicBezTo>
                  <a:lnTo>
                    <a:pt x="38215" y="84287"/>
                  </a:lnTo>
                  <a:cubicBezTo>
                    <a:pt x="38216" y="84377"/>
                    <a:pt x="38306" y="84377"/>
                    <a:pt x="38397" y="84377"/>
                  </a:cubicBezTo>
                  <a:lnTo>
                    <a:pt x="38578" y="84468"/>
                  </a:lnTo>
                  <a:lnTo>
                    <a:pt x="38849" y="84468"/>
                  </a:lnTo>
                  <a:lnTo>
                    <a:pt x="39393" y="84649"/>
                  </a:lnTo>
                  <a:lnTo>
                    <a:pt x="40479" y="84649"/>
                  </a:lnTo>
                  <a:lnTo>
                    <a:pt x="40932" y="84558"/>
                  </a:lnTo>
                  <a:lnTo>
                    <a:pt x="41294" y="84468"/>
                  </a:lnTo>
                  <a:lnTo>
                    <a:pt x="41385" y="84468"/>
                  </a:lnTo>
                  <a:lnTo>
                    <a:pt x="42019" y="84287"/>
                  </a:lnTo>
                  <a:lnTo>
                    <a:pt x="42109" y="84287"/>
                  </a:lnTo>
                  <a:lnTo>
                    <a:pt x="42743" y="84015"/>
                  </a:lnTo>
                  <a:cubicBezTo>
                    <a:pt x="42924" y="83925"/>
                    <a:pt x="43106" y="83834"/>
                    <a:pt x="43287" y="83653"/>
                  </a:cubicBezTo>
                  <a:cubicBezTo>
                    <a:pt x="43468" y="83562"/>
                    <a:pt x="43649" y="83472"/>
                    <a:pt x="43830" y="83291"/>
                  </a:cubicBezTo>
                  <a:lnTo>
                    <a:pt x="44464" y="82928"/>
                  </a:lnTo>
                  <a:lnTo>
                    <a:pt x="44736" y="82747"/>
                  </a:lnTo>
                  <a:lnTo>
                    <a:pt x="45007" y="82566"/>
                  </a:lnTo>
                  <a:lnTo>
                    <a:pt x="45460" y="82113"/>
                  </a:lnTo>
                  <a:lnTo>
                    <a:pt x="45551" y="82023"/>
                  </a:lnTo>
                  <a:lnTo>
                    <a:pt x="45641" y="82023"/>
                  </a:lnTo>
                  <a:lnTo>
                    <a:pt x="45913" y="81842"/>
                  </a:lnTo>
                  <a:lnTo>
                    <a:pt x="46366" y="81389"/>
                  </a:lnTo>
                  <a:lnTo>
                    <a:pt x="48086" y="79487"/>
                  </a:lnTo>
                  <a:cubicBezTo>
                    <a:pt x="48358" y="79216"/>
                    <a:pt x="48630" y="78944"/>
                    <a:pt x="48901" y="78672"/>
                  </a:cubicBezTo>
                  <a:cubicBezTo>
                    <a:pt x="49263" y="78310"/>
                    <a:pt x="49535" y="78038"/>
                    <a:pt x="49807" y="77767"/>
                  </a:cubicBezTo>
                  <a:lnTo>
                    <a:pt x="50350" y="77404"/>
                  </a:lnTo>
                  <a:cubicBezTo>
                    <a:pt x="50441" y="77314"/>
                    <a:pt x="50622" y="77223"/>
                    <a:pt x="50803" y="77133"/>
                  </a:cubicBezTo>
                  <a:lnTo>
                    <a:pt x="51075" y="76952"/>
                  </a:lnTo>
                  <a:lnTo>
                    <a:pt x="51346" y="76861"/>
                  </a:lnTo>
                  <a:cubicBezTo>
                    <a:pt x="51527" y="76771"/>
                    <a:pt x="51709" y="76680"/>
                    <a:pt x="51890" y="76680"/>
                  </a:cubicBezTo>
                  <a:cubicBezTo>
                    <a:pt x="51980" y="76680"/>
                    <a:pt x="52071" y="76589"/>
                    <a:pt x="52161" y="76589"/>
                  </a:cubicBezTo>
                  <a:lnTo>
                    <a:pt x="53339" y="76589"/>
                  </a:lnTo>
                  <a:lnTo>
                    <a:pt x="53701" y="76680"/>
                  </a:lnTo>
                  <a:lnTo>
                    <a:pt x="53972" y="76771"/>
                  </a:lnTo>
                  <a:lnTo>
                    <a:pt x="54244" y="76861"/>
                  </a:lnTo>
                  <a:cubicBezTo>
                    <a:pt x="54289" y="76906"/>
                    <a:pt x="54312" y="76929"/>
                    <a:pt x="54335" y="76929"/>
                  </a:cubicBezTo>
                  <a:cubicBezTo>
                    <a:pt x="54357" y="76929"/>
                    <a:pt x="54380" y="76906"/>
                    <a:pt x="54425" y="76861"/>
                  </a:cubicBezTo>
                  <a:cubicBezTo>
                    <a:pt x="54878" y="76861"/>
                    <a:pt x="54787" y="76137"/>
                    <a:pt x="54335" y="76137"/>
                  </a:cubicBezTo>
                  <a:cubicBezTo>
                    <a:pt x="54244" y="76046"/>
                    <a:pt x="54154" y="75955"/>
                    <a:pt x="54063" y="75865"/>
                  </a:cubicBezTo>
                  <a:cubicBezTo>
                    <a:pt x="53972" y="75774"/>
                    <a:pt x="53882" y="75593"/>
                    <a:pt x="53791" y="75593"/>
                  </a:cubicBezTo>
                  <a:lnTo>
                    <a:pt x="53610" y="75412"/>
                  </a:lnTo>
                  <a:lnTo>
                    <a:pt x="53520" y="75412"/>
                  </a:lnTo>
                  <a:lnTo>
                    <a:pt x="53157" y="75140"/>
                  </a:lnTo>
                  <a:cubicBezTo>
                    <a:pt x="52976" y="75140"/>
                    <a:pt x="52886" y="75050"/>
                    <a:pt x="52795" y="75050"/>
                  </a:cubicBezTo>
                  <a:lnTo>
                    <a:pt x="52433" y="74869"/>
                  </a:lnTo>
                  <a:lnTo>
                    <a:pt x="50441" y="74869"/>
                  </a:lnTo>
                  <a:lnTo>
                    <a:pt x="49988" y="74959"/>
                  </a:lnTo>
                  <a:lnTo>
                    <a:pt x="49626" y="75050"/>
                  </a:lnTo>
                  <a:lnTo>
                    <a:pt x="49263" y="75231"/>
                  </a:lnTo>
                  <a:cubicBezTo>
                    <a:pt x="48992" y="75322"/>
                    <a:pt x="48720" y="75412"/>
                    <a:pt x="48539" y="75503"/>
                  </a:cubicBezTo>
                  <a:lnTo>
                    <a:pt x="48448" y="75503"/>
                  </a:lnTo>
                  <a:lnTo>
                    <a:pt x="47905" y="75865"/>
                  </a:lnTo>
                  <a:lnTo>
                    <a:pt x="47633" y="75955"/>
                  </a:lnTo>
                  <a:lnTo>
                    <a:pt x="47543" y="75955"/>
                  </a:lnTo>
                  <a:lnTo>
                    <a:pt x="47452" y="76046"/>
                  </a:lnTo>
                  <a:lnTo>
                    <a:pt x="46909" y="76408"/>
                  </a:lnTo>
                  <a:lnTo>
                    <a:pt x="46818" y="76499"/>
                  </a:lnTo>
                  <a:lnTo>
                    <a:pt x="46637" y="76589"/>
                  </a:lnTo>
                  <a:lnTo>
                    <a:pt x="46366" y="76771"/>
                  </a:lnTo>
                  <a:lnTo>
                    <a:pt x="45913" y="77133"/>
                  </a:lnTo>
                  <a:lnTo>
                    <a:pt x="45369" y="77586"/>
                  </a:lnTo>
                  <a:lnTo>
                    <a:pt x="44917" y="77948"/>
                  </a:lnTo>
                  <a:lnTo>
                    <a:pt x="44373" y="78310"/>
                  </a:lnTo>
                  <a:lnTo>
                    <a:pt x="44192" y="78582"/>
                  </a:lnTo>
                  <a:lnTo>
                    <a:pt x="44011" y="78763"/>
                  </a:lnTo>
                  <a:lnTo>
                    <a:pt x="43468" y="79125"/>
                  </a:lnTo>
                  <a:lnTo>
                    <a:pt x="43377" y="79216"/>
                  </a:lnTo>
                  <a:lnTo>
                    <a:pt x="43287" y="79306"/>
                  </a:lnTo>
                  <a:lnTo>
                    <a:pt x="43106" y="79397"/>
                  </a:lnTo>
                  <a:lnTo>
                    <a:pt x="42743" y="79668"/>
                  </a:lnTo>
                  <a:lnTo>
                    <a:pt x="42200" y="80031"/>
                  </a:lnTo>
                  <a:lnTo>
                    <a:pt x="41928" y="80212"/>
                  </a:lnTo>
                  <a:lnTo>
                    <a:pt x="41838" y="80212"/>
                  </a:lnTo>
                  <a:lnTo>
                    <a:pt x="41747" y="80302"/>
                  </a:lnTo>
                  <a:lnTo>
                    <a:pt x="40751" y="80755"/>
                  </a:lnTo>
                  <a:lnTo>
                    <a:pt x="40389" y="80936"/>
                  </a:lnTo>
                  <a:lnTo>
                    <a:pt x="39393" y="80936"/>
                  </a:lnTo>
                  <a:lnTo>
                    <a:pt x="39030" y="80846"/>
                  </a:lnTo>
                  <a:lnTo>
                    <a:pt x="38940" y="80846"/>
                  </a:lnTo>
                  <a:lnTo>
                    <a:pt x="38849" y="80755"/>
                  </a:lnTo>
                  <a:lnTo>
                    <a:pt x="38487" y="80664"/>
                  </a:lnTo>
                  <a:lnTo>
                    <a:pt x="38397" y="80574"/>
                  </a:lnTo>
                  <a:lnTo>
                    <a:pt x="38306" y="80574"/>
                  </a:lnTo>
                  <a:lnTo>
                    <a:pt x="38125" y="80483"/>
                  </a:lnTo>
                  <a:lnTo>
                    <a:pt x="37944" y="80393"/>
                  </a:lnTo>
                  <a:cubicBezTo>
                    <a:pt x="37853" y="80302"/>
                    <a:pt x="37763" y="80212"/>
                    <a:pt x="37672" y="80121"/>
                  </a:cubicBezTo>
                  <a:lnTo>
                    <a:pt x="37400" y="79940"/>
                  </a:lnTo>
                  <a:lnTo>
                    <a:pt x="37038" y="79668"/>
                  </a:lnTo>
                  <a:lnTo>
                    <a:pt x="37038" y="79487"/>
                  </a:lnTo>
                  <a:lnTo>
                    <a:pt x="36767" y="78763"/>
                  </a:lnTo>
                  <a:lnTo>
                    <a:pt x="36404" y="77948"/>
                  </a:lnTo>
                  <a:cubicBezTo>
                    <a:pt x="36314" y="77676"/>
                    <a:pt x="36133" y="77404"/>
                    <a:pt x="36042" y="77133"/>
                  </a:cubicBezTo>
                  <a:lnTo>
                    <a:pt x="35499" y="76318"/>
                  </a:lnTo>
                  <a:lnTo>
                    <a:pt x="35318" y="75955"/>
                  </a:lnTo>
                  <a:lnTo>
                    <a:pt x="35046" y="75503"/>
                  </a:lnTo>
                  <a:lnTo>
                    <a:pt x="34412" y="74778"/>
                  </a:lnTo>
                  <a:cubicBezTo>
                    <a:pt x="34231" y="74507"/>
                    <a:pt x="34050" y="74325"/>
                    <a:pt x="33869" y="74054"/>
                  </a:cubicBezTo>
                  <a:lnTo>
                    <a:pt x="33506" y="73782"/>
                  </a:lnTo>
                  <a:lnTo>
                    <a:pt x="33416" y="73601"/>
                  </a:lnTo>
                  <a:lnTo>
                    <a:pt x="33325" y="73601"/>
                  </a:lnTo>
                  <a:lnTo>
                    <a:pt x="33235" y="73510"/>
                  </a:lnTo>
                  <a:lnTo>
                    <a:pt x="32510" y="72877"/>
                  </a:lnTo>
                  <a:cubicBezTo>
                    <a:pt x="32329" y="72695"/>
                    <a:pt x="32058" y="72514"/>
                    <a:pt x="31876" y="72243"/>
                  </a:cubicBezTo>
                  <a:lnTo>
                    <a:pt x="31152" y="71790"/>
                  </a:lnTo>
                  <a:lnTo>
                    <a:pt x="29703" y="70703"/>
                  </a:lnTo>
                  <a:cubicBezTo>
                    <a:pt x="29250" y="70341"/>
                    <a:pt x="28707" y="70069"/>
                    <a:pt x="28345" y="69707"/>
                  </a:cubicBezTo>
                  <a:lnTo>
                    <a:pt x="27620" y="69164"/>
                  </a:lnTo>
                  <a:lnTo>
                    <a:pt x="27077" y="68620"/>
                  </a:lnTo>
                  <a:cubicBezTo>
                    <a:pt x="26262" y="67805"/>
                    <a:pt x="25537" y="66900"/>
                    <a:pt x="24904" y="65994"/>
                  </a:cubicBezTo>
                  <a:cubicBezTo>
                    <a:pt x="24632" y="65541"/>
                    <a:pt x="24270" y="65089"/>
                    <a:pt x="23998" y="64545"/>
                  </a:cubicBezTo>
                  <a:cubicBezTo>
                    <a:pt x="23726" y="64092"/>
                    <a:pt x="23455" y="63549"/>
                    <a:pt x="23273" y="63096"/>
                  </a:cubicBezTo>
                  <a:lnTo>
                    <a:pt x="22911" y="62281"/>
                  </a:lnTo>
                  <a:cubicBezTo>
                    <a:pt x="22821" y="62100"/>
                    <a:pt x="22730" y="61738"/>
                    <a:pt x="22640" y="61466"/>
                  </a:cubicBezTo>
                  <a:lnTo>
                    <a:pt x="22458" y="61104"/>
                  </a:lnTo>
                  <a:lnTo>
                    <a:pt x="22458" y="60923"/>
                  </a:lnTo>
                  <a:lnTo>
                    <a:pt x="22458" y="60742"/>
                  </a:lnTo>
                  <a:lnTo>
                    <a:pt x="22277" y="60017"/>
                  </a:lnTo>
                  <a:cubicBezTo>
                    <a:pt x="22096" y="58931"/>
                    <a:pt x="22006" y="57753"/>
                    <a:pt x="22006" y="56667"/>
                  </a:cubicBezTo>
                  <a:cubicBezTo>
                    <a:pt x="22006" y="56123"/>
                    <a:pt x="22096" y="55490"/>
                    <a:pt x="22096" y="54946"/>
                  </a:cubicBezTo>
                  <a:lnTo>
                    <a:pt x="22368" y="53226"/>
                  </a:lnTo>
                  <a:cubicBezTo>
                    <a:pt x="22458" y="52682"/>
                    <a:pt x="22549" y="52139"/>
                    <a:pt x="22640" y="51505"/>
                  </a:cubicBezTo>
                  <a:lnTo>
                    <a:pt x="22911" y="49784"/>
                  </a:lnTo>
                  <a:cubicBezTo>
                    <a:pt x="23092" y="49241"/>
                    <a:pt x="23183" y="48698"/>
                    <a:pt x="23273" y="48064"/>
                  </a:cubicBezTo>
                  <a:lnTo>
                    <a:pt x="23726" y="46434"/>
                  </a:lnTo>
                  <a:lnTo>
                    <a:pt x="24451" y="42993"/>
                  </a:lnTo>
                  <a:cubicBezTo>
                    <a:pt x="24994" y="40729"/>
                    <a:pt x="25537" y="38374"/>
                    <a:pt x="25809" y="36020"/>
                  </a:cubicBezTo>
                  <a:cubicBezTo>
                    <a:pt x="26171" y="33484"/>
                    <a:pt x="25990" y="30948"/>
                    <a:pt x="25266" y="28503"/>
                  </a:cubicBezTo>
                  <a:cubicBezTo>
                    <a:pt x="24994" y="27326"/>
                    <a:pt x="24541" y="26149"/>
                    <a:pt x="23998" y="25153"/>
                  </a:cubicBezTo>
                  <a:cubicBezTo>
                    <a:pt x="23817" y="24881"/>
                    <a:pt x="23726" y="24609"/>
                    <a:pt x="23545" y="24338"/>
                  </a:cubicBezTo>
                  <a:lnTo>
                    <a:pt x="23092" y="23523"/>
                  </a:lnTo>
                  <a:lnTo>
                    <a:pt x="22006" y="22074"/>
                  </a:lnTo>
                  <a:cubicBezTo>
                    <a:pt x="21281" y="21168"/>
                    <a:pt x="20557" y="20263"/>
                    <a:pt x="19832" y="19357"/>
                  </a:cubicBezTo>
                  <a:cubicBezTo>
                    <a:pt x="19470" y="18904"/>
                    <a:pt x="19108" y="18361"/>
                    <a:pt x="18746" y="17999"/>
                  </a:cubicBezTo>
                  <a:cubicBezTo>
                    <a:pt x="18474" y="17546"/>
                    <a:pt x="18021" y="17003"/>
                    <a:pt x="17749" y="16550"/>
                  </a:cubicBezTo>
                  <a:lnTo>
                    <a:pt x="17206" y="15825"/>
                  </a:lnTo>
                  <a:cubicBezTo>
                    <a:pt x="17025" y="15644"/>
                    <a:pt x="16934" y="15373"/>
                    <a:pt x="16753" y="15101"/>
                  </a:cubicBezTo>
                  <a:cubicBezTo>
                    <a:pt x="16482" y="14648"/>
                    <a:pt x="16210" y="14105"/>
                    <a:pt x="15938" y="13652"/>
                  </a:cubicBezTo>
                  <a:lnTo>
                    <a:pt x="15576" y="12837"/>
                  </a:lnTo>
                  <a:lnTo>
                    <a:pt x="15304" y="12112"/>
                  </a:lnTo>
                  <a:lnTo>
                    <a:pt x="15214" y="11660"/>
                  </a:lnTo>
                  <a:lnTo>
                    <a:pt x="15123" y="11479"/>
                  </a:lnTo>
                  <a:lnTo>
                    <a:pt x="15123" y="11297"/>
                  </a:lnTo>
                  <a:lnTo>
                    <a:pt x="14942" y="10392"/>
                  </a:lnTo>
                  <a:cubicBezTo>
                    <a:pt x="14671" y="9305"/>
                    <a:pt x="14671" y="8219"/>
                    <a:pt x="14942" y="7132"/>
                  </a:cubicBezTo>
                  <a:lnTo>
                    <a:pt x="15033" y="6770"/>
                  </a:lnTo>
                  <a:lnTo>
                    <a:pt x="15214" y="6317"/>
                  </a:lnTo>
                  <a:cubicBezTo>
                    <a:pt x="15304" y="6136"/>
                    <a:pt x="15486" y="5864"/>
                    <a:pt x="15576" y="5683"/>
                  </a:cubicBezTo>
                  <a:lnTo>
                    <a:pt x="15848" y="5321"/>
                  </a:lnTo>
                  <a:lnTo>
                    <a:pt x="15938" y="5140"/>
                  </a:lnTo>
                  <a:lnTo>
                    <a:pt x="16119" y="4958"/>
                  </a:lnTo>
                  <a:lnTo>
                    <a:pt x="16391" y="4687"/>
                  </a:lnTo>
                  <a:cubicBezTo>
                    <a:pt x="16482" y="4596"/>
                    <a:pt x="16572" y="4506"/>
                    <a:pt x="16663" y="4415"/>
                  </a:cubicBezTo>
                  <a:cubicBezTo>
                    <a:pt x="18361" y="3142"/>
                    <a:pt x="20457" y="2505"/>
                    <a:pt x="22577" y="2505"/>
                  </a:cubicBezTo>
                  <a:cubicBezTo>
                    <a:pt x="22719" y="2505"/>
                    <a:pt x="22860" y="2508"/>
                    <a:pt x="23002" y="2513"/>
                  </a:cubicBezTo>
                  <a:cubicBezTo>
                    <a:pt x="23183" y="2468"/>
                    <a:pt x="23341" y="2445"/>
                    <a:pt x="23489" y="2445"/>
                  </a:cubicBezTo>
                  <a:cubicBezTo>
                    <a:pt x="23636" y="2445"/>
                    <a:pt x="23772" y="2468"/>
                    <a:pt x="23907" y="2513"/>
                  </a:cubicBezTo>
                  <a:cubicBezTo>
                    <a:pt x="24179" y="2513"/>
                    <a:pt x="24451" y="2513"/>
                    <a:pt x="24722" y="2604"/>
                  </a:cubicBezTo>
                  <a:lnTo>
                    <a:pt x="25628" y="2785"/>
                  </a:lnTo>
                  <a:cubicBezTo>
                    <a:pt x="25809" y="2876"/>
                    <a:pt x="26081" y="2966"/>
                    <a:pt x="26352" y="3057"/>
                  </a:cubicBezTo>
                  <a:cubicBezTo>
                    <a:pt x="27439" y="3419"/>
                    <a:pt x="28435" y="4053"/>
                    <a:pt x="29250" y="4777"/>
                  </a:cubicBezTo>
                  <a:cubicBezTo>
                    <a:pt x="29431" y="4958"/>
                    <a:pt x="29703" y="5230"/>
                    <a:pt x="29884" y="5411"/>
                  </a:cubicBezTo>
                  <a:lnTo>
                    <a:pt x="30518" y="6045"/>
                  </a:lnTo>
                  <a:lnTo>
                    <a:pt x="31695" y="7222"/>
                  </a:lnTo>
                  <a:cubicBezTo>
                    <a:pt x="32510" y="8128"/>
                    <a:pt x="33416" y="8943"/>
                    <a:pt x="34231" y="9758"/>
                  </a:cubicBezTo>
                  <a:cubicBezTo>
                    <a:pt x="34684" y="10120"/>
                    <a:pt x="35227" y="10482"/>
                    <a:pt x="35770" y="10754"/>
                  </a:cubicBezTo>
                  <a:cubicBezTo>
                    <a:pt x="35952" y="10935"/>
                    <a:pt x="36223" y="11116"/>
                    <a:pt x="36495" y="11207"/>
                  </a:cubicBezTo>
                  <a:cubicBezTo>
                    <a:pt x="36767" y="11388"/>
                    <a:pt x="37038" y="11479"/>
                    <a:pt x="37310" y="11569"/>
                  </a:cubicBezTo>
                  <a:lnTo>
                    <a:pt x="38215" y="11841"/>
                  </a:lnTo>
                  <a:cubicBezTo>
                    <a:pt x="38487" y="11931"/>
                    <a:pt x="38759" y="11931"/>
                    <a:pt x="39121" y="12022"/>
                  </a:cubicBezTo>
                  <a:lnTo>
                    <a:pt x="39483" y="12022"/>
                  </a:lnTo>
                  <a:lnTo>
                    <a:pt x="39845" y="12294"/>
                  </a:lnTo>
                  <a:cubicBezTo>
                    <a:pt x="40027" y="12384"/>
                    <a:pt x="40117" y="12475"/>
                    <a:pt x="40298" y="12656"/>
                  </a:cubicBezTo>
                  <a:lnTo>
                    <a:pt x="40661" y="13018"/>
                  </a:lnTo>
                  <a:lnTo>
                    <a:pt x="40751" y="13109"/>
                  </a:lnTo>
                  <a:lnTo>
                    <a:pt x="40932" y="13290"/>
                  </a:lnTo>
                  <a:cubicBezTo>
                    <a:pt x="41023" y="13471"/>
                    <a:pt x="41113" y="13561"/>
                    <a:pt x="41204" y="13652"/>
                  </a:cubicBezTo>
                  <a:cubicBezTo>
                    <a:pt x="41294" y="13833"/>
                    <a:pt x="41385" y="13924"/>
                    <a:pt x="41476" y="14105"/>
                  </a:cubicBezTo>
                  <a:cubicBezTo>
                    <a:pt x="41476" y="14195"/>
                    <a:pt x="41566" y="14286"/>
                    <a:pt x="41657" y="14286"/>
                  </a:cubicBezTo>
                  <a:lnTo>
                    <a:pt x="41747" y="14558"/>
                  </a:lnTo>
                  <a:lnTo>
                    <a:pt x="41838" y="14829"/>
                  </a:lnTo>
                  <a:lnTo>
                    <a:pt x="41838" y="14920"/>
                  </a:lnTo>
                  <a:cubicBezTo>
                    <a:pt x="41928" y="15101"/>
                    <a:pt x="42019" y="15191"/>
                    <a:pt x="42019" y="15373"/>
                  </a:cubicBezTo>
                  <a:cubicBezTo>
                    <a:pt x="42019" y="15554"/>
                    <a:pt x="42109" y="15644"/>
                    <a:pt x="42109" y="15825"/>
                  </a:cubicBezTo>
                  <a:lnTo>
                    <a:pt x="42109" y="16278"/>
                  </a:lnTo>
                  <a:lnTo>
                    <a:pt x="42109" y="16821"/>
                  </a:lnTo>
                  <a:lnTo>
                    <a:pt x="42109" y="17184"/>
                  </a:lnTo>
                  <a:lnTo>
                    <a:pt x="42019" y="18270"/>
                  </a:lnTo>
                  <a:lnTo>
                    <a:pt x="42019" y="18180"/>
                  </a:lnTo>
                  <a:lnTo>
                    <a:pt x="41657" y="19810"/>
                  </a:lnTo>
                  <a:lnTo>
                    <a:pt x="41476" y="20263"/>
                  </a:lnTo>
                  <a:lnTo>
                    <a:pt x="41476" y="20444"/>
                  </a:lnTo>
                  <a:lnTo>
                    <a:pt x="41476" y="20534"/>
                  </a:lnTo>
                  <a:lnTo>
                    <a:pt x="41476" y="20625"/>
                  </a:lnTo>
                  <a:lnTo>
                    <a:pt x="41294" y="20987"/>
                  </a:lnTo>
                  <a:lnTo>
                    <a:pt x="41294" y="21259"/>
                  </a:lnTo>
                  <a:lnTo>
                    <a:pt x="41294" y="21349"/>
                  </a:lnTo>
                  <a:lnTo>
                    <a:pt x="41113" y="21712"/>
                  </a:lnTo>
                  <a:lnTo>
                    <a:pt x="41023" y="21802"/>
                  </a:lnTo>
                  <a:lnTo>
                    <a:pt x="40751" y="21983"/>
                  </a:lnTo>
                  <a:lnTo>
                    <a:pt x="40298" y="22255"/>
                  </a:lnTo>
                  <a:lnTo>
                    <a:pt x="39393" y="22889"/>
                  </a:lnTo>
                  <a:lnTo>
                    <a:pt x="38940" y="23251"/>
                  </a:lnTo>
                  <a:lnTo>
                    <a:pt x="38487" y="23613"/>
                  </a:lnTo>
                  <a:lnTo>
                    <a:pt x="38397" y="23704"/>
                  </a:lnTo>
                  <a:lnTo>
                    <a:pt x="38306" y="23794"/>
                  </a:lnTo>
                  <a:lnTo>
                    <a:pt x="38306" y="23885"/>
                  </a:lnTo>
                  <a:lnTo>
                    <a:pt x="38034" y="24066"/>
                  </a:lnTo>
                  <a:cubicBezTo>
                    <a:pt x="37944" y="24157"/>
                    <a:pt x="37763" y="24338"/>
                    <a:pt x="37672" y="24428"/>
                  </a:cubicBezTo>
                  <a:lnTo>
                    <a:pt x="37582" y="24519"/>
                  </a:lnTo>
                  <a:lnTo>
                    <a:pt x="37491" y="24609"/>
                  </a:lnTo>
                  <a:lnTo>
                    <a:pt x="37310" y="24881"/>
                  </a:lnTo>
                  <a:lnTo>
                    <a:pt x="37219" y="24972"/>
                  </a:lnTo>
                  <a:lnTo>
                    <a:pt x="37219" y="25062"/>
                  </a:lnTo>
                  <a:lnTo>
                    <a:pt x="37038" y="25334"/>
                  </a:lnTo>
                  <a:lnTo>
                    <a:pt x="36676" y="25877"/>
                  </a:lnTo>
                  <a:lnTo>
                    <a:pt x="36404" y="26330"/>
                  </a:lnTo>
                  <a:lnTo>
                    <a:pt x="36404" y="26421"/>
                  </a:lnTo>
                  <a:lnTo>
                    <a:pt x="36133" y="27145"/>
                  </a:lnTo>
                  <a:cubicBezTo>
                    <a:pt x="36133" y="27236"/>
                    <a:pt x="36133" y="27236"/>
                    <a:pt x="36042" y="27417"/>
                  </a:cubicBezTo>
                  <a:lnTo>
                    <a:pt x="36042" y="27507"/>
                  </a:lnTo>
                  <a:lnTo>
                    <a:pt x="36042" y="27598"/>
                  </a:lnTo>
                  <a:lnTo>
                    <a:pt x="35952" y="27960"/>
                  </a:lnTo>
                  <a:lnTo>
                    <a:pt x="35861" y="28322"/>
                  </a:lnTo>
                  <a:lnTo>
                    <a:pt x="35861" y="28503"/>
                  </a:lnTo>
                  <a:lnTo>
                    <a:pt x="35861" y="28594"/>
                  </a:lnTo>
                  <a:lnTo>
                    <a:pt x="35861" y="28775"/>
                  </a:lnTo>
                  <a:cubicBezTo>
                    <a:pt x="35861" y="29047"/>
                    <a:pt x="35770" y="29318"/>
                    <a:pt x="35770" y="29500"/>
                  </a:cubicBezTo>
                  <a:cubicBezTo>
                    <a:pt x="35680" y="29771"/>
                    <a:pt x="35770" y="30043"/>
                    <a:pt x="35770" y="30315"/>
                  </a:cubicBezTo>
                  <a:lnTo>
                    <a:pt x="35770" y="30767"/>
                  </a:lnTo>
                  <a:lnTo>
                    <a:pt x="35770" y="31130"/>
                  </a:lnTo>
                  <a:lnTo>
                    <a:pt x="35770" y="31492"/>
                  </a:lnTo>
                  <a:lnTo>
                    <a:pt x="35770" y="31673"/>
                  </a:lnTo>
                  <a:lnTo>
                    <a:pt x="35770" y="31945"/>
                  </a:lnTo>
                  <a:lnTo>
                    <a:pt x="35861" y="32760"/>
                  </a:lnTo>
                  <a:cubicBezTo>
                    <a:pt x="35952" y="32941"/>
                    <a:pt x="36042" y="33212"/>
                    <a:pt x="36133" y="33484"/>
                  </a:cubicBezTo>
                  <a:cubicBezTo>
                    <a:pt x="36133" y="33575"/>
                    <a:pt x="36133" y="33756"/>
                    <a:pt x="36223" y="33846"/>
                  </a:cubicBezTo>
                  <a:lnTo>
                    <a:pt x="36314" y="34209"/>
                  </a:lnTo>
                  <a:lnTo>
                    <a:pt x="36495" y="34571"/>
                  </a:lnTo>
                  <a:lnTo>
                    <a:pt x="36676" y="34933"/>
                  </a:lnTo>
                  <a:lnTo>
                    <a:pt x="36767" y="35295"/>
                  </a:lnTo>
                  <a:cubicBezTo>
                    <a:pt x="36857" y="35476"/>
                    <a:pt x="36948" y="35476"/>
                    <a:pt x="36948" y="35657"/>
                  </a:cubicBezTo>
                  <a:lnTo>
                    <a:pt x="37400" y="36291"/>
                  </a:lnTo>
                  <a:lnTo>
                    <a:pt x="37491" y="36472"/>
                  </a:lnTo>
                  <a:lnTo>
                    <a:pt x="37491" y="36563"/>
                  </a:lnTo>
                  <a:lnTo>
                    <a:pt x="37491" y="36654"/>
                  </a:lnTo>
                  <a:lnTo>
                    <a:pt x="37763" y="36925"/>
                  </a:lnTo>
                  <a:cubicBezTo>
                    <a:pt x="37853" y="37197"/>
                    <a:pt x="38034" y="37378"/>
                    <a:pt x="38215" y="37559"/>
                  </a:cubicBezTo>
                  <a:cubicBezTo>
                    <a:pt x="38397" y="37831"/>
                    <a:pt x="38487" y="38012"/>
                    <a:pt x="38668" y="38193"/>
                  </a:cubicBezTo>
                  <a:lnTo>
                    <a:pt x="38849" y="38193"/>
                  </a:lnTo>
                  <a:cubicBezTo>
                    <a:pt x="38849" y="38193"/>
                    <a:pt x="38940" y="38102"/>
                    <a:pt x="38940" y="38012"/>
                  </a:cubicBezTo>
                  <a:cubicBezTo>
                    <a:pt x="38940" y="37831"/>
                    <a:pt x="38849" y="37559"/>
                    <a:pt x="38849" y="37378"/>
                  </a:cubicBezTo>
                  <a:cubicBezTo>
                    <a:pt x="38759" y="37197"/>
                    <a:pt x="38849" y="37106"/>
                    <a:pt x="38759" y="37106"/>
                  </a:cubicBezTo>
                  <a:lnTo>
                    <a:pt x="38759" y="36744"/>
                  </a:lnTo>
                  <a:cubicBezTo>
                    <a:pt x="38759" y="36563"/>
                    <a:pt x="38668" y="36291"/>
                    <a:pt x="38668" y="36110"/>
                  </a:cubicBezTo>
                  <a:lnTo>
                    <a:pt x="38668" y="36020"/>
                  </a:lnTo>
                  <a:lnTo>
                    <a:pt x="38668" y="35839"/>
                  </a:lnTo>
                  <a:lnTo>
                    <a:pt x="38668" y="35476"/>
                  </a:lnTo>
                  <a:cubicBezTo>
                    <a:pt x="38668" y="35295"/>
                    <a:pt x="38668" y="35024"/>
                    <a:pt x="38578" y="34842"/>
                  </a:cubicBezTo>
                  <a:lnTo>
                    <a:pt x="38578" y="34571"/>
                  </a:lnTo>
                  <a:lnTo>
                    <a:pt x="38578" y="34299"/>
                  </a:lnTo>
                  <a:lnTo>
                    <a:pt x="38578" y="33665"/>
                  </a:lnTo>
                  <a:lnTo>
                    <a:pt x="38578" y="33303"/>
                  </a:lnTo>
                  <a:lnTo>
                    <a:pt x="38578" y="33031"/>
                  </a:lnTo>
                  <a:lnTo>
                    <a:pt x="38578" y="32488"/>
                  </a:lnTo>
                  <a:lnTo>
                    <a:pt x="38578" y="31854"/>
                  </a:lnTo>
                  <a:cubicBezTo>
                    <a:pt x="38578" y="31673"/>
                    <a:pt x="38578" y="31492"/>
                    <a:pt x="38668" y="31311"/>
                  </a:cubicBezTo>
                  <a:cubicBezTo>
                    <a:pt x="38668" y="31039"/>
                    <a:pt x="38668" y="30858"/>
                    <a:pt x="38759" y="30677"/>
                  </a:cubicBezTo>
                  <a:lnTo>
                    <a:pt x="38849" y="30043"/>
                  </a:lnTo>
                  <a:cubicBezTo>
                    <a:pt x="38849" y="30043"/>
                    <a:pt x="38849" y="29952"/>
                    <a:pt x="38940" y="29862"/>
                  </a:cubicBezTo>
                  <a:lnTo>
                    <a:pt x="38940" y="29590"/>
                  </a:lnTo>
                  <a:lnTo>
                    <a:pt x="38940" y="29409"/>
                  </a:lnTo>
                  <a:lnTo>
                    <a:pt x="39121" y="29137"/>
                  </a:lnTo>
                  <a:lnTo>
                    <a:pt x="39212" y="28866"/>
                  </a:lnTo>
                  <a:lnTo>
                    <a:pt x="39212" y="28775"/>
                  </a:lnTo>
                  <a:lnTo>
                    <a:pt x="39393" y="28413"/>
                  </a:lnTo>
                  <a:lnTo>
                    <a:pt x="39574" y="28051"/>
                  </a:lnTo>
                  <a:lnTo>
                    <a:pt x="39755" y="27688"/>
                  </a:lnTo>
                  <a:lnTo>
                    <a:pt x="39936" y="27507"/>
                  </a:lnTo>
                  <a:lnTo>
                    <a:pt x="39936" y="27417"/>
                  </a:lnTo>
                  <a:lnTo>
                    <a:pt x="40208" y="27145"/>
                  </a:lnTo>
                  <a:cubicBezTo>
                    <a:pt x="40298" y="27054"/>
                    <a:pt x="40389" y="26873"/>
                    <a:pt x="40479" y="26783"/>
                  </a:cubicBezTo>
                  <a:lnTo>
                    <a:pt x="40661" y="26602"/>
                  </a:lnTo>
                  <a:cubicBezTo>
                    <a:pt x="40661" y="26692"/>
                    <a:pt x="40661" y="26873"/>
                    <a:pt x="40751" y="26964"/>
                  </a:cubicBezTo>
                  <a:cubicBezTo>
                    <a:pt x="40751" y="27054"/>
                    <a:pt x="40751" y="27236"/>
                    <a:pt x="40842" y="27417"/>
                  </a:cubicBezTo>
                  <a:lnTo>
                    <a:pt x="40842" y="27598"/>
                  </a:lnTo>
                  <a:lnTo>
                    <a:pt x="40932" y="27779"/>
                  </a:lnTo>
                  <a:lnTo>
                    <a:pt x="40932" y="27869"/>
                  </a:lnTo>
                  <a:lnTo>
                    <a:pt x="41023" y="28232"/>
                  </a:lnTo>
                  <a:lnTo>
                    <a:pt x="41113" y="28413"/>
                  </a:lnTo>
                  <a:lnTo>
                    <a:pt x="41113" y="28503"/>
                  </a:lnTo>
                  <a:lnTo>
                    <a:pt x="41113" y="28594"/>
                  </a:lnTo>
                  <a:lnTo>
                    <a:pt x="41566" y="29318"/>
                  </a:lnTo>
                  <a:lnTo>
                    <a:pt x="41928" y="30133"/>
                  </a:lnTo>
                  <a:lnTo>
                    <a:pt x="42381" y="30858"/>
                  </a:lnTo>
                  <a:lnTo>
                    <a:pt x="42381" y="30948"/>
                  </a:lnTo>
                  <a:lnTo>
                    <a:pt x="42472" y="31130"/>
                  </a:lnTo>
                  <a:lnTo>
                    <a:pt x="42653" y="31492"/>
                  </a:lnTo>
                  <a:lnTo>
                    <a:pt x="43015" y="32216"/>
                  </a:lnTo>
                  <a:cubicBezTo>
                    <a:pt x="43106" y="32397"/>
                    <a:pt x="43196" y="32669"/>
                    <a:pt x="43377" y="32941"/>
                  </a:cubicBezTo>
                  <a:lnTo>
                    <a:pt x="43649" y="33756"/>
                  </a:lnTo>
                  <a:lnTo>
                    <a:pt x="43649" y="33846"/>
                  </a:lnTo>
                  <a:lnTo>
                    <a:pt x="43739" y="34027"/>
                  </a:lnTo>
                  <a:lnTo>
                    <a:pt x="43830" y="34390"/>
                  </a:lnTo>
                  <a:lnTo>
                    <a:pt x="44102" y="35114"/>
                  </a:lnTo>
                  <a:lnTo>
                    <a:pt x="44373" y="35929"/>
                  </a:lnTo>
                  <a:lnTo>
                    <a:pt x="44464" y="36291"/>
                  </a:lnTo>
                  <a:lnTo>
                    <a:pt x="44554" y="36563"/>
                  </a:lnTo>
                  <a:lnTo>
                    <a:pt x="44645" y="37378"/>
                  </a:lnTo>
                  <a:lnTo>
                    <a:pt x="44736" y="37740"/>
                  </a:lnTo>
                  <a:lnTo>
                    <a:pt x="44826" y="38193"/>
                  </a:lnTo>
                  <a:lnTo>
                    <a:pt x="44917" y="39008"/>
                  </a:lnTo>
                  <a:lnTo>
                    <a:pt x="44917" y="39280"/>
                  </a:lnTo>
                  <a:lnTo>
                    <a:pt x="44917" y="39642"/>
                  </a:lnTo>
                  <a:lnTo>
                    <a:pt x="44917" y="40457"/>
                  </a:lnTo>
                  <a:lnTo>
                    <a:pt x="44917" y="41272"/>
                  </a:lnTo>
                  <a:lnTo>
                    <a:pt x="44917" y="42087"/>
                  </a:lnTo>
                  <a:lnTo>
                    <a:pt x="44917" y="42178"/>
                  </a:lnTo>
                  <a:lnTo>
                    <a:pt x="44917" y="42359"/>
                  </a:lnTo>
                  <a:lnTo>
                    <a:pt x="44826" y="42811"/>
                  </a:lnTo>
                  <a:cubicBezTo>
                    <a:pt x="44826" y="43083"/>
                    <a:pt x="44736" y="43355"/>
                    <a:pt x="44645" y="43626"/>
                  </a:cubicBezTo>
                  <a:lnTo>
                    <a:pt x="44464" y="44532"/>
                  </a:lnTo>
                  <a:cubicBezTo>
                    <a:pt x="44404" y="45191"/>
                    <a:pt x="44979" y="45652"/>
                    <a:pt x="45584" y="45652"/>
                  </a:cubicBezTo>
                  <a:cubicBezTo>
                    <a:pt x="45894" y="45652"/>
                    <a:pt x="46211" y="45532"/>
                    <a:pt x="46456" y="45257"/>
                  </a:cubicBezTo>
                  <a:lnTo>
                    <a:pt x="46909" y="44441"/>
                  </a:lnTo>
                  <a:lnTo>
                    <a:pt x="46909" y="44351"/>
                  </a:lnTo>
                  <a:cubicBezTo>
                    <a:pt x="47181" y="43717"/>
                    <a:pt x="47362" y="43174"/>
                    <a:pt x="47543" y="42540"/>
                  </a:cubicBezTo>
                  <a:lnTo>
                    <a:pt x="47724" y="41725"/>
                  </a:lnTo>
                  <a:lnTo>
                    <a:pt x="47905" y="40729"/>
                  </a:lnTo>
                  <a:lnTo>
                    <a:pt x="47905" y="40548"/>
                  </a:lnTo>
                  <a:lnTo>
                    <a:pt x="47905" y="40095"/>
                  </a:lnTo>
                  <a:lnTo>
                    <a:pt x="47905" y="38102"/>
                  </a:lnTo>
                  <a:lnTo>
                    <a:pt x="47905" y="37650"/>
                  </a:lnTo>
                  <a:lnTo>
                    <a:pt x="47815" y="36835"/>
                  </a:lnTo>
                  <a:lnTo>
                    <a:pt x="47815" y="36563"/>
                  </a:lnTo>
                  <a:lnTo>
                    <a:pt x="47815" y="36472"/>
                  </a:lnTo>
                  <a:lnTo>
                    <a:pt x="47815" y="36291"/>
                  </a:lnTo>
                  <a:lnTo>
                    <a:pt x="47724" y="35839"/>
                  </a:lnTo>
                  <a:lnTo>
                    <a:pt x="47543" y="34933"/>
                  </a:lnTo>
                  <a:cubicBezTo>
                    <a:pt x="47543" y="34661"/>
                    <a:pt x="47452" y="34390"/>
                    <a:pt x="47362" y="34118"/>
                  </a:cubicBezTo>
                  <a:lnTo>
                    <a:pt x="47090" y="33212"/>
                  </a:lnTo>
                  <a:lnTo>
                    <a:pt x="47090" y="33122"/>
                  </a:lnTo>
                  <a:lnTo>
                    <a:pt x="47090" y="33031"/>
                  </a:lnTo>
                  <a:lnTo>
                    <a:pt x="47000" y="32850"/>
                  </a:lnTo>
                  <a:lnTo>
                    <a:pt x="46818" y="32397"/>
                  </a:lnTo>
                  <a:lnTo>
                    <a:pt x="46547" y="31492"/>
                  </a:lnTo>
                  <a:cubicBezTo>
                    <a:pt x="46456" y="31220"/>
                    <a:pt x="46275" y="30948"/>
                    <a:pt x="46185" y="30767"/>
                  </a:cubicBezTo>
                  <a:lnTo>
                    <a:pt x="45822" y="29952"/>
                  </a:lnTo>
                  <a:lnTo>
                    <a:pt x="45822" y="29862"/>
                  </a:lnTo>
                  <a:lnTo>
                    <a:pt x="45822" y="29771"/>
                  </a:lnTo>
                  <a:lnTo>
                    <a:pt x="45641" y="29590"/>
                  </a:lnTo>
                  <a:lnTo>
                    <a:pt x="45460" y="29137"/>
                  </a:lnTo>
                  <a:lnTo>
                    <a:pt x="45007" y="28413"/>
                  </a:lnTo>
                  <a:cubicBezTo>
                    <a:pt x="44917" y="28141"/>
                    <a:pt x="44736" y="27869"/>
                    <a:pt x="44554" y="27598"/>
                  </a:cubicBezTo>
                  <a:lnTo>
                    <a:pt x="44554" y="27507"/>
                  </a:lnTo>
                  <a:lnTo>
                    <a:pt x="44464" y="27326"/>
                  </a:lnTo>
                  <a:lnTo>
                    <a:pt x="44283" y="26964"/>
                  </a:lnTo>
                  <a:lnTo>
                    <a:pt x="44283" y="26873"/>
                  </a:lnTo>
                  <a:lnTo>
                    <a:pt x="44283" y="26783"/>
                  </a:lnTo>
                  <a:lnTo>
                    <a:pt x="44283" y="26602"/>
                  </a:lnTo>
                  <a:cubicBezTo>
                    <a:pt x="44283" y="26511"/>
                    <a:pt x="44192" y="26421"/>
                    <a:pt x="44102" y="26239"/>
                  </a:cubicBezTo>
                  <a:lnTo>
                    <a:pt x="44102" y="26149"/>
                  </a:lnTo>
                  <a:cubicBezTo>
                    <a:pt x="44102" y="26058"/>
                    <a:pt x="44102" y="25968"/>
                    <a:pt x="44102" y="25968"/>
                  </a:cubicBezTo>
                  <a:lnTo>
                    <a:pt x="44102" y="25696"/>
                  </a:lnTo>
                  <a:lnTo>
                    <a:pt x="44102" y="25606"/>
                  </a:lnTo>
                  <a:cubicBezTo>
                    <a:pt x="44102" y="25334"/>
                    <a:pt x="44192" y="25062"/>
                    <a:pt x="44283" y="24881"/>
                  </a:cubicBezTo>
                  <a:lnTo>
                    <a:pt x="44736" y="23160"/>
                  </a:lnTo>
                  <a:lnTo>
                    <a:pt x="44826" y="22708"/>
                  </a:lnTo>
                  <a:lnTo>
                    <a:pt x="44826" y="22617"/>
                  </a:lnTo>
                  <a:lnTo>
                    <a:pt x="44826" y="22527"/>
                  </a:lnTo>
                  <a:lnTo>
                    <a:pt x="44826" y="22436"/>
                  </a:lnTo>
                  <a:lnTo>
                    <a:pt x="44826" y="22255"/>
                  </a:lnTo>
                  <a:lnTo>
                    <a:pt x="44917" y="21802"/>
                  </a:lnTo>
                  <a:cubicBezTo>
                    <a:pt x="44917" y="21621"/>
                    <a:pt x="44917" y="21530"/>
                    <a:pt x="44917" y="21349"/>
                  </a:cubicBezTo>
                  <a:lnTo>
                    <a:pt x="44917" y="20897"/>
                  </a:lnTo>
                  <a:cubicBezTo>
                    <a:pt x="44917" y="20715"/>
                    <a:pt x="44917" y="20625"/>
                    <a:pt x="44917" y="20444"/>
                  </a:cubicBezTo>
                  <a:lnTo>
                    <a:pt x="45007" y="19538"/>
                  </a:lnTo>
                  <a:lnTo>
                    <a:pt x="45007" y="19085"/>
                  </a:lnTo>
                  <a:lnTo>
                    <a:pt x="45007" y="18180"/>
                  </a:lnTo>
                  <a:lnTo>
                    <a:pt x="45007" y="17727"/>
                  </a:lnTo>
                  <a:lnTo>
                    <a:pt x="44917" y="17184"/>
                  </a:lnTo>
                  <a:cubicBezTo>
                    <a:pt x="44917" y="17003"/>
                    <a:pt x="44826" y="16821"/>
                    <a:pt x="44826" y="16731"/>
                  </a:cubicBezTo>
                  <a:lnTo>
                    <a:pt x="44826" y="16550"/>
                  </a:lnTo>
                  <a:lnTo>
                    <a:pt x="44826" y="16459"/>
                  </a:lnTo>
                  <a:lnTo>
                    <a:pt x="44736" y="16188"/>
                  </a:lnTo>
                  <a:lnTo>
                    <a:pt x="44554" y="15644"/>
                  </a:lnTo>
                  <a:cubicBezTo>
                    <a:pt x="44373" y="15373"/>
                    <a:pt x="44192" y="15101"/>
                    <a:pt x="44102" y="14739"/>
                  </a:cubicBezTo>
                  <a:lnTo>
                    <a:pt x="43830" y="14376"/>
                  </a:lnTo>
                  <a:cubicBezTo>
                    <a:pt x="43739" y="14195"/>
                    <a:pt x="43558" y="14105"/>
                    <a:pt x="43468" y="13924"/>
                  </a:cubicBezTo>
                  <a:cubicBezTo>
                    <a:pt x="43377" y="13833"/>
                    <a:pt x="43287" y="13652"/>
                    <a:pt x="43106" y="13561"/>
                  </a:cubicBezTo>
                  <a:lnTo>
                    <a:pt x="42743" y="13199"/>
                  </a:lnTo>
                  <a:lnTo>
                    <a:pt x="42381" y="12927"/>
                  </a:lnTo>
                  <a:cubicBezTo>
                    <a:pt x="42200" y="12746"/>
                    <a:pt x="42109" y="12746"/>
                    <a:pt x="41928" y="12565"/>
                  </a:cubicBezTo>
                  <a:lnTo>
                    <a:pt x="41747" y="12475"/>
                  </a:lnTo>
                  <a:lnTo>
                    <a:pt x="42472" y="12475"/>
                  </a:lnTo>
                  <a:lnTo>
                    <a:pt x="42743" y="12384"/>
                  </a:lnTo>
                  <a:lnTo>
                    <a:pt x="43287" y="12294"/>
                  </a:lnTo>
                  <a:lnTo>
                    <a:pt x="43739" y="12112"/>
                  </a:lnTo>
                  <a:cubicBezTo>
                    <a:pt x="43921" y="12022"/>
                    <a:pt x="44011" y="11931"/>
                    <a:pt x="44192" y="11841"/>
                  </a:cubicBezTo>
                  <a:cubicBezTo>
                    <a:pt x="44373" y="11841"/>
                    <a:pt x="44554" y="11750"/>
                    <a:pt x="44645" y="11660"/>
                  </a:cubicBezTo>
                  <a:lnTo>
                    <a:pt x="44736" y="11660"/>
                  </a:lnTo>
                  <a:lnTo>
                    <a:pt x="44917" y="11569"/>
                  </a:lnTo>
                  <a:lnTo>
                    <a:pt x="45098" y="11388"/>
                  </a:lnTo>
                  <a:cubicBezTo>
                    <a:pt x="45188" y="11297"/>
                    <a:pt x="45369" y="11207"/>
                    <a:pt x="45551" y="11026"/>
                  </a:cubicBezTo>
                  <a:lnTo>
                    <a:pt x="45913" y="10754"/>
                  </a:lnTo>
                  <a:cubicBezTo>
                    <a:pt x="46003" y="10573"/>
                    <a:pt x="46094" y="10482"/>
                    <a:pt x="46275" y="10301"/>
                  </a:cubicBezTo>
                  <a:cubicBezTo>
                    <a:pt x="46366" y="10211"/>
                    <a:pt x="46456" y="10030"/>
                    <a:pt x="46547" y="9939"/>
                  </a:cubicBezTo>
                  <a:lnTo>
                    <a:pt x="46728" y="9758"/>
                  </a:lnTo>
                  <a:lnTo>
                    <a:pt x="46818" y="9577"/>
                  </a:lnTo>
                  <a:lnTo>
                    <a:pt x="46818" y="9486"/>
                  </a:lnTo>
                  <a:lnTo>
                    <a:pt x="47090" y="9034"/>
                  </a:lnTo>
                  <a:cubicBezTo>
                    <a:pt x="47181" y="8852"/>
                    <a:pt x="47271" y="8762"/>
                    <a:pt x="47362" y="8581"/>
                  </a:cubicBezTo>
                  <a:lnTo>
                    <a:pt x="47543" y="8128"/>
                  </a:lnTo>
                  <a:lnTo>
                    <a:pt x="47633" y="7856"/>
                  </a:lnTo>
                  <a:cubicBezTo>
                    <a:pt x="47633" y="7856"/>
                    <a:pt x="47633" y="7766"/>
                    <a:pt x="47633" y="7766"/>
                  </a:cubicBezTo>
                  <a:lnTo>
                    <a:pt x="47633" y="7585"/>
                  </a:lnTo>
                  <a:lnTo>
                    <a:pt x="47724" y="7132"/>
                  </a:lnTo>
                  <a:lnTo>
                    <a:pt x="47905" y="6679"/>
                  </a:lnTo>
                  <a:cubicBezTo>
                    <a:pt x="47905" y="6498"/>
                    <a:pt x="47905" y="6317"/>
                    <a:pt x="47996" y="6136"/>
                  </a:cubicBezTo>
                  <a:cubicBezTo>
                    <a:pt x="47996" y="6030"/>
                    <a:pt x="47902" y="5986"/>
                    <a:pt x="47825" y="5986"/>
                  </a:cubicBezTo>
                  <a:cubicBezTo>
                    <a:pt x="47771" y="5986"/>
                    <a:pt x="47724" y="6008"/>
                    <a:pt x="47724" y="6045"/>
                  </a:cubicBezTo>
                  <a:lnTo>
                    <a:pt x="47633" y="6407"/>
                  </a:lnTo>
                  <a:lnTo>
                    <a:pt x="47452" y="6770"/>
                  </a:lnTo>
                  <a:lnTo>
                    <a:pt x="47181" y="7494"/>
                  </a:lnTo>
                  <a:cubicBezTo>
                    <a:pt x="47181" y="7675"/>
                    <a:pt x="47090" y="7766"/>
                    <a:pt x="47000" y="7856"/>
                  </a:cubicBezTo>
                  <a:lnTo>
                    <a:pt x="46818" y="8128"/>
                  </a:lnTo>
                  <a:cubicBezTo>
                    <a:pt x="46818" y="8309"/>
                    <a:pt x="46728" y="8400"/>
                    <a:pt x="46637" y="8490"/>
                  </a:cubicBezTo>
                  <a:lnTo>
                    <a:pt x="46456" y="8852"/>
                  </a:lnTo>
                  <a:lnTo>
                    <a:pt x="46185" y="9124"/>
                  </a:lnTo>
                  <a:lnTo>
                    <a:pt x="46185" y="9215"/>
                  </a:lnTo>
                  <a:lnTo>
                    <a:pt x="46094" y="9215"/>
                  </a:lnTo>
                  <a:lnTo>
                    <a:pt x="46003" y="9396"/>
                  </a:lnTo>
                  <a:cubicBezTo>
                    <a:pt x="45913" y="9486"/>
                    <a:pt x="45822" y="9577"/>
                    <a:pt x="45732" y="9667"/>
                  </a:cubicBezTo>
                  <a:lnTo>
                    <a:pt x="45460" y="9939"/>
                  </a:lnTo>
                  <a:cubicBezTo>
                    <a:pt x="45279" y="10030"/>
                    <a:pt x="45098" y="10211"/>
                    <a:pt x="44826" y="10392"/>
                  </a:cubicBezTo>
                  <a:lnTo>
                    <a:pt x="44554" y="10573"/>
                  </a:lnTo>
                  <a:lnTo>
                    <a:pt x="44283" y="10754"/>
                  </a:lnTo>
                  <a:lnTo>
                    <a:pt x="43921" y="10845"/>
                  </a:lnTo>
                  <a:lnTo>
                    <a:pt x="43739" y="10935"/>
                  </a:lnTo>
                  <a:lnTo>
                    <a:pt x="43558" y="10935"/>
                  </a:lnTo>
                  <a:lnTo>
                    <a:pt x="42924" y="11116"/>
                  </a:lnTo>
                  <a:lnTo>
                    <a:pt x="42381" y="11207"/>
                  </a:lnTo>
                  <a:lnTo>
                    <a:pt x="40842" y="11207"/>
                  </a:lnTo>
                  <a:cubicBezTo>
                    <a:pt x="38487" y="11116"/>
                    <a:pt x="36314" y="10030"/>
                    <a:pt x="34865" y="8128"/>
                  </a:cubicBezTo>
                  <a:cubicBezTo>
                    <a:pt x="34503" y="7766"/>
                    <a:pt x="34140" y="7222"/>
                    <a:pt x="33778" y="6770"/>
                  </a:cubicBezTo>
                  <a:cubicBezTo>
                    <a:pt x="33416" y="6317"/>
                    <a:pt x="32963" y="5864"/>
                    <a:pt x="32601" y="5411"/>
                  </a:cubicBezTo>
                  <a:lnTo>
                    <a:pt x="32058" y="4687"/>
                  </a:lnTo>
                  <a:lnTo>
                    <a:pt x="31695" y="4415"/>
                  </a:lnTo>
                  <a:lnTo>
                    <a:pt x="31605" y="4234"/>
                  </a:lnTo>
                  <a:lnTo>
                    <a:pt x="31605" y="4143"/>
                  </a:lnTo>
                  <a:lnTo>
                    <a:pt x="31514" y="4053"/>
                  </a:lnTo>
                  <a:cubicBezTo>
                    <a:pt x="31061" y="3600"/>
                    <a:pt x="30609" y="3147"/>
                    <a:pt x="30156" y="2785"/>
                  </a:cubicBezTo>
                  <a:cubicBezTo>
                    <a:pt x="29612" y="2332"/>
                    <a:pt x="29069" y="1970"/>
                    <a:pt x="28526" y="1608"/>
                  </a:cubicBezTo>
                  <a:lnTo>
                    <a:pt x="28073" y="1336"/>
                  </a:lnTo>
                  <a:lnTo>
                    <a:pt x="27620" y="1155"/>
                  </a:lnTo>
                  <a:cubicBezTo>
                    <a:pt x="27349" y="974"/>
                    <a:pt x="27077" y="883"/>
                    <a:pt x="26805" y="793"/>
                  </a:cubicBezTo>
                  <a:cubicBezTo>
                    <a:pt x="25537" y="340"/>
                    <a:pt x="24270" y="68"/>
                    <a:pt x="23002" y="68"/>
                  </a:cubicBezTo>
                  <a:cubicBezTo>
                    <a:pt x="22640" y="23"/>
                    <a:pt x="22300" y="0"/>
                    <a:pt x="21972" y="0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7132325" y="4048536"/>
              <a:ext cx="7488" cy="3114"/>
            </a:xfrm>
            <a:custGeom>
              <a:avLst/>
              <a:gdLst/>
              <a:ahLst/>
              <a:cxnLst/>
              <a:rect l="l" t="t" r="r" b="b"/>
              <a:pathLst>
                <a:path w="416" h="173" extrusionOk="0">
                  <a:moveTo>
                    <a:pt x="1" y="1"/>
                  </a:moveTo>
                  <a:lnTo>
                    <a:pt x="1" y="1"/>
                  </a:lnTo>
                  <a:cubicBezTo>
                    <a:pt x="287" y="123"/>
                    <a:pt x="407" y="172"/>
                    <a:pt x="411" y="172"/>
                  </a:cubicBezTo>
                  <a:cubicBezTo>
                    <a:pt x="416" y="172"/>
                    <a:pt x="249" y="100"/>
                    <a:pt x="1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5515331" y="1888860"/>
              <a:ext cx="995976" cy="1169514"/>
            </a:xfrm>
            <a:custGeom>
              <a:avLst/>
              <a:gdLst/>
              <a:ahLst/>
              <a:cxnLst/>
              <a:rect l="l" t="t" r="r" b="b"/>
              <a:pathLst>
                <a:path w="55332" h="64973" extrusionOk="0">
                  <a:moveTo>
                    <a:pt x="37491" y="0"/>
                  </a:moveTo>
                  <a:cubicBezTo>
                    <a:pt x="36349" y="0"/>
                    <a:pt x="35200" y="87"/>
                    <a:pt x="34050" y="266"/>
                  </a:cubicBezTo>
                  <a:cubicBezTo>
                    <a:pt x="28255" y="1171"/>
                    <a:pt x="22731" y="4522"/>
                    <a:pt x="18203" y="8144"/>
                  </a:cubicBezTo>
                  <a:cubicBezTo>
                    <a:pt x="13675" y="11767"/>
                    <a:pt x="9962" y="16385"/>
                    <a:pt x="7336" y="21547"/>
                  </a:cubicBezTo>
                  <a:cubicBezTo>
                    <a:pt x="4347" y="27071"/>
                    <a:pt x="3080" y="33319"/>
                    <a:pt x="2083" y="39477"/>
                  </a:cubicBezTo>
                  <a:cubicBezTo>
                    <a:pt x="1631" y="42556"/>
                    <a:pt x="1902" y="45816"/>
                    <a:pt x="1721" y="48986"/>
                  </a:cubicBezTo>
                  <a:cubicBezTo>
                    <a:pt x="1450" y="52427"/>
                    <a:pt x="997" y="55777"/>
                    <a:pt x="272" y="59128"/>
                  </a:cubicBezTo>
                  <a:cubicBezTo>
                    <a:pt x="1" y="60758"/>
                    <a:pt x="182" y="62388"/>
                    <a:pt x="816" y="63837"/>
                  </a:cubicBezTo>
                  <a:cubicBezTo>
                    <a:pt x="1108" y="64480"/>
                    <a:pt x="1551" y="64972"/>
                    <a:pt x="2316" y="64972"/>
                  </a:cubicBezTo>
                  <a:cubicBezTo>
                    <a:pt x="2736" y="64972"/>
                    <a:pt x="3253" y="64824"/>
                    <a:pt x="3895" y="64471"/>
                  </a:cubicBezTo>
                  <a:cubicBezTo>
                    <a:pt x="5796" y="63113"/>
                    <a:pt x="7336" y="61483"/>
                    <a:pt x="8604" y="59490"/>
                  </a:cubicBezTo>
                  <a:cubicBezTo>
                    <a:pt x="9962" y="57045"/>
                    <a:pt x="11773" y="54872"/>
                    <a:pt x="13946" y="53061"/>
                  </a:cubicBezTo>
                  <a:cubicBezTo>
                    <a:pt x="16029" y="51521"/>
                    <a:pt x="18384" y="50344"/>
                    <a:pt x="20829" y="49438"/>
                  </a:cubicBezTo>
                  <a:cubicBezTo>
                    <a:pt x="23546" y="48533"/>
                    <a:pt x="26262" y="47356"/>
                    <a:pt x="28707" y="45907"/>
                  </a:cubicBezTo>
                  <a:cubicBezTo>
                    <a:pt x="31243" y="44096"/>
                    <a:pt x="33416" y="41832"/>
                    <a:pt x="34865" y="39115"/>
                  </a:cubicBezTo>
                  <a:cubicBezTo>
                    <a:pt x="36042" y="36851"/>
                    <a:pt x="37401" y="34768"/>
                    <a:pt x="39121" y="32866"/>
                  </a:cubicBezTo>
                  <a:cubicBezTo>
                    <a:pt x="41023" y="30965"/>
                    <a:pt x="43378" y="29878"/>
                    <a:pt x="45642" y="28520"/>
                  </a:cubicBezTo>
                  <a:cubicBezTo>
                    <a:pt x="48268" y="26980"/>
                    <a:pt x="50622" y="25169"/>
                    <a:pt x="52705" y="22905"/>
                  </a:cubicBezTo>
                  <a:cubicBezTo>
                    <a:pt x="53882" y="21637"/>
                    <a:pt x="54697" y="20007"/>
                    <a:pt x="55150" y="18377"/>
                  </a:cubicBezTo>
                  <a:cubicBezTo>
                    <a:pt x="55331" y="16838"/>
                    <a:pt x="55331" y="15298"/>
                    <a:pt x="55150" y="13849"/>
                  </a:cubicBezTo>
                  <a:cubicBezTo>
                    <a:pt x="54878" y="10861"/>
                    <a:pt x="54245" y="7873"/>
                    <a:pt x="52162" y="5518"/>
                  </a:cubicBezTo>
                  <a:cubicBezTo>
                    <a:pt x="51347" y="4612"/>
                    <a:pt x="50260" y="3888"/>
                    <a:pt x="49445" y="2982"/>
                  </a:cubicBezTo>
                  <a:lnTo>
                    <a:pt x="49083" y="3164"/>
                  </a:lnTo>
                  <a:cubicBezTo>
                    <a:pt x="45546" y="1112"/>
                    <a:pt x="41567" y="0"/>
                    <a:pt x="37491" y="0"/>
                  </a:cubicBezTo>
                  <a:close/>
                </a:path>
              </a:pathLst>
            </a:custGeom>
            <a:solidFill>
              <a:srgbClr val="F1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5510435" y="1882218"/>
              <a:ext cx="1005750" cy="1176912"/>
            </a:xfrm>
            <a:custGeom>
              <a:avLst/>
              <a:gdLst/>
              <a:ahLst/>
              <a:cxnLst/>
              <a:rect l="l" t="t" r="r" b="b"/>
              <a:pathLst>
                <a:path w="55875" h="65384" extrusionOk="0">
                  <a:moveTo>
                    <a:pt x="37492" y="454"/>
                  </a:moveTo>
                  <a:cubicBezTo>
                    <a:pt x="41567" y="454"/>
                    <a:pt x="45551" y="1540"/>
                    <a:pt x="49083" y="3533"/>
                  </a:cubicBezTo>
                  <a:lnTo>
                    <a:pt x="49174" y="3623"/>
                  </a:lnTo>
                  <a:lnTo>
                    <a:pt x="49355" y="3533"/>
                  </a:lnTo>
                  <a:lnTo>
                    <a:pt x="49536" y="3442"/>
                  </a:lnTo>
                  <a:cubicBezTo>
                    <a:pt x="49898" y="3895"/>
                    <a:pt x="50351" y="4257"/>
                    <a:pt x="50713" y="4619"/>
                  </a:cubicBezTo>
                  <a:cubicBezTo>
                    <a:pt x="51256" y="4981"/>
                    <a:pt x="51709" y="5434"/>
                    <a:pt x="52162" y="5887"/>
                  </a:cubicBezTo>
                  <a:cubicBezTo>
                    <a:pt x="54335" y="8332"/>
                    <a:pt x="54879" y="11502"/>
                    <a:pt x="55150" y="14037"/>
                  </a:cubicBezTo>
                  <a:cubicBezTo>
                    <a:pt x="55332" y="15577"/>
                    <a:pt x="55332" y="17026"/>
                    <a:pt x="55150" y="18565"/>
                  </a:cubicBezTo>
                  <a:cubicBezTo>
                    <a:pt x="54698" y="20195"/>
                    <a:pt x="53883" y="21735"/>
                    <a:pt x="52705" y="23002"/>
                  </a:cubicBezTo>
                  <a:cubicBezTo>
                    <a:pt x="50713" y="25266"/>
                    <a:pt x="48359" y="27168"/>
                    <a:pt x="45732" y="28617"/>
                  </a:cubicBezTo>
                  <a:lnTo>
                    <a:pt x="44102" y="29523"/>
                  </a:lnTo>
                  <a:cubicBezTo>
                    <a:pt x="42291" y="30428"/>
                    <a:pt x="40661" y="31605"/>
                    <a:pt x="39122" y="33054"/>
                  </a:cubicBezTo>
                  <a:cubicBezTo>
                    <a:pt x="37673" y="34594"/>
                    <a:pt x="36496" y="36405"/>
                    <a:pt x="35499" y="38307"/>
                  </a:cubicBezTo>
                  <a:lnTo>
                    <a:pt x="34866" y="39303"/>
                  </a:lnTo>
                  <a:cubicBezTo>
                    <a:pt x="33417" y="42019"/>
                    <a:pt x="31334" y="44283"/>
                    <a:pt x="28798" y="46095"/>
                  </a:cubicBezTo>
                  <a:cubicBezTo>
                    <a:pt x="26897" y="47272"/>
                    <a:pt x="24814" y="48268"/>
                    <a:pt x="22640" y="48992"/>
                  </a:cubicBezTo>
                  <a:lnTo>
                    <a:pt x="20920" y="49626"/>
                  </a:lnTo>
                  <a:cubicBezTo>
                    <a:pt x="18475" y="50532"/>
                    <a:pt x="16211" y="51709"/>
                    <a:pt x="14037" y="53158"/>
                  </a:cubicBezTo>
                  <a:cubicBezTo>
                    <a:pt x="11864" y="54969"/>
                    <a:pt x="10143" y="57143"/>
                    <a:pt x="8785" y="59588"/>
                  </a:cubicBezTo>
                  <a:lnTo>
                    <a:pt x="8694" y="59769"/>
                  </a:lnTo>
                  <a:cubicBezTo>
                    <a:pt x="7427" y="61670"/>
                    <a:pt x="5797" y="63210"/>
                    <a:pt x="3895" y="64478"/>
                  </a:cubicBezTo>
                  <a:cubicBezTo>
                    <a:pt x="3330" y="64779"/>
                    <a:pt x="2844" y="64939"/>
                    <a:pt x="2429" y="64939"/>
                  </a:cubicBezTo>
                  <a:cubicBezTo>
                    <a:pt x="1846" y="64939"/>
                    <a:pt x="1405" y="64622"/>
                    <a:pt x="1088" y="63934"/>
                  </a:cubicBezTo>
                  <a:cubicBezTo>
                    <a:pt x="544" y="62485"/>
                    <a:pt x="363" y="60946"/>
                    <a:pt x="635" y="59407"/>
                  </a:cubicBezTo>
                  <a:cubicBezTo>
                    <a:pt x="725" y="58954"/>
                    <a:pt x="816" y="58410"/>
                    <a:pt x="907" y="57958"/>
                  </a:cubicBezTo>
                  <a:cubicBezTo>
                    <a:pt x="1450" y="55060"/>
                    <a:pt x="1903" y="52162"/>
                    <a:pt x="2084" y="49264"/>
                  </a:cubicBezTo>
                  <a:cubicBezTo>
                    <a:pt x="2174" y="48087"/>
                    <a:pt x="2174" y="47000"/>
                    <a:pt x="2174" y="45823"/>
                  </a:cubicBezTo>
                  <a:cubicBezTo>
                    <a:pt x="2084" y="43740"/>
                    <a:pt x="2265" y="41748"/>
                    <a:pt x="2446" y="39665"/>
                  </a:cubicBezTo>
                  <a:cubicBezTo>
                    <a:pt x="3352" y="34141"/>
                    <a:pt x="4619" y="27530"/>
                    <a:pt x="7698" y="21916"/>
                  </a:cubicBezTo>
                  <a:cubicBezTo>
                    <a:pt x="10325" y="16754"/>
                    <a:pt x="14037" y="12226"/>
                    <a:pt x="18475" y="8513"/>
                  </a:cubicBezTo>
                  <a:cubicBezTo>
                    <a:pt x="24270" y="4076"/>
                    <a:pt x="29523" y="1450"/>
                    <a:pt x="34322" y="725"/>
                  </a:cubicBezTo>
                  <a:cubicBezTo>
                    <a:pt x="35409" y="544"/>
                    <a:pt x="36496" y="454"/>
                    <a:pt x="37492" y="454"/>
                  </a:cubicBezTo>
                  <a:close/>
                  <a:moveTo>
                    <a:pt x="37492" y="1"/>
                  </a:moveTo>
                  <a:cubicBezTo>
                    <a:pt x="36405" y="1"/>
                    <a:pt x="35318" y="91"/>
                    <a:pt x="34322" y="182"/>
                  </a:cubicBezTo>
                  <a:cubicBezTo>
                    <a:pt x="29432" y="997"/>
                    <a:pt x="23999" y="3623"/>
                    <a:pt x="18294" y="8151"/>
                  </a:cubicBezTo>
                  <a:cubicBezTo>
                    <a:pt x="13766" y="11864"/>
                    <a:pt x="9962" y="16392"/>
                    <a:pt x="7336" y="21644"/>
                  </a:cubicBezTo>
                  <a:cubicBezTo>
                    <a:pt x="4257" y="27440"/>
                    <a:pt x="2899" y="33960"/>
                    <a:pt x="2084" y="39574"/>
                  </a:cubicBezTo>
                  <a:cubicBezTo>
                    <a:pt x="1812" y="41657"/>
                    <a:pt x="1722" y="43740"/>
                    <a:pt x="1722" y="45823"/>
                  </a:cubicBezTo>
                  <a:cubicBezTo>
                    <a:pt x="1722" y="46910"/>
                    <a:pt x="1722" y="48087"/>
                    <a:pt x="1631" y="49174"/>
                  </a:cubicBezTo>
                  <a:cubicBezTo>
                    <a:pt x="1450" y="52071"/>
                    <a:pt x="1088" y="54969"/>
                    <a:pt x="544" y="57777"/>
                  </a:cubicBezTo>
                  <a:cubicBezTo>
                    <a:pt x="454" y="58320"/>
                    <a:pt x="363" y="58863"/>
                    <a:pt x="273" y="59316"/>
                  </a:cubicBezTo>
                  <a:cubicBezTo>
                    <a:pt x="1" y="60946"/>
                    <a:pt x="182" y="62667"/>
                    <a:pt x="816" y="64206"/>
                  </a:cubicBezTo>
                  <a:cubicBezTo>
                    <a:pt x="1088" y="64931"/>
                    <a:pt x="1722" y="65383"/>
                    <a:pt x="2537" y="65383"/>
                  </a:cubicBezTo>
                  <a:cubicBezTo>
                    <a:pt x="3080" y="65383"/>
                    <a:pt x="3623" y="65202"/>
                    <a:pt x="4167" y="64840"/>
                  </a:cubicBezTo>
                  <a:cubicBezTo>
                    <a:pt x="6068" y="63572"/>
                    <a:pt x="7789" y="61942"/>
                    <a:pt x="9057" y="60040"/>
                  </a:cubicBezTo>
                  <a:lnTo>
                    <a:pt x="9238" y="59678"/>
                  </a:lnTo>
                  <a:cubicBezTo>
                    <a:pt x="10596" y="57324"/>
                    <a:pt x="12317" y="55241"/>
                    <a:pt x="14400" y="53430"/>
                  </a:cubicBezTo>
                  <a:cubicBezTo>
                    <a:pt x="16482" y="51981"/>
                    <a:pt x="18746" y="50804"/>
                    <a:pt x="21191" y="49898"/>
                  </a:cubicBezTo>
                  <a:lnTo>
                    <a:pt x="22821" y="49264"/>
                  </a:lnTo>
                  <a:cubicBezTo>
                    <a:pt x="24995" y="48540"/>
                    <a:pt x="27168" y="47544"/>
                    <a:pt x="29070" y="46366"/>
                  </a:cubicBezTo>
                  <a:cubicBezTo>
                    <a:pt x="31696" y="44555"/>
                    <a:pt x="33779" y="42201"/>
                    <a:pt x="35318" y="39484"/>
                  </a:cubicBezTo>
                  <a:lnTo>
                    <a:pt x="35952" y="38488"/>
                  </a:lnTo>
                  <a:cubicBezTo>
                    <a:pt x="36858" y="36586"/>
                    <a:pt x="38126" y="34865"/>
                    <a:pt x="39484" y="33326"/>
                  </a:cubicBezTo>
                  <a:cubicBezTo>
                    <a:pt x="40933" y="31968"/>
                    <a:pt x="42654" y="30790"/>
                    <a:pt x="44374" y="29885"/>
                  </a:cubicBezTo>
                  <a:cubicBezTo>
                    <a:pt x="44917" y="29613"/>
                    <a:pt x="45461" y="29251"/>
                    <a:pt x="46004" y="28979"/>
                  </a:cubicBezTo>
                  <a:cubicBezTo>
                    <a:pt x="48630" y="27440"/>
                    <a:pt x="51075" y="25538"/>
                    <a:pt x="53068" y="23274"/>
                  </a:cubicBezTo>
                  <a:cubicBezTo>
                    <a:pt x="54335" y="21916"/>
                    <a:pt x="55150" y="20376"/>
                    <a:pt x="55603" y="18565"/>
                  </a:cubicBezTo>
                  <a:cubicBezTo>
                    <a:pt x="55875" y="17116"/>
                    <a:pt x="55875" y="15486"/>
                    <a:pt x="55694" y="13947"/>
                  </a:cubicBezTo>
                  <a:cubicBezTo>
                    <a:pt x="55422" y="11411"/>
                    <a:pt x="54879" y="8060"/>
                    <a:pt x="52615" y="5525"/>
                  </a:cubicBezTo>
                  <a:cubicBezTo>
                    <a:pt x="52162" y="5072"/>
                    <a:pt x="51619" y="4619"/>
                    <a:pt x="51166" y="4166"/>
                  </a:cubicBezTo>
                  <a:cubicBezTo>
                    <a:pt x="50713" y="3895"/>
                    <a:pt x="50260" y="3442"/>
                    <a:pt x="49898" y="3080"/>
                  </a:cubicBezTo>
                  <a:lnTo>
                    <a:pt x="49717" y="2989"/>
                  </a:lnTo>
                  <a:lnTo>
                    <a:pt x="49626" y="2989"/>
                  </a:lnTo>
                  <a:lnTo>
                    <a:pt x="49355" y="3170"/>
                  </a:lnTo>
                  <a:cubicBezTo>
                    <a:pt x="45732" y="1088"/>
                    <a:pt x="41657" y="1"/>
                    <a:pt x="37492" y="1"/>
                  </a:cubicBezTo>
                  <a:close/>
                </a:path>
              </a:pathLst>
            </a:custGeom>
            <a:solidFill>
              <a:srgbClr val="CE9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5513711" y="1890371"/>
              <a:ext cx="999216" cy="1164816"/>
            </a:xfrm>
            <a:custGeom>
              <a:avLst/>
              <a:gdLst/>
              <a:ahLst/>
              <a:cxnLst/>
              <a:rect l="l" t="t" r="r" b="b"/>
              <a:pathLst>
                <a:path w="55512" h="64712" extrusionOk="0">
                  <a:moveTo>
                    <a:pt x="40660" y="1"/>
                  </a:moveTo>
                  <a:cubicBezTo>
                    <a:pt x="43377" y="1631"/>
                    <a:pt x="45279" y="4257"/>
                    <a:pt x="45913" y="7336"/>
                  </a:cubicBezTo>
                  <a:cubicBezTo>
                    <a:pt x="46456" y="9781"/>
                    <a:pt x="46365" y="12226"/>
                    <a:pt x="45732" y="14671"/>
                  </a:cubicBezTo>
                  <a:cubicBezTo>
                    <a:pt x="45367" y="15839"/>
                    <a:pt x="44472" y="17418"/>
                    <a:pt x="43191" y="17418"/>
                  </a:cubicBezTo>
                  <a:cubicBezTo>
                    <a:pt x="42882" y="17418"/>
                    <a:pt x="42551" y="17327"/>
                    <a:pt x="42200" y="17116"/>
                  </a:cubicBezTo>
                  <a:cubicBezTo>
                    <a:pt x="41385" y="16573"/>
                    <a:pt x="40751" y="15939"/>
                    <a:pt x="40208" y="15214"/>
                  </a:cubicBezTo>
                  <a:cubicBezTo>
                    <a:pt x="39936" y="18927"/>
                    <a:pt x="38487" y="22549"/>
                    <a:pt x="36132" y="25538"/>
                  </a:cubicBezTo>
                  <a:cubicBezTo>
                    <a:pt x="34412" y="27711"/>
                    <a:pt x="32329" y="29613"/>
                    <a:pt x="29975" y="31062"/>
                  </a:cubicBezTo>
                  <a:cubicBezTo>
                    <a:pt x="28532" y="32080"/>
                    <a:pt x="26852" y="32700"/>
                    <a:pt x="25082" y="32700"/>
                  </a:cubicBezTo>
                  <a:cubicBezTo>
                    <a:pt x="24962" y="32700"/>
                    <a:pt x="24843" y="32698"/>
                    <a:pt x="24722" y="32692"/>
                  </a:cubicBezTo>
                  <a:cubicBezTo>
                    <a:pt x="23454" y="32511"/>
                    <a:pt x="22187" y="31786"/>
                    <a:pt x="21372" y="30790"/>
                  </a:cubicBezTo>
                  <a:cubicBezTo>
                    <a:pt x="20375" y="32330"/>
                    <a:pt x="18927" y="33507"/>
                    <a:pt x="17206" y="34141"/>
                  </a:cubicBezTo>
                  <a:cubicBezTo>
                    <a:pt x="16406" y="34441"/>
                    <a:pt x="15496" y="34642"/>
                    <a:pt x="14625" y="34642"/>
                  </a:cubicBezTo>
                  <a:cubicBezTo>
                    <a:pt x="13128" y="34642"/>
                    <a:pt x="11744" y="34047"/>
                    <a:pt x="11229" y="32330"/>
                  </a:cubicBezTo>
                  <a:cubicBezTo>
                    <a:pt x="11229" y="32239"/>
                    <a:pt x="11229" y="32058"/>
                    <a:pt x="11139" y="31967"/>
                  </a:cubicBezTo>
                  <a:cubicBezTo>
                    <a:pt x="10776" y="32420"/>
                    <a:pt x="10414" y="32782"/>
                    <a:pt x="9961" y="33145"/>
                  </a:cubicBezTo>
                  <a:cubicBezTo>
                    <a:pt x="9630" y="33393"/>
                    <a:pt x="9322" y="33500"/>
                    <a:pt x="9047" y="33500"/>
                  </a:cubicBezTo>
                  <a:cubicBezTo>
                    <a:pt x="8118" y="33500"/>
                    <a:pt x="7558" y="32291"/>
                    <a:pt x="7697" y="31243"/>
                  </a:cubicBezTo>
                  <a:cubicBezTo>
                    <a:pt x="7697" y="30337"/>
                    <a:pt x="7879" y="29522"/>
                    <a:pt x="8150" y="28707"/>
                  </a:cubicBezTo>
                  <a:lnTo>
                    <a:pt x="8150" y="28707"/>
                  </a:lnTo>
                  <a:cubicBezTo>
                    <a:pt x="7607" y="29613"/>
                    <a:pt x="7064" y="30428"/>
                    <a:pt x="6430" y="31334"/>
                  </a:cubicBezTo>
                  <a:cubicBezTo>
                    <a:pt x="5977" y="32149"/>
                    <a:pt x="5252" y="32782"/>
                    <a:pt x="4437" y="33326"/>
                  </a:cubicBezTo>
                  <a:cubicBezTo>
                    <a:pt x="4214" y="33438"/>
                    <a:pt x="3955" y="33515"/>
                    <a:pt x="3683" y="33515"/>
                  </a:cubicBezTo>
                  <a:cubicBezTo>
                    <a:pt x="3515" y="33515"/>
                    <a:pt x="3343" y="33486"/>
                    <a:pt x="3170" y="33416"/>
                  </a:cubicBezTo>
                  <a:cubicBezTo>
                    <a:pt x="2807" y="35318"/>
                    <a:pt x="2445" y="37310"/>
                    <a:pt x="2173" y="39212"/>
                  </a:cubicBezTo>
                  <a:cubicBezTo>
                    <a:pt x="1630" y="42382"/>
                    <a:pt x="1902" y="45551"/>
                    <a:pt x="1721" y="48721"/>
                  </a:cubicBezTo>
                  <a:cubicBezTo>
                    <a:pt x="1449" y="52162"/>
                    <a:pt x="996" y="55603"/>
                    <a:pt x="362" y="58954"/>
                  </a:cubicBezTo>
                  <a:cubicBezTo>
                    <a:pt x="0" y="60493"/>
                    <a:pt x="181" y="62123"/>
                    <a:pt x="815" y="63663"/>
                  </a:cubicBezTo>
                  <a:cubicBezTo>
                    <a:pt x="1105" y="64243"/>
                    <a:pt x="1581" y="64711"/>
                    <a:pt x="2338" y="64711"/>
                  </a:cubicBezTo>
                  <a:cubicBezTo>
                    <a:pt x="2763" y="64711"/>
                    <a:pt x="3276" y="64564"/>
                    <a:pt x="3894" y="64206"/>
                  </a:cubicBezTo>
                  <a:cubicBezTo>
                    <a:pt x="5796" y="62938"/>
                    <a:pt x="7426" y="61308"/>
                    <a:pt x="8694" y="59497"/>
                  </a:cubicBezTo>
                  <a:cubicBezTo>
                    <a:pt x="10052" y="56961"/>
                    <a:pt x="11863" y="54788"/>
                    <a:pt x="14036" y="52977"/>
                  </a:cubicBezTo>
                  <a:cubicBezTo>
                    <a:pt x="16210" y="51437"/>
                    <a:pt x="18474" y="50260"/>
                    <a:pt x="20919" y="49354"/>
                  </a:cubicBezTo>
                  <a:cubicBezTo>
                    <a:pt x="23636" y="48449"/>
                    <a:pt x="26352" y="47272"/>
                    <a:pt x="28797" y="45823"/>
                  </a:cubicBezTo>
                  <a:cubicBezTo>
                    <a:pt x="31333" y="44102"/>
                    <a:pt x="33506" y="41748"/>
                    <a:pt x="35046" y="39031"/>
                  </a:cubicBezTo>
                  <a:cubicBezTo>
                    <a:pt x="36132" y="36767"/>
                    <a:pt x="37581" y="34684"/>
                    <a:pt x="39211" y="32782"/>
                  </a:cubicBezTo>
                  <a:cubicBezTo>
                    <a:pt x="41113" y="30881"/>
                    <a:pt x="43468" y="29794"/>
                    <a:pt x="45732" y="28436"/>
                  </a:cubicBezTo>
                  <a:cubicBezTo>
                    <a:pt x="48358" y="26987"/>
                    <a:pt x="50803" y="25085"/>
                    <a:pt x="52795" y="22821"/>
                  </a:cubicBezTo>
                  <a:cubicBezTo>
                    <a:pt x="53972" y="21553"/>
                    <a:pt x="54787" y="20014"/>
                    <a:pt x="55240" y="18293"/>
                  </a:cubicBezTo>
                  <a:cubicBezTo>
                    <a:pt x="55512" y="16754"/>
                    <a:pt x="55512" y="15214"/>
                    <a:pt x="55240" y="13675"/>
                  </a:cubicBezTo>
                  <a:cubicBezTo>
                    <a:pt x="54968" y="10686"/>
                    <a:pt x="54335" y="7607"/>
                    <a:pt x="52252" y="5344"/>
                  </a:cubicBezTo>
                  <a:cubicBezTo>
                    <a:pt x="51437" y="4438"/>
                    <a:pt x="50350" y="3713"/>
                    <a:pt x="49535" y="2808"/>
                  </a:cubicBezTo>
                  <a:lnTo>
                    <a:pt x="49173" y="2989"/>
                  </a:lnTo>
                  <a:cubicBezTo>
                    <a:pt x="46547" y="1450"/>
                    <a:pt x="43739" y="453"/>
                    <a:pt x="40660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5512073" y="1953948"/>
              <a:ext cx="999234" cy="1101168"/>
            </a:xfrm>
            <a:custGeom>
              <a:avLst/>
              <a:gdLst/>
              <a:ahLst/>
              <a:cxnLst/>
              <a:rect l="l" t="t" r="r" b="b"/>
              <a:pathLst>
                <a:path w="55513" h="61176" extrusionOk="0">
                  <a:moveTo>
                    <a:pt x="50350" y="0"/>
                  </a:moveTo>
                  <a:lnTo>
                    <a:pt x="50350" y="0"/>
                  </a:lnTo>
                  <a:cubicBezTo>
                    <a:pt x="51165" y="1268"/>
                    <a:pt x="51709" y="2627"/>
                    <a:pt x="51980" y="4166"/>
                  </a:cubicBezTo>
                  <a:cubicBezTo>
                    <a:pt x="52433" y="6158"/>
                    <a:pt x="52433" y="8332"/>
                    <a:pt x="51980" y="10414"/>
                  </a:cubicBezTo>
                  <a:cubicBezTo>
                    <a:pt x="51618" y="11682"/>
                    <a:pt x="50713" y="13222"/>
                    <a:pt x="49264" y="13493"/>
                  </a:cubicBezTo>
                  <a:cubicBezTo>
                    <a:pt x="49169" y="13507"/>
                    <a:pt x="49077" y="13514"/>
                    <a:pt x="48988" y="13514"/>
                  </a:cubicBezTo>
                  <a:cubicBezTo>
                    <a:pt x="47308" y="13514"/>
                    <a:pt x="46805" y="11148"/>
                    <a:pt x="46547" y="9599"/>
                  </a:cubicBezTo>
                  <a:cubicBezTo>
                    <a:pt x="46004" y="13041"/>
                    <a:pt x="44826" y="16391"/>
                    <a:pt x="42925" y="19380"/>
                  </a:cubicBezTo>
                  <a:cubicBezTo>
                    <a:pt x="42182" y="20494"/>
                    <a:pt x="40403" y="23375"/>
                    <a:pt x="38638" y="23375"/>
                  </a:cubicBezTo>
                  <a:cubicBezTo>
                    <a:pt x="38252" y="23375"/>
                    <a:pt x="37866" y="23237"/>
                    <a:pt x="37491" y="22911"/>
                  </a:cubicBezTo>
                  <a:cubicBezTo>
                    <a:pt x="37220" y="22730"/>
                    <a:pt x="37039" y="22459"/>
                    <a:pt x="36948" y="22187"/>
                  </a:cubicBezTo>
                  <a:cubicBezTo>
                    <a:pt x="35952" y="24179"/>
                    <a:pt x="34684" y="25990"/>
                    <a:pt x="33145" y="27620"/>
                  </a:cubicBezTo>
                  <a:cubicBezTo>
                    <a:pt x="31424" y="29613"/>
                    <a:pt x="29522" y="31514"/>
                    <a:pt x="27530" y="33144"/>
                  </a:cubicBezTo>
                  <a:cubicBezTo>
                    <a:pt x="26421" y="34057"/>
                    <a:pt x="24843" y="34970"/>
                    <a:pt x="23337" y="34970"/>
                  </a:cubicBezTo>
                  <a:cubicBezTo>
                    <a:pt x="22751" y="34970"/>
                    <a:pt x="22176" y="34832"/>
                    <a:pt x="21644" y="34503"/>
                  </a:cubicBezTo>
                  <a:cubicBezTo>
                    <a:pt x="21372" y="34322"/>
                    <a:pt x="21191" y="34141"/>
                    <a:pt x="20919" y="33959"/>
                  </a:cubicBezTo>
                  <a:lnTo>
                    <a:pt x="20738" y="34593"/>
                  </a:lnTo>
                  <a:cubicBezTo>
                    <a:pt x="19923" y="37491"/>
                    <a:pt x="18655" y="40661"/>
                    <a:pt x="16210" y="42653"/>
                  </a:cubicBezTo>
                  <a:cubicBezTo>
                    <a:pt x="15421" y="43310"/>
                    <a:pt x="14625" y="43594"/>
                    <a:pt x="13874" y="43594"/>
                  </a:cubicBezTo>
                  <a:cubicBezTo>
                    <a:pt x="12039" y="43594"/>
                    <a:pt x="10476" y="41902"/>
                    <a:pt x="9962" y="39846"/>
                  </a:cubicBezTo>
                  <a:cubicBezTo>
                    <a:pt x="9871" y="39665"/>
                    <a:pt x="9871" y="39483"/>
                    <a:pt x="9781" y="39302"/>
                  </a:cubicBezTo>
                  <a:cubicBezTo>
                    <a:pt x="9509" y="40208"/>
                    <a:pt x="8875" y="40932"/>
                    <a:pt x="8060" y="41385"/>
                  </a:cubicBezTo>
                  <a:cubicBezTo>
                    <a:pt x="7871" y="41493"/>
                    <a:pt x="7666" y="41545"/>
                    <a:pt x="7461" y="41545"/>
                  </a:cubicBezTo>
                  <a:cubicBezTo>
                    <a:pt x="6980" y="41545"/>
                    <a:pt x="6503" y="41259"/>
                    <a:pt x="6249" y="40751"/>
                  </a:cubicBezTo>
                  <a:lnTo>
                    <a:pt x="6249" y="41295"/>
                  </a:lnTo>
                  <a:cubicBezTo>
                    <a:pt x="6340" y="42472"/>
                    <a:pt x="6249" y="43559"/>
                    <a:pt x="6158" y="44736"/>
                  </a:cubicBezTo>
                  <a:cubicBezTo>
                    <a:pt x="6068" y="45460"/>
                    <a:pt x="5887" y="46547"/>
                    <a:pt x="4981" y="46909"/>
                  </a:cubicBezTo>
                  <a:cubicBezTo>
                    <a:pt x="4838" y="46971"/>
                    <a:pt x="4706" y="47000"/>
                    <a:pt x="4585" y="47000"/>
                  </a:cubicBezTo>
                  <a:cubicBezTo>
                    <a:pt x="3635" y="47000"/>
                    <a:pt x="3341" y="45214"/>
                    <a:pt x="3261" y="43287"/>
                  </a:cubicBezTo>
                  <a:lnTo>
                    <a:pt x="3261" y="43377"/>
                  </a:lnTo>
                  <a:cubicBezTo>
                    <a:pt x="2898" y="44464"/>
                    <a:pt x="2355" y="45460"/>
                    <a:pt x="1631" y="46275"/>
                  </a:cubicBezTo>
                  <a:cubicBezTo>
                    <a:pt x="1359" y="49445"/>
                    <a:pt x="816" y="52343"/>
                    <a:pt x="272" y="55331"/>
                  </a:cubicBezTo>
                  <a:cubicBezTo>
                    <a:pt x="1" y="56961"/>
                    <a:pt x="182" y="58591"/>
                    <a:pt x="725" y="60040"/>
                  </a:cubicBezTo>
                  <a:cubicBezTo>
                    <a:pt x="1017" y="60683"/>
                    <a:pt x="1498" y="61175"/>
                    <a:pt x="2266" y="61175"/>
                  </a:cubicBezTo>
                  <a:cubicBezTo>
                    <a:pt x="2687" y="61175"/>
                    <a:pt x="3194" y="61027"/>
                    <a:pt x="3804" y="60674"/>
                  </a:cubicBezTo>
                  <a:cubicBezTo>
                    <a:pt x="5706" y="59406"/>
                    <a:pt x="7426" y="57776"/>
                    <a:pt x="8694" y="55874"/>
                  </a:cubicBezTo>
                  <a:cubicBezTo>
                    <a:pt x="10052" y="53429"/>
                    <a:pt x="11864" y="51165"/>
                    <a:pt x="14037" y="49354"/>
                  </a:cubicBezTo>
                  <a:cubicBezTo>
                    <a:pt x="16120" y="47905"/>
                    <a:pt x="18474" y="46728"/>
                    <a:pt x="20829" y="45822"/>
                  </a:cubicBezTo>
                  <a:cubicBezTo>
                    <a:pt x="23636" y="44917"/>
                    <a:pt x="26262" y="43740"/>
                    <a:pt x="28798" y="42291"/>
                  </a:cubicBezTo>
                  <a:cubicBezTo>
                    <a:pt x="31333" y="40480"/>
                    <a:pt x="33416" y="38216"/>
                    <a:pt x="34956" y="35499"/>
                  </a:cubicBezTo>
                  <a:cubicBezTo>
                    <a:pt x="36042" y="33235"/>
                    <a:pt x="37491" y="31152"/>
                    <a:pt x="39121" y="29250"/>
                  </a:cubicBezTo>
                  <a:cubicBezTo>
                    <a:pt x="41023" y="27349"/>
                    <a:pt x="43468" y="26262"/>
                    <a:pt x="45732" y="24904"/>
                  </a:cubicBezTo>
                  <a:cubicBezTo>
                    <a:pt x="48358" y="23364"/>
                    <a:pt x="50713" y="21462"/>
                    <a:pt x="52705" y="19289"/>
                  </a:cubicBezTo>
                  <a:cubicBezTo>
                    <a:pt x="53882" y="18021"/>
                    <a:pt x="54788" y="16391"/>
                    <a:pt x="55150" y="14761"/>
                  </a:cubicBezTo>
                  <a:cubicBezTo>
                    <a:pt x="55512" y="13222"/>
                    <a:pt x="55512" y="11682"/>
                    <a:pt x="55331" y="10143"/>
                  </a:cubicBezTo>
                  <a:cubicBezTo>
                    <a:pt x="55059" y="7154"/>
                    <a:pt x="54426" y="4075"/>
                    <a:pt x="52343" y="1812"/>
                  </a:cubicBezTo>
                  <a:cubicBezTo>
                    <a:pt x="51709" y="1178"/>
                    <a:pt x="51075" y="544"/>
                    <a:pt x="50350" y="0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379727" y="2081262"/>
              <a:ext cx="87570" cy="183078"/>
            </a:xfrm>
            <a:custGeom>
              <a:avLst/>
              <a:gdLst/>
              <a:ahLst/>
              <a:cxnLst/>
              <a:rect l="l" t="t" r="r" b="b"/>
              <a:pathLst>
                <a:path w="4865" h="10171" extrusionOk="0">
                  <a:moveTo>
                    <a:pt x="3731" y="1"/>
                  </a:moveTo>
                  <a:cubicBezTo>
                    <a:pt x="3677" y="1"/>
                    <a:pt x="3596" y="81"/>
                    <a:pt x="3596" y="81"/>
                  </a:cubicBezTo>
                  <a:cubicBezTo>
                    <a:pt x="4411" y="3885"/>
                    <a:pt x="2329" y="7235"/>
                    <a:pt x="65" y="10043"/>
                  </a:cubicBezTo>
                  <a:cubicBezTo>
                    <a:pt x="1" y="10107"/>
                    <a:pt x="27" y="10171"/>
                    <a:pt x="80" y="10171"/>
                  </a:cubicBezTo>
                  <a:cubicBezTo>
                    <a:pt x="102" y="10171"/>
                    <a:pt x="129" y="10160"/>
                    <a:pt x="155" y="10133"/>
                  </a:cubicBezTo>
                  <a:cubicBezTo>
                    <a:pt x="2962" y="8050"/>
                    <a:pt x="4864" y="3432"/>
                    <a:pt x="3777" y="81"/>
                  </a:cubicBezTo>
                  <a:cubicBezTo>
                    <a:pt x="3777" y="21"/>
                    <a:pt x="3757" y="1"/>
                    <a:pt x="3731" y="1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259073" y="1970238"/>
              <a:ext cx="102258" cy="369054"/>
            </a:xfrm>
            <a:custGeom>
              <a:avLst/>
              <a:gdLst/>
              <a:ahLst/>
              <a:cxnLst/>
              <a:rect l="l" t="t" r="r" b="b"/>
              <a:pathLst>
                <a:path w="5681" h="20503" extrusionOk="0">
                  <a:moveTo>
                    <a:pt x="3960" y="1"/>
                  </a:moveTo>
                  <a:cubicBezTo>
                    <a:pt x="3870" y="1"/>
                    <a:pt x="3779" y="1"/>
                    <a:pt x="3779" y="182"/>
                  </a:cubicBezTo>
                  <a:cubicBezTo>
                    <a:pt x="4685" y="1631"/>
                    <a:pt x="5138" y="3352"/>
                    <a:pt x="5138" y="5163"/>
                  </a:cubicBezTo>
                  <a:cubicBezTo>
                    <a:pt x="5228" y="7064"/>
                    <a:pt x="5047" y="8966"/>
                    <a:pt x="4504" y="10777"/>
                  </a:cubicBezTo>
                  <a:cubicBezTo>
                    <a:pt x="4141" y="12498"/>
                    <a:pt x="3508" y="14218"/>
                    <a:pt x="2783" y="15848"/>
                  </a:cubicBezTo>
                  <a:cubicBezTo>
                    <a:pt x="1968" y="17388"/>
                    <a:pt x="1063" y="18837"/>
                    <a:pt x="66" y="20286"/>
                  </a:cubicBezTo>
                  <a:cubicBezTo>
                    <a:pt x="0" y="20418"/>
                    <a:pt x="79" y="20502"/>
                    <a:pt x="198" y="20502"/>
                  </a:cubicBezTo>
                  <a:cubicBezTo>
                    <a:pt x="241" y="20502"/>
                    <a:pt x="290" y="20491"/>
                    <a:pt x="338" y="20467"/>
                  </a:cubicBezTo>
                  <a:cubicBezTo>
                    <a:pt x="2693" y="17388"/>
                    <a:pt x="4413" y="13856"/>
                    <a:pt x="5138" y="10053"/>
                  </a:cubicBezTo>
                  <a:cubicBezTo>
                    <a:pt x="5590" y="8151"/>
                    <a:pt x="5681" y="6249"/>
                    <a:pt x="5500" y="4257"/>
                  </a:cubicBezTo>
                  <a:cubicBezTo>
                    <a:pt x="5500" y="2718"/>
                    <a:pt x="4956" y="1269"/>
                    <a:pt x="3960" y="1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016235" y="2151588"/>
              <a:ext cx="252198" cy="420840"/>
            </a:xfrm>
            <a:custGeom>
              <a:avLst/>
              <a:gdLst/>
              <a:ahLst/>
              <a:cxnLst/>
              <a:rect l="l" t="t" r="r" b="b"/>
              <a:pathLst>
                <a:path w="14011" h="23380" extrusionOk="0">
                  <a:moveTo>
                    <a:pt x="13603" y="0"/>
                  </a:moveTo>
                  <a:cubicBezTo>
                    <a:pt x="13535" y="0"/>
                    <a:pt x="13467" y="23"/>
                    <a:pt x="13467" y="68"/>
                  </a:cubicBezTo>
                  <a:cubicBezTo>
                    <a:pt x="13286" y="2242"/>
                    <a:pt x="12742" y="4415"/>
                    <a:pt x="11837" y="6407"/>
                  </a:cubicBezTo>
                  <a:cubicBezTo>
                    <a:pt x="10841" y="8400"/>
                    <a:pt x="9754" y="10301"/>
                    <a:pt x="8396" y="12113"/>
                  </a:cubicBezTo>
                  <a:cubicBezTo>
                    <a:pt x="7128" y="14014"/>
                    <a:pt x="5679" y="15735"/>
                    <a:pt x="4321" y="17546"/>
                  </a:cubicBezTo>
                  <a:cubicBezTo>
                    <a:pt x="2962" y="19357"/>
                    <a:pt x="1513" y="21349"/>
                    <a:pt x="64" y="23251"/>
                  </a:cubicBezTo>
                  <a:cubicBezTo>
                    <a:pt x="0" y="23315"/>
                    <a:pt x="27" y="23379"/>
                    <a:pt x="80" y="23379"/>
                  </a:cubicBezTo>
                  <a:cubicBezTo>
                    <a:pt x="102" y="23379"/>
                    <a:pt x="128" y="23368"/>
                    <a:pt x="155" y="23342"/>
                  </a:cubicBezTo>
                  <a:cubicBezTo>
                    <a:pt x="1875" y="21530"/>
                    <a:pt x="3505" y="19629"/>
                    <a:pt x="4954" y="17637"/>
                  </a:cubicBezTo>
                  <a:cubicBezTo>
                    <a:pt x="6403" y="15735"/>
                    <a:pt x="7943" y="13924"/>
                    <a:pt x="9301" y="11931"/>
                  </a:cubicBezTo>
                  <a:cubicBezTo>
                    <a:pt x="11475" y="8309"/>
                    <a:pt x="14010" y="4415"/>
                    <a:pt x="13738" y="68"/>
                  </a:cubicBezTo>
                  <a:cubicBezTo>
                    <a:pt x="13738" y="23"/>
                    <a:pt x="13671" y="0"/>
                    <a:pt x="13603" y="0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5613143" y="2318213"/>
              <a:ext cx="83142" cy="551970"/>
            </a:xfrm>
            <a:custGeom>
              <a:avLst/>
              <a:gdLst/>
              <a:ahLst/>
              <a:cxnLst/>
              <a:rect l="l" t="t" r="r" b="b"/>
              <a:pathLst>
                <a:path w="4619" h="30665" extrusionOk="0">
                  <a:moveTo>
                    <a:pt x="4407" y="0"/>
                  </a:moveTo>
                  <a:cubicBezTo>
                    <a:pt x="4347" y="0"/>
                    <a:pt x="4290" y="39"/>
                    <a:pt x="4256" y="139"/>
                  </a:cubicBezTo>
                  <a:cubicBezTo>
                    <a:pt x="3260" y="2312"/>
                    <a:pt x="2355" y="4576"/>
                    <a:pt x="1630" y="6931"/>
                  </a:cubicBezTo>
                  <a:cubicBezTo>
                    <a:pt x="996" y="9557"/>
                    <a:pt x="634" y="12183"/>
                    <a:pt x="453" y="14809"/>
                  </a:cubicBezTo>
                  <a:cubicBezTo>
                    <a:pt x="0" y="19971"/>
                    <a:pt x="0" y="25676"/>
                    <a:pt x="1811" y="30566"/>
                  </a:cubicBezTo>
                  <a:cubicBezTo>
                    <a:pt x="1811" y="30635"/>
                    <a:pt x="1851" y="30665"/>
                    <a:pt x="1895" y="30665"/>
                  </a:cubicBezTo>
                  <a:cubicBezTo>
                    <a:pt x="1966" y="30665"/>
                    <a:pt x="2048" y="30587"/>
                    <a:pt x="1992" y="30476"/>
                  </a:cubicBezTo>
                  <a:cubicBezTo>
                    <a:pt x="996" y="25585"/>
                    <a:pt x="634" y="20605"/>
                    <a:pt x="996" y="15534"/>
                  </a:cubicBezTo>
                  <a:cubicBezTo>
                    <a:pt x="1177" y="12998"/>
                    <a:pt x="1540" y="10372"/>
                    <a:pt x="1992" y="7836"/>
                  </a:cubicBezTo>
                  <a:cubicBezTo>
                    <a:pt x="2717" y="5210"/>
                    <a:pt x="3532" y="2674"/>
                    <a:pt x="4619" y="229"/>
                  </a:cubicBezTo>
                  <a:cubicBezTo>
                    <a:pt x="4619" y="115"/>
                    <a:pt x="4510" y="0"/>
                    <a:pt x="4407" y="0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5670185" y="2447706"/>
              <a:ext cx="56448" cy="294786"/>
            </a:xfrm>
            <a:custGeom>
              <a:avLst/>
              <a:gdLst/>
              <a:ahLst/>
              <a:cxnLst/>
              <a:rect l="l" t="t" r="r" b="b"/>
              <a:pathLst>
                <a:path w="3136" h="16377" extrusionOk="0">
                  <a:moveTo>
                    <a:pt x="3043" y="0"/>
                  </a:moveTo>
                  <a:cubicBezTo>
                    <a:pt x="3015" y="0"/>
                    <a:pt x="2989" y="30"/>
                    <a:pt x="2989" y="99"/>
                  </a:cubicBezTo>
                  <a:cubicBezTo>
                    <a:pt x="1" y="4898"/>
                    <a:pt x="816" y="10966"/>
                    <a:pt x="1087" y="16309"/>
                  </a:cubicBezTo>
                  <a:cubicBezTo>
                    <a:pt x="1087" y="16354"/>
                    <a:pt x="1133" y="16377"/>
                    <a:pt x="1178" y="16377"/>
                  </a:cubicBezTo>
                  <a:cubicBezTo>
                    <a:pt x="1223" y="16377"/>
                    <a:pt x="1268" y="16354"/>
                    <a:pt x="1268" y="16309"/>
                  </a:cubicBezTo>
                  <a:cubicBezTo>
                    <a:pt x="1268" y="10785"/>
                    <a:pt x="906" y="5351"/>
                    <a:pt x="3080" y="189"/>
                  </a:cubicBezTo>
                  <a:cubicBezTo>
                    <a:pt x="3136" y="77"/>
                    <a:pt x="3088" y="0"/>
                    <a:pt x="3043" y="0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5565857" y="2546058"/>
              <a:ext cx="28548" cy="365958"/>
            </a:xfrm>
            <a:custGeom>
              <a:avLst/>
              <a:gdLst/>
              <a:ahLst/>
              <a:cxnLst/>
              <a:rect l="l" t="t" r="r" b="b"/>
              <a:pathLst>
                <a:path w="1586" h="20331" extrusionOk="0">
                  <a:moveTo>
                    <a:pt x="1529" y="0"/>
                  </a:moveTo>
                  <a:cubicBezTo>
                    <a:pt x="1495" y="0"/>
                    <a:pt x="1450" y="23"/>
                    <a:pt x="1450" y="68"/>
                  </a:cubicBezTo>
                  <a:cubicBezTo>
                    <a:pt x="544" y="3147"/>
                    <a:pt x="182" y="6407"/>
                    <a:pt x="273" y="9577"/>
                  </a:cubicBezTo>
                  <a:lnTo>
                    <a:pt x="273" y="14648"/>
                  </a:lnTo>
                  <a:cubicBezTo>
                    <a:pt x="454" y="16550"/>
                    <a:pt x="363" y="18451"/>
                    <a:pt x="1" y="20263"/>
                  </a:cubicBezTo>
                  <a:cubicBezTo>
                    <a:pt x="1" y="20308"/>
                    <a:pt x="24" y="20331"/>
                    <a:pt x="46" y="20331"/>
                  </a:cubicBezTo>
                  <a:cubicBezTo>
                    <a:pt x="69" y="20331"/>
                    <a:pt x="91" y="20308"/>
                    <a:pt x="91" y="20263"/>
                  </a:cubicBezTo>
                  <a:cubicBezTo>
                    <a:pt x="454" y="18814"/>
                    <a:pt x="635" y="17365"/>
                    <a:pt x="635" y="15825"/>
                  </a:cubicBezTo>
                  <a:cubicBezTo>
                    <a:pt x="725" y="14195"/>
                    <a:pt x="725" y="12475"/>
                    <a:pt x="725" y="10845"/>
                  </a:cubicBezTo>
                  <a:cubicBezTo>
                    <a:pt x="635" y="7222"/>
                    <a:pt x="906" y="3600"/>
                    <a:pt x="1540" y="68"/>
                  </a:cubicBezTo>
                  <a:cubicBezTo>
                    <a:pt x="1586" y="23"/>
                    <a:pt x="1563" y="0"/>
                    <a:pt x="1529" y="0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5857637" y="2524458"/>
              <a:ext cx="8172" cy="28944"/>
            </a:xfrm>
            <a:custGeom>
              <a:avLst/>
              <a:gdLst/>
              <a:ahLst/>
              <a:cxnLst/>
              <a:rect l="l" t="t" r="r" b="b"/>
              <a:pathLst>
                <a:path w="454" h="1608" extrusionOk="0">
                  <a:moveTo>
                    <a:pt x="272" y="0"/>
                  </a:moveTo>
                  <a:cubicBezTo>
                    <a:pt x="1" y="544"/>
                    <a:pt x="1" y="1087"/>
                    <a:pt x="91" y="1540"/>
                  </a:cubicBezTo>
                  <a:cubicBezTo>
                    <a:pt x="91" y="1585"/>
                    <a:pt x="114" y="1608"/>
                    <a:pt x="148" y="1608"/>
                  </a:cubicBezTo>
                  <a:cubicBezTo>
                    <a:pt x="182" y="1608"/>
                    <a:pt x="227" y="1585"/>
                    <a:pt x="272" y="1540"/>
                  </a:cubicBezTo>
                  <a:cubicBezTo>
                    <a:pt x="272" y="1087"/>
                    <a:pt x="363" y="544"/>
                    <a:pt x="363" y="91"/>
                  </a:cubicBezTo>
                  <a:cubicBezTo>
                    <a:pt x="453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5821781" y="2524457"/>
              <a:ext cx="9792" cy="47970"/>
            </a:xfrm>
            <a:custGeom>
              <a:avLst/>
              <a:gdLst/>
              <a:ahLst/>
              <a:cxnLst/>
              <a:rect l="l" t="t" r="r" b="b"/>
              <a:pathLst>
                <a:path w="544" h="2665" extrusionOk="0">
                  <a:moveTo>
                    <a:pt x="544" y="0"/>
                  </a:moveTo>
                  <a:lnTo>
                    <a:pt x="544" y="0"/>
                  </a:lnTo>
                  <a:cubicBezTo>
                    <a:pt x="91" y="815"/>
                    <a:pt x="0" y="1721"/>
                    <a:pt x="182" y="2627"/>
                  </a:cubicBezTo>
                  <a:cubicBezTo>
                    <a:pt x="182" y="2653"/>
                    <a:pt x="197" y="2664"/>
                    <a:pt x="219" y="2664"/>
                  </a:cubicBezTo>
                  <a:cubicBezTo>
                    <a:pt x="272" y="2664"/>
                    <a:pt x="363" y="2600"/>
                    <a:pt x="363" y="2536"/>
                  </a:cubicBezTo>
                  <a:cubicBezTo>
                    <a:pt x="363" y="1721"/>
                    <a:pt x="453" y="815"/>
                    <a:pt x="544" y="0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5784287" y="2526096"/>
              <a:ext cx="14688" cy="77292"/>
            </a:xfrm>
            <a:custGeom>
              <a:avLst/>
              <a:gdLst/>
              <a:ahLst/>
              <a:cxnLst/>
              <a:rect l="l" t="t" r="r" b="b"/>
              <a:pathLst>
                <a:path w="816" h="4294" extrusionOk="0">
                  <a:moveTo>
                    <a:pt x="635" y="0"/>
                  </a:moveTo>
                  <a:cubicBezTo>
                    <a:pt x="91" y="1358"/>
                    <a:pt x="1" y="2807"/>
                    <a:pt x="453" y="4256"/>
                  </a:cubicBezTo>
                  <a:cubicBezTo>
                    <a:pt x="453" y="4283"/>
                    <a:pt x="469" y="4294"/>
                    <a:pt x="491" y="4294"/>
                  </a:cubicBezTo>
                  <a:cubicBezTo>
                    <a:pt x="544" y="4294"/>
                    <a:pt x="635" y="4230"/>
                    <a:pt x="635" y="4166"/>
                  </a:cubicBezTo>
                  <a:cubicBezTo>
                    <a:pt x="453" y="2807"/>
                    <a:pt x="453" y="1358"/>
                    <a:pt x="816" y="0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6847079" y="1658207"/>
              <a:ext cx="940536" cy="844506"/>
            </a:xfrm>
            <a:custGeom>
              <a:avLst/>
              <a:gdLst/>
              <a:ahLst/>
              <a:cxnLst/>
              <a:rect l="l" t="t" r="r" b="b"/>
              <a:pathLst>
                <a:path w="52252" h="46917" extrusionOk="0">
                  <a:moveTo>
                    <a:pt x="20490" y="0"/>
                  </a:moveTo>
                  <a:cubicBezTo>
                    <a:pt x="16723" y="0"/>
                    <a:pt x="12964" y="845"/>
                    <a:pt x="9509" y="2485"/>
                  </a:cubicBezTo>
                  <a:cubicBezTo>
                    <a:pt x="4256" y="5111"/>
                    <a:pt x="1268" y="10544"/>
                    <a:pt x="0" y="16430"/>
                  </a:cubicBezTo>
                  <a:cubicBezTo>
                    <a:pt x="91" y="19600"/>
                    <a:pt x="1358" y="22588"/>
                    <a:pt x="3532" y="24943"/>
                  </a:cubicBezTo>
                  <a:cubicBezTo>
                    <a:pt x="5705" y="26935"/>
                    <a:pt x="7969" y="28746"/>
                    <a:pt x="10414" y="30467"/>
                  </a:cubicBezTo>
                  <a:cubicBezTo>
                    <a:pt x="12678" y="32278"/>
                    <a:pt x="14580" y="34814"/>
                    <a:pt x="17206" y="35991"/>
                  </a:cubicBezTo>
                  <a:cubicBezTo>
                    <a:pt x="20375" y="37349"/>
                    <a:pt x="24179" y="36715"/>
                    <a:pt x="27620" y="37077"/>
                  </a:cubicBezTo>
                  <a:cubicBezTo>
                    <a:pt x="29703" y="37349"/>
                    <a:pt x="31695" y="38255"/>
                    <a:pt x="33235" y="39704"/>
                  </a:cubicBezTo>
                  <a:cubicBezTo>
                    <a:pt x="35408" y="41696"/>
                    <a:pt x="37853" y="44775"/>
                    <a:pt x="40479" y="46314"/>
                  </a:cubicBezTo>
                  <a:cubicBezTo>
                    <a:pt x="41209" y="46720"/>
                    <a:pt x="42148" y="46917"/>
                    <a:pt x="43151" y="46917"/>
                  </a:cubicBezTo>
                  <a:cubicBezTo>
                    <a:pt x="46624" y="46917"/>
                    <a:pt x="50861" y="44554"/>
                    <a:pt x="49807" y="40338"/>
                  </a:cubicBezTo>
                  <a:cubicBezTo>
                    <a:pt x="50078" y="39794"/>
                    <a:pt x="50531" y="38707"/>
                    <a:pt x="50893" y="37711"/>
                  </a:cubicBezTo>
                  <a:cubicBezTo>
                    <a:pt x="52252" y="33636"/>
                    <a:pt x="51527" y="28746"/>
                    <a:pt x="50712" y="24581"/>
                  </a:cubicBezTo>
                  <a:cubicBezTo>
                    <a:pt x="49444" y="18332"/>
                    <a:pt x="46275" y="12718"/>
                    <a:pt x="41656" y="8280"/>
                  </a:cubicBezTo>
                  <a:cubicBezTo>
                    <a:pt x="38940" y="5563"/>
                    <a:pt x="35589" y="3481"/>
                    <a:pt x="31876" y="2303"/>
                  </a:cubicBezTo>
                  <a:cubicBezTo>
                    <a:pt x="30156" y="1669"/>
                    <a:pt x="28435" y="1217"/>
                    <a:pt x="26624" y="764"/>
                  </a:cubicBezTo>
                  <a:cubicBezTo>
                    <a:pt x="24609" y="252"/>
                    <a:pt x="22548" y="0"/>
                    <a:pt x="20490" y="0"/>
                  </a:cubicBezTo>
                  <a:close/>
                </a:path>
              </a:pathLst>
            </a:custGeom>
            <a:solidFill>
              <a:srgbClr val="F1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843803" y="1655652"/>
              <a:ext cx="947070" cy="852516"/>
            </a:xfrm>
            <a:custGeom>
              <a:avLst/>
              <a:gdLst/>
              <a:ahLst/>
              <a:cxnLst/>
              <a:rect l="l" t="t" r="r" b="b"/>
              <a:pathLst>
                <a:path w="52615" h="47362" extrusionOk="0">
                  <a:moveTo>
                    <a:pt x="20557" y="453"/>
                  </a:moveTo>
                  <a:cubicBezTo>
                    <a:pt x="22640" y="453"/>
                    <a:pt x="24723" y="725"/>
                    <a:pt x="26806" y="1178"/>
                  </a:cubicBezTo>
                  <a:cubicBezTo>
                    <a:pt x="28527" y="1540"/>
                    <a:pt x="30247" y="2083"/>
                    <a:pt x="31968" y="2627"/>
                  </a:cubicBezTo>
                  <a:cubicBezTo>
                    <a:pt x="35681" y="3894"/>
                    <a:pt x="38941" y="5887"/>
                    <a:pt x="41748" y="8603"/>
                  </a:cubicBezTo>
                  <a:cubicBezTo>
                    <a:pt x="46276" y="12950"/>
                    <a:pt x="49355" y="18655"/>
                    <a:pt x="50713" y="24813"/>
                  </a:cubicBezTo>
                  <a:cubicBezTo>
                    <a:pt x="51528" y="29250"/>
                    <a:pt x="52162" y="33959"/>
                    <a:pt x="50804" y="37763"/>
                  </a:cubicBezTo>
                  <a:cubicBezTo>
                    <a:pt x="50441" y="38849"/>
                    <a:pt x="49989" y="40027"/>
                    <a:pt x="49808" y="40389"/>
                  </a:cubicBezTo>
                  <a:lnTo>
                    <a:pt x="49808" y="40480"/>
                  </a:lnTo>
                  <a:lnTo>
                    <a:pt x="49808" y="40570"/>
                  </a:lnTo>
                  <a:cubicBezTo>
                    <a:pt x="50170" y="41928"/>
                    <a:pt x="49898" y="43377"/>
                    <a:pt x="48992" y="44464"/>
                  </a:cubicBezTo>
                  <a:cubicBezTo>
                    <a:pt x="47544" y="46004"/>
                    <a:pt x="45551" y="46909"/>
                    <a:pt x="43378" y="46909"/>
                  </a:cubicBezTo>
                  <a:cubicBezTo>
                    <a:pt x="42472" y="46909"/>
                    <a:pt x="41567" y="46728"/>
                    <a:pt x="40752" y="46275"/>
                  </a:cubicBezTo>
                  <a:cubicBezTo>
                    <a:pt x="38941" y="45098"/>
                    <a:pt x="37220" y="43558"/>
                    <a:pt x="35771" y="41928"/>
                  </a:cubicBezTo>
                  <a:cubicBezTo>
                    <a:pt x="35047" y="41113"/>
                    <a:pt x="34322" y="40298"/>
                    <a:pt x="33598" y="39665"/>
                  </a:cubicBezTo>
                  <a:cubicBezTo>
                    <a:pt x="32058" y="38216"/>
                    <a:pt x="29975" y="37310"/>
                    <a:pt x="27802" y="37038"/>
                  </a:cubicBezTo>
                  <a:cubicBezTo>
                    <a:pt x="26625" y="36948"/>
                    <a:pt x="25448" y="36857"/>
                    <a:pt x="24270" y="36857"/>
                  </a:cubicBezTo>
                  <a:cubicBezTo>
                    <a:pt x="23673" y="36944"/>
                    <a:pt x="23075" y="36987"/>
                    <a:pt x="22481" y="36987"/>
                  </a:cubicBezTo>
                  <a:cubicBezTo>
                    <a:pt x="18759" y="36987"/>
                    <a:pt x="15203" y="35310"/>
                    <a:pt x="12860" y="32420"/>
                  </a:cubicBezTo>
                  <a:cubicBezTo>
                    <a:pt x="12136" y="31786"/>
                    <a:pt x="11411" y="31062"/>
                    <a:pt x="10687" y="30518"/>
                  </a:cubicBezTo>
                  <a:cubicBezTo>
                    <a:pt x="9962" y="29884"/>
                    <a:pt x="9147" y="29341"/>
                    <a:pt x="8423" y="28707"/>
                  </a:cubicBezTo>
                  <a:cubicBezTo>
                    <a:pt x="6793" y="27620"/>
                    <a:pt x="5253" y="26353"/>
                    <a:pt x="3895" y="24904"/>
                  </a:cubicBezTo>
                  <a:cubicBezTo>
                    <a:pt x="1722" y="22640"/>
                    <a:pt x="544" y="19742"/>
                    <a:pt x="454" y="16663"/>
                  </a:cubicBezTo>
                  <a:cubicBezTo>
                    <a:pt x="1540" y="11954"/>
                    <a:pt x="3985" y="5796"/>
                    <a:pt x="9781" y="2898"/>
                  </a:cubicBezTo>
                  <a:cubicBezTo>
                    <a:pt x="13132" y="1268"/>
                    <a:pt x="16754" y="453"/>
                    <a:pt x="20557" y="453"/>
                  </a:cubicBezTo>
                  <a:close/>
                  <a:moveTo>
                    <a:pt x="20557" y="0"/>
                  </a:moveTo>
                  <a:cubicBezTo>
                    <a:pt x="16754" y="0"/>
                    <a:pt x="13041" y="815"/>
                    <a:pt x="9600" y="2536"/>
                  </a:cubicBezTo>
                  <a:cubicBezTo>
                    <a:pt x="3623" y="5434"/>
                    <a:pt x="1088" y="11773"/>
                    <a:pt x="1" y="16572"/>
                  </a:cubicBezTo>
                  <a:lnTo>
                    <a:pt x="1" y="16663"/>
                  </a:lnTo>
                  <a:cubicBezTo>
                    <a:pt x="91" y="19832"/>
                    <a:pt x="1359" y="22911"/>
                    <a:pt x="3533" y="25266"/>
                  </a:cubicBezTo>
                  <a:cubicBezTo>
                    <a:pt x="4982" y="26624"/>
                    <a:pt x="6521" y="27983"/>
                    <a:pt x="8151" y="29069"/>
                  </a:cubicBezTo>
                  <a:cubicBezTo>
                    <a:pt x="8876" y="29703"/>
                    <a:pt x="9691" y="30247"/>
                    <a:pt x="10415" y="30790"/>
                  </a:cubicBezTo>
                  <a:cubicBezTo>
                    <a:pt x="11139" y="31424"/>
                    <a:pt x="11864" y="32058"/>
                    <a:pt x="12588" y="32782"/>
                  </a:cubicBezTo>
                  <a:cubicBezTo>
                    <a:pt x="15011" y="35751"/>
                    <a:pt x="18647" y="37440"/>
                    <a:pt x="22449" y="37440"/>
                  </a:cubicBezTo>
                  <a:cubicBezTo>
                    <a:pt x="23053" y="37440"/>
                    <a:pt x="23662" y="37397"/>
                    <a:pt x="24270" y="37310"/>
                  </a:cubicBezTo>
                  <a:cubicBezTo>
                    <a:pt x="25448" y="37310"/>
                    <a:pt x="26625" y="37401"/>
                    <a:pt x="27802" y="37491"/>
                  </a:cubicBezTo>
                  <a:cubicBezTo>
                    <a:pt x="29885" y="37672"/>
                    <a:pt x="31787" y="38578"/>
                    <a:pt x="33326" y="39936"/>
                  </a:cubicBezTo>
                  <a:cubicBezTo>
                    <a:pt x="34051" y="40570"/>
                    <a:pt x="34775" y="41385"/>
                    <a:pt x="35499" y="42110"/>
                  </a:cubicBezTo>
                  <a:cubicBezTo>
                    <a:pt x="37039" y="43921"/>
                    <a:pt x="38669" y="45370"/>
                    <a:pt x="40571" y="46637"/>
                  </a:cubicBezTo>
                  <a:cubicBezTo>
                    <a:pt x="41476" y="47090"/>
                    <a:pt x="42472" y="47362"/>
                    <a:pt x="43468" y="47362"/>
                  </a:cubicBezTo>
                  <a:cubicBezTo>
                    <a:pt x="45732" y="47362"/>
                    <a:pt x="47906" y="46366"/>
                    <a:pt x="49355" y="44645"/>
                  </a:cubicBezTo>
                  <a:cubicBezTo>
                    <a:pt x="50260" y="43558"/>
                    <a:pt x="50623" y="42019"/>
                    <a:pt x="50260" y="40570"/>
                  </a:cubicBezTo>
                  <a:cubicBezTo>
                    <a:pt x="50441" y="40117"/>
                    <a:pt x="50894" y="38940"/>
                    <a:pt x="51256" y="37944"/>
                  </a:cubicBezTo>
                  <a:cubicBezTo>
                    <a:pt x="52615" y="33959"/>
                    <a:pt x="51981" y="29250"/>
                    <a:pt x="51166" y="24723"/>
                  </a:cubicBezTo>
                  <a:cubicBezTo>
                    <a:pt x="49808" y="18474"/>
                    <a:pt x="46729" y="12769"/>
                    <a:pt x="42110" y="8241"/>
                  </a:cubicBezTo>
                  <a:cubicBezTo>
                    <a:pt x="39303" y="5524"/>
                    <a:pt x="35952" y="3442"/>
                    <a:pt x="32239" y="2264"/>
                  </a:cubicBezTo>
                  <a:cubicBezTo>
                    <a:pt x="30428" y="1630"/>
                    <a:pt x="28708" y="1178"/>
                    <a:pt x="26896" y="725"/>
                  </a:cubicBezTo>
                  <a:cubicBezTo>
                    <a:pt x="24814" y="272"/>
                    <a:pt x="22731" y="0"/>
                    <a:pt x="20557" y="0"/>
                  </a:cubicBezTo>
                  <a:close/>
                </a:path>
              </a:pathLst>
            </a:custGeom>
            <a:solidFill>
              <a:srgbClr val="CE9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673999" y="2245728"/>
              <a:ext cx="45162" cy="179082"/>
            </a:xfrm>
            <a:custGeom>
              <a:avLst/>
              <a:gdLst/>
              <a:ahLst/>
              <a:cxnLst/>
              <a:rect l="l" t="t" r="r" b="b"/>
              <a:pathLst>
                <a:path w="2509" h="9949" extrusionOk="0">
                  <a:moveTo>
                    <a:pt x="697" y="0"/>
                  </a:moveTo>
                  <a:cubicBezTo>
                    <a:pt x="2418" y="2898"/>
                    <a:pt x="1693" y="7064"/>
                    <a:pt x="63" y="9780"/>
                  </a:cubicBezTo>
                  <a:cubicBezTo>
                    <a:pt x="1" y="9843"/>
                    <a:pt x="68" y="9948"/>
                    <a:pt x="145" y="9948"/>
                  </a:cubicBezTo>
                  <a:cubicBezTo>
                    <a:pt x="179" y="9948"/>
                    <a:pt x="216" y="9927"/>
                    <a:pt x="244" y="9871"/>
                  </a:cubicBezTo>
                  <a:cubicBezTo>
                    <a:pt x="2327" y="6973"/>
                    <a:pt x="2508" y="3079"/>
                    <a:pt x="788" y="0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7551725" y="2287434"/>
              <a:ext cx="46800" cy="110142"/>
            </a:xfrm>
            <a:custGeom>
              <a:avLst/>
              <a:gdLst/>
              <a:ahLst/>
              <a:cxnLst/>
              <a:rect l="l" t="t" r="r" b="b"/>
              <a:pathLst>
                <a:path w="2600" h="6119" extrusionOk="0">
                  <a:moveTo>
                    <a:pt x="120" y="0"/>
                  </a:moveTo>
                  <a:cubicBezTo>
                    <a:pt x="72" y="0"/>
                    <a:pt x="0" y="64"/>
                    <a:pt x="64" y="128"/>
                  </a:cubicBezTo>
                  <a:cubicBezTo>
                    <a:pt x="1242" y="1849"/>
                    <a:pt x="2057" y="3841"/>
                    <a:pt x="2419" y="6014"/>
                  </a:cubicBezTo>
                  <a:cubicBezTo>
                    <a:pt x="2419" y="6091"/>
                    <a:pt x="2451" y="6119"/>
                    <a:pt x="2489" y="6119"/>
                  </a:cubicBezTo>
                  <a:cubicBezTo>
                    <a:pt x="2540" y="6119"/>
                    <a:pt x="2600" y="6067"/>
                    <a:pt x="2600" y="6014"/>
                  </a:cubicBezTo>
                  <a:cubicBezTo>
                    <a:pt x="2600" y="3750"/>
                    <a:pt x="1694" y="1668"/>
                    <a:pt x="155" y="38"/>
                  </a:cubicBezTo>
                  <a:cubicBezTo>
                    <a:pt x="155" y="11"/>
                    <a:pt x="139" y="0"/>
                    <a:pt x="120" y="0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7430621" y="2175636"/>
              <a:ext cx="138564" cy="243558"/>
            </a:xfrm>
            <a:custGeom>
              <a:avLst/>
              <a:gdLst/>
              <a:ahLst/>
              <a:cxnLst/>
              <a:rect l="l" t="t" r="r" b="b"/>
              <a:pathLst>
                <a:path w="7698" h="13531" extrusionOk="0">
                  <a:moveTo>
                    <a:pt x="1" y="0"/>
                  </a:moveTo>
                  <a:cubicBezTo>
                    <a:pt x="1268" y="2174"/>
                    <a:pt x="2898" y="4075"/>
                    <a:pt x="4347" y="6158"/>
                  </a:cubicBezTo>
                  <a:cubicBezTo>
                    <a:pt x="5887" y="8331"/>
                    <a:pt x="6974" y="10777"/>
                    <a:pt x="7426" y="13493"/>
                  </a:cubicBezTo>
                  <a:cubicBezTo>
                    <a:pt x="7426" y="13520"/>
                    <a:pt x="7450" y="13531"/>
                    <a:pt x="7483" y="13531"/>
                  </a:cubicBezTo>
                  <a:cubicBezTo>
                    <a:pt x="7562" y="13531"/>
                    <a:pt x="7698" y="13467"/>
                    <a:pt x="7698" y="13403"/>
                  </a:cubicBezTo>
                  <a:cubicBezTo>
                    <a:pt x="7517" y="10867"/>
                    <a:pt x="6521" y="8422"/>
                    <a:pt x="4981" y="6520"/>
                  </a:cubicBezTo>
                  <a:cubicBezTo>
                    <a:pt x="3442" y="4256"/>
                    <a:pt x="1540" y="2264"/>
                    <a:pt x="91" y="0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7282283" y="2017524"/>
              <a:ext cx="173952" cy="281052"/>
            </a:xfrm>
            <a:custGeom>
              <a:avLst/>
              <a:gdLst/>
              <a:ahLst/>
              <a:cxnLst/>
              <a:rect l="l" t="t" r="r" b="b"/>
              <a:pathLst>
                <a:path w="9664" h="15614" extrusionOk="0">
                  <a:moveTo>
                    <a:pt x="273" y="0"/>
                  </a:moveTo>
                  <a:cubicBezTo>
                    <a:pt x="1" y="2898"/>
                    <a:pt x="816" y="5796"/>
                    <a:pt x="2536" y="8150"/>
                  </a:cubicBezTo>
                  <a:cubicBezTo>
                    <a:pt x="4438" y="11048"/>
                    <a:pt x="7517" y="12678"/>
                    <a:pt x="9509" y="15576"/>
                  </a:cubicBezTo>
                  <a:cubicBezTo>
                    <a:pt x="9509" y="15603"/>
                    <a:pt x="9525" y="15613"/>
                    <a:pt x="9545" y="15613"/>
                  </a:cubicBezTo>
                  <a:cubicBezTo>
                    <a:pt x="9592" y="15613"/>
                    <a:pt x="9664" y="15549"/>
                    <a:pt x="9600" y="15485"/>
                  </a:cubicBezTo>
                  <a:cubicBezTo>
                    <a:pt x="8513" y="12859"/>
                    <a:pt x="5887" y="11410"/>
                    <a:pt x="4076" y="9328"/>
                  </a:cubicBezTo>
                  <a:cubicBezTo>
                    <a:pt x="2899" y="8060"/>
                    <a:pt x="1993" y="6520"/>
                    <a:pt x="1269" y="4981"/>
                  </a:cubicBezTo>
                  <a:cubicBezTo>
                    <a:pt x="725" y="3351"/>
                    <a:pt x="363" y="1721"/>
                    <a:pt x="363" y="0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7005191" y="1751142"/>
              <a:ext cx="144774" cy="460818"/>
            </a:xfrm>
            <a:custGeom>
              <a:avLst/>
              <a:gdLst/>
              <a:ahLst/>
              <a:cxnLst/>
              <a:rect l="l" t="t" r="r" b="b"/>
              <a:pathLst>
                <a:path w="8043" h="25601" extrusionOk="0">
                  <a:moveTo>
                    <a:pt x="2885" y="1"/>
                  </a:moveTo>
                  <a:cubicBezTo>
                    <a:pt x="2860" y="1"/>
                    <a:pt x="2834" y="12"/>
                    <a:pt x="2807" y="38"/>
                  </a:cubicBezTo>
                  <a:cubicBezTo>
                    <a:pt x="1630" y="1940"/>
                    <a:pt x="725" y="4023"/>
                    <a:pt x="272" y="6287"/>
                  </a:cubicBezTo>
                  <a:cubicBezTo>
                    <a:pt x="0" y="8641"/>
                    <a:pt x="181" y="11086"/>
                    <a:pt x="906" y="13441"/>
                  </a:cubicBezTo>
                  <a:cubicBezTo>
                    <a:pt x="2083" y="18059"/>
                    <a:pt x="4437" y="22225"/>
                    <a:pt x="7879" y="25575"/>
                  </a:cubicBezTo>
                  <a:cubicBezTo>
                    <a:pt x="7896" y="25593"/>
                    <a:pt x="7913" y="25600"/>
                    <a:pt x="7929" y="25600"/>
                  </a:cubicBezTo>
                  <a:cubicBezTo>
                    <a:pt x="7997" y="25600"/>
                    <a:pt x="8042" y="25468"/>
                    <a:pt x="7969" y="25394"/>
                  </a:cubicBezTo>
                  <a:cubicBezTo>
                    <a:pt x="4890" y="22044"/>
                    <a:pt x="2717" y="18059"/>
                    <a:pt x="1449" y="13622"/>
                  </a:cubicBezTo>
                  <a:cubicBezTo>
                    <a:pt x="725" y="11267"/>
                    <a:pt x="453" y="8822"/>
                    <a:pt x="725" y="6287"/>
                  </a:cubicBezTo>
                  <a:cubicBezTo>
                    <a:pt x="815" y="5200"/>
                    <a:pt x="1087" y="4023"/>
                    <a:pt x="1540" y="2936"/>
                  </a:cubicBezTo>
                  <a:cubicBezTo>
                    <a:pt x="1992" y="1940"/>
                    <a:pt x="2626" y="1125"/>
                    <a:pt x="2989" y="129"/>
                  </a:cubicBezTo>
                  <a:cubicBezTo>
                    <a:pt x="2989" y="65"/>
                    <a:pt x="2943" y="1"/>
                    <a:pt x="2885" y="1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7076903" y="1998768"/>
              <a:ext cx="81522" cy="179190"/>
            </a:xfrm>
            <a:custGeom>
              <a:avLst/>
              <a:gdLst/>
              <a:ahLst/>
              <a:cxnLst/>
              <a:rect l="l" t="t" r="r" b="b"/>
              <a:pathLst>
                <a:path w="4529" h="9955" extrusionOk="0">
                  <a:moveTo>
                    <a:pt x="544" y="1"/>
                  </a:moveTo>
                  <a:cubicBezTo>
                    <a:pt x="499" y="1"/>
                    <a:pt x="453" y="46"/>
                    <a:pt x="453" y="137"/>
                  </a:cubicBezTo>
                  <a:cubicBezTo>
                    <a:pt x="1" y="3668"/>
                    <a:pt x="2265" y="7291"/>
                    <a:pt x="4347" y="9917"/>
                  </a:cubicBezTo>
                  <a:cubicBezTo>
                    <a:pt x="4374" y="9943"/>
                    <a:pt x="4400" y="9954"/>
                    <a:pt x="4425" y="9954"/>
                  </a:cubicBezTo>
                  <a:cubicBezTo>
                    <a:pt x="4483" y="9954"/>
                    <a:pt x="4529" y="9890"/>
                    <a:pt x="4529" y="9826"/>
                  </a:cubicBezTo>
                  <a:cubicBezTo>
                    <a:pt x="3532" y="8377"/>
                    <a:pt x="2717" y="6838"/>
                    <a:pt x="1902" y="5208"/>
                  </a:cubicBezTo>
                  <a:cubicBezTo>
                    <a:pt x="1268" y="3578"/>
                    <a:pt x="816" y="1857"/>
                    <a:pt x="635" y="137"/>
                  </a:cubicBezTo>
                  <a:cubicBezTo>
                    <a:pt x="635" y="46"/>
                    <a:pt x="589" y="1"/>
                    <a:pt x="544" y="1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6928565" y="1831025"/>
              <a:ext cx="71748" cy="263124"/>
            </a:xfrm>
            <a:custGeom>
              <a:avLst/>
              <a:gdLst/>
              <a:ahLst/>
              <a:cxnLst/>
              <a:rect l="l" t="t" r="r" b="b"/>
              <a:pathLst>
                <a:path w="3986" h="14618" extrusionOk="0">
                  <a:moveTo>
                    <a:pt x="1889" y="0"/>
                  </a:moveTo>
                  <a:cubicBezTo>
                    <a:pt x="1865" y="0"/>
                    <a:pt x="1839" y="11"/>
                    <a:pt x="1812" y="38"/>
                  </a:cubicBezTo>
                  <a:cubicBezTo>
                    <a:pt x="1" y="1939"/>
                    <a:pt x="91" y="5380"/>
                    <a:pt x="363" y="7825"/>
                  </a:cubicBezTo>
                  <a:cubicBezTo>
                    <a:pt x="635" y="10452"/>
                    <a:pt x="1903" y="12806"/>
                    <a:pt x="3804" y="14617"/>
                  </a:cubicBezTo>
                  <a:cubicBezTo>
                    <a:pt x="3804" y="14617"/>
                    <a:pt x="3985" y="14527"/>
                    <a:pt x="3895" y="14436"/>
                  </a:cubicBezTo>
                  <a:cubicBezTo>
                    <a:pt x="2355" y="12625"/>
                    <a:pt x="1359" y="10452"/>
                    <a:pt x="816" y="8007"/>
                  </a:cubicBezTo>
                  <a:cubicBezTo>
                    <a:pt x="182" y="5380"/>
                    <a:pt x="635" y="2573"/>
                    <a:pt x="1993" y="128"/>
                  </a:cubicBezTo>
                  <a:cubicBezTo>
                    <a:pt x="1993" y="64"/>
                    <a:pt x="1948" y="0"/>
                    <a:pt x="1889" y="0"/>
                  </a:cubicBezTo>
                  <a:close/>
                </a:path>
              </a:pathLst>
            </a:custGeom>
            <a:solidFill>
              <a:srgbClr val="BC7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6848699" y="1668684"/>
              <a:ext cx="914472" cy="834030"/>
            </a:xfrm>
            <a:custGeom>
              <a:avLst/>
              <a:gdLst/>
              <a:ahLst/>
              <a:cxnLst/>
              <a:rect l="l" t="t" r="r" b="b"/>
              <a:pathLst>
                <a:path w="50804" h="46335" extrusionOk="0">
                  <a:moveTo>
                    <a:pt x="14943" y="1"/>
                  </a:moveTo>
                  <a:lnTo>
                    <a:pt x="14943" y="1"/>
                  </a:lnTo>
                  <a:cubicBezTo>
                    <a:pt x="13041" y="454"/>
                    <a:pt x="11230" y="1087"/>
                    <a:pt x="9419" y="1903"/>
                  </a:cubicBezTo>
                  <a:cubicBezTo>
                    <a:pt x="4166" y="4529"/>
                    <a:pt x="1268" y="9962"/>
                    <a:pt x="1" y="15848"/>
                  </a:cubicBezTo>
                  <a:cubicBezTo>
                    <a:pt x="1" y="19018"/>
                    <a:pt x="1268" y="22006"/>
                    <a:pt x="3442" y="24270"/>
                  </a:cubicBezTo>
                  <a:cubicBezTo>
                    <a:pt x="5615" y="26353"/>
                    <a:pt x="7879" y="28164"/>
                    <a:pt x="10324" y="29885"/>
                  </a:cubicBezTo>
                  <a:cubicBezTo>
                    <a:pt x="12588" y="31696"/>
                    <a:pt x="14399" y="34232"/>
                    <a:pt x="17116" y="35409"/>
                  </a:cubicBezTo>
                  <a:cubicBezTo>
                    <a:pt x="20285" y="36767"/>
                    <a:pt x="24089" y="36133"/>
                    <a:pt x="27530" y="36495"/>
                  </a:cubicBezTo>
                  <a:cubicBezTo>
                    <a:pt x="29613" y="36767"/>
                    <a:pt x="31605" y="37673"/>
                    <a:pt x="33145" y="39122"/>
                  </a:cubicBezTo>
                  <a:cubicBezTo>
                    <a:pt x="35318" y="41114"/>
                    <a:pt x="37763" y="44193"/>
                    <a:pt x="40389" y="45732"/>
                  </a:cubicBezTo>
                  <a:cubicBezTo>
                    <a:pt x="41099" y="46138"/>
                    <a:pt x="42027" y="46335"/>
                    <a:pt x="43024" y="46335"/>
                  </a:cubicBezTo>
                  <a:cubicBezTo>
                    <a:pt x="46480" y="46335"/>
                    <a:pt x="50771" y="43972"/>
                    <a:pt x="49717" y="39756"/>
                  </a:cubicBezTo>
                  <a:cubicBezTo>
                    <a:pt x="49898" y="39212"/>
                    <a:pt x="50351" y="38125"/>
                    <a:pt x="50713" y="37129"/>
                  </a:cubicBezTo>
                  <a:cubicBezTo>
                    <a:pt x="50713" y="37039"/>
                    <a:pt x="50803" y="36948"/>
                    <a:pt x="50803" y="36858"/>
                  </a:cubicBezTo>
                  <a:lnTo>
                    <a:pt x="50713" y="36858"/>
                  </a:lnTo>
                  <a:cubicBezTo>
                    <a:pt x="50525" y="36920"/>
                    <a:pt x="50340" y="36950"/>
                    <a:pt x="50158" y="36950"/>
                  </a:cubicBezTo>
                  <a:cubicBezTo>
                    <a:pt x="49290" y="36950"/>
                    <a:pt x="48505" y="36261"/>
                    <a:pt x="47905" y="35137"/>
                  </a:cubicBezTo>
                  <a:cubicBezTo>
                    <a:pt x="47543" y="34503"/>
                    <a:pt x="47272" y="33598"/>
                    <a:pt x="46909" y="32873"/>
                  </a:cubicBezTo>
                  <a:cubicBezTo>
                    <a:pt x="46819" y="33326"/>
                    <a:pt x="46638" y="33779"/>
                    <a:pt x="46366" y="34232"/>
                  </a:cubicBezTo>
                  <a:cubicBezTo>
                    <a:pt x="45814" y="35178"/>
                    <a:pt x="45039" y="35558"/>
                    <a:pt x="44219" y="35558"/>
                  </a:cubicBezTo>
                  <a:cubicBezTo>
                    <a:pt x="43158" y="35558"/>
                    <a:pt x="42022" y="34919"/>
                    <a:pt x="41204" y="34050"/>
                  </a:cubicBezTo>
                  <a:cubicBezTo>
                    <a:pt x="40208" y="32964"/>
                    <a:pt x="39393" y="31786"/>
                    <a:pt x="38759" y="30428"/>
                  </a:cubicBezTo>
                  <a:cubicBezTo>
                    <a:pt x="38578" y="30790"/>
                    <a:pt x="38306" y="31153"/>
                    <a:pt x="37944" y="31515"/>
                  </a:cubicBezTo>
                  <a:cubicBezTo>
                    <a:pt x="37526" y="31859"/>
                    <a:pt x="37082" y="32003"/>
                    <a:pt x="36636" y="32003"/>
                  </a:cubicBezTo>
                  <a:cubicBezTo>
                    <a:pt x="35439" y="32003"/>
                    <a:pt x="34233" y="30965"/>
                    <a:pt x="33507" y="29975"/>
                  </a:cubicBezTo>
                  <a:cubicBezTo>
                    <a:pt x="32420" y="28617"/>
                    <a:pt x="31605" y="27077"/>
                    <a:pt x="30971" y="25447"/>
                  </a:cubicBezTo>
                  <a:cubicBezTo>
                    <a:pt x="30401" y="26155"/>
                    <a:pt x="29808" y="26442"/>
                    <a:pt x="29223" y="26442"/>
                  </a:cubicBezTo>
                  <a:cubicBezTo>
                    <a:pt x="27488" y="26442"/>
                    <a:pt x="25830" y="23904"/>
                    <a:pt x="25085" y="22278"/>
                  </a:cubicBezTo>
                  <a:cubicBezTo>
                    <a:pt x="24451" y="20920"/>
                    <a:pt x="23998" y="19471"/>
                    <a:pt x="23817" y="17931"/>
                  </a:cubicBezTo>
                  <a:cubicBezTo>
                    <a:pt x="23020" y="19791"/>
                    <a:pt x="21703" y="21738"/>
                    <a:pt x="19613" y="21738"/>
                  </a:cubicBezTo>
                  <a:cubicBezTo>
                    <a:pt x="19566" y="21738"/>
                    <a:pt x="19518" y="21737"/>
                    <a:pt x="19470" y="21735"/>
                  </a:cubicBezTo>
                  <a:cubicBezTo>
                    <a:pt x="14943" y="21553"/>
                    <a:pt x="12769" y="16211"/>
                    <a:pt x="11954" y="12498"/>
                  </a:cubicBezTo>
                  <a:cubicBezTo>
                    <a:pt x="10958" y="7970"/>
                    <a:pt x="11139" y="2989"/>
                    <a:pt x="14943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6848699" y="1795835"/>
              <a:ext cx="915516" cy="708516"/>
            </a:xfrm>
            <a:custGeom>
              <a:avLst/>
              <a:gdLst/>
              <a:ahLst/>
              <a:cxnLst/>
              <a:rect l="l" t="t" r="r" b="b"/>
              <a:pathLst>
                <a:path w="50862" h="39362" extrusionOk="0">
                  <a:moveTo>
                    <a:pt x="47905" y="27983"/>
                  </a:moveTo>
                  <a:cubicBezTo>
                    <a:pt x="47905" y="28329"/>
                    <a:pt x="47879" y="28672"/>
                    <a:pt x="47827" y="29010"/>
                  </a:cubicBezTo>
                  <a:lnTo>
                    <a:pt x="47827" y="29010"/>
                  </a:lnTo>
                  <a:cubicBezTo>
                    <a:pt x="47852" y="28939"/>
                    <a:pt x="47878" y="28868"/>
                    <a:pt x="47905" y="28798"/>
                  </a:cubicBezTo>
                  <a:lnTo>
                    <a:pt x="47905" y="27983"/>
                  </a:lnTo>
                  <a:close/>
                  <a:moveTo>
                    <a:pt x="47827" y="29010"/>
                  </a:moveTo>
                  <a:cubicBezTo>
                    <a:pt x="47674" y="29442"/>
                    <a:pt x="47558" y="29886"/>
                    <a:pt x="47483" y="30336"/>
                  </a:cubicBezTo>
                  <a:lnTo>
                    <a:pt x="47483" y="30336"/>
                  </a:lnTo>
                  <a:cubicBezTo>
                    <a:pt x="47642" y="29909"/>
                    <a:pt x="47757" y="29465"/>
                    <a:pt x="47827" y="29010"/>
                  </a:cubicBezTo>
                  <a:close/>
                  <a:moveTo>
                    <a:pt x="3713" y="0"/>
                  </a:moveTo>
                  <a:lnTo>
                    <a:pt x="3713" y="0"/>
                  </a:lnTo>
                  <a:cubicBezTo>
                    <a:pt x="1902" y="2717"/>
                    <a:pt x="725" y="5705"/>
                    <a:pt x="1" y="8875"/>
                  </a:cubicBezTo>
                  <a:cubicBezTo>
                    <a:pt x="91" y="12044"/>
                    <a:pt x="1359" y="15033"/>
                    <a:pt x="3532" y="17297"/>
                  </a:cubicBezTo>
                  <a:cubicBezTo>
                    <a:pt x="5706" y="19289"/>
                    <a:pt x="7970" y="21191"/>
                    <a:pt x="10324" y="22911"/>
                  </a:cubicBezTo>
                  <a:cubicBezTo>
                    <a:pt x="12588" y="24722"/>
                    <a:pt x="14490" y="27168"/>
                    <a:pt x="17116" y="28435"/>
                  </a:cubicBezTo>
                  <a:cubicBezTo>
                    <a:pt x="20376" y="29794"/>
                    <a:pt x="24179" y="29069"/>
                    <a:pt x="27621" y="29522"/>
                  </a:cubicBezTo>
                  <a:cubicBezTo>
                    <a:pt x="29703" y="29794"/>
                    <a:pt x="31696" y="30699"/>
                    <a:pt x="33235" y="32148"/>
                  </a:cubicBezTo>
                  <a:cubicBezTo>
                    <a:pt x="35409" y="34050"/>
                    <a:pt x="37854" y="37219"/>
                    <a:pt x="40480" y="38759"/>
                  </a:cubicBezTo>
                  <a:cubicBezTo>
                    <a:pt x="41190" y="39164"/>
                    <a:pt x="42117" y="39361"/>
                    <a:pt x="43114" y="39361"/>
                  </a:cubicBezTo>
                  <a:cubicBezTo>
                    <a:pt x="46571" y="39361"/>
                    <a:pt x="50861" y="36999"/>
                    <a:pt x="49807" y="32782"/>
                  </a:cubicBezTo>
                  <a:cubicBezTo>
                    <a:pt x="49988" y="32329"/>
                    <a:pt x="50351" y="31514"/>
                    <a:pt x="50622" y="30609"/>
                  </a:cubicBezTo>
                  <a:lnTo>
                    <a:pt x="50622" y="30609"/>
                  </a:lnTo>
                  <a:lnTo>
                    <a:pt x="50532" y="30699"/>
                  </a:lnTo>
                  <a:cubicBezTo>
                    <a:pt x="50169" y="31786"/>
                    <a:pt x="49626" y="32782"/>
                    <a:pt x="48902" y="33597"/>
                  </a:cubicBezTo>
                  <a:cubicBezTo>
                    <a:pt x="48748" y="33751"/>
                    <a:pt x="48598" y="33815"/>
                    <a:pt x="48456" y="33815"/>
                  </a:cubicBezTo>
                  <a:cubicBezTo>
                    <a:pt x="47932" y="33815"/>
                    <a:pt x="47524" y="32938"/>
                    <a:pt x="47453" y="32510"/>
                  </a:cubicBezTo>
                  <a:cubicBezTo>
                    <a:pt x="47348" y="31780"/>
                    <a:pt x="47364" y="31050"/>
                    <a:pt x="47483" y="30336"/>
                  </a:cubicBezTo>
                  <a:lnTo>
                    <a:pt x="47483" y="30336"/>
                  </a:lnTo>
                  <a:cubicBezTo>
                    <a:pt x="47145" y="31249"/>
                    <a:pt x="46611" y="32084"/>
                    <a:pt x="45913" y="32782"/>
                  </a:cubicBezTo>
                  <a:cubicBezTo>
                    <a:pt x="45506" y="33149"/>
                    <a:pt x="44988" y="33332"/>
                    <a:pt x="44460" y="33332"/>
                  </a:cubicBezTo>
                  <a:cubicBezTo>
                    <a:pt x="43814" y="33332"/>
                    <a:pt x="43151" y="33058"/>
                    <a:pt x="42653" y="32510"/>
                  </a:cubicBezTo>
                  <a:cubicBezTo>
                    <a:pt x="42291" y="31877"/>
                    <a:pt x="42019" y="31243"/>
                    <a:pt x="41657" y="30609"/>
                  </a:cubicBezTo>
                  <a:cubicBezTo>
                    <a:pt x="41204" y="29884"/>
                    <a:pt x="40661" y="29160"/>
                    <a:pt x="40027" y="28526"/>
                  </a:cubicBezTo>
                  <a:lnTo>
                    <a:pt x="40027" y="28526"/>
                  </a:lnTo>
                  <a:cubicBezTo>
                    <a:pt x="40118" y="28707"/>
                    <a:pt x="40118" y="28888"/>
                    <a:pt x="40118" y="29160"/>
                  </a:cubicBezTo>
                  <a:cubicBezTo>
                    <a:pt x="40180" y="29721"/>
                    <a:pt x="39942" y="30282"/>
                    <a:pt x="39551" y="30282"/>
                  </a:cubicBezTo>
                  <a:cubicBezTo>
                    <a:pt x="39374" y="30282"/>
                    <a:pt x="39166" y="30167"/>
                    <a:pt x="38940" y="29884"/>
                  </a:cubicBezTo>
                  <a:cubicBezTo>
                    <a:pt x="38216" y="29069"/>
                    <a:pt x="37672" y="28164"/>
                    <a:pt x="36948" y="27258"/>
                  </a:cubicBezTo>
                  <a:cubicBezTo>
                    <a:pt x="36314" y="26443"/>
                    <a:pt x="35499" y="25537"/>
                    <a:pt x="34684" y="24722"/>
                  </a:cubicBezTo>
                  <a:lnTo>
                    <a:pt x="34684" y="24722"/>
                  </a:lnTo>
                  <a:cubicBezTo>
                    <a:pt x="34865" y="25175"/>
                    <a:pt x="35227" y="25900"/>
                    <a:pt x="34865" y="26262"/>
                  </a:cubicBezTo>
                  <a:cubicBezTo>
                    <a:pt x="34722" y="26369"/>
                    <a:pt x="34537" y="26420"/>
                    <a:pt x="34349" y="26420"/>
                  </a:cubicBezTo>
                  <a:cubicBezTo>
                    <a:pt x="34059" y="26420"/>
                    <a:pt x="33762" y="26300"/>
                    <a:pt x="33597" y="26081"/>
                  </a:cubicBezTo>
                  <a:cubicBezTo>
                    <a:pt x="32601" y="25266"/>
                    <a:pt x="31877" y="24270"/>
                    <a:pt x="30971" y="23455"/>
                  </a:cubicBezTo>
                  <a:cubicBezTo>
                    <a:pt x="29885" y="22459"/>
                    <a:pt x="28707" y="21462"/>
                    <a:pt x="27621" y="20376"/>
                  </a:cubicBezTo>
                  <a:cubicBezTo>
                    <a:pt x="26534" y="19289"/>
                    <a:pt x="25628" y="18021"/>
                    <a:pt x="24904" y="16663"/>
                  </a:cubicBezTo>
                  <a:lnTo>
                    <a:pt x="24904" y="16663"/>
                  </a:lnTo>
                  <a:cubicBezTo>
                    <a:pt x="24994" y="17840"/>
                    <a:pt x="24994" y="19017"/>
                    <a:pt x="24723" y="20195"/>
                  </a:cubicBezTo>
                  <a:cubicBezTo>
                    <a:pt x="24409" y="21702"/>
                    <a:pt x="23485" y="22425"/>
                    <a:pt x="22284" y="22425"/>
                  </a:cubicBezTo>
                  <a:cubicBezTo>
                    <a:pt x="21753" y="22425"/>
                    <a:pt x="21168" y="22283"/>
                    <a:pt x="20557" y="22006"/>
                  </a:cubicBezTo>
                  <a:cubicBezTo>
                    <a:pt x="16844" y="20285"/>
                    <a:pt x="14218" y="16753"/>
                    <a:pt x="13494" y="12769"/>
                  </a:cubicBezTo>
                  <a:cubicBezTo>
                    <a:pt x="13313" y="13856"/>
                    <a:pt x="12950" y="15214"/>
                    <a:pt x="12135" y="15214"/>
                  </a:cubicBezTo>
                  <a:cubicBezTo>
                    <a:pt x="11592" y="15214"/>
                    <a:pt x="11139" y="14489"/>
                    <a:pt x="10867" y="14127"/>
                  </a:cubicBezTo>
                  <a:cubicBezTo>
                    <a:pt x="10324" y="13312"/>
                    <a:pt x="9962" y="12497"/>
                    <a:pt x="9690" y="11682"/>
                  </a:cubicBezTo>
                  <a:cubicBezTo>
                    <a:pt x="9690" y="11411"/>
                    <a:pt x="9600" y="11139"/>
                    <a:pt x="9509" y="10867"/>
                  </a:cubicBezTo>
                  <a:cubicBezTo>
                    <a:pt x="9181" y="11720"/>
                    <a:pt x="8663" y="12526"/>
                    <a:pt x="7920" y="12526"/>
                  </a:cubicBezTo>
                  <a:cubicBezTo>
                    <a:pt x="7637" y="12526"/>
                    <a:pt x="7323" y="12409"/>
                    <a:pt x="6974" y="12135"/>
                  </a:cubicBezTo>
                  <a:cubicBezTo>
                    <a:pt x="4981" y="10686"/>
                    <a:pt x="4528" y="8150"/>
                    <a:pt x="4800" y="5705"/>
                  </a:cubicBezTo>
                  <a:lnTo>
                    <a:pt x="4800" y="5705"/>
                  </a:lnTo>
                  <a:cubicBezTo>
                    <a:pt x="4501" y="5834"/>
                    <a:pt x="4222" y="5921"/>
                    <a:pt x="3963" y="5921"/>
                  </a:cubicBezTo>
                  <a:cubicBezTo>
                    <a:pt x="3674" y="5921"/>
                    <a:pt x="3409" y="5811"/>
                    <a:pt x="3170" y="5524"/>
                  </a:cubicBezTo>
                  <a:cubicBezTo>
                    <a:pt x="2536" y="4800"/>
                    <a:pt x="2898" y="3260"/>
                    <a:pt x="3080" y="2355"/>
                  </a:cubicBezTo>
                  <a:cubicBezTo>
                    <a:pt x="3261" y="1540"/>
                    <a:pt x="3442" y="815"/>
                    <a:pt x="3713" y="0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5518589" y="2076203"/>
              <a:ext cx="1020420" cy="1211130"/>
            </a:xfrm>
            <a:custGeom>
              <a:avLst/>
              <a:gdLst/>
              <a:ahLst/>
              <a:cxnLst/>
              <a:rect l="l" t="t" r="r" b="b"/>
              <a:pathLst>
                <a:path w="56690" h="67285" extrusionOk="0">
                  <a:moveTo>
                    <a:pt x="54335" y="0"/>
                  </a:moveTo>
                  <a:cubicBezTo>
                    <a:pt x="54336" y="1"/>
                    <a:pt x="54426" y="91"/>
                    <a:pt x="54426" y="181"/>
                  </a:cubicBezTo>
                  <a:cubicBezTo>
                    <a:pt x="54516" y="362"/>
                    <a:pt x="54607" y="634"/>
                    <a:pt x="54697" y="996"/>
                  </a:cubicBezTo>
                  <a:cubicBezTo>
                    <a:pt x="55060" y="1902"/>
                    <a:pt x="55331" y="2807"/>
                    <a:pt x="55603" y="3804"/>
                  </a:cubicBezTo>
                  <a:cubicBezTo>
                    <a:pt x="55875" y="5253"/>
                    <a:pt x="55965" y="6792"/>
                    <a:pt x="55694" y="8241"/>
                  </a:cubicBezTo>
                  <a:cubicBezTo>
                    <a:pt x="55422" y="10143"/>
                    <a:pt x="54607" y="11863"/>
                    <a:pt x="53339" y="13312"/>
                  </a:cubicBezTo>
                  <a:cubicBezTo>
                    <a:pt x="52615" y="14218"/>
                    <a:pt x="51890" y="14942"/>
                    <a:pt x="50985" y="15576"/>
                  </a:cubicBezTo>
                  <a:cubicBezTo>
                    <a:pt x="50079" y="16301"/>
                    <a:pt x="49083" y="17025"/>
                    <a:pt x="47996" y="17568"/>
                  </a:cubicBezTo>
                  <a:cubicBezTo>
                    <a:pt x="45823" y="18927"/>
                    <a:pt x="43559" y="20104"/>
                    <a:pt x="41114" y="21100"/>
                  </a:cubicBezTo>
                  <a:cubicBezTo>
                    <a:pt x="39846" y="21734"/>
                    <a:pt x="38578" y="22368"/>
                    <a:pt x="37310" y="23183"/>
                  </a:cubicBezTo>
                  <a:cubicBezTo>
                    <a:pt x="36043" y="23998"/>
                    <a:pt x="34956" y="24994"/>
                    <a:pt x="33960" y="26081"/>
                  </a:cubicBezTo>
                  <a:cubicBezTo>
                    <a:pt x="31968" y="28345"/>
                    <a:pt x="30156" y="30699"/>
                    <a:pt x="28526" y="33144"/>
                  </a:cubicBezTo>
                  <a:lnTo>
                    <a:pt x="28255" y="33597"/>
                  </a:lnTo>
                  <a:lnTo>
                    <a:pt x="28074" y="33869"/>
                  </a:lnTo>
                  <a:lnTo>
                    <a:pt x="27983" y="34050"/>
                  </a:lnTo>
                  <a:lnTo>
                    <a:pt x="27621" y="34503"/>
                  </a:lnTo>
                  <a:lnTo>
                    <a:pt x="27349" y="34865"/>
                  </a:lnTo>
                  <a:cubicBezTo>
                    <a:pt x="26896" y="35408"/>
                    <a:pt x="26444" y="35951"/>
                    <a:pt x="25991" y="36404"/>
                  </a:cubicBezTo>
                  <a:cubicBezTo>
                    <a:pt x="24995" y="37310"/>
                    <a:pt x="23908" y="38215"/>
                    <a:pt x="22731" y="39030"/>
                  </a:cubicBezTo>
                  <a:cubicBezTo>
                    <a:pt x="20467" y="40660"/>
                    <a:pt x="18022" y="42109"/>
                    <a:pt x="15758" y="43649"/>
                  </a:cubicBezTo>
                  <a:cubicBezTo>
                    <a:pt x="14580" y="44464"/>
                    <a:pt x="13494" y="45279"/>
                    <a:pt x="12498" y="46184"/>
                  </a:cubicBezTo>
                  <a:cubicBezTo>
                    <a:pt x="11411" y="47181"/>
                    <a:pt x="10596" y="48177"/>
                    <a:pt x="9872" y="49354"/>
                  </a:cubicBezTo>
                  <a:cubicBezTo>
                    <a:pt x="9147" y="50531"/>
                    <a:pt x="8694" y="51799"/>
                    <a:pt x="8513" y="53067"/>
                  </a:cubicBezTo>
                  <a:cubicBezTo>
                    <a:pt x="8513" y="53339"/>
                    <a:pt x="8423" y="53610"/>
                    <a:pt x="8332" y="53882"/>
                  </a:cubicBezTo>
                  <a:cubicBezTo>
                    <a:pt x="8332" y="53972"/>
                    <a:pt x="8332" y="54063"/>
                    <a:pt x="8241" y="54154"/>
                  </a:cubicBezTo>
                  <a:lnTo>
                    <a:pt x="8151" y="54516"/>
                  </a:lnTo>
                  <a:cubicBezTo>
                    <a:pt x="7970" y="54969"/>
                    <a:pt x="7698" y="55421"/>
                    <a:pt x="7336" y="55784"/>
                  </a:cubicBezTo>
                  <a:cubicBezTo>
                    <a:pt x="6611" y="56508"/>
                    <a:pt x="5796" y="57051"/>
                    <a:pt x="4981" y="57595"/>
                  </a:cubicBezTo>
                  <a:cubicBezTo>
                    <a:pt x="4166" y="58048"/>
                    <a:pt x="3351" y="58591"/>
                    <a:pt x="2627" y="59225"/>
                  </a:cubicBezTo>
                  <a:cubicBezTo>
                    <a:pt x="1902" y="59768"/>
                    <a:pt x="1359" y="60402"/>
                    <a:pt x="816" y="61126"/>
                  </a:cubicBezTo>
                  <a:cubicBezTo>
                    <a:pt x="454" y="61760"/>
                    <a:pt x="182" y="62485"/>
                    <a:pt x="91" y="63209"/>
                  </a:cubicBezTo>
                  <a:cubicBezTo>
                    <a:pt x="91" y="63572"/>
                    <a:pt x="1" y="63843"/>
                    <a:pt x="1" y="64115"/>
                  </a:cubicBezTo>
                  <a:lnTo>
                    <a:pt x="1" y="64930"/>
                  </a:lnTo>
                  <a:cubicBezTo>
                    <a:pt x="1" y="65473"/>
                    <a:pt x="91" y="65926"/>
                    <a:pt x="182" y="66198"/>
                  </a:cubicBezTo>
                  <a:cubicBezTo>
                    <a:pt x="182" y="66560"/>
                    <a:pt x="272" y="66832"/>
                    <a:pt x="272" y="67013"/>
                  </a:cubicBezTo>
                  <a:cubicBezTo>
                    <a:pt x="363" y="67194"/>
                    <a:pt x="363" y="67284"/>
                    <a:pt x="363" y="67284"/>
                  </a:cubicBezTo>
                  <a:cubicBezTo>
                    <a:pt x="363" y="67284"/>
                    <a:pt x="454" y="67194"/>
                    <a:pt x="363" y="67013"/>
                  </a:cubicBezTo>
                  <a:cubicBezTo>
                    <a:pt x="272" y="66832"/>
                    <a:pt x="272" y="66560"/>
                    <a:pt x="272" y="66198"/>
                  </a:cubicBezTo>
                  <a:cubicBezTo>
                    <a:pt x="182" y="65202"/>
                    <a:pt x="272" y="64296"/>
                    <a:pt x="544" y="63300"/>
                  </a:cubicBezTo>
                  <a:cubicBezTo>
                    <a:pt x="725" y="62666"/>
                    <a:pt x="997" y="62032"/>
                    <a:pt x="1359" y="61489"/>
                  </a:cubicBezTo>
                  <a:cubicBezTo>
                    <a:pt x="1902" y="60855"/>
                    <a:pt x="2446" y="60311"/>
                    <a:pt x="3080" y="59859"/>
                  </a:cubicBezTo>
                  <a:cubicBezTo>
                    <a:pt x="3804" y="59406"/>
                    <a:pt x="4619" y="58953"/>
                    <a:pt x="5525" y="58500"/>
                  </a:cubicBezTo>
                  <a:cubicBezTo>
                    <a:pt x="5978" y="58229"/>
                    <a:pt x="6430" y="58048"/>
                    <a:pt x="6883" y="57685"/>
                  </a:cubicBezTo>
                  <a:cubicBezTo>
                    <a:pt x="7336" y="57414"/>
                    <a:pt x="7789" y="57051"/>
                    <a:pt x="8241" y="56689"/>
                  </a:cubicBezTo>
                  <a:cubicBezTo>
                    <a:pt x="8694" y="56236"/>
                    <a:pt x="9056" y="55693"/>
                    <a:pt x="9328" y="55150"/>
                  </a:cubicBezTo>
                  <a:lnTo>
                    <a:pt x="9600" y="54697"/>
                  </a:lnTo>
                  <a:cubicBezTo>
                    <a:pt x="9600" y="54516"/>
                    <a:pt x="9781" y="54425"/>
                    <a:pt x="9781" y="54244"/>
                  </a:cubicBezTo>
                  <a:cubicBezTo>
                    <a:pt x="9872" y="53972"/>
                    <a:pt x="9962" y="53610"/>
                    <a:pt x="9962" y="53339"/>
                  </a:cubicBezTo>
                  <a:cubicBezTo>
                    <a:pt x="10234" y="52252"/>
                    <a:pt x="10687" y="51165"/>
                    <a:pt x="11230" y="50260"/>
                  </a:cubicBezTo>
                  <a:cubicBezTo>
                    <a:pt x="11954" y="49263"/>
                    <a:pt x="12769" y="48358"/>
                    <a:pt x="13675" y="47543"/>
                  </a:cubicBezTo>
                  <a:cubicBezTo>
                    <a:pt x="14671" y="46728"/>
                    <a:pt x="15758" y="46003"/>
                    <a:pt x="16844" y="45279"/>
                  </a:cubicBezTo>
                  <a:cubicBezTo>
                    <a:pt x="19018" y="43830"/>
                    <a:pt x="21553" y="42472"/>
                    <a:pt x="23998" y="40751"/>
                  </a:cubicBezTo>
                  <a:cubicBezTo>
                    <a:pt x="25176" y="39936"/>
                    <a:pt x="26353" y="39030"/>
                    <a:pt x="27440" y="37944"/>
                  </a:cubicBezTo>
                  <a:cubicBezTo>
                    <a:pt x="28074" y="37400"/>
                    <a:pt x="28617" y="36857"/>
                    <a:pt x="29070" y="36223"/>
                  </a:cubicBezTo>
                  <a:lnTo>
                    <a:pt x="29432" y="35770"/>
                  </a:lnTo>
                  <a:lnTo>
                    <a:pt x="29794" y="35318"/>
                  </a:lnTo>
                  <a:lnTo>
                    <a:pt x="29885" y="35136"/>
                  </a:lnTo>
                  <a:lnTo>
                    <a:pt x="30066" y="34865"/>
                  </a:lnTo>
                  <a:lnTo>
                    <a:pt x="30428" y="34412"/>
                  </a:lnTo>
                  <a:cubicBezTo>
                    <a:pt x="31968" y="32058"/>
                    <a:pt x="33688" y="29794"/>
                    <a:pt x="35499" y="27620"/>
                  </a:cubicBezTo>
                  <a:cubicBezTo>
                    <a:pt x="36405" y="26624"/>
                    <a:pt x="37401" y="25718"/>
                    <a:pt x="38488" y="24903"/>
                  </a:cubicBezTo>
                  <a:cubicBezTo>
                    <a:pt x="39574" y="24179"/>
                    <a:pt x="40752" y="23545"/>
                    <a:pt x="41929" y="23002"/>
                  </a:cubicBezTo>
                  <a:cubicBezTo>
                    <a:pt x="43197" y="22368"/>
                    <a:pt x="44464" y="21734"/>
                    <a:pt x="45551" y="21100"/>
                  </a:cubicBezTo>
                  <a:cubicBezTo>
                    <a:pt x="46185" y="20738"/>
                    <a:pt x="46728" y="20376"/>
                    <a:pt x="47272" y="20104"/>
                  </a:cubicBezTo>
                  <a:cubicBezTo>
                    <a:pt x="47815" y="19742"/>
                    <a:pt x="48449" y="19379"/>
                    <a:pt x="48902" y="19017"/>
                  </a:cubicBezTo>
                  <a:cubicBezTo>
                    <a:pt x="49988" y="18383"/>
                    <a:pt x="50985" y="17568"/>
                    <a:pt x="51890" y="16753"/>
                  </a:cubicBezTo>
                  <a:cubicBezTo>
                    <a:pt x="52796" y="15938"/>
                    <a:pt x="53611" y="15123"/>
                    <a:pt x="54335" y="14127"/>
                  </a:cubicBezTo>
                  <a:cubicBezTo>
                    <a:pt x="54969" y="13222"/>
                    <a:pt x="55512" y="12316"/>
                    <a:pt x="55875" y="11229"/>
                  </a:cubicBezTo>
                  <a:cubicBezTo>
                    <a:pt x="56237" y="10324"/>
                    <a:pt x="56509" y="9328"/>
                    <a:pt x="56509" y="8422"/>
                  </a:cubicBezTo>
                  <a:cubicBezTo>
                    <a:pt x="56690" y="6792"/>
                    <a:pt x="56509" y="5253"/>
                    <a:pt x="55965" y="3713"/>
                  </a:cubicBezTo>
                  <a:cubicBezTo>
                    <a:pt x="55694" y="2717"/>
                    <a:pt x="55331" y="1811"/>
                    <a:pt x="54879" y="996"/>
                  </a:cubicBezTo>
                  <a:cubicBezTo>
                    <a:pt x="54697" y="634"/>
                    <a:pt x="54607" y="453"/>
                    <a:pt x="54516" y="272"/>
                  </a:cubicBezTo>
                  <a:cubicBezTo>
                    <a:pt x="54426" y="181"/>
                    <a:pt x="54426" y="91"/>
                    <a:pt x="54335" y="0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6462383" y="2312562"/>
              <a:ext cx="68472" cy="330912"/>
            </a:xfrm>
            <a:custGeom>
              <a:avLst/>
              <a:gdLst/>
              <a:ahLst/>
              <a:cxnLst/>
              <a:rect l="l" t="t" r="r" b="b"/>
              <a:pathLst>
                <a:path w="3804" h="18384" extrusionOk="0">
                  <a:moveTo>
                    <a:pt x="1902" y="0"/>
                  </a:moveTo>
                  <a:cubicBezTo>
                    <a:pt x="1812" y="272"/>
                    <a:pt x="1631" y="453"/>
                    <a:pt x="1449" y="724"/>
                  </a:cubicBezTo>
                  <a:cubicBezTo>
                    <a:pt x="1087" y="1358"/>
                    <a:pt x="816" y="2083"/>
                    <a:pt x="544" y="2807"/>
                  </a:cubicBezTo>
                  <a:cubicBezTo>
                    <a:pt x="182" y="3894"/>
                    <a:pt x="0" y="4981"/>
                    <a:pt x="0" y="6067"/>
                  </a:cubicBezTo>
                  <a:cubicBezTo>
                    <a:pt x="0" y="6701"/>
                    <a:pt x="91" y="7335"/>
                    <a:pt x="272" y="7969"/>
                  </a:cubicBezTo>
                  <a:cubicBezTo>
                    <a:pt x="363" y="8331"/>
                    <a:pt x="453" y="8694"/>
                    <a:pt x="544" y="8965"/>
                  </a:cubicBezTo>
                  <a:lnTo>
                    <a:pt x="997" y="9871"/>
                  </a:lnTo>
                  <a:cubicBezTo>
                    <a:pt x="1087" y="10052"/>
                    <a:pt x="1178" y="10233"/>
                    <a:pt x="1268" y="10505"/>
                  </a:cubicBezTo>
                  <a:cubicBezTo>
                    <a:pt x="1268" y="10595"/>
                    <a:pt x="1268" y="10686"/>
                    <a:pt x="1359" y="10867"/>
                  </a:cubicBezTo>
                  <a:cubicBezTo>
                    <a:pt x="1449" y="10957"/>
                    <a:pt x="1449" y="11048"/>
                    <a:pt x="1449" y="11139"/>
                  </a:cubicBezTo>
                  <a:lnTo>
                    <a:pt x="1449" y="11501"/>
                  </a:lnTo>
                  <a:lnTo>
                    <a:pt x="1449" y="11863"/>
                  </a:lnTo>
                  <a:cubicBezTo>
                    <a:pt x="1540" y="12135"/>
                    <a:pt x="1540" y="12406"/>
                    <a:pt x="1449" y="12678"/>
                  </a:cubicBezTo>
                  <a:cubicBezTo>
                    <a:pt x="1449" y="13584"/>
                    <a:pt x="1359" y="14580"/>
                    <a:pt x="1178" y="15485"/>
                  </a:cubicBezTo>
                  <a:cubicBezTo>
                    <a:pt x="1087" y="15848"/>
                    <a:pt x="906" y="16300"/>
                    <a:pt x="906" y="16663"/>
                  </a:cubicBezTo>
                  <a:cubicBezTo>
                    <a:pt x="816" y="16934"/>
                    <a:pt x="725" y="17296"/>
                    <a:pt x="634" y="17568"/>
                  </a:cubicBezTo>
                  <a:cubicBezTo>
                    <a:pt x="453" y="18021"/>
                    <a:pt x="453" y="18383"/>
                    <a:pt x="453" y="18383"/>
                  </a:cubicBezTo>
                  <a:lnTo>
                    <a:pt x="725" y="18293"/>
                  </a:lnTo>
                  <a:cubicBezTo>
                    <a:pt x="906" y="18111"/>
                    <a:pt x="1087" y="17930"/>
                    <a:pt x="1178" y="17840"/>
                  </a:cubicBezTo>
                  <a:cubicBezTo>
                    <a:pt x="1721" y="17206"/>
                    <a:pt x="2174" y="16572"/>
                    <a:pt x="2536" y="15938"/>
                  </a:cubicBezTo>
                  <a:cubicBezTo>
                    <a:pt x="2717" y="15485"/>
                    <a:pt x="2989" y="15033"/>
                    <a:pt x="3170" y="14580"/>
                  </a:cubicBezTo>
                  <a:cubicBezTo>
                    <a:pt x="3351" y="14036"/>
                    <a:pt x="3532" y="13403"/>
                    <a:pt x="3623" y="12859"/>
                  </a:cubicBezTo>
                  <a:cubicBezTo>
                    <a:pt x="3713" y="12497"/>
                    <a:pt x="3713" y="12225"/>
                    <a:pt x="3713" y="11863"/>
                  </a:cubicBezTo>
                  <a:cubicBezTo>
                    <a:pt x="3713" y="11682"/>
                    <a:pt x="3804" y="11501"/>
                    <a:pt x="3713" y="11410"/>
                  </a:cubicBezTo>
                  <a:cubicBezTo>
                    <a:pt x="3713" y="11229"/>
                    <a:pt x="3713" y="11048"/>
                    <a:pt x="3713" y="10867"/>
                  </a:cubicBezTo>
                  <a:cubicBezTo>
                    <a:pt x="3623" y="10505"/>
                    <a:pt x="3532" y="10142"/>
                    <a:pt x="3442" y="9871"/>
                  </a:cubicBezTo>
                  <a:cubicBezTo>
                    <a:pt x="3351" y="9509"/>
                    <a:pt x="3261" y="9146"/>
                    <a:pt x="3079" y="8784"/>
                  </a:cubicBezTo>
                  <a:lnTo>
                    <a:pt x="2898" y="8422"/>
                  </a:lnTo>
                  <a:lnTo>
                    <a:pt x="2717" y="8060"/>
                  </a:lnTo>
                  <a:cubicBezTo>
                    <a:pt x="2627" y="7788"/>
                    <a:pt x="2446" y="7607"/>
                    <a:pt x="2446" y="7426"/>
                  </a:cubicBezTo>
                  <a:cubicBezTo>
                    <a:pt x="2355" y="7154"/>
                    <a:pt x="2264" y="6882"/>
                    <a:pt x="2264" y="6611"/>
                  </a:cubicBezTo>
                  <a:cubicBezTo>
                    <a:pt x="2174" y="6430"/>
                    <a:pt x="2083" y="6158"/>
                    <a:pt x="2083" y="5886"/>
                  </a:cubicBezTo>
                  <a:cubicBezTo>
                    <a:pt x="1993" y="5433"/>
                    <a:pt x="1993" y="4890"/>
                    <a:pt x="1902" y="4437"/>
                  </a:cubicBezTo>
                  <a:lnTo>
                    <a:pt x="1902" y="2988"/>
                  </a:lnTo>
                  <a:lnTo>
                    <a:pt x="1902" y="1811"/>
                  </a:lnTo>
                  <a:lnTo>
                    <a:pt x="1902" y="906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5989667" y="2672796"/>
              <a:ext cx="330912" cy="772650"/>
            </a:xfrm>
            <a:custGeom>
              <a:avLst/>
              <a:gdLst/>
              <a:ahLst/>
              <a:cxnLst/>
              <a:rect l="l" t="t" r="r" b="b"/>
              <a:pathLst>
                <a:path w="18384" h="42925" extrusionOk="0">
                  <a:moveTo>
                    <a:pt x="3804" y="0"/>
                  </a:moveTo>
                  <a:cubicBezTo>
                    <a:pt x="3804" y="0"/>
                    <a:pt x="3533" y="0"/>
                    <a:pt x="3351" y="362"/>
                  </a:cubicBezTo>
                  <a:cubicBezTo>
                    <a:pt x="3170" y="634"/>
                    <a:pt x="2808" y="1087"/>
                    <a:pt x="2536" y="1721"/>
                  </a:cubicBezTo>
                  <a:cubicBezTo>
                    <a:pt x="1540" y="3441"/>
                    <a:pt x="906" y="5253"/>
                    <a:pt x="454" y="7064"/>
                  </a:cubicBezTo>
                  <a:cubicBezTo>
                    <a:pt x="182" y="8331"/>
                    <a:pt x="1" y="9690"/>
                    <a:pt x="1" y="10958"/>
                  </a:cubicBezTo>
                  <a:cubicBezTo>
                    <a:pt x="1" y="12497"/>
                    <a:pt x="363" y="14037"/>
                    <a:pt x="906" y="15395"/>
                  </a:cubicBezTo>
                  <a:lnTo>
                    <a:pt x="997" y="15576"/>
                  </a:lnTo>
                  <a:lnTo>
                    <a:pt x="1088" y="15757"/>
                  </a:lnTo>
                  <a:lnTo>
                    <a:pt x="1178" y="15938"/>
                  </a:lnTo>
                  <a:lnTo>
                    <a:pt x="1450" y="16482"/>
                  </a:lnTo>
                  <a:cubicBezTo>
                    <a:pt x="1631" y="16844"/>
                    <a:pt x="1812" y="17206"/>
                    <a:pt x="2084" y="17478"/>
                  </a:cubicBezTo>
                  <a:cubicBezTo>
                    <a:pt x="2174" y="17659"/>
                    <a:pt x="2265" y="17840"/>
                    <a:pt x="2446" y="18021"/>
                  </a:cubicBezTo>
                  <a:lnTo>
                    <a:pt x="2808" y="18474"/>
                  </a:lnTo>
                  <a:lnTo>
                    <a:pt x="3170" y="19017"/>
                  </a:lnTo>
                  <a:lnTo>
                    <a:pt x="3623" y="19470"/>
                  </a:lnTo>
                  <a:cubicBezTo>
                    <a:pt x="4710" y="20557"/>
                    <a:pt x="5887" y="21643"/>
                    <a:pt x="7245" y="22549"/>
                  </a:cubicBezTo>
                  <a:cubicBezTo>
                    <a:pt x="8423" y="23364"/>
                    <a:pt x="9509" y="24360"/>
                    <a:pt x="10415" y="25447"/>
                  </a:cubicBezTo>
                  <a:cubicBezTo>
                    <a:pt x="10506" y="25628"/>
                    <a:pt x="10596" y="25719"/>
                    <a:pt x="10687" y="25900"/>
                  </a:cubicBezTo>
                  <a:lnTo>
                    <a:pt x="10958" y="26262"/>
                  </a:lnTo>
                  <a:cubicBezTo>
                    <a:pt x="11139" y="26624"/>
                    <a:pt x="11230" y="26896"/>
                    <a:pt x="11411" y="27167"/>
                  </a:cubicBezTo>
                  <a:cubicBezTo>
                    <a:pt x="11411" y="27349"/>
                    <a:pt x="11502" y="27530"/>
                    <a:pt x="11592" y="27620"/>
                  </a:cubicBezTo>
                  <a:lnTo>
                    <a:pt x="11683" y="28164"/>
                  </a:lnTo>
                  <a:cubicBezTo>
                    <a:pt x="11683" y="28164"/>
                    <a:pt x="11683" y="28254"/>
                    <a:pt x="11773" y="28345"/>
                  </a:cubicBezTo>
                  <a:lnTo>
                    <a:pt x="11773" y="28616"/>
                  </a:lnTo>
                  <a:lnTo>
                    <a:pt x="11864" y="29160"/>
                  </a:lnTo>
                  <a:cubicBezTo>
                    <a:pt x="12136" y="30518"/>
                    <a:pt x="12317" y="31876"/>
                    <a:pt x="12498" y="33235"/>
                  </a:cubicBezTo>
                  <a:cubicBezTo>
                    <a:pt x="12588" y="34503"/>
                    <a:pt x="12860" y="35770"/>
                    <a:pt x="13222" y="37038"/>
                  </a:cubicBezTo>
                  <a:cubicBezTo>
                    <a:pt x="13494" y="38125"/>
                    <a:pt x="14037" y="39121"/>
                    <a:pt x="14671" y="40027"/>
                  </a:cubicBezTo>
                  <a:cubicBezTo>
                    <a:pt x="14762" y="40298"/>
                    <a:pt x="14943" y="40479"/>
                    <a:pt x="15124" y="40661"/>
                  </a:cubicBezTo>
                  <a:cubicBezTo>
                    <a:pt x="15214" y="40842"/>
                    <a:pt x="15396" y="40932"/>
                    <a:pt x="15577" y="41113"/>
                  </a:cubicBezTo>
                  <a:cubicBezTo>
                    <a:pt x="15848" y="41385"/>
                    <a:pt x="16120" y="41657"/>
                    <a:pt x="16482" y="41838"/>
                  </a:cubicBezTo>
                  <a:lnTo>
                    <a:pt x="17297" y="42381"/>
                  </a:lnTo>
                  <a:lnTo>
                    <a:pt x="17841" y="42653"/>
                  </a:lnTo>
                  <a:lnTo>
                    <a:pt x="18384" y="42924"/>
                  </a:lnTo>
                  <a:lnTo>
                    <a:pt x="18384" y="42924"/>
                  </a:lnTo>
                  <a:lnTo>
                    <a:pt x="17931" y="42562"/>
                  </a:lnTo>
                  <a:lnTo>
                    <a:pt x="17388" y="42109"/>
                  </a:lnTo>
                  <a:lnTo>
                    <a:pt x="16754" y="41566"/>
                  </a:lnTo>
                  <a:cubicBezTo>
                    <a:pt x="16573" y="41294"/>
                    <a:pt x="16301" y="40932"/>
                    <a:pt x="16030" y="40661"/>
                  </a:cubicBezTo>
                  <a:cubicBezTo>
                    <a:pt x="15939" y="40479"/>
                    <a:pt x="15848" y="40389"/>
                    <a:pt x="15758" y="40208"/>
                  </a:cubicBezTo>
                  <a:cubicBezTo>
                    <a:pt x="15577" y="40027"/>
                    <a:pt x="15486" y="39845"/>
                    <a:pt x="15396" y="39574"/>
                  </a:cubicBezTo>
                  <a:cubicBezTo>
                    <a:pt x="14943" y="38668"/>
                    <a:pt x="14581" y="37763"/>
                    <a:pt x="14490" y="36767"/>
                  </a:cubicBezTo>
                  <a:cubicBezTo>
                    <a:pt x="14309" y="35499"/>
                    <a:pt x="14218" y="34321"/>
                    <a:pt x="14128" y="33054"/>
                  </a:cubicBezTo>
                  <a:cubicBezTo>
                    <a:pt x="14037" y="31786"/>
                    <a:pt x="14037" y="30337"/>
                    <a:pt x="13856" y="28797"/>
                  </a:cubicBezTo>
                  <a:lnTo>
                    <a:pt x="13766" y="28254"/>
                  </a:lnTo>
                  <a:lnTo>
                    <a:pt x="13766" y="27982"/>
                  </a:lnTo>
                  <a:lnTo>
                    <a:pt x="13675" y="27711"/>
                  </a:lnTo>
                  <a:lnTo>
                    <a:pt x="13494" y="27077"/>
                  </a:lnTo>
                  <a:cubicBezTo>
                    <a:pt x="13494" y="26896"/>
                    <a:pt x="13403" y="26715"/>
                    <a:pt x="13313" y="26443"/>
                  </a:cubicBezTo>
                  <a:cubicBezTo>
                    <a:pt x="13041" y="25719"/>
                    <a:pt x="12679" y="24904"/>
                    <a:pt x="12226" y="24179"/>
                  </a:cubicBezTo>
                  <a:cubicBezTo>
                    <a:pt x="11230" y="22911"/>
                    <a:pt x="9962" y="21734"/>
                    <a:pt x="8604" y="20828"/>
                  </a:cubicBezTo>
                  <a:cubicBezTo>
                    <a:pt x="7427" y="19923"/>
                    <a:pt x="6249" y="19017"/>
                    <a:pt x="5253" y="17931"/>
                  </a:cubicBezTo>
                  <a:lnTo>
                    <a:pt x="4891" y="17568"/>
                  </a:lnTo>
                  <a:lnTo>
                    <a:pt x="4529" y="17206"/>
                  </a:lnTo>
                  <a:lnTo>
                    <a:pt x="4166" y="16753"/>
                  </a:lnTo>
                  <a:lnTo>
                    <a:pt x="3895" y="16391"/>
                  </a:lnTo>
                  <a:cubicBezTo>
                    <a:pt x="3623" y="16119"/>
                    <a:pt x="3442" y="15848"/>
                    <a:pt x="3351" y="15486"/>
                  </a:cubicBezTo>
                  <a:lnTo>
                    <a:pt x="3080" y="15033"/>
                  </a:lnTo>
                  <a:lnTo>
                    <a:pt x="2899" y="14761"/>
                  </a:lnTo>
                  <a:lnTo>
                    <a:pt x="2899" y="14671"/>
                  </a:lnTo>
                  <a:cubicBezTo>
                    <a:pt x="2355" y="13493"/>
                    <a:pt x="1993" y="12316"/>
                    <a:pt x="1903" y="10958"/>
                  </a:cubicBezTo>
                  <a:cubicBezTo>
                    <a:pt x="1812" y="10686"/>
                    <a:pt x="1812" y="10324"/>
                    <a:pt x="1812" y="10052"/>
                  </a:cubicBezTo>
                  <a:lnTo>
                    <a:pt x="1812" y="9147"/>
                  </a:lnTo>
                  <a:cubicBezTo>
                    <a:pt x="1721" y="8875"/>
                    <a:pt x="1721" y="8513"/>
                    <a:pt x="1812" y="8241"/>
                  </a:cubicBezTo>
                  <a:cubicBezTo>
                    <a:pt x="1812" y="7969"/>
                    <a:pt x="1812" y="7698"/>
                    <a:pt x="1812" y="7426"/>
                  </a:cubicBezTo>
                  <a:cubicBezTo>
                    <a:pt x="1903" y="6883"/>
                    <a:pt x="1993" y="6249"/>
                    <a:pt x="2084" y="5796"/>
                  </a:cubicBezTo>
                  <a:cubicBezTo>
                    <a:pt x="2174" y="5253"/>
                    <a:pt x="2265" y="4800"/>
                    <a:pt x="2355" y="4347"/>
                  </a:cubicBezTo>
                  <a:cubicBezTo>
                    <a:pt x="2627" y="3441"/>
                    <a:pt x="2808" y="2626"/>
                    <a:pt x="3080" y="1992"/>
                  </a:cubicBezTo>
                  <a:cubicBezTo>
                    <a:pt x="3442" y="725"/>
                    <a:pt x="3804" y="0"/>
                    <a:pt x="3804" y="0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6219509" y="3171576"/>
              <a:ext cx="205398" cy="96192"/>
            </a:xfrm>
            <a:custGeom>
              <a:avLst/>
              <a:gdLst/>
              <a:ahLst/>
              <a:cxnLst/>
              <a:rect l="l" t="t" r="r" b="b"/>
              <a:pathLst>
                <a:path w="11411" h="5344" extrusionOk="0">
                  <a:moveTo>
                    <a:pt x="0" y="1"/>
                  </a:moveTo>
                  <a:lnTo>
                    <a:pt x="0" y="1"/>
                  </a:lnTo>
                  <a:cubicBezTo>
                    <a:pt x="91" y="182"/>
                    <a:pt x="182" y="363"/>
                    <a:pt x="272" y="544"/>
                  </a:cubicBezTo>
                  <a:cubicBezTo>
                    <a:pt x="363" y="725"/>
                    <a:pt x="544" y="906"/>
                    <a:pt x="725" y="1087"/>
                  </a:cubicBezTo>
                  <a:cubicBezTo>
                    <a:pt x="906" y="1359"/>
                    <a:pt x="1178" y="1540"/>
                    <a:pt x="1449" y="1631"/>
                  </a:cubicBezTo>
                  <a:cubicBezTo>
                    <a:pt x="1812" y="1812"/>
                    <a:pt x="2174" y="1993"/>
                    <a:pt x="2536" y="2084"/>
                  </a:cubicBezTo>
                  <a:cubicBezTo>
                    <a:pt x="2717" y="2174"/>
                    <a:pt x="2898" y="2174"/>
                    <a:pt x="3079" y="2174"/>
                  </a:cubicBezTo>
                  <a:cubicBezTo>
                    <a:pt x="3351" y="2265"/>
                    <a:pt x="3532" y="2265"/>
                    <a:pt x="3713" y="2265"/>
                  </a:cubicBezTo>
                  <a:lnTo>
                    <a:pt x="6249" y="2265"/>
                  </a:lnTo>
                  <a:cubicBezTo>
                    <a:pt x="6521" y="2265"/>
                    <a:pt x="6883" y="2265"/>
                    <a:pt x="7245" y="2355"/>
                  </a:cubicBezTo>
                  <a:cubicBezTo>
                    <a:pt x="7426" y="2446"/>
                    <a:pt x="7607" y="2446"/>
                    <a:pt x="7698" y="2536"/>
                  </a:cubicBezTo>
                  <a:cubicBezTo>
                    <a:pt x="7879" y="2627"/>
                    <a:pt x="8060" y="2718"/>
                    <a:pt x="8241" y="2808"/>
                  </a:cubicBezTo>
                  <a:lnTo>
                    <a:pt x="8694" y="2989"/>
                  </a:lnTo>
                  <a:lnTo>
                    <a:pt x="9147" y="3261"/>
                  </a:lnTo>
                  <a:cubicBezTo>
                    <a:pt x="9418" y="3533"/>
                    <a:pt x="9690" y="3714"/>
                    <a:pt x="9871" y="3895"/>
                  </a:cubicBezTo>
                  <a:cubicBezTo>
                    <a:pt x="10324" y="4257"/>
                    <a:pt x="10777" y="4619"/>
                    <a:pt x="11048" y="4891"/>
                  </a:cubicBezTo>
                  <a:cubicBezTo>
                    <a:pt x="11230" y="5163"/>
                    <a:pt x="11411" y="5344"/>
                    <a:pt x="11411" y="5344"/>
                  </a:cubicBezTo>
                  <a:cubicBezTo>
                    <a:pt x="11230" y="4619"/>
                    <a:pt x="10958" y="3985"/>
                    <a:pt x="10505" y="3351"/>
                  </a:cubicBezTo>
                  <a:lnTo>
                    <a:pt x="10233" y="2989"/>
                  </a:lnTo>
                  <a:lnTo>
                    <a:pt x="9871" y="2536"/>
                  </a:lnTo>
                  <a:lnTo>
                    <a:pt x="9418" y="2174"/>
                  </a:lnTo>
                  <a:cubicBezTo>
                    <a:pt x="9237" y="1993"/>
                    <a:pt x="9056" y="1903"/>
                    <a:pt x="8875" y="1721"/>
                  </a:cubicBezTo>
                  <a:cubicBezTo>
                    <a:pt x="8513" y="1450"/>
                    <a:pt x="8151" y="1269"/>
                    <a:pt x="7698" y="1178"/>
                  </a:cubicBezTo>
                  <a:cubicBezTo>
                    <a:pt x="7245" y="997"/>
                    <a:pt x="6702" y="906"/>
                    <a:pt x="6249" y="906"/>
                  </a:cubicBezTo>
                  <a:lnTo>
                    <a:pt x="5524" y="906"/>
                  </a:lnTo>
                  <a:lnTo>
                    <a:pt x="4891" y="997"/>
                  </a:lnTo>
                  <a:cubicBezTo>
                    <a:pt x="4438" y="1087"/>
                    <a:pt x="4076" y="1087"/>
                    <a:pt x="3713" y="1087"/>
                  </a:cubicBezTo>
                  <a:lnTo>
                    <a:pt x="2717" y="1087"/>
                  </a:lnTo>
                  <a:cubicBezTo>
                    <a:pt x="2355" y="997"/>
                    <a:pt x="1993" y="997"/>
                    <a:pt x="1721" y="997"/>
                  </a:cubicBezTo>
                  <a:cubicBezTo>
                    <a:pt x="1540" y="906"/>
                    <a:pt x="1268" y="816"/>
                    <a:pt x="997" y="725"/>
                  </a:cubicBezTo>
                  <a:cubicBezTo>
                    <a:pt x="815" y="635"/>
                    <a:pt x="634" y="454"/>
                    <a:pt x="453" y="36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6374363" y="3212328"/>
              <a:ext cx="128790" cy="61956"/>
            </a:xfrm>
            <a:custGeom>
              <a:avLst/>
              <a:gdLst/>
              <a:ahLst/>
              <a:cxnLst/>
              <a:rect l="l" t="t" r="r" b="b"/>
              <a:pathLst>
                <a:path w="7155" h="3442" extrusionOk="0">
                  <a:moveTo>
                    <a:pt x="0" y="1"/>
                  </a:moveTo>
                  <a:cubicBezTo>
                    <a:pt x="91" y="91"/>
                    <a:pt x="182" y="182"/>
                    <a:pt x="272" y="272"/>
                  </a:cubicBezTo>
                  <a:cubicBezTo>
                    <a:pt x="363" y="363"/>
                    <a:pt x="453" y="454"/>
                    <a:pt x="544" y="544"/>
                  </a:cubicBezTo>
                  <a:lnTo>
                    <a:pt x="1087" y="816"/>
                  </a:lnTo>
                  <a:cubicBezTo>
                    <a:pt x="1268" y="906"/>
                    <a:pt x="1449" y="997"/>
                    <a:pt x="1721" y="1087"/>
                  </a:cubicBezTo>
                  <a:cubicBezTo>
                    <a:pt x="1902" y="1178"/>
                    <a:pt x="2174" y="1269"/>
                    <a:pt x="2355" y="1269"/>
                  </a:cubicBezTo>
                  <a:lnTo>
                    <a:pt x="3079" y="1450"/>
                  </a:lnTo>
                  <a:lnTo>
                    <a:pt x="3804" y="1540"/>
                  </a:lnTo>
                  <a:cubicBezTo>
                    <a:pt x="3985" y="1631"/>
                    <a:pt x="4257" y="1721"/>
                    <a:pt x="4438" y="1721"/>
                  </a:cubicBezTo>
                  <a:cubicBezTo>
                    <a:pt x="4619" y="1812"/>
                    <a:pt x="4800" y="1902"/>
                    <a:pt x="4981" y="1993"/>
                  </a:cubicBezTo>
                  <a:cubicBezTo>
                    <a:pt x="5343" y="2265"/>
                    <a:pt x="5706" y="2446"/>
                    <a:pt x="6068" y="2717"/>
                  </a:cubicBezTo>
                  <a:cubicBezTo>
                    <a:pt x="6339" y="2899"/>
                    <a:pt x="6611" y="3080"/>
                    <a:pt x="6792" y="3261"/>
                  </a:cubicBezTo>
                  <a:lnTo>
                    <a:pt x="7154" y="3442"/>
                  </a:lnTo>
                  <a:cubicBezTo>
                    <a:pt x="7064" y="3261"/>
                    <a:pt x="7064" y="3080"/>
                    <a:pt x="7064" y="2989"/>
                  </a:cubicBezTo>
                  <a:cubicBezTo>
                    <a:pt x="6973" y="2627"/>
                    <a:pt x="6792" y="2355"/>
                    <a:pt x="6611" y="1993"/>
                  </a:cubicBezTo>
                  <a:cubicBezTo>
                    <a:pt x="6339" y="1631"/>
                    <a:pt x="6068" y="1178"/>
                    <a:pt x="5706" y="906"/>
                  </a:cubicBezTo>
                  <a:cubicBezTo>
                    <a:pt x="5434" y="725"/>
                    <a:pt x="5253" y="544"/>
                    <a:pt x="4981" y="454"/>
                  </a:cubicBezTo>
                  <a:cubicBezTo>
                    <a:pt x="4709" y="272"/>
                    <a:pt x="4438" y="182"/>
                    <a:pt x="4166" y="91"/>
                  </a:cubicBezTo>
                  <a:cubicBezTo>
                    <a:pt x="3804" y="91"/>
                    <a:pt x="3532" y="1"/>
                    <a:pt x="3260" y="1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6186911" y="3297089"/>
              <a:ext cx="50544" cy="117378"/>
            </a:xfrm>
            <a:custGeom>
              <a:avLst/>
              <a:gdLst/>
              <a:ahLst/>
              <a:cxnLst/>
              <a:rect l="l" t="t" r="r" b="b"/>
              <a:pathLst>
                <a:path w="2808" h="6521" extrusionOk="0">
                  <a:moveTo>
                    <a:pt x="2717" y="1"/>
                  </a:moveTo>
                  <a:cubicBezTo>
                    <a:pt x="2717" y="1"/>
                    <a:pt x="2717" y="91"/>
                    <a:pt x="2626" y="272"/>
                  </a:cubicBezTo>
                  <a:cubicBezTo>
                    <a:pt x="2445" y="454"/>
                    <a:pt x="2355" y="725"/>
                    <a:pt x="2174" y="906"/>
                  </a:cubicBezTo>
                  <a:cubicBezTo>
                    <a:pt x="2083" y="1087"/>
                    <a:pt x="1993" y="1178"/>
                    <a:pt x="1902" y="1359"/>
                  </a:cubicBezTo>
                  <a:cubicBezTo>
                    <a:pt x="1811" y="1450"/>
                    <a:pt x="1630" y="1631"/>
                    <a:pt x="1540" y="1721"/>
                  </a:cubicBezTo>
                  <a:cubicBezTo>
                    <a:pt x="1449" y="1902"/>
                    <a:pt x="1268" y="2084"/>
                    <a:pt x="1178" y="2174"/>
                  </a:cubicBezTo>
                  <a:lnTo>
                    <a:pt x="906" y="2446"/>
                  </a:lnTo>
                  <a:lnTo>
                    <a:pt x="725" y="2717"/>
                  </a:lnTo>
                  <a:cubicBezTo>
                    <a:pt x="544" y="2899"/>
                    <a:pt x="363" y="3170"/>
                    <a:pt x="272" y="3351"/>
                  </a:cubicBezTo>
                  <a:cubicBezTo>
                    <a:pt x="272" y="3532"/>
                    <a:pt x="181" y="3623"/>
                    <a:pt x="181" y="3714"/>
                  </a:cubicBezTo>
                  <a:cubicBezTo>
                    <a:pt x="91" y="3895"/>
                    <a:pt x="91" y="3985"/>
                    <a:pt x="91" y="4076"/>
                  </a:cubicBezTo>
                  <a:cubicBezTo>
                    <a:pt x="0" y="4347"/>
                    <a:pt x="0" y="4529"/>
                    <a:pt x="0" y="4800"/>
                  </a:cubicBezTo>
                  <a:cubicBezTo>
                    <a:pt x="0" y="4981"/>
                    <a:pt x="0" y="5162"/>
                    <a:pt x="0" y="5434"/>
                  </a:cubicBezTo>
                  <a:cubicBezTo>
                    <a:pt x="91" y="5706"/>
                    <a:pt x="181" y="5978"/>
                    <a:pt x="272" y="6249"/>
                  </a:cubicBezTo>
                  <a:cubicBezTo>
                    <a:pt x="363" y="6340"/>
                    <a:pt x="453" y="6430"/>
                    <a:pt x="453" y="6521"/>
                  </a:cubicBezTo>
                  <a:lnTo>
                    <a:pt x="544" y="6249"/>
                  </a:lnTo>
                  <a:cubicBezTo>
                    <a:pt x="544" y="5978"/>
                    <a:pt x="634" y="5706"/>
                    <a:pt x="725" y="5434"/>
                  </a:cubicBezTo>
                  <a:cubicBezTo>
                    <a:pt x="906" y="4710"/>
                    <a:pt x="1268" y="4076"/>
                    <a:pt x="1721" y="3532"/>
                  </a:cubicBezTo>
                  <a:lnTo>
                    <a:pt x="1902" y="3261"/>
                  </a:lnTo>
                  <a:lnTo>
                    <a:pt x="2083" y="2989"/>
                  </a:lnTo>
                  <a:cubicBezTo>
                    <a:pt x="2174" y="2808"/>
                    <a:pt x="2355" y="2627"/>
                    <a:pt x="2445" y="2446"/>
                  </a:cubicBezTo>
                  <a:cubicBezTo>
                    <a:pt x="2536" y="2174"/>
                    <a:pt x="2626" y="1993"/>
                    <a:pt x="2717" y="1812"/>
                  </a:cubicBezTo>
                  <a:cubicBezTo>
                    <a:pt x="2717" y="1631"/>
                    <a:pt x="2808" y="1359"/>
                    <a:pt x="2808" y="1178"/>
                  </a:cubicBezTo>
                  <a:cubicBezTo>
                    <a:pt x="2808" y="997"/>
                    <a:pt x="2808" y="816"/>
                    <a:pt x="2808" y="635"/>
                  </a:cubicBezTo>
                  <a:cubicBezTo>
                    <a:pt x="2808" y="544"/>
                    <a:pt x="2808" y="454"/>
                    <a:pt x="2808" y="272"/>
                  </a:cubicBezTo>
                  <a:cubicBezTo>
                    <a:pt x="2717" y="182"/>
                    <a:pt x="2717" y="1"/>
                    <a:pt x="2717" y="1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6077687" y="2879813"/>
              <a:ext cx="766134" cy="155934"/>
            </a:xfrm>
            <a:custGeom>
              <a:avLst/>
              <a:gdLst/>
              <a:ahLst/>
              <a:cxnLst/>
              <a:rect l="l" t="t" r="r" b="b"/>
              <a:pathLst>
                <a:path w="42563" h="8663" extrusionOk="0">
                  <a:moveTo>
                    <a:pt x="42563" y="996"/>
                  </a:moveTo>
                  <a:lnTo>
                    <a:pt x="42020" y="1177"/>
                  </a:lnTo>
                  <a:cubicBezTo>
                    <a:pt x="41929" y="1268"/>
                    <a:pt x="41748" y="1358"/>
                    <a:pt x="41476" y="1449"/>
                  </a:cubicBezTo>
                  <a:lnTo>
                    <a:pt x="41377" y="1499"/>
                  </a:lnTo>
                  <a:lnTo>
                    <a:pt x="41377" y="1499"/>
                  </a:lnTo>
                  <a:cubicBezTo>
                    <a:pt x="41440" y="1486"/>
                    <a:pt x="41503" y="1470"/>
                    <a:pt x="41567" y="1449"/>
                  </a:cubicBezTo>
                  <a:cubicBezTo>
                    <a:pt x="41748" y="1358"/>
                    <a:pt x="41929" y="1358"/>
                    <a:pt x="42110" y="1268"/>
                  </a:cubicBezTo>
                  <a:lnTo>
                    <a:pt x="42563" y="996"/>
                  </a:lnTo>
                  <a:close/>
                  <a:moveTo>
                    <a:pt x="34141" y="0"/>
                  </a:moveTo>
                  <a:cubicBezTo>
                    <a:pt x="33598" y="91"/>
                    <a:pt x="32964" y="181"/>
                    <a:pt x="32330" y="272"/>
                  </a:cubicBezTo>
                  <a:lnTo>
                    <a:pt x="30609" y="724"/>
                  </a:lnTo>
                  <a:cubicBezTo>
                    <a:pt x="30338" y="815"/>
                    <a:pt x="29975" y="906"/>
                    <a:pt x="29613" y="906"/>
                  </a:cubicBezTo>
                  <a:lnTo>
                    <a:pt x="29160" y="996"/>
                  </a:lnTo>
                  <a:lnTo>
                    <a:pt x="28708" y="996"/>
                  </a:lnTo>
                  <a:cubicBezTo>
                    <a:pt x="28074" y="1041"/>
                    <a:pt x="27417" y="1064"/>
                    <a:pt x="26761" y="1064"/>
                  </a:cubicBezTo>
                  <a:cubicBezTo>
                    <a:pt x="26104" y="1064"/>
                    <a:pt x="25448" y="1041"/>
                    <a:pt x="24814" y="996"/>
                  </a:cubicBezTo>
                  <a:cubicBezTo>
                    <a:pt x="24180" y="996"/>
                    <a:pt x="23455" y="815"/>
                    <a:pt x="22731" y="815"/>
                  </a:cubicBezTo>
                  <a:lnTo>
                    <a:pt x="21735" y="634"/>
                  </a:lnTo>
                  <a:lnTo>
                    <a:pt x="20557" y="543"/>
                  </a:lnTo>
                  <a:cubicBezTo>
                    <a:pt x="19833" y="543"/>
                    <a:pt x="19018" y="634"/>
                    <a:pt x="18294" y="724"/>
                  </a:cubicBezTo>
                  <a:cubicBezTo>
                    <a:pt x="17569" y="906"/>
                    <a:pt x="16845" y="1087"/>
                    <a:pt x="16211" y="1358"/>
                  </a:cubicBezTo>
                  <a:cubicBezTo>
                    <a:pt x="14943" y="1992"/>
                    <a:pt x="13675" y="2626"/>
                    <a:pt x="12588" y="3441"/>
                  </a:cubicBezTo>
                  <a:cubicBezTo>
                    <a:pt x="11411" y="4166"/>
                    <a:pt x="10415" y="4890"/>
                    <a:pt x="9419" y="5615"/>
                  </a:cubicBezTo>
                  <a:cubicBezTo>
                    <a:pt x="8513" y="6248"/>
                    <a:pt x="7608" y="6792"/>
                    <a:pt x="6521" y="7245"/>
                  </a:cubicBezTo>
                  <a:cubicBezTo>
                    <a:pt x="5706" y="7607"/>
                    <a:pt x="4800" y="7969"/>
                    <a:pt x="3895" y="8060"/>
                  </a:cubicBezTo>
                  <a:cubicBezTo>
                    <a:pt x="3170" y="8241"/>
                    <a:pt x="2537" y="8241"/>
                    <a:pt x="1812" y="8241"/>
                  </a:cubicBezTo>
                  <a:cubicBezTo>
                    <a:pt x="1269" y="8150"/>
                    <a:pt x="816" y="8060"/>
                    <a:pt x="454" y="7879"/>
                  </a:cubicBezTo>
                  <a:cubicBezTo>
                    <a:pt x="273" y="7788"/>
                    <a:pt x="91" y="7697"/>
                    <a:pt x="1" y="7697"/>
                  </a:cubicBezTo>
                  <a:cubicBezTo>
                    <a:pt x="91" y="7788"/>
                    <a:pt x="182" y="7879"/>
                    <a:pt x="363" y="7969"/>
                  </a:cubicBezTo>
                  <a:cubicBezTo>
                    <a:pt x="816" y="8241"/>
                    <a:pt x="1269" y="8422"/>
                    <a:pt x="1722" y="8512"/>
                  </a:cubicBezTo>
                  <a:cubicBezTo>
                    <a:pt x="2146" y="8619"/>
                    <a:pt x="2601" y="8662"/>
                    <a:pt x="3051" y="8662"/>
                  </a:cubicBezTo>
                  <a:cubicBezTo>
                    <a:pt x="3370" y="8662"/>
                    <a:pt x="3685" y="8640"/>
                    <a:pt x="3985" y="8603"/>
                  </a:cubicBezTo>
                  <a:cubicBezTo>
                    <a:pt x="4982" y="8512"/>
                    <a:pt x="5978" y="8331"/>
                    <a:pt x="6883" y="7969"/>
                  </a:cubicBezTo>
                  <a:cubicBezTo>
                    <a:pt x="7970" y="7516"/>
                    <a:pt x="9057" y="6973"/>
                    <a:pt x="10053" y="6339"/>
                  </a:cubicBezTo>
                  <a:lnTo>
                    <a:pt x="13222" y="4437"/>
                  </a:lnTo>
                  <a:cubicBezTo>
                    <a:pt x="14400" y="3713"/>
                    <a:pt x="15577" y="3079"/>
                    <a:pt x="16754" y="2536"/>
                  </a:cubicBezTo>
                  <a:cubicBezTo>
                    <a:pt x="17740" y="2080"/>
                    <a:pt x="18790" y="1879"/>
                    <a:pt x="19903" y="1879"/>
                  </a:cubicBezTo>
                  <a:cubicBezTo>
                    <a:pt x="20119" y="1879"/>
                    <a:pt x="20337" y="1887"/>
                    <a:pt x="20557" y="1902"/>
                  </a:cubicBezTo>
                  <a:cubicBezTo>
                    <a:pt x="20920" y="1902"/>
                    <a:pt x="21191" y="1992"/>
                    <a:pt x="21554" y="1992"/>
                  </a:cubicBezTo>
                  <a:lnTo>
                    <a:pt x="22550" y="2083"/>
                  </a:lnTo>
                  <a:cubicBezTo>
                    <a:pt x="23274" y="2173"/>
                    <a:pt x="23999" y="2264"/>
                    <a:pt x="24723" y="2264"/>
                  </a:cubicBezTo>
                  <a:lnTo>
                    <a:pt x="27349" y="2264"/>
                  </a:lnTo>
                  <a:lnTo>
                    <a:pt x="27802" y="2173"/>
                  </a:lnTo>
                  <a:lnTo>
                    <a:pt x="28889" y="2083"/>
                  </a:lnTo>
                  <a:lnTo>
                    <a:pt x="29070" y="2083"/>
                  </a:lnTo>
                  <a:lnTo>
                    <a:pt x="29342" y="1992"/>
                  </a:lnTo>
                  <a:lnTo>
                    <a:pt x="29794" y="1902"/>
                  </a:lnTo>
                  <a:cubicBezTo>
                    <a:pt x="30066" y="1811"/>
                    <a:pt x="30428" y="1811"/>
                    <a:pt x="30700" y="1721"/>
                  </a:cubicBezTo>
                  <a:lnTo>
                    <a:pt x="32511" y="1177"/>
                  </a:lnTo>
                  <a:cubicBezTo>
                    <a:pt x="33054" y="996"/>
                    <a:pt x="33598" y="906"/>
                    <a:pt x="34232" y="815"/>
                  </a:cubicBezTo>
                  <a:cubicBezTo>
                    <a:pt x="34322" y="815"/>
                    <a:pt x="34413" y="724"/>
                    <a:pt x="34594" y="724"/>
                  </a:cubicBezTo>
                  <a:lnTo>
                    <a:pt x="34956" y="724"/>
                  </a:lnTo>
                  <a:cubicBezTo>
                    <a:pt x="35228" y="815"/>
                    <a:pt x="35409" y="815"/>
                    <a:pt x="35681" y="815"/>
                  </a:cubicBezTo>
                  <a:cubicBezTo>
                    <a:pt x="36677" y="996"/>
                    <a:pt x="37582" y="1358"/>
                    <a:pt x="38488" y="1539"/>
                  </a:cubicBezTo>
                  <a:cubicBezTo>
                    <a:pt x="39018" y="1672"/>
                    <a:pt x="39549" y="1756"/>
                    <a:pt x="40114" y="1756"/>
                  </a:cubicBezTo>
                  <a:cubicBezTo>
                    <a:pt x="40322" y="1756"/>
                    <a:pt x="40533" y="1745"/>
                    <a:pt x="40752" y="1721"/>
                  </a:cubicBezTo>
                  <a:cubicBezTo>
                    <a:pt x="40842" y="1721"/>
                    <a:pt x="41023" y="1630"/>
                    <a:pt x="41114" y="1630"/>
                  </a:cubicBezTo>
                  <a:lnTo>
                    <a:pt x="41377" y="1499"/>
                  </a:lnTo>
                  <a:lnTo>
                    <a:pt x="41377" y="1499"/>
                  </a:lnTo>
                  <a:cubicBezTo>
                    <a:pt x="41168" y="1539"/>
                    <a:pt x="40960" y="1539"/>
                    <a:pt x="40752" y="1539"/>
                  </a:cubicBezTo>
                  <a:cubicBezTo>
                    <a:pt x="40027" y="1539"/>
                    <a:pt x="39303" y="1358"/>
                    <a:pt x="38669" y="1177"/>
                  </a:cubicBezTo>
                  <a:cubicBezTo>
                    <a:pt x="37763" y="815"/>
                    <a:pt x="36858" y="453"/>
                    <a:pt x="35952" y="181"/>
                  </a:cubicBezTo>
                  <a:cubicBezTo>
                    <a:pt x="35590" y="91"/>
                    <a:pt x="35318" y="91"/>
                    <a:pt x="35047" y="0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6607463" y="2764074"/>
              <a:ext cx="189090" cy="141822"/>
            </a:xfrm>
            <a:custGeom>
              <a:avLst/>
              <a:gdLst/>
              <a:ahLst/>
              <a:cxnLst/>
              <a:rect l="l" t="t" r="r" b="b"/>
              <a:pathLst>
                <a:path w="10505" h="7879" extrusionOk="0">
                  <a:moveTo>
                    <a:pt x="9328" y="0"/>
                  </a:moveTo>
                  <a:cubicBezTo>
                    <a:pt x="8965" y="0"/>
                    <a:pt x="8694" y="0"/>
                    <a:pt x="8422" y="91"/>
                  </a:cubicBezTo>
                  <a:lnTo>
                    <a:pt x="7879" y="272"/>
                  </a:lnTo>
                  <a:lnTo>
                    <a:pt x="7335" y="453"/>
                  </a:lnTo>
                  <a:cubicBezTo>
                    <a:pt x="6973" y="544"/>
                    <a:pt x="6520" y="815"/>
                    <a:pt x="6158" y="997"/>
                  </a:cubicBezTo>
                  <a:cubicBezTo>
                    <a:pt x="5796" y="1268"/>
                    <a:pt x="5524" y="1540"/>
                    <a:pt x="5162" y="1902"/>
                  </a:cubicBezTo>
                  <a:cubicBezTo>
                    <a:pt x="5071" y="2083"/>
                    <a:pt x="4890" y="2174"/>
                    <a:pt x="4709" y="2355"/>
                  </a:cubicBezTo>
                  <a:lnTo>
                    <a:pt x="4347" y="2898"/>
                  </a:lnTo>
                  <a:cubicBezTo>
                    <a:pt x="4075" y="3170"/>
                    <a:pt x="3804" y="3532"/>
                    <a:pt x="3532" y="3894"/>
                  </a:cubicBezTo>
                  <a:cubicBezTo>
                    <a:pt x="3351" y="4257"/>
                    <a:pt x="3170" y="4619"/>
                    <a:pt x="2898" y="4981"/>
                  </a:cubicBezTo>
                  <a:cubicBezTo>
                    <a:pt x="2717" y="5253"/>
                    <a:pt x="2355" y="5796"/>
                    <a:pt x="2264" y="5887"/>
                  </a:cubicBezTo>
                  <a:cubicBezTo>
                    <a:pt x="2173" y="5977"/>
                    <a:pt x="2083" y="6158"/>
                    <a:pt x="1992" y="6249"/>
                  </a:cubicBezTo>
                  <a:lnTo>
                    <a:pt x="1721" y="6611"/>
                  </a:lnTo>
                  <a:lnTo>
                    <a:pt x="1540" y="6792"/>
                  </a:lnTo>
                  <a:lnTo>
                    <a:pt x="1358" y="6883"/>
                  </a:lnTo>
                  <a:lnTo>
                    <a:pt x="1087" y="7154"/>
                  </a:lnTo>
                  <a:cubicBezTo>
                    <a:pt x="906" y="7336"/>
                    <a:pt x="725" y="7426"/>
                    <a:pt x="543" y="7517"/>
                  </a:cubicBezTo>
                  <a:lnTo>
                    <a:pt x="0" y="7879"/>
                  </a:lnTo>
                  <a:lnTo>
                    <a:pt x="634" y="7788"/>
                  </a:lnTo>
                  <a:cubicBezTo>
                    <a:pt x="906" y="7788"/>
                    <a:pt x="1087" y="7698"/>
                    <a:pt x="1268" y="7607"/>
                  </a:cubicBezTo>
                  <a:lnTo>
                    <a:pt x="1721" y="7426"/>
                  </a:lnTo>
                  <a:lnTo>
                    <a:pt x="1902" y="7336"/>
                  </a:lnTo>
                  <a:lnTo>
                    <a:pt x="2083" y="7154"/>
                  </a:lnTo>
                  <a:lnTo>
                    <a:pt x="2536" y="6883"/>
                  </a:lnTo>
                  <a:cubicBezTo>
                    <a:pt x="2717" y="6792"/>
                    <a:pt x="2898" y="6702"/>
                    <a:pt x="2988" y="6521"/>
                  </a:cubicBezTo>
                  <a:cubicBezTo>
                    <a:pt x="3260" y="6249"/>
                    <a:pt x="3532" y="5977"/>
                    <a:pt x="3804" y="5615"/>
                  </a:cubicBezTo>
                  <a:cubicBezTo>
                    <a:pt x="4075" y="5343"/>
                    <a:pt x="4347" y="4981"/>
                    <a:pt x="4619" y="4619"/>
                  </a:cubicBezTo>
                  <a:cubicBezTo>
                    <a:pt x="4800" y="4347"/>
                    <a:pt x="5071" y="3985"/>
                    <a:pt x="5343" y="3713"/>
                  </a:cubicBezTo>
                  <a:lnTo>
                    <a:pt x="5705" y="3170"/>
                  </a:lnTo>
                  <a:cubicBezTo>
                    <a:pt x="5796" y="2989"/>
                    <a:pt x="5977" y="2898"/>
                    <a:pt x="6067" y="2717"/>
                  </a:cubicBezTo>
                  <a:cubicBezTo>
                    <a:pt x="6339" y="2445"/>
                    <a:pt x="6611" y="2174"/>
                    <a:pt x="6882" y="1902"/>
                  </a:cubicBezTo>
                  <a:cubicBezTo>
                    <a:pt x="7154" y="1721"/>
                    <a:pt x="7426" y="1449"/>
                    <a:pt x="7697" y="1268"/>
                  </a:cubicBezTo>
                  <a:cubicBezTo>
                    <a:pt x="7969" y="1087"/>
                    <a:pt x="8241" y="906"/>
                    <a:pt x="8513" y="815"/>
                  </a:cubicBezTo>
                  <a:cubicBezTo>
                    <a:pt x="8965" y="544"/>
                    <a:pt x="9509" y="363"/>
                    <a:pt x="9961" y="272"/>
                  </a:cubicBezTo>
                  <a:cubicBezTo>
                    <a:pt x="10143" y="182"/>
                    <a:pt x="10324" y="182"/>
                    <a:pt x="10505" y="91"/>
                  </a:cubicBezTo>
                  <a:cubicBezTo>
                    <a:pt x="10324" y="91"/>
                    <a:pt x="10143" y="0"/>
                    <a:pt x="10052" y="0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6450971" y="2672058"/>
              <a:ext cx="176058" cy="230580"/>
            </a:xfrm>
            <a:custGeom>
              <a:avLst/>
              <a:gdLst/>
              <a:ahLst/>
              <a:cxnLst/>
              <a:rect l="l" t="t" r="r" b="b"/>
              <a:pathLst>
                <a:path w="9781" h="12810" extrusionOk="0">
                  <a:moveTo>
                    <a:pt x="9237" y="1"/>
                  </a:moveTo>
                  <a:cubicBezTo>
                    <a:pt x="9147" y="1"/>
                    <a:pt x="9056" y="11"/>
                    <a:pt x="8966" y="41"/>
                  </a:cubicBezTo>
                  <a:cubicBezTo>
                    <a:pt x="8694" y="41"/>
                    <a:pt x="8422" y="41"/>
                    <a:pt x="8060" y="132"/>
                  </a:cubicBezTo>
                  <a:cubicBezTo>
                    <a:pt x="7698" y="222"/>
                    <a:pt x="7336" y="313"/>
                    <a:pt x="6974" y="494"/>
                  </a:cubicBezTo>
                  <a:cubicBezTo>
                    <a:pt x="6521" y="585"/>
                    <a:pt x="6068" y="856"/>
                    <a:pt x="5706" y="1037"/>
                  </a:cubicBezTo>
                  <a:cubicBezTo>
                    <a:pt x="5253" y="1400"/>
                    <a:pt x="4800" y="1762"/>
                    <a:pt x="4438" y="2124"/>
                  </a:cubicBezTo>
                  <a:cubicBezTo>
                    <a:pt x="4257" y="2396"/>
                    <a:pt x="4076" y="2577"/>
                    <a:pt x="3895" y="2848"/>
                  </a:cubicBezTo>
                  <a:cubicBezTo>
                    <a:pt x="3895" y="2939"/>
                    <a:pt x="3804" y="3120"/>
                    <a:pt x="3713" y="3211"/>
                  </a:cubicBezTo>
                  <a:cubicBezTo>
                    <a:pt x="3623" y="3392"/>
                    <a:pt x="3623" y="3392"/>
                    <a:pt x="3532" y="3664"/>
                  </a:cubicBezTo>
                  <a:cubicBezTo>
                    <a:pt x="3442" y="3935"/>
                    <a:pt x="3351" y="4207"/>
                    <a:pt x="3261" y="4479"/>
                  </a:cubicBezTo>
                  <a:cubicBezTo>
                    <a:pt x="3170" y="4750"/>
                    <a:pt x="3080" y="5112"/>
                    <a:pt x="3080" y="5384"/>
                  </a:cubicBezTo>
                  <a:cubicBezTo>
                    <a:pt x="2989" y="5927"/>
                    <a:pt x="2898" y="6471"/>
                    <a:pt x="2808" y="7014"/>
                  </a:cubicBezTo>
                  <a:cubicBezTo>
                    <a:pt x="2808" y="7557"/>
                    <a:pt x="2717" y="8101"/>
                    <a:pt x="2717" y="8554"/>
                  </a:cubicBezTo>
                  <a:cubicBezTo>
                    <a:pt x="2627" y="8825"/>
                    <a:pt x="2536" y="9006"/>
                    <a:pt x="2536" y="9278"/>
                  </a:cubicBezTo>
                  <a:cubicBezTo>
                    <a:pt x="2536" y="9459"/>
                    <a:pt x="2446" y="9731"/>
                    <a:pt x="2446" y="9912"/>
                  </a:cubicBezTo>
                  <a:cubicBezTo>
                    <a:pt x="2265" y="10274"/>
                    <a:pt x="2174" y="10727"/>
                    <a:pt x="1902" y="11089"/>
                  </a:cubicBezTo>
                  <a:cubicBezTo>
                    <a:pt x="1812" y="11180"/>
                    <a:pt x="1721" y="11361"/>
                    <a:pt x="1631" y="11542"/>
                  </a:cubicBezTo>
                  <a:cubicBezTo>
                    <a:pt x="1540" y="11633"/>
                    <a:pt x="1450" y="11723"/>
                    <a:pt x="1268" y="11904"/>
                  </a:cubicBezTo>
                  <a:cubicBezTo>
                    <a:pt x="1178" y="11995"/>
                    <a:pt x="1087" y="12085"/>
                    <a:pt x="906" y="12176"/>
                  </a:cubicBezTo>
                  <a:lnTo>
                    <a:pt x="634" y="12357"/>
                  </a:lnTo>
                  <a:cubicBezTo>
                    <a:pt x="182" y="12629"/>
                    <a:pt x="1" y="12810"/>
                    <a:pt x="1" y="12810"/>
                  </a:cubicBezTo>
                  <a:cubicBezTo>
                    <a:pt x="1" y="12810"/>
                    <a:pt x="272" y="12719"/>
                    <a:pt x="725" y="12629"/>
                  </a:cubicBezTo>
                  <a:cubicBezTo>
                    <a:pt x="997" y="12538"/>
                    <a:pt x="1359" y="12448"/>
                    <a:pt x="1631" y="12266"/>
                  </a:cubicBezTo>
                  <a:lnTo>
                    <a:pt x="2083" y="11995"/>
                  </a:lnTo>
                  <a:cubicBezTo>
                    <a:pt x="2265" y="11814"/>
                    <a:pt x="2446" y="11723"/>
                    <a:pt x="2536" y="11542"/>
                  </a:cubicBezTo>
                  <a:cubicBezTo>
                    <a:pt x="2717" y="11361"/>
                    <a:pt x="2898" y="11180"/>
                    <a:pt x="2989" y="10999"/>
                  </a:cubicBezTo>
                  <a:cubicBezTo>
                    <a:pt x="3080" y="10727"/>
                    <a:pt x="3261" y="10546"/>
                    <a:pt x="3351" y="10274"/>
                  </a:cubicBezTo>
                  <a:cubicBezTo>
                    <a:pt x="3532" y="9821"/>
                    <a:pt x="3713" y="9278"/>
                    <a:pt x="3804" y="8825"/>
                  </a:cubicBezTo>
                  <a:cubicBezTo>
                    <a:pt x="3985" y="8282"/>
                    <a:pt x="4076" y="7739"/>
                    <a:pt x="4166" y="7195"/>
                  </a:cubicBezTo>
                  <a:cubicBezTo>
                    <a:pt x="4257" y="6652"/>
                    <a:pt x="4257" y="6109"/>
                    <a:pt x="4438" y="5656"/>
                  </a:cubicBezTo>
                  <a:cubicBezTo>
                    <a:pt x="4438" y="5384"/>
                    <a:pt x="4528" y="5112"/>
                    <a:pt x="4528" y="4841"/>
                  </a:cubicBezTo>
                  <a:cubicBezTo>
                    <a:pt x="4619" y="4569"/>
                    <a:pt x="4710" y="4388"/>
                    <a:pt x="4800" y="4116"/>
                  </a:cubicBezTo>
                  <a:lnTo>
                    <a:pt x="4891" y="3845"/>
                  </a:lnTo>
                  <a:cubicBezTo>
                    <a:pt x="4891" y="3664"/>
                    <a:pt x="4981" y="3573"/>
                    <a:pt x="5072" y="3482"/>
                  </a:cubicBezTo>
                  <a:cubicBezTo>
                    <a:pt x="5162" y="3301"/>
                    <a:pt x="5253" y="3030"/>
                    <a:pt x="5343" y="2848"/>
                  </a:cubicBezTo>
                  <a:cubicBezTo>
                    <a:pt x="5615" y="2486"/>
                    <a:pt x="5977" y="2215"/>
                    <a:pt x="6249" y="1852"/>
                  </a:cubicBezTo>
                  <a:cubicBezTo>
                    <a:pt x="6611" y="1581"/>
                    <a:pt x="6974" y="1400"/>
                    <a:pt x="7336" y="1128"/>
                  </a:cubicBezTo>
                  <a:cubicBezTo>
                    <a:pt x="7426" y="1037"/>
                    <a:pt x="7607" y="947"/>
                    <a:pt x="7789" y="856"/>
                  </a:cubicBezTo>
                  <a:cubicBezTo>
                    <a:pt x="7970" y="766"/>
                    <a:pt x="8060" y="675"/>
                    <a:pt x="8241" y="675"/>
                  </a:cubicBezTo>
                  <a:cubicBezTo>
                    <a:pt x="8513" y="494"/>
                    <a:pt x="8785" y="403"/>
                    <a:pt x="9056" y="313"/>
                  </a:cubicBezTo>
                  <a:cubicBezTo>
                    <a:pt x="9509" y="132"/>
                    <a:pt x="9781" y="41"/>
                    <a:pt x="9781" y="41"/>
                  </a:cubicBezTo>
                  <a:cubicBezTo>
                    <a:pt x="9600" y="41"/>
                    <a:pt x="9419" y="1"/>
                    <a:pt x="9237" y="1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6338507" y="2922186"/>
              <a:ext cx="223326" cy="60336"/>
            </a:xfrm>
            <a:custGeom>
              <a:avLst/>
              <a:gdLst/>
              <a:ahLst/>
              <a:cxnLst/>
              <a:rect l="l" t="t" r="r" b="b"/>
              <a:pathLst>
                <a:path w="12407" h="3352" extrusionOk="0">
                  <a:moveTo>
                    <a:pt x="12406" y="2355"/>
                  </a:moveTo>
                  <a:cubicBezTo>
                    <a:pt x="12369" y="2393"/>
                    <a:pt x="12316" y="2430"/>
                    <a:pt x="12253" y="2474"/>
                  </a:cubicBezTo>
                  <a:lnTo>
                    <a:pt x="12253" y="2474"/>
                  </a:lnTo>
                  <a:cubicBezTo>
                    <a:pt x="12305" y="2465"/>
                    <a:pt x="12356" y="2456"/>
                    <a:pt x="12406" y="2446"/>
                  </a:cubicBezTo>
                  <a:lnTo>
                    <a:pt x="12406" y="2355"/>
                  </a:lnTo>
                  <a:close/>
                  <a:moveTo>
                    <a:pt x="1540" y="1"/>
                  </a:moveTo>
                  <a:lnTo>
                    <a:pt x="1087" y="182"/>
                  </a:lnTo>
                  <a:lnTo>
                    <a:pt x="815" y="272"/>
                  </a:lnTo>
                  <a:lnTo>
                    <a:pt x="453" y="453"/>
                  </a:lnTo>
                  <a:cubicBezTo>
                    <a:pt x="181" y="544"/>
                    <a:pt x="0" y="725"/>
                    <a:pt x="0" y="725"/>
                  </a:cubicBezTo>
                  <a:lnTo>
                    <a:pt x="2355" y="725"/>
                  </a:lnTo>
                  <a:cubicBezTo>
                    <a:pt x="2536" y="816"/>
                    <a:pt x="2536" y="816"/>
                    <a:pt x="2807" y="906"/>
                  </a:cubicBezTo>
                  <a:cubicBezTo>
                    <a:pt x="3170" y="1087"/>
                    <a:pt x="3441" y="1178"/>
                    <a:pt x="3804" y="1359"/>
                  </a:cubicBezTo>
                  <a:lnTo>
                    <a:pt x="4256" y="1631"/>
                  </a:lnTo>
                  <a:lnTo>
                    <a:pt x="4800" y="1902"/>
                  </a:lnTo>
                  <a:lnTo>
                    <a:pt x="5886" y="2446"/>
                  </a:lnTo>
                  <a:cubicBezTo>
                    <a:pt x="6067" y="2536"/>
                    <a:pt x="6249" y="2627"/>
                    <a:pt x="6430" y="2717"/>
                  </a:cubicBezTo>
                  <a:lnTo>
                    <a:pt x="7064" y="2898"/>
                  </a:lnTo>
                  <a:cubicBezTo>
                    <a:pt x="7245" y="2989"/>
                    <a:pt x="7426" y="3079"/>
                    <a:pt x="7698" y="3170"/>
                  </a:cubicBezTo>
                  <a:lnTo>
                    <a:pt x="8331" y="3261"/>
                  </a:lnTo>
                  <a:lnTo>
                    <a:pt x="8875" y="3351"/>
                  </a:lnTo>
                  <a:lnTo>
                    <a:pt x="9509" y="3351"/>
                  </a:lnTo>
                  <a:cubicBezTo>
                    <a:pt x="9871" y="3351"/>
                    <a:pt x="10143" y="3261"/>
                    <a:pt x="10505" y="3261"/>
                  </a:cubicBezTo>
                  <a:cubicBezTo>
                    <a:pt x="10867" y="3170"/>
                    <a:pt x="11139" y="3079"/>
                    <a:pt x="11410" y="2989"/>
                  </a:cubicBezTo>
                  <a:cubicBezTo>
                    <a:pt x="11591" y="2898"/>
                    <a:pt x="11773" y="2808"/>
                    <a:pt x="11954" y="2717"/>
                  </a:cubicBezTo>
                  <a:cubicBezTo>
                    <a:pt x="12060" y="2611"/>
                    <a:pt x="12165" y="2536"/>
                    <a:pt x="12253" y="2474"/>
                  </a:cubicBezTo>
                  <a:lnTo>
                    <a:pt x="12253" y="2474"/>
                  </a:lnTo>
                  <a:cubicBezTo>
                    <a:pt x="11847" y="2546"/>
                    <a:pt x="11424" y="2581"/>
                    <a:pt x="10992" y="2581"/>
                  </a:cubicBezTo>
                  <a:cubicBezTo>
                    <a:pt x="10505" y="2581"/>
                    <a:pt x="10007" y="2536"/>
                    <a:pt x="9509" y="2446"/>
                  </a:cubicBezTo>
                  <a:lnTo>
                    <a:pt x="9056" y="2355"/>
                  </a:lnTo>
                  <a:lnTo>
                    <a:pt x="8513" y="2264"/>
                  </a:lnTo>
                  <a:lnTo>
                    <a:pt x="8060" y="2083"/>
                  </a:lnTo>
                  <a:lnTo>
                    <a:pt x="7516" y="1812"/>
                  </a:lnTo>
                  <a:lnTo>
                    <a:pt x="7064" y="1631"/>
                  </a:lnTo>
                  <a:lnTo>
                    <a:pt x="6520" y="1359"/>
                  </a:lnTo>
                  <a:cubicBezTo>
                    <a:pt x="6067" y="1178"/>
                    <a:pt x="5705" y="997"/>
                    <a:pt x="5343" y="816"/>
                  </a:cubicBezTo>
                  <a:cubicBezTo>
                    <a:pt x="4981" y="634"/>
                    <a:pt x="4619" y="453"/>
                    <a:pt x="4256" y="363"/>
                  </a:cubicBezTo>
                  <a:cubicBezTo>
                    <a:pt x="3894" y="182"/>
                    <a:pt x="3441" y="91"/>
                    <a:pt x="3079" y="1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5678339" y="3019980"/>
              <a:ext cx="565632" cy="684648"/>
            </a:xfrm>
            <a:custGeom>
              <a:avLst/>
              <a:gdLst/>
              <a:ahLst/>
              <a:cxnLst/>
              <a:rect l="l" t="t" r="r" b="b"/>
              <a:pathLst>
                <a:path w="31424" h="38036" extrusionOk="0">
                  <a:moveTo>
                    <a:pt x="544" y="1"/>
                  </a:moveTo>
                  <a:cubicBezTo>
                    <a:pt x="544" y="1"/>
                    <a:pt x="544" y="182"/>
                    <a:pt x="453" y="454"/>
                  </a:cubicBezTo>
                  <a:cubicBezTo>
                    <a:pt x="363" y="997"/>
                    <a:pt x="272" y="1540"/>
                    <a:pt x="181" y="2174"/>
                  </a:cubicBezTo>
                  <a:cubicBezTo>
                    <a:pt x="91" y="3080"/>
                    <a:pt x="0" y="3985"/>
                    <a:pt x="0" y="4891"/>
                  </a:cubicBezTo>
                  <a:cubicBezTo>
                    <a:pt x="0" y="6068"/>
                    <a:pt x="181" y="7246"/>
                    <a:pt x="453" y="8423"/>
                  </a:cubicBezTo>
                  <a:cubicBezTo>
                    <a:pt x="544" y="9057"/>
                    <a:pt x="815" y="9691"/>
                    <a:pt x="997" y="10415"/>
                  </a:cubicBezTo>
                  <a:cubicBezTo>
                    <a:pt x="1359" y="11049"/>
                    <a:pt x="1630" y="11683"/>
                    <a:pt x="1993" y="12317"/>
                  </a:cubicBezTo>
                  <a:lnTo>
                    <a:pt x="4257" y="16301"/>
                  </a:lnTo>
                  <a:cubicBezTo>
                    <a:pt x="4438" y="16664"/>
                    <a:pt x="4619" y="16935"/>
                    <a:pt x="4800" y="17297"/>
                  </a:cubicBezTo>
                  <a:cubicBezTo>
                    <a:pt x="5072" y="17660"/>
                    <a:pt x="5162" y="18022"/>
                    <a:pt x="5343" y="18384"/>
                  </a:cubicBezTo>
                  <a:cubicBezTo>
                    <a:pt x="5524" y="18656"/>
                    <a:pt x="5705" y="19018"/>
                    <a:pt x="5796" y="19380"/>
                  </a:cubicBezTo>
                  <a:cubicBezTo>
                    <a:pt x="5977" y="19833"/>
                    <a:pt x="6068" y="20195"/>
                    <a:pt x="6249" y="20557"/>
                  </a:cubicBezTo>
                  <a:lnTo>
                    <a:pt x="6611" y="21735"/>
                  </a:lnTo>
                  <a:cubicBezTo>
                    <a:pt x="6792" y="22188"/>
                    <a:pt x="6973" y="22640"/>
                    <a:pt x="7154" y="23003"/>
                  </a:cubicBezTo>
                  <a:cubicBezTo>
                    <a:pt x="7607" y="23908"/>
                    <a:pt x="8151" y="24633"/>
                    <a:pt x="8784" y="25357"/>
                  </a:cubicBezTo>
                  <a:cubicBezTo>
                    <a:pt x="9418" y="26082"/>
                    <a:pt x="10233" y="26625"/>
                    <a:pt x="11048" y="27078"/>
                  </a:cubicBezTo>
                  <a:cubicBezTo>
                    <a:pt x="11863" y="27530"/>
                    <a:pt x="12769" y="27802"/>
                    <a:pt x="13675" y="27983"/>
                  </a:cubicBezTo>
                  <a:lnTo>
                    <a:pt x="14308" y="28074"/>
                  </a:lnTo>
                  <a:lnTo>
                    <a:pt x="15033" y="28164"/>
                  </a:lnTo>
                  <a:cubicBezTo>
                    <a:pt x="15486" y="28255"/>
                    <a:pt x="15848" y="28255"/>
                    <a:pt x="16210" y="28255"/>
                  </a:cubicBezTo>
                  <a:cubicBezTo>
                    <a:pt x="17025" y="28345"/>
                    <a:pt x="17840" y="28436"/>
                    <a:pt x="18565" y="28527"/>
                  </a:cubicBezTo>
                  <a:cubicBezTo>
                    <a:pt x="19923" y="28617"/>
                    <a:pt x="21281" y="29070"/>
                    <a:pt x="22368" y="29885"/>
                  </a:cubicBezTo>
                  <a:cubicBezTo>
                    <a:pt x="23364" y="30790"/>
                    <a:pt x="24179" y="31696"/>
                    <a:pt x="24994" y="32783"/>
                  </a:cubicBezTo>
                  <a:cubicBezTo>
                    <a:pt x="25719" y="33779"/>
                    <a:pt x="26262" y="34775"/>
                    <a:pt x="26986" y="35590"/>
                  </a:cubicBezTo>
                  <a:cubicBezTo>
                    <a:pt x="27349" y="36043"/>
                    <a:pt x="27711" y="36314"/>
                    <a:pt x="28073" y="36677"/>
                  </a:cubicBezTo>
                  <a:cubicBezTo>
                    <a:pt x="28254" y="36767"/>
                    <a:pt x="28526" y="36858"/>
                    <a:pt x="28707" y="37039"/>
                  </a:cubicBezTo>
                  <a:lnTo>
                    <a:pt x="29160" y="37311"/>
                  </a:lnTo>
                  <a:cubicBezTo>
                    <a:pt x="29703" y="37492"/>
                    <a:pt x="30247" y="37763"/>
                    <a:pt x="30790" y="37854"/>
                  </a:cubicBezTo>
                  <a:lnTo>
                    <a:pt x="31424" y="38035"/>
                  </a:lnTo>
                  <a:lnTo>
                    <a:pt x="31424" y="38035"/>
                  </a:lnTo>
                  <a:lnTo>
                    <a:pt x="30880" y="37763"/>
                  </a:lnTo>
                  <a:cubicBezTo>
                    <a:pt x="30337" y="37492"/>
                    <a:pt x="29884" y="37220"/>
                    <a:pt x="29432" y="36858"/>
                  </a:cubicBezTo>
                  <a:cubicBezTo>
                    <a:pt x="28707" y="36405"/>
                    <a:pt x="28164" y="35771"/>
                    <a:pt x="27620" y="35137"/>
                  </a:cubicBezTo>
                  <a:cubicBezTo>
                    <a:pt x="27168" y="34232"/>
                    <a:pt x="26715" y="33236"/>
                    <a:pt x="26081" y="32058"/>
                  </a:cubicBezTo>
                  <a:cubicBezTo>
                    <a:pt x="25356" y="30790"/>
                    <a:pt x="24451" y="29704"/>
                    <a:pt x="23455" y="28708"/>
                  </a:cubicBezTo>
                  <a:cubicBezTo>
                    <a:pt x="22821" y="28074"/>
                    <a:pt x="22096" y="27621"/>
                    <a:pt x="21372" y="27349"/>
                  </a:cubicBezTo>
                  <a:cubicBezTo>
                    <a:pt x="20557" y="26987"/>
                    <a:pt x="19742" y="26715"/>
                    <a:pt x="18927" y="26625"/>
                  </a:cubicBezTo>
                  <a:cubicBezTo>
                    <a:pt x="18112" y="26444"/>
                    <a:pt x="17297" y="26353"/>
                    <a:pt x="16482" y="26263"/>
                  </a:cubicBezTo>
                  <a:lnTo>
                    <a:pt x="15214" y="26082"/>
                  </a:lnTo>
                  <a:lnTo>
                    <a:pt x="14671" y="25991"/>
                  </a:lnTo>
                  <a:lnTo>
                    <a:pt x="14127" y="25900"/>
                  </a:lnTo>
                  <a:cubicBezTo>
                    <a:pt x="13403" y="25719"/>
                    <a:pt x="12678" y="25538"/>
                    <a:pt x="12045" y="25176"/>
                  </a:cubicBezTo>
                  <a:cubicBezTo>
                    <a:pt x="11411" y="24814"/>
                    <a:pt x="10867" y="24361"/>
                    <a:pt x="10324" y="23908"/>
                  </a:cubicBezTo>
                  <a:cubicBezTo>
                    <a:pt x="9871" y="23365"/>
                    <a:pt x="9418" y="22731"/>
                    <a:pt x="9056" y="22097"/>
                  </a:cubicBezTo>
                  <a:cubicBezTo>
                    <a:pt x="8966" y="21735"/>
                    <a:pt x="8784" y="21373"/>
                    <a:pt x="8603" y="21010"/>
                  </a:cubicBezTo>
                  <a:cubicBezTo>
                    <a:pt x="8513" y="20648"/>
                    <a:pt x="8332" y="20286"/>
                    <a:pt x="8241" y="19924"/>
                  </a:cubicBezTo>
                  <a:cubicBezTo>
                    <a:pt x="7607" y="18294"/>
                    <a:pt x="6883" y="16754"/>
                    <a:pt x="5977" y="15396"/>
                  </a:cubicBezTo>
                  <a:cubicBezTo>
                    <a:pt x="5072" y="14037"/>
                    <a:pt x="4166" y="12770"/>
                    <a:pt x="3351" y="11592"/>
                  </a:cubicBezTo>
                  <a:cubicBezTo>
                    <a:pt x="2989" y="11049"/>
                    <a:pt x="2627" y="10415"/>
                    <a:pt x="2355" y="9872"/>
                  </a:cubicBezTo>
                  <a:cubicBezTo>
                    <a:pt x="2083" y="9328"/>
                    <a:pt x="1812" y="8694"/>
                    <a:pt x="1630" y="8151"/>
                  </a:cubicBezTo>
                  <a:cubicBezTo>
                    <a:pt x="1268" y="7064"/>
                    <a:pt x="997" y="5978"/>
                    <a:pt x="815" y="4891"/>
                  </a:cubicBezTo>
                  <a:cubicBezTo>
                    <a:pt x="634" y="3895"/>
                    <a:pt x="544" y="2989"/>
                    <a:pt x="544" y="2265"/>
                  </a:cubicBezTo>
                  <a:lnTo>
                    <a:pt x="544" y="1"/>
                  </a:ln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014129" y="3517139"/>
              <a:ext cx="123894" cy="210294"/>
            </a:xfrm>
            <a:custGeom>
              <a:avLst/>
              <a:gdLst/>
              <a:ahLst/>
              <a:cxnLst/>
              <a:rect l="l" t="t" r="r" b="b"/>
              <a:pathLst>
                <a:path w="6883" h="11683" extrusionOk="0">
                  <a:moveTo>
                    <a:pt x="0" y="1"/>
                  </a:moveTo>
                  <a:lnTo>
                    <a:pt x="0" y="1"/>
                  </a:lnTo>
                  <a:cubicBezTo>
                    <a:pt x="91" y="92"/>
                    <a:pt x="91" y="92"/>
                    <a:pt x="91" y="182"/>
                  </a:cubicBezTo>
                  <a:cubicBezTo>
                    <a:pt x="181" y="273"/>
                    <a:pt x="272" y="363"/>
                    <a:pt x="362" y="544"/>
                  </a:cubicBezTo>
                  <a:cubicBezTo>
                    <a:pt x="453" y="725"/>
                    <a:pt x="453" y="907"/>
                    <a:pt x="544" y="1178"/>
                  </a:cubicBezTo>
                  <a:cubicBezTo>
                    <a:pt x="634" y="1450"/>
                    <a:pt x="725" y="1722"/>
                    <a:pt x="725" y="1993"/>
                  </a:cubicBezTo>
                  <a:cubicBezTo>
                    <a:pt x="815" y="2355"/>
                    <a:pt x="815" y="2718"/>
                    <a:pt x="815" y="2989"/>
                  </a:cubicBezTo>
                  <a:cubicBezTo>
                    <a:pt x="906" y="3352"/>
                    <a:pt x="906" y="3804"/>
                    <a:pt x="906" y="4167"/>
                  </a:cubicBezTo>
                  <a:cubicBezTo>
                    <a:pt x="906" y="4619"/>
                    <a:pt x="996" y="5072"/>
                    <a:pt x="1087" y="5525"/>
                  </a:cubicBezTo>
                  <a:cubicBezTo>
                    <a:pt x="1087" y="5706"/>
                    <a:pt x="1177" y="5978"/>
                    <a:pt x="1268" y="6159"/>
                  </a:cubicBezTo>
                  <a:cubicBezTo>
                    <a:pt x="1359" y="6431"/>
                    <a:pt x="1449" y="6612"/>
                    <a:pt x="1540" y="6883"/>
                  </a:cubicBezTo>
                  <a:cubicBezTo>
                    <a:pt x="1630" y="7064"/>
                    <a:pt x="1721" y="7246"/>
                    <a:pt x="1811" y="7517"/>
                  </a:cubicBezTo>
                  <a:cubicBezTo>
                    <a:pt x="1902" y="7698"/>
                    <a:pt x="2083" y="7879"/>
                    <a:pt x="2174" y="8061"/>
                  </a:cubicBezTo>
                  <a:cubicBezTo>
                    <a:pt x="2264" y="8332"/>
                    <a:pt x="2445" y="8513"/>
                    <a:pt x="2536" y="8694"/>
                  </a:cubicBezTo>
                  <a:cubicBezTo>
                    <a:pt x="2717" y="8876"/>
                    <a:pt x="2898" y="8966"/>
                    <a:pt x="2989" y="9147"/>
                  </a:cubicBezTo>
                  <a:cubicBezTo>
                    <a:pt x="3260" y="9510"/>
                    <a:pt x="3622" y="9781"/>
                    <a:pt x="3894" y="10053"/>
                  </a:cubicBezTo>
                  <a:cubicBezTo>
                    <a:pt x="4166" y="10234"/>
                    <a:pt x="4528" y="10506"/>
                    <a:pt x="4800" y="10687"/>
                  </a:cubicBezTo>
                  <a:cubicBezTo>
                    <a:pt x="5071" y="10868"/>
                    <a:pt x="5343" y="11049"/>
                    <a:pt x="5615" y="11140"/>
                  </a:cubicBezTo>
                  <a:cubicBezTo>
                    <a:pt x="5886" y="11321"/>
                    <a:pt x="6068" y="11411"/>
                    <a:pt x="6249" y="11411"/>
                  </a:cubicBezTo>
                  <a:cubicBezTo>
                    <a:pt x="6611" y="11592"/>
                    <a:pt x="6883" y="11683"/>
                    <a:pt x="6883" y="11683"/>
                  </a:cubicBezTo>
                  <a:cubicBezTo>
                    <a:pt x="6883" y="11683"/>
                    <a:pt x="6701" y="11502"/>
                    <a:pt x="6430" y="11230"/>
                  </a:cubicBezTo>
                  <a:cubicBezTo>
                    <a:pt x="6249" y="11049"/>
                    <a:pt x="6068" y="10958"/>
                    <a:pt x="5886" y="10777"/>
                  </a:cubicBezTo>
                  <a:lnTo>
                    <a:pt x="5343" y="10053"/>
                  </a:lnTo>
                  <a:cubicBezTo>
                    <a:pt x="5162" y="9962"/>
                    <a:pt x="5071" y="9872"/>
                    <a:pt x="4981" y="9691"/>
                  </a:cubicBezTo>
                  <a:cubicBezTo>
                    <a:pt x="4890" y="9600"/>
                    <a:pt x="4890" y="9600"/>
                    <a:pt x="4619" y="9328"/>
                  </a:cubicBezTo>
                  <a:cubicBezTo>
                    <a:pt x="4347" y="9057"/>
                    <a:pt x="4166" y="8694"/>
                    <a:pt x="3894" y="8423"/>
                  </a:cubicBezTo>
                  <a:cubicBezTo>
                    <a:pt x="3713" y="8061"/>
                    <a:pt x="3532" y="7789"/>
                    <a:pt x="3260" y="7427"/>
                  </a:cubicBezTo>
                  <a:cubicBezTo>
                    <a:pt x="3170" y="7246"/>
                    <a:pt x="3079" y="7064"/>
                    <a:pt x="2989" y="6883"/>
                  </a:cubicBezTo>
                  <a:cubicBezTo>
                    <a:pt x="2898" y="6702"/>
                    <a:pt x="2807" y="6521"/>
                    <a:pt x="2717" y="6340"/>
                  </a:cubicBezTo>
                  <a:cubicBezTo>
                    <a:pt x="2626" y="6159"/>
                    <a:pt x="2626" y="5978"/>
                    <a:pt x="2536" y="5797"/>
                  </a:cubicBezTo>
                  <a:cubicBezTo>
                    <a:pt x="2445" y="5616"/>
                    <a:pt x="2355" y="5434"/>
                    <a:pt x="2355" y="5253"/>
                  </a:cubicBezTo>
                  <a:cubicBezTo>
                    <a:pt x="2264" y="4801"/>
                    <a:pt x="2174" y="4438"/>
                    <a:pt x="2083" y="4076"/>
                  </a:cubicBezTo>
                  <a:cubicBezTo>
                    <a:pt x="1992" y="3623"/>
                    <a:pt x="1902" y="3261"/>
                    <a:pt x="1811" y="2899"/>
                  </a:cubicBezTo>
                  <a:cubicBezTo>
                    <a:pt x="1721" y="2537"/>
                    <a:pt x="1630" y="2174"/>
                    <a:pt x="1449" y="1812"/>
                  </a:cubicBezTo>
                  <a:cubicBezTo>
                    <a:pt x="1359" y="1540"/>
                    <a:pt x="1177" y="1269"/>
                    <a:pt x="996" y="997"/>
                  </a:cubicBezTo>
                  <a:cubicBezTo>
                    <a:pt x="906" y="725"/>
                    <a:pt x="725" y="544"/>
                    <a:pt x="544" y="363"/>
                  </a:cubicBezTo>
                  <a:cubicBezTo>
                    <a:pt x="453" y="273"/>
                    <a:pt x="272" y="182"/>
                    <a:pt x="181" y="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5792441" y="3403038"/>
              <a:ext cx="60336" cy="233118"/>
            </a:xfrm>
            <a:custGeom>
              <a:avLst/>
              <a:gdLst/>
              <a:ahLst/>
              <a:cxnLst/>
              <a:rect l="l" t="t" r="r" b="b"/>
              <a:pathLst>
                <a:path w="3352" h="12951" extrusionOk="0">
                  <a:moveTo>
                    <a:pt x="1268" y="1"/>
                  </a:moveTo>
                  <a:cubicBezTo>
                    <a:pt x="1268" y="1"/>
                    <a:pt x="1268" y="273"/>
                    <a:pt x="1359" y="544"/>
                  </a:cubicBezTo>
                  <a:cubicBezTo>
                    <a:pt x="1359" y="725"/>
                    <a:pt x="1359" y="997"/>
                    <a:pt x="1359" y="1178"/>
                  </a:cubicBezTo>
                  <a:cubicBezTo>
                    <a:pt x="1359" y="1450"/>
                    <a:pt x="1268" y="1812"/>
                    <a:pt x="1268" y="2084"/>
                  </a:cubicBezTo>
                  <a:cubicBezTo>
                    <a:pt x="1268" y="2265"/>
                    <a:pt x="1178" y="2355"/>
                    <a:pt x="1178" y="2537"/>
                  </a:cubicBezTo>
                  <a:cubicBezTo>
                    <a:pt x="1178" y="2718"/>
                    <a:pt x="1087" y="2899"/>
                    <a:pt x="1087" y="3080"/>
                  </a:cubicBezTo>
                  <a:cubicBezTo>
                    <a:pt x="997" y="3170"/>
                    <a:pt x="997" y="3352"/>
                    <a:pt x="906" y="3533"/>
                  </a:cubicBezTo>
                  <a:cubicBezTo>
                    <a:pt x="815" y="3714"/>
                    <a:pt x="725" y="3895"/>
                    <a:pt x="725" y="4076"/>
                  </a:cubicBezTo>
                  <a:cubicBezTo>
                    <a:pt x="634" y="4257"/>
                    <a:pt x="544" y="4438"/>
                    <a:pt x="453" y="4619"/>
                  </a:cubicBezTo>
                  <a:lnTo>
                    <a:pt x="363" y="4801"/>
                  </a:lnTo>
                  <a:lnTo>
                    <a:pt x="272" y="4982"/>
                  </a:lnTo>
                  <a:lnTo>
                    <a:pt x="182" y="5344"/>
                  </a:lnTo>
                  <a:cubicBezTo>
                    <a:pt x="91" y="5797"/>
                    <a:pt x="0" y="6249"/>
                    <a:pt x="0" y="6702"/>
                  </a:cubicBezTo>
                  <a:lnTo>
                    <a:pt x="0" y="7427"/>
                  </a:lnTo>
                  <a:cubicBezTo>
                    <a:pt x="0" y="7698"/>
                    <a:pt x="91" y="7879"/>
                    <a:pt x="91" y="8151"/>
                  </a:cubicBezTo>
                  <a:cubicBezTo>
                    <a:pt x="182" y="8604"/>
                    <a:pt x="272" y="8966"/>
                    <a:pt x="453" y="9419"/>
                  </a:cubicBezTo>
                  <a:cubicBezTo>
                    <a:pt x="544" y="9781"/>
                    <a:pt x="725" y="10234"/>
                    <a:pt x="906" y="10596"/>
                  </a:cubicBezTo>
                  <a:cubicBezTo>
                    <a:pt x="997" y="10777"/>
                    <a:pt x="1178" y="10868"/>
                    <a:pt x="1268" y="11049"/>
                  </a:cubicBezTo>
                  <a:cubicBezTo>
                    <a:pt x="1359" y="11230"/>
                    <a:pt x="1449" y="11321"/>
                    <a:pt x="1540" y="11502"/>
                  </a:cubicBezTo>
                  <a:cubicBezTo>
                    <a:pt x="1812" y="11773"/>
                    <a:pt x="1993" y="11955"/>
                    <a:pt x="2264" y="12136"/>
                  </a:cubicBezTo>
                  <a:cubicBezTo>
                    <a:pt x="2445" y="12317"/>
                    <a:pt x="2627" y="12498"/>
                    <a:pt x="2808" y="12588"/>
                  </a:cubicBezTo>
                  <a:cubicBezTo>
                    <a:pt x="3170" y="12860"/>
                    <a:pt x="3351" y="12951"/>
                    <a:pt x="3351" y="12951"/>
                  </a:cubicBezTo>
                  <a:cubicBezTo>
                    <a:pt x="3351" y="12951"/>
                    <a:pt x="3079" y="12588"/>
                    <a:pt x="2989" y="12407"/>
                  </a:cubicBezTo>
                  <a:cubicBezTo>
                    <a:pt x="2898" y="12226"/>
                    <a:pt x="2717" y="12136"/>
                    <a:pt x="2627" y="11864"/>
                  </a:cubicBezTo>
                  <a:cubicBezTo>
                    <a:pt x="2445" y="11592"/>
                    <a:pt x="2355" y="11411"/>
                    <a:pt x="2264" y="11049"/>
                  </a:cubicBezTo>
                  <a:cubicBezTo>
                    <a:pt x="2174" y="10958"/>
                    <a:pt x="2083" y="10777"/>
                    <a:pt x="1993" y="10687"/>
                  </a:cubicBezTo>
                  <a:cubicBezTo>
                    <a:pt x="1993" y="10506"/>
                    <a:pt x="1902" y="10325"/>
                    <a:pt x="1812" y="10143"/>
                  </a:cubicBezTo>
                  <a:cubicBezTo>
                    <a:pt x="1721" y="9781"/>
                    <a:pt x="1630" y="9419"/>
                    <a:pt x="1540" y="9057"/>
                  </a:cubicBezTo>
                  <a:cubicBezTo>
                    <a:pt x="1449" y="8694"/>
                    <a:pt x="1449" y="8332"/>
                    <a:pt x="1359" y="7970"/>
                  </a:cubicBezTo>
                  <a:lnTo>
                    <a:pt x="1359" y="7336"/>
                  </a:lnTo>
                  <a:cubicBezTo>
                    <a:pt x="1359" y="7155"/>
                    <a:pt x="1359" y="6974"/>
                    <a:pt x="1359" y="6793"/>
                  </a:cubicBezTo>
                  <a:cubicBezTo>
                    <a:pt x="1359" y="6431"/>
                    <a:pt x="1449" y="5978"/>
                    <a:pt x="1449" y="5616"/>
                  </a:cubicBezTo>
                  <a:lnTo>
                    <a:pt x="1540" y="5434"/>
                  </a:lnTo>
                  <a:lnTo>
                    <a:pt x="1540" y="5253"/>
                  </a:lnTo>
                  <a:lnTo>
                    <a:pt x="1540" y="5163"/>
                  </a:lnTo>
                  <a:lnTo>
                    <a:pt x="1630" y="4801"/>
                  </a:lnTo>
                  <a:lnTo>
                    <a:pt x="1630" y="4710"/>
                  </a:lnTo>
                  <a:lnTo>
                    <a:pt x="1630" y="4529"/>
                  </a:lnTo>
                  <a:cubicBezTo>
                    <a:pt x="1721" y="4348"/>
                    <a:pt x="1721" y="4167"/>
                    <a:pt x="1812" y="3895"/>
                  </a:cubicBezTo>
                  <a:cubicBezTo>
                    <a:pt x="1902" y="3714"/>
                    <a:pt x="1902" y="3533"/>
                    <a:pt x="1902" y="3261"/>
                  </a:cubicBezTo>
                  <a:cubicBezTo>
                    <a:pt x="1993" y="2899"/>
                    <a:pt x="1993" y="2537"/>
                    <a:pt x="1902" y="2174"/>
                  </a:cubicBezTo>
                  <a:cubicBezTo>
                    <a:pt x="1902" y="1903"/>
                    <a:pt x="1812" y="1540"/>
                    <a:pt x="1721" y="1269"/>
                  </a:cubicBezTo>
                  <a:cubicBezTo>
                    <a:pt x="1721" y="997"/>
                    <a:pt x="1630" y="816"/>
                    <a:pt x="1540" y="544"/>
                  </a:cubicBezTo>
                  <a:cubicBezTo>
                    <a:pt x="1449" y="363"/>
                    <a:pt x="1359" y="182"/>
                    <a:pt x="1268" y="1"/>
                  </a:cubicBezTo>
                  <a:close/>
                </a:path>
              </a:pathLst>
            </a:custGeom>
            <a:solidFill>
              <a:srgbClr val="B11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5518589" y="2076203"/>
              <a:ext cx="1020420" cy="1211130"/>
            </a:xfrm>
            <a:custGeom>
              <a:avLst/>
              <a:gdLst/>
              <a:ahLst/>
              <a:cxnLst/>
              <a:rect l="l" t="t" r="r" b="b"/>
              <a:pathLst>
                <a:path w="56690" h="67285" extrusionOk="0">
                  <a:moveTo>
                    <a:pt x="54335" y="0"/>
                  </a:moveTo>
                  <a:cubicBezTo>
                    <a:pt x="54336" y="1"/>
                    <a:pt x="54426" y="91"/>
                    <a:pt x="54426" y="181"/>
                  </a:cubicBezTo>
                  <a:cubicBezTo>
                    <a:pt x="54516" y="362"/>
                    <a:pt x="54607" y="634"/>
                    <a:pt x="54697" y="996"/>
                  </a:cubicBezTo>
                  <a:cubicBezTo>
                    <a:pt x="55060" y="1902"/>
                    <a:pt x="55331" y="2807"/>
                    <a:pt x="55603" y="3804"/>
                  </a:cubicBezTo>
                  <a:cubicBezTo>
                    <a:pt x="55875" y="5253"/>
                    <a:pt x="55965" y="6792"/>
                    <a:pt x="55694" y="8241"/>
                  </a:cubicBezTo>
                  <a:cubicBezTo>
                    <a:pt x="55422" y="10143"/>
                    <a:pt x="54607" y="11863"/>
                    <a:pt x="53339" y="13312"/>
                  </a:cubicBezTo>
                  <a:cubicBezTo>
                    <a:pt x="52615" y="14218"/>
                    <a:pt x="51890" y="14942"/>
                    <a:pt x="50985" y="15576"/>
                  </a:cubicBezTo>
                  <a:cubicBezTo>
                    <a:pt x="50079" y="16301"/>
                    <a:pt x="49083" y="17025"/>
                    <a:pt x="47996" y="17568"/>
                  </a:cubicBezTo>
                  <a:cubicBezTo>
                    <a:pt x="45823" y="18927"/>
                    <a:pt x="43559" y="20104"/>
                    <a:pt x="41114" y="21100"/>
                  </a:cubicBezTo>
                  <a:cubicBezTo>
                    <a:pt x="39846" y="21734"/>
                    <a:pt x="38578" y="22368"/>
                    <a:pt x="37310" y="23183"/>
                  </a:cubicBezTo>
                  <a:cubicBezTo>
                    <a:pt x="36043" y="23998"/>
                    <a:pt x="34956" y="24994"/>
                    <a:pt x="33960" y="26081"/>
                  </a:cubicBezTo>
                  <a:cubicBezTo>
                    <a:pt x="31968" y="28345"/>
                    <a:pt x="30156" y="30699"/>
                    <a:pt x="28526" y="33144"/>
                  </a:cubicBezTo>
                  <a:lnTo>
                    <a:pt x="28255" y="33597"/>
                  </a:lnTo>
                  <a:lnTo>
                    <a:pt x="28074" y="33869"/>
                  </a:lnTo>
                  <a:lnTo>
                    <a:pt x="27983" y="34050"/>
                  </a:lnTo>
                  <a:lnTo>
                    <a:pt x="27621" y="34503"/>
                  </a:lnTo>
                  <a:lnTo>
                    <a:pt x="27349" y="34865"/>
                  </a:lnTo>
                  <a:cubicBezTo>
                    <a:pt x="26896" y="35408"/>
                    <a:pt x="26444" y="35951"/>
                    <a:pt x="25991" y="36404"/>
                  </a:cubicBezTo>
                  <a:cubicBezTo>
                    <a:pt x="24995" y="37310"/>
                    <a:pt x="23908" y="38215"/>
                    <a:pt x="22731" y="39030"/>
                  </a:cubicBezTo>
                  <a:cubicBezTo>
                    <a:pt x="20467" y="40660"/>
                    <a:pt x="18022" y="42109"/>
                    <a:pt x="15758" y="43649"/>
                  </a:cubicBezTo>
                  <a:cubicBezTo>
                    <a:pt x="14580" y="44464"/>
                    <a:pt x="13494" y="45279"/>
                    <a:pt x="12498" y="46184"/>
                  </a:cubicBezTo>
                  <a:cubicBezTo>
                    <a:pt x="11411" y="47181"/>
                    <a:pt x="10596" y="48177"/>
                    <a:pt x="9872" y="49354"/>
                  </a:cubicBezTo>
                  <a:cubicBezTo>
                    <a:pt x="9147" y="50531"/>
                    <a:pt x="8694" y="51799"/>
                    <a:pt x="8513" y="53067"/>
                  </a:cubicBezTo>
                  <a:cubicBezTo>
                    <a:pt x="8513" y="53339"/>
                    <a:pt x="8423" y="53610"/>
                    <a:pt x="8332" y="53882"/>
                  </a:cubicBezTo>
                  <a:cubicBezTo>
                    <a:pt x="8332" y="53972"/>
                    <a:pt x="8332" y="54063"/>
                    <a:pt x="8241" y="54154"/>
                  </a:cubicBezTo>
                  <a:lnTo>
                    <a:pt x="8151" y="54516"/>
                  </a:lnTo>
                  <a:cubicBezTo>
                    <a:pt x="7970" y="54969"/>
                    <a:pt x="7698" y="55421"/>
                    <a:pt x="7336" y="55784"/>
                  </a:cubicBezTo>
                  <a:cubicBezTo>
                    <a:pt x="6611" y="56508"/>
                    <a:pt x="5796" y="57051"/>
                    <a:pt x="4981" y="57595"/>
                  </a:cubicBezTo>
                  <a:cubicBezTo>
                    <a:pt x="4166" y="58048"/>
                    <a:pt x="3351" y="58591"/>
                    <a:pt x="2627" y="59225"/>
                  </a:cubicBezTo>
                  <a:cubicBezTo>
                    <a:pt x="1902" y="59768"/>
                    <a:pt x="1359" y="60402"/>
                    <a:pt x="816" y="61126"/>
                  </a:cubicBezTo>
                  <a:cubicBezTo>
                    <a:pt x="454" y="61760"/>
                    <a:pt x="182" y="62485"/>
                    <a:pt x="91" y="63209"/>
                  </a:cubicBezTo>
                  <a:cubicBezTo>
                    <a:pt x="91" y="63572"/>
                    <a:pt x="1" y="63843"/>
                    <a:pt x="1" y="64115"/>
                  </a:cubicBezTo>
                  <a:lnTo>
                    <a:pt x="1" y="64930"/>
                  </a:lnTo>
                  <a:cubicBezTo>
                    <a:pt x="1" y="65473"/>
                    <a:pt x="91" y="65926"/>
                    <a:pt x="182" y="66198"/>
                  </a:cubicBezTo>
                  <a:cubicBezTo>
                    <a:pt x="182" y="66560"/>
                    <a:pt x="272" y="66832"/>
                    <a:pt x="272" y="67013"/>
                  </a:cubicBezTo>
                  <a:cubicBezTo>
                    <a:pt x="363" y="67194"/>
                    <a:pt x="363" y="67284"/>
                    <a:pt x="363" y="67284"/>
                  </a:cubicBezTo>
                  <a:cubicBezTo>
                    <a:pt x="363" y="67284"/>
                    <a:pt x="454" y="67194"/>
                    <a:pt x="363" y="67013"/>
                  </a:cubicBezTo>
                  <a:cubicBezTo>
                    <a:pt x="272" y="66832"/>
                    <a:pt x="272" y="66560"/>
                    <a:pt x="272" y="66198"/>
                  </a:cubicBezTo>
                  <a:cubicBezTo>
                    <a:pt x="182" y="65202"/>
                    <a:pt x="272" y="64296"/>
                    <a:pt x="544" y="63300"/>
                  </a:cubicBezTo>
                  <a:cubicBezTo>
                    <a:pt x="725" y="62666"/>
                    <a:pt x="997" y="62032"/>
                    <a:pt x="1359" y="61489"/>
                  </a:cubicBezTo>
                  <a:cubicBezTo>
                    <a:pt x="1902" y="60855"/>
                    <a:pt x="2446" y="60311"/>
                    <a:pt x="3080" y="59859"/>
                  </a:cubicBezTo>
                  <a:cubicBezTo>
                    <a:pt x="3804" y="59406"/>
                    <a:pt x="4619" y="58953"/>
                    <a:pt x="5525" y="58500"/>
                  </a:cubicBezTo>
                  <a:cubicBezTo>
                    <a:pt x="5978" y="58229"/>
                    <a:pt x="6430" y="58048"/>
                    <a:pt x="6883" y="57685"/>
                  </a:cubicBezTo>
                  <a:cubicBezTo>
                    <a:pt x="7336" y="57414"/>
                    <a:pt x="7789" y="57051"/>
                    <a:pt x="8241" y="56689"/>
                  </a:cubicBezTo>
                  <a:cubicBezTo>
                    <a:pt x="8694" y="56236"/>
                    <a:pt x="9056" y="55693"/>
                    <a:pt x="9328" y="55150"/>
                  </a:cubicBezTo>
                  <a:lnTo>
                    <a:pt x="9600" y="54697"/>
                  </a:lnTo>
                  <a:cubicBezTo>
                    <a:pt x="9600" y="54516"/>
                    <a:pt x="9781" y="54425"/>
                    <a:pt x="9781" y="54244"/>
                  </a:cubicBezTo>
                  <a:cubicBezTo>
                    <a:pt x="9872" y="53972"/>
                    <a:pt x="9962" y="53610"/>
                    <a:pt x="9962" y="53339"/>
                  </a:cubicBezTo>
                  <a:cubicBezTo>
                    <a:pt x="10234" y="52252"/>
                    <a:pt x="10687" y="51165"/>
                    <a:pt x="11230" y="50260"/>
                  </a:cubicBezTo>
                  <a:cubicBezTo>
                    <a:pt x="11954" y="49263"/>
                    <a:pt x="12769" y="48358"/>
                    <a:pt x="13675" y="47543"/>
                  </a:cubicBezTo>
                  <a:cubicBezTo>
                    <a:pt x="14671" y="46728"/>
                    <a:pt x="15758" y="46003"/>
                    <a:pt x="16844" y="45279"/>
                  </a:cubicBezTo>
                  <a:cubicBezTo>
                    <a:pt x="19018" y="43830"/>
                    <a:pt x="21553" y="42472"/>
                    <a:pt x="23998" y="40751"/>
                  </a:cubicBezTo>
                  <a:cubicBezTo>
                    <a:pt x="25176" y="39936"/>
                    <a:pt x="26353" y="39030"/>
                    <a:pt x="27440" y="37944"/>
                  </a:cubicBezTo>
                  <a:cubicBezTo>
                    <a:pt x="28074" y="37400"/>
                    <a:pt x="28617" y="36857"/>
                    <a:pt x="29070" y="36223"/>
                  </a:cubicBezTo>
                  <a:lnTo>
                    <a:pt x="29432" y="35770"/>
                  </a:lnTo>
                  <a:lnTo>
                    <a:pt x="29794" y="35318"/>
                  </a:lnTo>
                  <a:lnTo>
                    <a:pt x="29885" y="35136"/>
                  </a:lnTo>
                  <a:lnTo>
                    <a:pt x="30066" y="34865"/>
                  </a:lnTo>
                  <a:lnTo>
                    <a:pt x="30428" y="34412"/>
                  </a:lnTo>
                  <a:cubicBezTo>
                    <a:pt x="31968" y="32058"/>
                    <a:pt x="33688" y="29794"/>
                    <a:pt x="35499" y="27620"/>
                  </a:cubicBezTo>
                  <a:cubicBezTo>
                    <a:pt x="36405" y="26624"/>
                    <a:pt x="37401" y="25718"/>
                    <a:pt x="38488" y="24903"/>
                  </a:cubicBezTo>
                  <a:cubicBezTo>
                    <a:pt x="39574" y="24179"/>
                    <a:pt x="40752" y="23545"/>
                    <a:pt x="41929" y="23002"/>
                  </a:cubicBezTo>
                  <a:cubicBezTo>
                    <a:pt x="43197" y="22368"/>
                    <a:pt x="44464" y="21734"/>
                    <a:pt x="45551" y="21100"/>
                  </a:cubicBezTo>
                  <a:cubicBezTo>
                    <a:pt x="46185" y="20738"/>
                    <a:pt x="46728" y="20376"/>
                    <a:pt x="47272" y="20104"/>
                  </a:cubicBezTo>
                  <a:cubicBezTo>
                    <a:pt x="47815" y="19742"/>
                    <a:pt x="48449" y="19379"/>
                    <a:pt x="48902" y="19017"/>
                  </a:cubicBezTo>
                  <a:cubicBezTo>
                    <a:pt x="49988" y="18383"/>
                    <a:pt x="50985" y="17568"/>
                    <a:pt x="51890" y="16753"/>
                  </a:cubicBezTo>
                  <a:cubicBezTo>
                    <a:pt x="52796" y="15938"/>
                    <a:pt x="53611" y="15123"/>
                    <a:pt x="54335" y="14127"/>
                  </a:cubicBezTo>
                  <a:cubicBezTo>
                    <a:pt x="54969" y="13222"/>
                    <a:pt x="55512" y="12316"/>
                    <a:pt x="55875" y="11229"/>
                  </a:cubicBezTo>
                  <a:cubicBezTo>
                    <a:pt x="56237" y="10324"/>
                    <a:pt x="56509" y="9328"/>
                    <a:pt x="56509" y="8422"/>
                  </a:cubicBezTo>
                  <a:cubicBezTo>
                    <a:pt x="56690" y="6792"/>
                    <a:pt x="56509" y="5253"/>
                    <a:pt x="55965" y="3713"/>
                  </a:cubicBezTo>
                  <a:cubicBezTo>
                    <a:pt x="55694" y="2717"/>
                    <a:pt x="55331" y="1811"/>
                    <a:pt x="54879" y="996"/>
                  </a:cubicBezTo>
                  <a:cubicBezTo>
                    <a:pt x="54697" y="634"/>
                    <a:pt x="54607" y="453"/>
                    <a:pt x="54516" y="272"/>
                  </a:cubicBezTo>
                  <a:cubicBezTo>
                    <a:pt x="54426" y="181"/>
                    <a:pt x="54426" y="91"/>
                    <a:pt x="54335" y="0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5510435" y="2074566"/>
              <a:ext cx="1030212" cy="1225800"/>
            </a:xfrm>
            <a:custGeom>
              <a:avLst/>
              <a:gdLst/>
              <a:ahLst/>
              <a:cxnLst/>
              <a:rect l="l" t="t" r="r" b="b"/>
              <a:pathLst>
                <a:path w="57234" h="68100" extrusionOk="0">
                  <a:moveTo>
                    <a:pt x="54969" y="1"/>
                  </a:moveTo>
                  <a:lnTo>
                    <a:pt x="54969" y="1"/>
                  </a:lnTo>
                  <a:cubicBezTo>
                    <a:pt x="54969" y="1"/>
                    <a:pt x="54969" y="1"/>
                    <a:pt x="54969" y="1"/>
                  </a:cubicBezTo>
                  <a:close/>
                  <a:moveTo>
                    <a:pt x="56603" y="5458"/>
                  </a:moveTo>
                  <a:cubicBezTo>
                    <a:pt x="56634" y="5600"/>
                    <a:pt x="56663" y="5743"/>
                    <a:pt x="56690" y="5887"/>
                  </a:cubicBezTo>
                  <a:lnTo>
                    <a:pt x="56780" y="6249"/>
                  </a:lnTo>
                  <a:lnTo>
                    <a:pt x="56780" y="6611"/>
                  </a:lnTo>
                  <a:lnTo>
                    <a:pt x="56871" y="7336"/>
                  </a:lnTo>
                  <a:lnTo>
                    <a:pt x="56871" y="8694"/>
                  </a:lnTo>
                  <a:lnTo>
                    <a:pt x="56780" y="9419"/>
                  </a:lnTo>
                  <a:lnTo>
                    <a:pt x="56599" y="10143"/>
                  </a:lnTo>
                  <a:lnTo>
                    <a:pt x="56418" y="10868"/>
                  </a:lnTo>
                  <a:lnTo>
                    <a:pt x="56237" y="11501"/>
                  </a:lnTo>
                  <a:cubicBezTo>
                    <a:pt x="55875" y="12407"/>
                    <a:pt x="55422" y="13222"/>
                    <a:pt x="54879" y="14037"/>
                  </a:cubicBezTo>
                  <a:lnTo>
                    <a:pt x="54698" y="14309"/>
                  </a:lnTo>
                  <a:cubicBezTo>
                    <a:pt x="54607" y="14399"/>
                    <a:pt x="54517" y="14490"/>
                    <a:pt x="54426" y="14580"/>
                  </a:cubicBezTo>
                  <a:lnTo>
                    <a:pt x="53973" y="15124"/>
                  </a:lnTo>
                  <a:lnTo>
                    <a:pt x="53520" y="15667"/>
                  </a:lnTo>
                  <a:lnTo>
                    <a:pt x="52977" y="16210"/>
                  </a:lnTo>
                  <a:lnTo>
                    <a:pt x="52434" y="16663"/>
                  </a:lnTo>
                  <a:lnTo>
                    <a:pt x="52162" y="16935"/>
                  </a:lnTo>
                  <a:lnTo>
                    <a:pt x="51890" y="17116"/>
                  </a:lnTo>
                  <a:lnTo>
                    <a:pt x="50804" y="18022"/>
                  </a:lnTo>
                  <a:cubicBezTo>
                    <a:pt x="49989" y="18565"/>
                    <a:pt x="49264" y="19108"/>
                    <a:pt x="48359" y="19652"/>
                  </a:cubicBezTo>
                  <a:lnTo>
                    <a:pt x="47725" y="20014"/>
                  </a:lnTo>
                  <a:lnTo>
                    <a:pt x="47181" y="20376"/>
                  </a:lnTo>
                  <a:lnTo>
                    <a:pt x="45914" y="21101"/>
                  </a:lnTo>
                  <a:cubicBezTo>
                    <a:pt x="45008" y="21553"/>
                    <a:pt x="44193" y="22006"/>
                    <a:pt x="43287" y="22368"/>
                  </a:cubicBezTo>
                  <a:cubicBezTo>
                    <a:pt x="42382" y="22821"/>
                    <a:pt x="41567" y="23183"/>
                    <a:pt x="40661" y="23727"/>
                  </a:cubicBezTo>
                  <a:cubicBezTo>
                    <a:pt x="40208" y="23908"/>
                    <a:pt x="39756" y="24179"/>
                    <a:pt x="39393" y="24451"/>
                  </a:cubicBezTo>
                  <a:lnTo>
                    <a:pt x="38669" y="24904"/>
                  </a:lnTo>
                  <a:lnTo>
                    <a:pt x="38126" y="25266"/>
                  </a:lnTo>
                  <a:cubicBezTo>
                    <a:pt x="37311" y="25900"/>
                    <a:pt x="36586" y="26625"/>
                    <a:pt x="35862" y="27349"/>
                  </a:cubicBezTo>
                  <a:lnTo>
                    <a:pt x="35590" y="27621"/>
                  </a:lnTo>
                  <a:lnTo>
                    <a:pt x="35318" y="27892"/>
                  </a:lnTo>
                  <a:lnTo>
                    <a:pt x="34866" y="28436"/>
                  </a:lnTo>
                  <a:cubicBezTo>
                    <a:pt x="34594" y="28798"/>
                    <a:pt x="34232" y="29160"/>
                    <a:pt x="33960" y="29613"/>
                  </a:cubicBezTo>
                  <a:cubicBezTo>
                    <a:pt x="32692" y="31152"/>
                    <a:pt x="31515" y="32692"/>
                    <a:pt x="30428" y="34322"/>
                  </a:cubicBezTo>
                  <a:cubicBezTo>
                    <a:pt x="29885" y="35137"/>
                    <a:pt x="29342" y="35861"/>
                    <a:pt x="28708" y="36586"/>
                  </a:cubicBezTo>
                  <a:cubicBezTo>
                    <a:pt x="28527" y="36767"/>
                    <a:pt x="28345" y="36948"/>
                    <a:pt x="28255" y="37129"/>
                  </a:cubicBezTo>
                  <a:lnTo>
                    <a:pt x="27712" y="37673"/>
                  </a:lnTo>
                  <a:lnTo>
                    <a:pt x="27530" y="37854"/>
                  </a:lnTo>
                  <a:lnTo>
                    <a:pt x="27259" y="38125"/>
                  </a:lnTo>
                  <a:lnTo>
                    <a:pt x="26715" y="38578"/>
                  </a:lnTo>
                  <a:cubicBezTo>
                    <a:pt x="25176" y="39846"/>
                    <a:pt x="23636" y="40933"/>
                    <a:pt x="22006" y="41838"/>
                  </a:cubicBezTo>
                  <a:cubicBezTo>
                    <a:pt x="20376" y="42925"/>
                    <a:pt x="18656" y="43921"/>
                    <a:pt x="17026" y="44917"/>
                  </a:cubicBezTo>
                  <a:cubicBezTo>
                    <a:pt x="16573" y="45189"/>
                    <a:pt x="16211" y="45460"/>
                    <a:pt x="15758" y="45732"/>
                  </a:cubicBezTo>
                  <a:lnTo>
                    <a:pt x="15124" y="46185"/>
                  </a:lnTo>
                  <a:cubicBezTo>
                    <a:pt x="15366" y="46004"/>
                    <a:pt x="15607" y="45823"/>
                    <a:pt x="15849" y="45642"/>
                  </a:cubicBezTo>
                  <a:lnTo>
                    <a:pt x="16935" y="44827"/>
                  </a:lnTo>
                  <a:lnTo>
                    <a:pt x="17116" y="44736"/>
                  </a:lnTo>
                  <a:lnTo>
                    <a:pt x="17388" y="44555"/>
                  </a:lnTo>
                  <a:lnTo>
                    <a:pt x="18022" y="44193"/>
                  </a:lnTo>
                  <a:lnTo>
                    <a:pt x="20376" y="42653"/>
                  </a:lnTo>
                  <a:lnTo>
                    <a:pt x="23093" y="40661"/>
                  </a:lnTo>
                  <a:lnTo>
                    <a:pt x="24180" y="39936"/>
                  </a:lnTo>
                  <a:lnTo>
                    <a:pt x="24270" y="39936"/>
                  </a:lnTo>
                  <a:lnTo>
                    <a:pt x="24361" y="39846"/>
                  </a:lnTo>
                  <a:lnTo>
                    <a:pt x="24542" y="39755"/>
                  </a:lnTo>
                  <a:lnTo>
                    <a:pt x="24814" y="39484"/>
                  </a:lnTo>
                  <a:lnTo>
                    <a:pt x="25357" y="39121"/>
                  </a:lnTo>
                  <a:lnTo>
                    <a:pt x="25900" y="38669"/>
                  </a:lnTo>
                  <a:cubicBezTo>
                    <a:pt x="26081" y="38488"/>
                    <a:pt x="26263" y="38306"/>
                    <a:pt x="26444" y="38125"/>
                  </a:cubicBezTo>
                  <a:lnTo>
                    <a:pt x="27621" y="37129"/>
                  </a:lnTo>
                  <a:lnTo>
                    <a:pt x="27712" y="37129"/>
                  </a:lnTo>
                  <a:lnTo>
                    <a:pt x="27802" y="36948"/>
                  </a:lnTo>
                  <a:lnTo>
                    <a:pt x="28074" y="36676"/>
                  </a:lnTo>
                  <a:lnTo>
                    <a:pt x="28255" y="36495"/>
                  </a:lnTo>
                  <a:lnTo>
                    <a:pt x="28527" y="36133"/>
                  </a:lnTo>
                  <a:lnTo>
                    <a:pt x="29070" y="35499"/>
                  </a:lnTo>
                  <a:lnTo>
                    <a:pt x="29251" y="35227"/>
                  </a:lnTo>
                  <a:lnTo>
                    <a:pt x="29342" y="35227"/>
                  </a:lnTo>
                  <a:lnTo>
                    <a:pt x="29432" y="35046"/>
                  </a:lnTo>
                  <a:lnTo>
                    <a:pt x="29523" y="34956"/>
                  </a:lnTo>
                  <a:lnTo>
                    <a:pt x="29885" y="34322"/>
                  </a:lnTo>
                  <a:lnTo>
                    <a:pt x="30338" y="33779"/>
                  </a:lnTo>
                  <a:lnTo>
                    <a:pt x="31062" y="32601"/>
                  </a:lnTo>
                  <a:cubicBezTo>
                    <a:pt x="31605" y="31877"/>
                    <a:pt x="32149" y="31062"/>
                    <a:pt x="32692" y="30337"/>
                  </a:cubicBezTo>
                  <a:cubicBezTo>
                    <a:pt x="33236" y="29613"/>
                    <a:pt x="33779" y="28888"/>
                    <a:pt x="34322" y="28164"/>
                  </a:cubicBezTo>
                  <a:lnTo>
                    <a:pt x="35228" y="27168"/>
                  </a:lnTo>
                  <a:lnTo>
                    <a:pt x="35409" y="26896"/>
                  </a:lnTo>
                  <a:lnTo>
                    <a:pt x="35499" y="26806"/>
                  </a:lnTo>
                  <a:lnTo>
                    <a:pt x="35681" y="26715"/>
                  </a:lnTo>
                  <a:lnTo>
                    <a:pt x="36133" y="26172"/>
                  </a:lnTo>
                  <a:cubicBezTo>
                    <a:pt x="36405" y="25900"/>
                    <a:pt x="36767" y="25538"/>
                    <a:pt x="37039" y="25266"/>
                  </a:cubicBezTo>
                  <a:cubicBezTo>
                    <a:pt x="37401" y="24994"/>
                    <a:pt x="37673" y="24723"/>
                    <a:pt x="38035" y="24451"/>
                  </a:cubicBezTo>
                  <a:lnTo>
                    <a:pt x="38578" y="24089"/>
                  </a:lnTo>
                  <a:lnTo>
                    <a:pt x="39122" y="23636"/>
                  </a:lnTo>
                  <a:lnTo>
                    <a:pt x="39393" y="23455"/>
                  </a:lnTo>
                  <a:lnTo>
                    <a:pt x="39756" y="23364"/>
                  </a:lnTo>
                  <a:lnTo>
                    <a:pt x="40299" y="23002"/>
                  </a:lnTo>
                  <a:cubicBezTo>
                    <a:pt x="41023" y="22549"/>
                    <a:pt x="41929" y="22187"/>
                    <a:pt x="42744" y="21734"/>
                  </a:cubicBezTo>
                  <a:lnTo>
                    <a:pt x="45280" y="20467"/>
                  </a:lnTo>
                  <a:cubicBezTo>
                    <a:pt x="45732" y="20285"/>
                    <a:pt x="46095" y="20014"/>
                    <a:pt x="46547" y="19833"/>
                  </a:cubicBezTo>
                  <a:lnTo>
                    <a:pt x="47725" y="19108"/>
                  </a:lnTo>
                  <a:lnTo>
                    <a:pt x="48993" y="18384"/>
                  </a:lnTo>
                  <a:cubicBezTo>
                    <a:pt x="49445" y="18112"/>
                    <a:pt x="49808" y="17750"/>
                    <a:pt x="50170" y="17569"/>
                  </a:cubicBezTo>
                  <a:cubicBezTo>
                    <a:pt x="50532" y="17297"/>
                    <a:pt x="50894" y="17025"/>
                    <a:pt x="51347" y="16754"/>
                  </a:cubicBezTo>
                  <a:lnTo>
                    <a:pt x="51890" y="16301"/>
                  </a:lnTo>
                  <a:lnTo>
                    <a:pt x="51981" y="16301"/>
                  </a:lnTo>
                  <a:lnTo>
                    <a:pt x="52162" y="16120"/>
                  </a:lnTo>
                  <a:lnTo>
                    <a:pt x="52343" y="15939"/>
                  </a:lnTo>
                  <a:lnTo>
                    <a:pt x="52886" y="15395"/>
                  </a:lnTo>
                  <a:cubicBezTo>
                    <a:pt x="53068" y="15305"/>
                    <a:pt x="53249" y="15124"/>
                    <a:pt x="53430" y="14943"/>
                  </a:cubicBezTo>
                  <a:cubicBezTo>
                    <a:pt x="53702" y="14580"/>
                    <a:pt x="54064" y="14218"/>
                    <a:pt x="54426" y="13765"/>
                  </a:cubicBezTo>
                  <a:lnTo>
                    <a:pt x="54788" y="13222"/>
                  </a:lnTo>
                  <a:lnTo>
                    <a:pt x="55241" y="12588"/>
                  </a:lnTo>
                  <a:lnTo>
                    <a:pt x="55603" y="11864"/>
                  </a:lnTo>
                  <a:lnTo>
                    <a:pt x="55875" y="11230"/>
                  </a:lnTo>
                  <a:cubicBezTo>
                    <a:pt x="56237" y="10324"/>
                    <a:pt x="56509" y="9328"/>
                    <a:pt x="56690" y="8332"/>
                  </a:cubicBezTo>
                  <a:cubicBezTo>
                    <a:pt x="56690" y="7879"/>
                    <a:pt x="56780" y="7426"/>
                    <a:pt x="56690" y="6974"/>
                  </a:cubicBezTo>
                  <a:cubicBezTo>
                    <a:pt x="56690" y="6438"/>
                    <a:pt x="56690" y="5991"/>
                    <a:pt x="56603" y="5458"/>
                  </a:cubicBezTo>
                  <a:close/>
                  <a:moveTo>
                    <a:pt x="15124" y="46185"/>
                  </a:moveTo>
                  <a:lnTo>
                    <a:pt x="14581" y="46638"/>
                  </a:lnTo>
                  <a:cubicBezTo>
                    <a:pt x="14430" y="46758"/>
                    <a:pt x="14289" y="46869"/>
                    <a:pt x="14151" y="46976"/>
                  </a:cubicBezTo>
                  <a:lnTo>
                    <a:pt x="14151" y="46976"/>
                  </a:lnTo>
                  <a:lnTo>
                    <a:pt x="14218" y="46909"/>
                  </a:lnTo>
                  <a:lnTo>
                    <a:pt x="14762" y="46457"/>
                  </a:lnTo>
                  <a:cubicBezTo>
                    <a:pt x="14883" y="46366"/>
                    <a:pt x="15003" y="46275"/>
                    <a:pt x="15124" y="46185"/>
                  </a:cubicBezTo>
                  <a:close/>
                  <a:moveTo>
                    <a:pt x="13889" y="47181"/>
                  </a:moveTo>
                  <a:cubicBezTo>
                    <a:pt x="13871" y="47195"/>
                    <a:pt x="13853" y="47209"/>
                    <a:pt x="13836" y="47222"/>
                  </a:cubicBezTo>
                  <a:lnTo>
                    <a:pt x="13836" y="47222"/>
                  </a:lnTo>
                  <a:lnTo>
                    <a:pt x="13856" y="47181"/>
                  </a:lnTo>
                  <a:close/>
                  <a:moveTo>
                    <a:pt x="54969" y="1"/>
                  </a:moveTo>
                  <a:lnTo>
                    <a:pt x="54517" y="635"/>
                  </a:lnTo>
                  <a:cubicBezTo>
                    <a:pt x="54788" y="1540"/>
                    <a:pt x="55150" y="2355"/>
                    <a:pt x="55332" y="3261"/>
                  </a:cubicBezTo>
                  <a:lnTo>
                    <a:pt x="55422" y="3985"/>
                  </a:lnTo>
                  <a:lnTo>
                    <a:pt x="55513" y="4347"/>
                  </a:lnTo>
                  <a:lnTo>
                    <a:pt x="55513" y="4438"/>
                  </a:lnTo>
                  <a:lnTo>
                    <a:pt x="55513" y="4619"/>
                  </a:lnTo>
                  <a:lnTo>
                    <a:pt x="55603" y="5253"/>
                  </a:lnTo>
                  <a:lnTo>
                    <a:pt x="55603" y="5977"/>
                  </a:lnTo>
                  <a:cubicBezTo>
                    <a:pt x="55603" y="6430"/>
                    <a:pt x="55603" y="6883"/>
                    <a:pt x="55603" y="7336"/>
                  </a:cubicBezTo>
                  <a:cubicBezTo>
                    <a:pt x="55603" y="7698"/>
                    <a:pt x="55513" y="8241"/>
                    <a:pt x="55422" y="8694"/>
                  </a:cubicBezTo>
                  <a:cubicBezTo>
                    <a:pt x="55241" y="9509"/>
                    <a:pt x="54969" y="10415"/>
                    <a:pt x="54517" y="11139"/>
                  </a:cubicBezTo>
                  <a:cubicBezTo>
                    <a:pt x="54426" y="11320"/>
                    <a:pt x="54335" y="11592"/>
                    <a:pt x="54245" y="11773"/>
                  </a:cubicBezTo>
                  <a:lnTo>
                    <a:pt x="53883" y="12316"/>
                  </a:lnTo>
                  <a:lnTo>
                    <a:pt x="53520" y="12860"/>
                  </a:lnTo>
                  <a:lnTo>
                    <a:pt x="53068" y="13403"/>
                  </a:lnTo>
                  <a:cubicBezTo>
                    <a:pt x="52796" y="13675"/>
                    <a:pt x="52434" y="13946"/>
                    <a:pt x="52162" y="14309"/>
                  </a:cubicBezTo>
                  <a:cubicBezTo>
                    <a:pt x="51981" y="14490"/>
                    <a:pt x="51800" y="14580"/>
                    <a:pt x="51619" y="14761"/>
                  </a:cubicBezTo>
                  <a:lnTo>
                    <a:pt x="51075" y="15214"/>
                  </a:lnTo>
                  <a:lnTo>
                    <a:pt x="50804" y="15395"/>
                  </a:lnTo>
                  <a:lnTo>
                    <a:pt x="50713" y="15486"/>
                  </a:lnTo>
                  <a:lnTo>
                    <a:pt x="50623" y="15486"/>
                  </a:lnTo>
                  <a:lnTo>
                    <a:pt x="50079" y="15848"/>
                  </a:lnTo>
                  <a:cubicBezTo>
                    <a:pt x="49717" y="16120"/>
                    <a:pt x="49355" y="16392"/>
                    <a:pt x="48902" y="16663"/>
                  </a:cubicBezTo>
                  <a:lnTo>
                    <a:pt x="47725" y="17297"/>
                  </a:lnTo>
                  <a:lnTo>
                    <a:pt x="46547" y="17931"/>
                  </a:lnTo>
                  <a:lnTo>
                    <a:pt x="45280" y="18565"/>
                  </a:lnTo>
                  <a:cubicBezTo>
                    <a:pt x="44917" y="18837"/>
                    <a:pt x="44465" y="19018"/>
                    <a:pt x="44102" y="19199"/>
                  </a:cubicBezTo>
                  <a:lnTo>
                    <a:pt x="41476" y="20376"/>
                  </a:lnTo>
                  <a:cubicBezTo>
                    <a:pt x="40661" y="20738"/>
                    <a:pt x="39756" y="21101"/>
                    <a:pt x="38941" y="21553"/>
                  </a:cubicBezTo>
                  <a:lnTo>
                    <a:pt x="38216" y="21916"/>
                  </a:lnTo>
                  <a:lnTo>
                    <a:pt x="37945" y="22097"/>
                  </a:lnTo>
                  <a:lnTo>
                    <a:pt x="37582" y="22278"/>
                  </a:lnTo>
                  <a:lnTo>
                    <a:pt x="37039" y="22640"/>
                  </a:lnTo>
                  <a:lnTo>
                    <a:pt x="36858" y="22640"/>
                  </a:lnTo>
                  <a:lnTo>
                    <a:pt x="36677" y="22821"/>
                  </a:lnTo>
                  <a:lnTo>
                    <a:pt x="36405" y="23002"/>
                  </a:lnTo>
                  <a:cubicBezTo>
                    <a:pt x="35590" y="23546"/>
                    <a:pt x="34866" y="24270"/>
                    <a:pt x="34141" y="24904"/>
                  </a:cubicBezTo>
                  <a:lnTo>
                    <a:pt x="33598" y="25447"/>
                  </a:lnTo>
                  <a:lnTo>
                    <a:pt x="33507" y="25538"/>
                  </a:lnTo>
                  <a:lnTo>
                    <a:pt x="33417" y="25628"/>
                  </a:lnTo>
                  <a:lnTo>
                    <a:pt x="33236" y="25900"/>
                  </a:lnTo>
                  <a:lnTo>
                    <a:pt x="32239" y="26987"/>
                  </a:lnTo>
                  <a:cubicBezTo>
                    <a:pt x="31605" y="27711"/>
                    <a:pt x="30972" y="28526"/>
                    <a:pt x="30428" y="29251"/>
                  </a:cubicBezTo>
                  <a:cubicBezTo>
                    <a:pt x="29885" y="29975"/>
                    <a:pt x="29251" y="30790"/>
                    <a:pt x="28708" y="31515"/>
                  </a:cubicBezTo>
                  <a:lnTo>
                    <a:pt x="27168" y="33779"/>
                  </a:lnTo>
                  <a:lnTo>
                    <a:pt x="27078" y="33960"/>
                  </a:lnTo>
                  <a:lnTo>
                    <a:pt x="26806" y="34231"/>
                  </a:lnTo>
                  <a:lnTo>
                    <a:pt x="26444" y="34684"/>
                  </a:lnTo>
                  <a:cubicBezTo>
                    <a:pt x="26172" y="34956"/>
                    <a:pt x="25719" y="35409"/>
                    <a:pt x="25538" y="35680"/>
                  </a:cubicBezTo>
                  <a:lnTo>
                    <a:pt x="24542" y="36495"/>
                  </a:lnTo>
                  <a:cubicBezTo>
                    <a:pt x="24361" y="36676"/>
                    <a:pt x="24180" y="36767"/>
                    <a:pt x="24089" y="36948"/>
                  </a:cubicBezTo>
                  <a:lnTo>
                    <a:pt x="23455" y="37310"/>
                  </a:lnTo>
                  <a:lnTo>
                    <a:pt x="22912" y="37763"/>
                  </a:lnTo>
                  <a:lnTo>
                    <a:pt x="22640" y="38035"/>
                  </a:lnTo>
                  <a:lnTo>
                    <a:pt x="22459" y="38125"/>
                  </a:lnTo>
                  <a:lnTo>
                    <a:pt x="21282" y="38850"/>
                  </a:lnTo>
                  <a:lnTo>
                    <a:pt x="16664" y="41929"/>
                  </a:lnTo>
                  <a:lnTo>
                    <a:pt x="16030" y="42382"/>
                  </a:lnTo>
                  <a:lnTo>
                    <a:pt x="15758" y="42563"/>
                  </a:lnTo>
                  <a:lnTo>
                    <a:pt x="15577" y="42653"/>
                  </a:lnTo>
                  <a:lnTo>
                    <a:pt x="15486" y="42744"/>
                  </a:lnTo>
                  <a:lnTo>
                    <a:pt x="15396" y="42744"/>
                  </a:lnTo>
                  <a:lnTo>
                    <a:pt x="14218" y="43649"/>
                  </a:lnTo>
                  <a:cubicBezTo>
                    <a:pt x="13856" y="43921"/>
                    <a:pt x="13494" y="44283"/>
                    <a:pt x="13132" y="44555"/>
                  </a:cubicBezTo>
                  <a:lnTo>
                    <a:pt x="12588" y="45008"/>
                  </a:lnTo>
                  <a:lnTo>
                    <a:pt x="12317" y="45279"/>
                  </a:lnTo>
                  <a:lnTo>
                    <a:pt x="12136" y="45460"/>
                  </a:lnTo>
                  <a:lnTo>
                    <a:pt x="11955" y="45551"/>
                  </a:lnTo>
                  <a:cubicBezTo>
                    <a:pt x="11230" y="46275"/>
                    <a:pt x="10596" y="47091"/>
                    <a:pt x="9962" y="47906"/>
                  </a:cubicBezTo>
                  <a:cubicBezTo>
                    <a:pt x="9781" y="48087"/>
                    <a:pt x="9691" y="48268"/>
                    <a:pt x="9509" y="48539"/>
                  </a:cubicBezTo>
                  <a:lnTo>
                    <a:pt x="9328" y="48811"/>
                  </a:lnTo>
                  <a:lnTo>
                    <a:pt x="9328" y="48902"/>
                  </a:lnTo>
                  <a:lnTo>
                    <a:pt x="9238" y="49083"/>
                  </a:lnTo>
                  <a:lnTo>
                    <a:pt x="8876" y="49807"/>
                  </a:lnTo>
                  <a:lnTo>
                    <a:pt x="8604" y="50532"/>
                  </a:lnTo>
                  <a:cubicBezTo>
                    <a:pt x="8513" y="50803"/>
                    <a:pt x="8423" y="51075"/>
                    <a:pt x="8332" y="51347"/>
                  </a:cubicBezTo>
                  <a:cubicBezTo>
                    <a:pt x="8242" y="51618"/>
                    <a:pt x="8151" y="51890"/>
                    <a:pt x="8151" y="52071"/>
                  </a:cubicBezTo>
                  <a:lnTo>
                    <a:pt x="7970" y="52796"/>
                  </a:lnTo>
                  <a:cubicBezTo>
                    <a:pt x="7970" y="53067"/>
                    <a:pt x="7970" y="53158"/>
                    <a:pt x="7879" y="53430"/>
                  </a:cubicBezTo>
                  <a:lnTo>
                    <a:pt x="7879" y="53611"/>
                  </a:lnTo>
                  <a:cubicBezTo>
                    <a:pt x="7879" y="53611"/>
                    <a:pt x="7879" y="53727"/>
                    <a:pt x="7879" y="53727"/>
                  </a:cubicBezTo>
                  <a:lnTo>
                    <a:pt x="7879" y="53882"/>
                  </a:lnTo>
                  <a:lnTo>
                    <a:pt x="7879" y="54063"/>
                  </a:lnTo>
                  <a:lnTo>
                    <a:pt x="7879" y="54154"/>
                  </a:lnTo>
                  <a:lnTo>
                    <a:pt x="7879" y="54335"/>
                  </a:lnTo>
                  <a:lnTo>
                    <a:pt x="7789" y="54516"/>
                  </a:lnTo>
                  <a:cubicBezTo>
                    <a:pt x="7789" y="54607"/>
                    <a:pt x="7698" y="54697"/>
                    <a:pt x="7698" y="54697"/>
                  </a:cubicBezTo>
                  <a:lnTo>
                    <a:pt x="7427" y="54969"/>
                  </a:lnTo>
                  <a:lnTo>
                    <a:pt x="7336" y="55150"/>
                  </a:lnTo>
                  <a:lnTo>
                    <a:pt x="7336" y="55241"/>
                  </a:lnTo>
                  <a:lnTo>
                    <a:pt x="7155" y="55422"/>
                  </a:lnTo>
                  <a:cubicBezTo>
                    <a:pt x="6521" y="55965"/>
                    <a:pt x="5887" y="56508"/>
                    <a:pt x="5072" y="56961"/>
                  </a:cubicBezTo>
                  <a:lnTo>
                    <a:pt x="3895" y="57776"/>
                  </a:lnTo>
                  <a:lnTo>
                    <a:pt x="3352" y="58229"/>
                  </a:lnTo>
                  <a:lnTo>
                    <a:pt x="3080" y="58410"/>
                  </a:lnTo>
                  <a:lnTo>
                    <a:pt x="2899" y="58501"/>
                  </a:lnTo>
                  <a:lnTo>
                    <a:pt x="2808" y="58591"/>
                  </a:lnTo>
                  <a:lnTo>
                    <a:pt x="2718" y="58682"/>
                  </a:lnTo>
                  <a:cubicBezTo>
                    <a:pt x="2355" y="59044"/>
                    <a:pt x="1993" y="59406"/>
                    <a:pt x="1631" y="59769"/>
                  </a:cubicBezTo>
                  <a:cubicBezTo>
                    <a:pt x="1450" y="60040"/>
                    <a:pt x="1269" y="60221"/>
                    <a:pt x="1088" y="60402"/>
                  </a:cubicBezTo>
                  <a:lnTo>
                    <a:pt x="907" y="60765"/>
                  </a:lnTo>
                  <a:lnTo>
                    <a:pt x="907" y="60855"/>
                  </a:lnTo>
                  <a:lnTo>
                    <a:pt x="816" y="61036"/>
                  </a:lnTo>
                  <a:cubicBezTo>
                    <a:pt x="725" y="61308"/>
                    <a:pt x="544" y="61580"/>
                    <a:pt x="454" y="61851"/>
                  </a:cubicBezTo>
                  <a:cubicBezTo>
                    <a:pt x="363" y="62123"/>
                    <a:pt x="273" y="62395"/>
                    <a:pt x="273" y="62666"/>
                  </a:cubicBezTo>
                  <a:cubicBezTo>
                    <a:pt x="182" y="63210"/>
                    <a:pt x="92" y="63663"/>
                    <a:pt x="1" y="64206"/>
                  </a:cubicBezTo>
                  <a:cubicBezTo>
                    <a:pt x="1" y="64206"/>
                    <a:pt x="1" y="64296"/>
                    <a:pt x="1" y="64296"/>
                  </a:cubicBezTo>
                  <a:lnTo>
                    <a:pt x="1" y="64387"/>
                  </a:lnTo>
                  <a:lnTo>
                    <a:pt x="1" y="65202"/>
                  </a:lnTo>
                  <a:lnTo>
                    <a:pt x="1" y="65655"/>
                  </a:lnTo>
                  <a:lnTo>
                    <a:pt x="1" y="66017"/>
                  </a:lnTo>
                  <a:lnTo>
                    <a:pt x="1" y="66108"/>
                  </a:lnTo>
                  <a:lnTo>
                    <a:pt x="1" y="66289"/>
                  </a:lnTo>
                  <a:lnTo>
                    <a:pt x="1" y="66470"/>
                  </a:lnTo>
                  <a:lnTo>
                    <a:pt x="161" y="67190"/>
                  </a:lnTo>
                  <a:lnTo>
                    <a:pt x="161" y="67190"/>
                  </a:lnTo>
                  <a:cubicBezTo>
                    <a:pt x="167" y="67282"/>
                    <a:pt x="174" y="67374"/>
                    <a:pt x="182" y="67466"/>
                  </a:cubicBezTo>
                  <a:lnTo>
                    <a:pt x="263" y="67452"/>
                  </a:lnTo>
                  <a:lnTo>
                    <a:pt x="263" y="67452"/>
                  </a:lnTo>
                  <a:cubicBezTo>
                    <a:pt x="479" y="67823"/>
                    <a:pt x="885" y="68100"/>
                    <a:pt x="1359" y="68100"/>
                  </a:cubicBezTo>
                  <a:cubicBezTo>
                    <a:pt x="1903" y="68009"/>
                    <a:pt x="2355" y="67466"/>
                    <a:pt x="2265" y="66923"/>
                  </a:cubicBezTo>
                  <a:cubicBezTo>
                    <a:pt x="2232" y="66591"/>
                    <a:pt x="2199" y="66260"/>
                    <a:pt x="2174" y="65933"/>
                  </a:cubicBezTo>
                  <a:lnTo>
                    <a:pt x="2174" y="65933"/>
                  </a:lnTo>
                  <a:lnTo>
                    <a:pt x="2174" y="65745"/>
                  </a:lnTo>
                  <a:lnTo>
                    <a:pt x="2174" y="65383"/>
                  </a:lnTo>
                  <a:lnTo>
                    <a:pt x="2174" y="65202"/>
                  </a:lnTo>
                  <a:lnTo>
                    <a:pt x="2174" y="64659"/>
                  </a:lnTo>
                  <a:lnTo>
                    <a:pt x="2174" y="64296"/>
                  </a:lnTo>
                  <a:lnTo>
                    <a:pt x="2174" y="64296"/>
                  </a:lnTo>
                  <a:cubicBezTo>
                    <a:pt x="2174" y="64296"/>
                    <a:pt x="2174" y="64296"/>
                    <a:pt x="2174" y="64296"/>
                  </a:cubicBezTo>
                  <a:cubicBezTo>
                    <a:pt x="2265" y="63391"/>
                    <a:pt x="2537" y="62576"/>
                    <a:pt x="2989" y="61942"/>
                  </a:cubicBezTo>
                  <a:lnTo>
                    <a:pt x="2989" y="61851"/>
                  </a:lnTo>
                  <a:lnTo>
                    <a:pt x="3080" y="61761"/>
                  </a:lnTo>
                  <a:cubicBezTo>
                    <a:pt x="3170" y="61670"/>
                    <a:pt x="3080" y="61670"/>
                    <a:pt x="3261" y="61489"/>
                  </a:cubicBezTo>
                  <a:cubicBezTo>
                    <a:pt x="3442" y="61399"/>
                    <a:pt x="3533" y="61217"/>
                    <a:pt x="3714" y="61036"/>
                  </a:cubicBezTo>
                  <a:lnTo>
                    <a:pt x="3895" y="60855"/>
                  </a:lnTo>
                  <a:lnTo>
                    <a:pt x="4167" y="60674"/>
                  </a:lnTo>
                  <a:lnTo>
                    <a:pt x="4348" y="60584"/>
                  </a:lnTo>
                  <a:lnTo>
                    <a:pt x="4438" y="60584"/>
                  </a:lnTo>
                  <a:lnTo>
                    <a:pt x="4710" y="60402"/>
                  </a:lnTo>
                  <a:cubicBezTo>
                    <a:pt x="5072" y="60131"/>
                    <a:pt x="5434" y="59859"/>
                    <a:pt x="5887" y="59678"/>
                  </a:cubicBezTo>
                  <a:lnTo>
                    <a:pt x="6521" y="59316"/>
                  </a:lnTo>
                  <a:lnTo>
                    <a:pt x="6702" y="59225"/>
                  </a:lnTo>
                  <a:lnTo>
                    <a:pt x="6883" y="59135"/>
                  </a:lnTo>
                  <a:lnTo>
                    <a:pt x="7246" y="58954"/>
                  </a:lnTo>
                  <a:lnTo>
                    <a:pt x="7789" y="58501"/>
                  </a:lnTo>
                  <a:lnTo>
                    <a:pt x="7970" y="58410"/>
                  </a:lnTo>
                  <a:lnTo>
                    <a:pt x="8151" y="58410"/>
                  </a:lnTo>
                  <a:lnTo>
                    <a:pt x="8513" y="58139"/>
                  </a:lnTo>
                  <a:lnTo>
                    <a:pt x="8876" y="57867"/>
                  </a:lnTo>
                  <a:lnTo>
                    <a:pt x="9147" y="57595"/>
                  </a:lnTo>
                  <a:lnTo>
                    <a:pt x="9419" y="57414"/>
                  </a:lnTo>
                  <a:lnTo>
                    <a:pt x="9509" y="57323"/>
                  </a:lnTo>
                  <a:lnTo>
                    <a:pt x="9509" y="57233"/>
                  </a:lnTo>
                  <a:lnTo>
                    <a:pt x="9691" y="57142"/>
                  </a:lnTo>
                  <a:cubicBezTo>
                    <a:pt x="9872" y="56871"/>
                    <a:pt x="10053" y="56690"/>
                    <a:pt x="10234" y="56418"/>
                  </a:cubicBezTo>
                  <a:lnTo>
                    <a:pt x="10596" y="55784"/>
                  </a:lnTo>
                  <a:lnTo>
                    <a:pt x="10687" y="55693"/>
                  </a:lnTo>
                  <a:lnTo>
                    <a:pt x="10777" y="55512"/>
                  </a:lnTo>
                  <a:lnTo>
                    <a:pt x="10777" y="55422"/>
                  </a:lnTo>
                  <a:lnTo>
                    <a:pt x="10958" y="55060"/>
                  </a:lnTo>
                  <a:lnTo>
                    <a:pt x="11140" y="54697"/>
                  </a:lnTo>
                  <a:lnTo>
                    <a:pt x="11140" y="54607"/>
                  </a:lnTo>
                  <a:lnTo>
                    <a:pt x="11140" y="54516"/>
                  </a:lnTo>
                  <a:lnTo>
                    <a:pt x="11140" y="54335"/>
                  </a:lnTo>
                  <a:cubicBezTo>
                    <a:pt x="11230" y="54154"/>
                    <a:pt x="11230" y="54063"/>
                    <a:pt x="11230" y="53973"/>
                  </a:cubicBezTo>
                  <a:lnTo>
                    <a:pt x="11321" y="53520"/>
                  </a:lnTo>
                  <a:lnTo>
                    <a:pt x="11502" y="52886"/>
                  </a:lnTo>
                  <a:cubicBezTo>
                    <a:pt x="11592" y="52524"/>
                    <a:pt x="11773" y="52071"/>
                    <a:pt x="11955" y="51709"/>
                  </a:cubicBezTo>
                  <a:cubicBezTo>
                    <a:pt x="12317" y="50894"/>
                    <a:pt x="12860" y="50169"/>
                    <a:pt x="13494" y="49445"/>
                  </a:cubicBezTo>
                  <a:lnTo>
                    <a:pt x="13947" y="48992"/>
                  </a:lnTo>
                  <a:cubicBezTo>
                    <a:pt x="14128" y="48811"/>
                    <a:pt x="14128" y="48811"/>
                    <a:pt x="14490" y="48449"/>
                  </a:cubicBezTo>
                  <a:cubicBezTo>
                    <a:pt x="14762" y="48177"/>
                    <a:pt x="15215" y="47906"/>
                    <a:pt x="15577" y="47634"/>
                  </a:cubicBezTo>
                  <a:lnTo>
                    <a:pt x="16120" y="47181"/>
                  </a:lnTo>
                  <a:lnTo>
                    <a:pt x="16664" y="46728"/>
                  </a:lnTo>
                  <a:lnTo>
                    <a:pt x="17841" y="45913"/>
                  </a:lnTo>
                  <a:cubicBezTo>
                    <a:pt x="19471" y="44917"/>
                    <a:pt x="21191" y="43921"/>
                    <a:pt x="22821" y="42744"/>
                  </a:cubicBezTo>
                  <a:lnTo>
                    <a:pt x="23999" y="42019"/>
                  </a:lnTo>
                  <a:lnTo>
                    <a:pt x="24633" y="41566"/>
                  </a:lnTo>
                  <a:lnTo>
                    <a:pt x="24814" y="41476"/>
                  </a:lnTo>
                  <a:lnTo>
                    <a:pt x="24904" y="41385"/>
                  </a:lnTo>
                  <a:lnTo>
                    <a:pt x="25266" y="41204"/>
                  </a:lnTo>
                  <a:lnTo>
                    <a:pt x="26444" y="40299"/>
                  </a:lnTo>
                  <a:cubicBezTo>
                    <a:pt x="26897" y="39936"/>
                    <a:pt x="27259" y="39665"/>
                    <a:pt x="27621" y="39303"/>
                  </a:cubicBezTo>
                  <a:lnTo>
                    <a:pt x="28164" y="38850"/>
                  </a:lnTo>
                  <a:lnTo>
                    <a:pt x="28436" y="38578"/>
                  </a:lnTo>
                  <a:lnTo>
                    <a:pt x="28527" y="38578"/>
                  </a:lnTo>
                  <a:lnTo>
                    <a:pt x="28527" y="38488"/>
                  </a:lnTo>
                  <a:lnTo>
                    <a:pt x="28708" y="38306"/>
                  </a:lnTo>
                  <a:lnTo>
                    <a:pt x="29251" y="37763"/>
                  </a:lnTo>
                  <a:lnTo>
                    <a:pt x="29704" y="37220"/>
                  </a:lnTo>
                  <a:cubicBezTo>
                    <a:pt x="30338" y="36495"/>
                    <a:pt x="30972" y="35680"/>
                    <a:pt x="31515" y="34775"/>
                  </a:cubicBezTo>
                  <a:cubicBezTo>
                    <a:pt x="32511" y="33145"/>
                    <a:pt x="33688" y="31605"/>
                    <a:pt x="34775" y="30066"/>
                  </a:cubicBezTo>
                  <a:cubicBezTo>
                    <a:pt x="35047" y="29703"/>
                    <a:pt x="35409" y="29341"/>
                    <a:pt x="35681" y="28888"/>
                  </a:cubicBezTo>
                  <a:lnTo>
                    <a:pt x="36133" y="28345"/>
                  </a:lnTo>
                  <a:lnTo>
                    <a:pt x="36405" y="28073"/>
                  </a:lnTo>
                  <a:lnTo>
                    <a:pt x="36586" y="27802"/>
                  </a:lnTo>
                  <a:cubicBezTo>
                    <a:pt x="37220" y="27168"/>
                    <a:pt x="37945" y="26443"/>
                    <a:pt x="38669" y="25900"/>
                  </a:cubicBezTo>
                  <a:cubicBezTo>
                    <a:pt x="40208" y="24723"/>
                    <a:pt x="41838" y="23727"/>
                    <a:pt x="43650" y="22912"/>
                  </a:cubicBezTo>
                  <a:cubicBezTo>
                    <a:pt x="44465" y="22549"/>
                    <a:pt x="45370" y="22006"/>
                    <a:pt x="46185" y="21553"/>
                  </a:cubicBezTo>
                  <a:lnTo>
                    <a:pt x="47453" y="20829"/>
                  </a:lnTo>
                  <a:lnTo>
                    <a:pt x="48087" y="20376"/>
                  </a:lnTo>
                  <a:lnTo>
                    <a:pt x="48721" y="20014"/>
                  </a:lnTo>
                  <a:cubicBezTo>
                    <a:pt x="49536" y="19470"/>
                    <a:pt x="50351" y="18927"/>
                    <a:pt x="51166" y="18293"/>
                  </a:cubicBezTo>
                  <a:lnTo>
                    <a:pt x="52253" y="17388"/>
                  </a:lnTo>
                  <a:lnTo>
                    <a:pt x="52524" y="17207"/>
                  </a:lnTo>
                  <a:lnTo>
                    <a:pt x="52796" y="16935"/>
                  </a:lnTo>
                  <a:lnTo>
                    <a:pt x="53339" y="16392"/>
                  </a:lnTo>
                  <a:lnTo>
                    <a:pt x="53883" y="15848"/>
                  </a:lnTo>
                  <a:cubicBezTo>
                    <a:pt x="54064" y="15667"/>
                    <a:pt x="54154" y="15486"/>
                    <a:pt x="54335" y="15214"/>
                  </a:cubicBezTo>
                  <a:lnTo>
                    <a:pt x="54788" y="14671"/>
                  </a:lnTo>
                  <a:lnTo>
                    <a:pt x="55060" y="14399"/>
                  </a:lnTo>
                  <a:lnTo>
                    <a:pt x="55241" y="14037"/>
                  </a:lnTo>
                  <a:cubicBezTo>
                    <a:pt x="55784" y="13222"/>
                    <a:pt x="56237" y="12316"/>
                    <a:pt x="56599" y="11411"/>
                  </a:cubicBezTo>
                  <a:lnTo>
                    <a:pt x="56871" y="10686"/>
                  </a:lnTo>
                  <a:lnTo>
                    <a:pt x="56962" y="9962"/>
                  </a:lnTo>
                  <a:lnTo>
                    <a:pt x="57143" y="9237"/>
                  </a:lnTo>
                  <a:lnTo>
                    <a:pt x="57233" y="8513"/>
                  </a:lnTo>
                  <a:lnTo>
                    <a:pt x="57233" y="6974"/>
                  </a:lnTo>
                  <a:lnTo>
                    <a:pt x="57143" y="6249"/>
                  </a:lnTo>
                  <a:lnTo>
                    <a:pt x="57143" y="5887"/>
                  </a:lnTo>
                  <a:lnTo>
                    <a:pt x="57052" y="5525"/>
                  </a:lnTo>
                  <a:lnTo>
                    <a:pt x="56962" y="4800"/>
                  </a:lnTo>
                  <a:lnTo>
                    <a:pt x="56690" y="4076"/>
                  </a:lnTo>
                  <a:lnTo>
                    <a:pt x="56599" y="3713"/>
                  </a:lnTo>
                  <a:lnTo>
                    <a:pt x="56509" y="3351"/>
                  </a:lnTo>
                  <a:lnTo>
                    <a:pt x="56237" y="2717"/>
                  </a:lnTo>
                  <a:cubicBezTo>
                    <a:pt x="56147" y="2446"/>
                    <a:pt x="56056" y="2265"/>
                    <a:pt x="55965" y="1993"/>
                  </a:cubicBezTo>
                  <a:lnTo>
                    <a:pt x="55603" y="1359"/>
                  </a:lnTo>
                  <a:cubicBezTo>
                    <a:pt x="55487" y="1069"/>
                    <a:pt x="55334" y="779"/>
                    <a:pt x="55191" y="488"/>
                  </a:cubicBezTo>
                  <a:lnTo>
                    <a:pt x="55191" y="488"/>
                  </a:lnTo>
                  <a:cubicBezTo>
                    <a:pt x="55120" y="324"/>
                    <a:pt x="55046" y="162"/>
                    <a:pt x="54969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6462383" y="2312562"/>
              <a:ext cx="68472" cy="330912"/>
            </a:xfrm>
            <a:custGeom>
              <a:avLst/>
              <a:gdLst/>
              <a:ahLst/>
              <a:cxnLst/>
              <a:rect l="l" t="t" r="r" b="b"/>
              <a:pathLst>
                <a:path w="3804" h="18384" extrusionOk="0">
                  <a:moveTo>
                    <a:pt x="1902" y="0"/>
                  </a:moveTo>
                  <a:cubicBezTo>
                    <a:pt x="1812" y="272"/>
                    <a:pt x="1631" y="453"/>
                    <a:pt x="1449" y="724"/>
                  </a:cubicBezTo>
                  <a:cubicBezTo>
                    <a:pt x="1087" y="1358"/>
                    <a:pt x="816" y="2083"/>
                    <a:pt x="544" y="2807"/>
                  </a:cubicBezTo>
                  <a:cubicBezTo>
                    <a:pt x="182" y="3894"/>
                    <a:pt x="0" y="4981"/>
                    <a:pt x="0" y="6067"/>
                  </a:cubicBezTo>
                  <a:cubicBezTo>
                    <a:pt x="0" y="6701"/>
                    <a:pt x="91" y="7335"/>
                    <a:pt x="272" y="7969"/>
                  </a:cubicBezTo>
                  <a:cubicBezTo>
                    <a:pt x="363" y="8331"/>
                    <a:pt x="453" y="8694"/>
                    <a:pt x="544" y="8965"/>
                  </a:cubicBezTo>
                  <a:lnTo>
                    <a:pt x="997" y="9871"/>
                  </a:lnTo>
                  <a:cubicBezTo>
                    <a:pt x="1087" y="10052"/>
                    <a:pt x="1178" y="10233"/>
                    <a:pt x="1268" y="10505"/>
                  </a:cubicBezTo>
                  <a:cubicBezTo>
                    <a:pt x="1268" y="10595"/>
                    <a:pt x="1268" y="10686"/>
                    <a:pt x="1359" y="10867"/>
                  </a:cubicBezTo>
                  <a:cubicBezTo>
                    <a:pt x="1449" y="10957"/>
                    <a:pt x="1449" y="11048"/>
                    <a:pt x="1449" y="11139"/>
                  </a:cubicBezTo>
                  <a:lnTo>
                    <a:pt x="1449" y="11501"/>
                  </a:lnTo>
                  <a:lnTo>
                    <a:pt x="1449" y="11863"/>
                  </a:lnTo>
                  <a:cubicBezTo>
                    <a:pt x="1540" y="12135"/>
                    <a:pt x="1540" y="12406"/>
                    <a:pt x="1449" y="12678"/>
                  </a:cubicBezTo>
                  <a:cubicBezTo>
                    <a:pt x="1449" y="13584"/>
                    <a:pt x="1359" y="14580"/>
                    <a:pt x="1178" y="15485"/>
                  </a:cubicBezTo>
                  <a:cubicBezTo>
                    <a:pt x="1087" y="15848"/>
                    <a:pt x="906" y="16300"/>
                    <a:pt x="906" y="16663"/>
                  </a:cubicBezTo>
                  <a:cubicBezTo>
                    <a:pt x="816" y="16934"/>
                    <a:pt x="725" y="17296"/>
                    <a:pt x="634" y="17568"/>
                  </a:cubicBezTo>
                  <a:cubicBezTo>
                    <a:pt x="453" y="18021"/>
                    <a:pt x="453" y="18383"/>
                    <a:pt x="453" y="18383"/>
                  </a:cubicBezTo>
                  <a:lnTo>
                    <a:pt x="725" y="18293"/>
                  </a:lnTo>
                  <a:cubicBezTo>
                    <a:pt x="906" y="18111"/>
                    <a:pt x="1087" y="17930"/>
                    <a:pt x="1178" y="17840"/>
                  </a:cubicBezTo>
                  <a:cubicBezTo>
                    <a:pt x="1721" y="17206"/>
                    <a:pt x="2174" y="16572"/>
                    <a:pt x="2536" y="15938"/>
                  </a:cubicBezTo>
                  <a:cubicBezTo>
                    <a:pt x="2717" y="15485"/>
                    <a:pt x="2989" y="15033"/>
                    <a:pt x="3170" y="14580"/>
                  </a:cubicBezTo>
                  <a:cubicBezTo>
                    <a:pt x="3351" y="14036"/>
                    <a:pt x="3532" y="13403"/>
                    <a:pt x="3623" y="12859"/>
                  </a:cubicBezTo>
                  <a:cubicBezTo>
                    <a:pt x="3713" y="12497"/>
                    <a:pt x="3713" y="12225"/>
                    <a:pt x="3713" y="11863"/>
                  </a:cubicBezTo>
                  <a:cubicBezTo>
                    <a:pt x="3713" y="11682"/>
                    <a:pt x="3804" y="11501"/>
                    <a:pt x="3713" y="11410"/>
                  </a:cubicBezTo>
                  <a:cubicBezTo>
                    <a:pt x="3713" y="11229"/>
                    <a:pt x="3713" y="11048"/>
                    <a:pt x="3713" y="10867"/>
                  </a:cubicBezTo>
                  <a:cubicBezTo>
                    <a:pt x="3623" y="10505"/>
                    <a:pt x="3532" y="10142"/>
                    <a:pt x="3442" y="9871"/>
                  </a:cubicBezTo>
                  <a:cubicBezTo>
                    <a:pt x="3351" y="9509"/>
                    <a:pt x="3261" y="9146"/>
                    <a:pt x="3079" y="8784"/>
                  </a:cubicBezTo>
                  <a:lnTo>
                    <a:pt x="2898" y="8422"/>
                  </a:lnTo>
                  <a:lnTo>
                    <a:pt x="2717" y="8060"/>
                  </a:lnTo>
                  <a:cubicBezTo>
                    <a:pt x="2627" y="7788"/>
                    <a:pt x="2446" y="7607"/>
                    <a:pt x="2446" y="7426"/>
                  </a:cubicBezTo>
                  <a:cubicBezTo>
                    <a:pt x="2355" y="7154"/>
                    <a:pt x="2264" y="6882"/>
                    <a:pt x="2264" y="6611"/>
                  </a:cubicBezTo>
                  <a:cubicBezTo>
                    <a:pt x="2174" y="6430"/>
                    <a:pt x="2083" y="6158"/>
                    <a:pt x="2083" y="5886"/>
                  </a:cubicBezTo>
                  <a:cubicBezTo>
                    <a:pt x="1993" y="5433"/>
                    <a:pt x="1993" y="4890"/>
                    <a:pt x="1902" y="4437"/>
                  </a:cubicBezTo>
                  <a:lnTo>
                    <a:pt x="1902" y="2988"/>
                  </a:lnTo>
                  <a:lnTo>
                    <a:pt x="1902" y="1811"/>
                  </a:lnTo>
                  <a:lnTo>
                    <a:pt x="1902" y="906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6454229" y="2292348"/>
              <a:ext cx="94572" cy="350172"/>
            </a:xfrm>
            <a:custGeom>
              <a:avLst/>
              <a:gdLst/>
              <a:ahLst/>
              <a:cxnLst/>
              <a:rect l="l" t="t" r="r" b="b"/>
              <a:pathLst>
                <a:path w="5254" h="19454" extrusionOk="0">
                  <a:moveTo>
                    <a:pt x="2176" y="10814"/>
                  </a:moveTo>
                  <a:lnTo>
                    <a:pt x="2265" y="10903"/>
                  </a:lnTo>
                  <a:lnTo>
                    <a:pt x="2265" y="10994"/>
                  </a:lnTo>
                  <a:lnTo>
                    <a:pt x="2265" y="11057"/>
                  </a:lnTo>
                  <a:lnTo>
                    <a:pt x="2265" y="11057"/>
                  </a:lnTo>
                  <a:cubicBezTo>
                    <a:pt x="2235" y="10982"/>
                    <a:pt x="2205" y="10900"/>
                    <a:pt x="2176" y="10814"/>
                  </a:cubicBezTo>
                  <a:close/>
                  <a:moveTo>
                    <a:pt x="2283" y="11104"/>
                  </a:moveTo>
                  <a:cubicBezTo>
                    <a:pt x="2356" y="11188"/>
                    <a:pt x="2362" y="11272"/>
                    <a:pt x="2446" y="11356"/>
                  </a:cubicBezTo>
                  <a:lnTo>
                    <a:pt x="2446" y="11447"/>
                  </a:lnTo>
                  <a:lnTo>
                    <a:pt x="2536" y="11718"/>
                  </a:lnTo>
                  <a:cubicBezTo>
                    <a:pt x="2536" y="11809"/>
                    <a:pt x="2536" y="11899"/>
                    <a:pt x="2536" y="11990"/>
                  </a:cubicBezTo>
                  <a:lnTo>
                    <a:pt x="2536" y="12171"/>
                  </a:lnTo>
                  <a:lnTo>
                    <a:pt x="2536" y="12262"/>
                  </a:lnTo>
                  <a:lnTo>
                    <a:pt x="2536" y="12352"/>
                  </a:lnTo>
                  <a:lnTo>
                    <a:pt x="2627" y="12714"/>
                  </a:lnTo>
                  <a:lnTo>
                    <a:pt x="2627" y="13077"/>
                  </a:lnTo>
                  <a:lnTo>
                    <a:pt x="2627" y="13892"/>
                  </a:lnTo>
                  <a:lnTo>
                    <a:pt x="2627" y="14344"/>
                  </a:lnTo>
                  <a:cubicBezTo>
                    <a:pt x="2536" y="14526"/>
                    <a:pt x="2536" y="14707"/>
                    <a:pt x="2536" y="14797"/>
                  </a:cubicBezTo>
                  <a:lnTo>
                    <a:pt x="2446" y="15250"/>
                  </a:lnTo>
                  <a:lnTo>
                    <a:pt x="2446" y="15431"/>
                  </a:lnTo>
                  <a:lnTo>
                    <a:pt x="2446" y="15522"/>
                  </a:lnTo>
                  <a:lnTo>
                    <a:pt x="2355" y="16065"/>
                  </a:lnTo>
                  <a:lnTo>
                    <a:pt x="2174" y="16427"/>
                  </a:lnTo>
                  <a:lnTo>
                    <a:pt x="2084" y="16699"/>
                  </a:lnTo>
                  <a:lnTo>
                    <a:pt x="2084" y="16789"/>
                  </a:lnTo>
                  <a:cubicBezTo>
                    <a:pt x="1993" y="17061"/>
                    <a:pt x="1812" y="17423"/>
                    <a:pt x="1721" y="17695"/>
                  </a:cubicBezTo>
                  <a:cubicBezTo>
                    <a:pt x="1631" y="17876"/>
                    <a:pt x="1540" y="17967"/>
                    <a:pt x="1540" y="18148"/>
                  </a:cubicBezTo>
                  <a:lnTo>
                    <a:pt x="1377" y="18365"/>
                  </a:lnTo>
                  <a:lnTo>
                    <a:pt x="1377" y="18365"/>
                  </a:lnTo>
                  <a:cubicBezTo>
                    <a:pt x="1462" y="18112"/>
                    <a:pt x="1546" y="17858"/>
                    <a:pt x="1631" y="17604"/>
                  </a:cubicBezTo>
                  <a:lnTo>
                    <a:pt x="1902" y="16699"/>
                  </a:lnTo>
                  <a:cubicBezTo>
                    <a:pt x="1902" y="16608"/>
                    <a:pt x="1993" y="16427"/>
                    <a:pt x="1993" y="16246"/>
                  </a:cubicBezTo>
                  <a:lnTo>
                    <a:pt x="2084" y="15884"/>
                  </a:lnTo>
                  <a:lnTo>
                    <a:pt x="2265" y="14978"/>
                  </a:lnTo>
                  <a:lnTo>
                    <a:pt x="2446" y="14073"/>
                  </a:lnTo>
                  <a:lnTo>
                    <a:pt x="2446" y="13620"/>
                  </a:lnTo>
                  <a:lnTo>
                    <a:pt x="2446" y="13439"/>
                  </a:lnTo>
                  <a:lnTo>
                    <a:pt x="2446" y="13167"/>
                  </a:lnTo>
                  <a:lnTo>
                    <a:pt x="2446" y="12714"/>
                  </a:lnTo>
                  <a:lnTo>
                    <a:pt x="2446" y="12262"/>
                  </a:lnTo>
                  <a:lnTo>
                    <a:pt x="2355" y="11718"/>
                  </a:lnTo>
                  <a:lnTo>
                    <a:pt x="2355" y="11537"/>
                  </a:lnTo>
                  <a:lnTo>
                    <a:pt x="2355" y="11265"/>
                  </a:lnTo>
                  <a:cubicBezTo>
                    <a:pt x="2331" y="11218"/>
                    <a:pt x="2307" y="11163"/>
                    <a:pt x="2283" y="11104"/>
                  </a:cubicBezTo>
                  <a:close/>
                  <a:moveTo>
                    <a:pt x="2679" y="0"/>
                  </a:moveTo>
                  <a:cubicBezTo>
                    <a:pt x="2344" y="0"/>
                    <a:pt x="2029" y="163"/>
                    <a:pt x="1812" y="489"/>
                  </a:cubicBezTo>
                  <a:cubicBezTo>
                    <a:pt x="1631" y="670"/>
                    <a:pt x="1540" y="942"/>
                    <a:pt x="1359" y="1123"/>
                  </a:cubicBezTo>
                  <a:cubicBezTo>
                    <a:pt x="1269" y="1395"/>
                    <a:pt x="1178" y="1666"/>
                    <a:pt x="997" y="1847"/>
                  </a:cubicBezTo>
                  <a:cubicBezTo>
                    <a:pt x="906" y="2119"/>
                    <a:pt x="816" y="2300"/>
                    <a:pt x="725" y="2572"/>
                  </a:cubicBezTo>
                  <a:lnTo>
                    <a:pt x="544" y="3206"/>
                  </a:lnTo>
                  <a:lnTo>
                    <a:pt x="363" y="3568"/>
                  </a:lnTo>
                  <a:lnTo>
                    <a:pt x="363" y="3659"/>
                  </a:lnTo>
                  <a:lnTo>
                    <a:pt x="363" y="3749"/>
                  </a:lnTo>
                  <a:lnTo>
                    <a:pt x="363" y="3930"/>
                  </a:lnTo>
                  <a:cubicBezTo>
                    <a:pt x="363" y="4202"/>
                    <a:pt x="272" y="4383"/>
                    <a:pt x="182" y="4655"/>
                  </a:cubicBezTo>
                  <a:cubicBezTo>
                    <a:pt x="182" y="4926"/>
                    <a:pt x="91" y="5198"/>
                    <a:pt x="91" y="5470"/>
                  </a:cubicBezTo>
                  <a:lnTo>
                    <a:pt x="1" y="6194"/>
                  </a:lnTo>
                  <a:lnTo>
                    <a:pt x="1" y="7371"/>
                  </a:lnTo>
                  <a:lnTo>
                    <a:pt x="1" y="7734"/>
                  </a:lnTo>
                  <a:cubicBezTo>
                    <a:pt x="91" y="8005"/>
                    <a:pt x="91" y="8277"/>
                    <a:pt x="91" y="8458"/>
                  </a:cubicBezTo>
                  <a:lnTo>
                    <a:pt x="272" y="9183"/>
                  </a:lnTo>
                  <a:lnTo>
                    <a:pt x="272" y="9273"/>
                  </a:lnTo>
                  <a:lnTo>
                    <a:pt x="272" y="9364"/>
                  </a:lnTo>
                  <a:lnTo>
                    <a:pt x="363" y="9545"/>
                  </a:lnTo>
                  <a:lnTo>
                    <a:pt x="453" y="9817"/>
                  </a:lnTo>
                  <a:lnTo>
                    <a:pt x="635" y="10179"/>
                  </a:lnTo>
                  <a:lnTo>
                    <a:pt x="635" y="10269"/>
                  </a:lnTo>
                  <a:lnTo>
                    <a:pt x="635" y="10360"/>
                  </a:lnTo>
                  <a:lnTo>
                    <a:pt x="635" y="10450"/>
                  </a:lnTo>
                  <a:lnTo>
                    <a:pt x="997" y="11084"/>
                  </a:lnTo>
                  <a:cubicBezTo>
                    <a:pt x="1087" y="11356"/>
                    <a:pt x="1269" y="11537"/>
                    <a:pt x="1269" y="11537"/>
                  </a:cubicBezTo>
                  <a:lnTo>
                    <a:pt x="1269" y="11628"/>
                  </a:lnTo>
                  <a:lnTo>
                    <a:pt x="1359" y="11899"/>
                  </a:lnTo>
                  <a:lnTo>
                    <a:pt x="1359" y="11990"/>
                  </a:lnTo>
                  <a:lnTo>
                    <a:pt x="1359" y="12080"/>
                  </a:lnTo>
                  <a:lnTo>
                    <a:pt x="1450" y="12624"/>
                  </a:lnTo>
                  <a:lnTo>
                    <a:pt x="1450" y="13077"/>
                  </a:lnTo>
                  <a:cubicBezTo>
                    <a:pt x="1450" y="13167"/>
                    <a:pt x="1450" y="13348"/>
                    <a:pt x="1450" y="13439"/>
                  </a:cubicBezTo>
                  <a:lnTo>
                    <a:pt x="1450" y="14344"/>
                  </a:lnTo>
                  <a:lnTo>
                    <a:pt x="1450" y="15159"/>
                  </a:lnTo>
                  <a:lnTo>
                    <a:pt x="1359" y="16065"/>
                  </a:lnTo>
                  <a:lnTo>
                    <a:pt x="1359" y="16427"/>
                  </a:lnTo>
                  <a:cubicBezTo>
                    <a:pt x="1269" y="16608"/>
                    <a:pt x="1269" y="16699"/>
                    <a:pt x="1269" y="16880"/>
                  </a:cubicBezTo>
                  <a:lnTo>
                    <a:pt x="1087" y="17695"/>
                  </a:lnTo>
                  <a:cubicBezTo>
                    <a:pt x="1000" y="18309"/>
                    <a:pt x="912" y="18838"/>
                    <a:pt x="742" y="19365"/>
                  </a:cubicBezTo>
                  <a:lnTo>
                    <a:pt x="742" y="19365"/>
                  </a:lnTo>
                  <a:cubicBezTo>
                    <a:pt x="732" y="19382"/>
                    <a:pt x="725" y="19399"/>
                    <a:pt x="725" y="19416"/>
                  </a:cubicBezTo>
                  <a:cubicBezTo>
                    <a:pt x="778" y="19442"/>
                    <a:pt x="823" y="19453"/>
                    <a:pt x="863" y="19453"/>
                  </a:cubicBezTo>
                  <a:cubicBezTo>
                    <a:pt x="959" y="19453"/>
                    <a:pt x="1023" y="19389"/>
                    <a:pt x="1087" y="19325"/>
                  </a:cubicBezTo>
                  <a:cubicBezTo>
                    <a:pt x="1087" y="19370"/>
                    <a:pt x="1110" y="19393"/>
                    <a:pt x="1144" y="19393"/>
                  </a:cubicBezTo>
                  <a:cubicBezTo>
                    <a:pt x="1178" y="19393"/>
                    <a:pt x="1223" y="19370"/>
                    <a:pt x="1269" y="19325"/>
                  </a:cubicBezTo>
                  <a:cubicBezTo>
                    <a:pt x="1359" y="19325"/>
                    <a:pt x="1359" y="19234"/>
                    <a:pt x="1450" y="19234"/>
                  </a:cubicBezTo>
                  <a:lnTo>
                    <a:pt x="1721" y="19053"/>
                  </a:lnTo>
                  <a:cubicBezTo>
                    <a:pt x="1812" y="18963"/>
                    <a:pt x="1993" y="18872"/>
                    <a:pt x="2084" y="18782"/>
                  </a:cubicBezTo>
                  <a:lnTo>
                    <a:pt x="2536" y="18419"/>
                  </a:lnTo>
                  <a:cubicBezTo>
                    <a:pt x="2627" y="18329"/>
                    <a:pt x="2808" y="18148"/>
                    <a:pt x="2899" y="18057"/>
                  </a:cubicBezTo>
                  <a:lnTo>
                    <a:pt x="3532" y="17333"/>
                  </a:lnTo>
                  <a:lnTo>
                    <a:pt x="3623" y="17152"/>
                  </a:lnTo>
                  <a:lnTo>
                    <a:pt x="3804" y="16880"/>
                  </a:lnTo>
                  <a:cubicBezTo>
                    <a:pt x="3895" y="16789"/>
                    <a:pt x="3985" y="16608"/>
                    <a:pt x="4076" y="16427"/>
                  </a:cubicBezTo>
                  <a:lnTo>
                    <a:pt x="4347" y="15974"/>
                  </a:lnTo>
                  <a:lnTo>
                    <a:pt x="4438" y="15884"/>
                  </a:lnTo>
                  <a:lnTo>
                    <a:pt x="4438" y="15793"/>
                  </a:lnTo>
                  <a:lnTo>
                    <a:pt x="4529" y="15522"/>
                  </a:lnTo>
                  <a:lnTo>
                    <a:pt x="4710" y="14978"/>
                  </a:lnTo>
                  <a:cubicBezTo>
                    <a:pt x="4800" y="14797"/>
                    <a:pt x="4891" y="14707"/>
                    <a:pt x="4891" y="14526"/>
                  </a:cubicBezTo>
                  <a:lnTo>
                    <a:pt x="5072" y="14073"/>
                  </a:lnTo>
                  <a:lnTo>
                    <a:pt x="5253" y="13348"/>
                  </a:lnTo>
                  <a:lnTo>
                    <a:pt x="5253" y="13167"/>
                  </a:lnTo>
                  <a:lnTo>
                    <a:pt x="5253" y="12895"/>
                  </a:lnTo>
                  <a:lnTo>
                    <a:pt x="5253" y="12443"/>
                  </a:lnTo>
                  <a:lnTo>
                    <a:pt x="5253" y="11809"/>
                  </a:lnTo>
                  <a:cubicBezTo>
                    <a:pt x="5253" y="11809"/>
                    <a:pt x="5253" y="11718"/>
                    <a:pt x="5253" y="11718"/>
                  </a:cubicBezTo>
                  <a:lnTo>
                    <a:pt x="5253" y="11447"/>
                  </a:lnTo>
                  <a:cubicBezTo>
                    <a:pt x="5162" y="11265"/>
                    <a:pt x="5162" y="11084"/>
                    <a:pt x="5162" y="10903"/>
                  </a:cubicBezTo>
                  <a:lnTo>
                    <a:pt x="5072" y="10450"/>
                  </a:lnTo>
                  <a:lnTo>
                    <a:pt x="5072" y="10541"/>
                  </a:lnTo>
                  <a:cubicBezTo>
                    <a:pt x="4981" y="10360"/>
                    <a:pt x="4891" y="10088"/>
                    <a:pt x="4800" y="9907"/>
                  </a:cubicBezTo>
                  <a:lnTo>
                    <a:pt x="4800" y="9726"/>
                  </a:lnTo>
                  <a:lnTo>
                    <a:pt x="4800" y="9635"/>
                  </a:lnTo>
                  <a:lnTo>
                    <a:pt x="4710" y="9364"/>
                  </a:lnTo>
                  <a:lnTo>
                    <a:pt x="4619" y="9183"/>
                  </a:lnTo>
                  <a:lnTo>
                    <a:pt x="4619" y="9092"/>
                  </a:lnTo>
                  <a:lnTo>
                    <a:pt x="4529" y="8911"/>
                  </a:lnTo>
                  <a:lnTo>
                    <a:pt x="4438" y="8730"/>
                  </a:lnTo>
                  <a:lnTo>
                    <a:pt x="4438" y="8639"/>
                  </a:lnTo>
                  <a:lnTo>
                    <a:pt x="4347" y="8458"/>
                  </a:lnTo>
                  <a:lnTo>
                    <a:pt x="4347" y="8549"/>
                  </a:lnTo>
                  <a:lnTo>
                    <a:pt x="4105" y="7984"/>
                  </a:lnTo>
                  <a:lnTo>
                    <a:pt x="4105" y="7984"/>
                  </a:lnTo>
                  <a:cubicBezTo>
                    <a:pt x="4125" y="8018"/>
                    <a:pt x="4146" y="8055"/>
                    <a:pt x="4166" y="8096"/>
                  </a:cubicBezTo>
                  <a:lnTo>
                    <a:pt x="4076" y="7915"/>
                  </a:lnTo>
                  <a:lnTo>
                    <a:pt x="4105" y="7984"/>
                  </a:lnTo>
                  <a:lnTo>
                    <a:pt x="4105" y="7984"/>
                  </a:lnTo>
                  <a:cubicBezTo>
                    <a:pt x="4039" y="7869"/>
                    <a:pt x="3985" y="7783"/>
                    <a:pt x="3985" y="7643"/>
                  </a:cubicBezTo>
                  <a:lnTo>
                    <a:pt x="3985" y="7462"/>
                  </a:lnTo>
                  <a:lnTo>
                    <a:pt x="3985" y="7371"/>
                  </a:lnTo>
                  <a:lnTo>
                    <a:pt x="3895" y="6919"/>
                  </a:lnTo>
                  <a:lnTo>
                    <a:pt x="3895" y="6828"/>
                  </a:lnTo>
                  <a:lnTo>
                    <a:pt x="3895" y="6738"/>
                  </a:lnTo>
                  <a:lnTo>
                    <a:pt x="3895" y="6466"/>
                  </a:lnTo>
                  <a:lnTo>
                    <a:pt x="3714" y="5560"/>
                  </a:lnTo>
                  <a:lnTo>
                    <a:pt x="3714" y="5470"/>
                  </a:lnTo>
                  <a:lnTo>
                    <a:pt x="3714" y="5198"/>
                  </a:lnTo>
                  <a:lnTo>
                    <a:pt x="3714" y="4745"/>
                  </a:lnTo>
                  <a:lnTo>
                    <a:pt x="3714" y="4293"/>
                  </a:lnTo>
                  <a:lnTo>
                    <a:pt x="3714" y="4111"/>
                  </a:lnTo>
                  <a:lnTo>
                    <a:pt x="3714" y="3930"/>
                  </a:lnTo>
                  <a:lnTo>
                    <a:pt x="3714" y="2934"/>
                  </a:lnTo>
                  <a:lnTo>
                    <a:pt x="3714" y="2119"/>
                  </a:lnTo>
                  <a:lnTo>
                    <a:pt x="3714" y="1214"/>
                  </a:lnTo>
                  <a:lnTo>
                    <a:pt x="3714" y="1123"/>
                  </a:lnTo>
                  <a:cubicBezTo>
                    <a:pt x="3714" y="761"/>
                    <a:pt x="3532" y="489"/>
                    <a:pt x="3351" y="217"/>
                  </a:cubicBezTo>
                  <a:cubicBezTo>
                    <a:pt x="3134" y="73"/>
                    <a:pt x="2902" y="0"/>
                    <a:pt x="2679" y="0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5989667" y="2672796"/>
              <a:ext cx="330912" cy="772650"/>
            </a:xfrm>
            <a:custGeom>
              <a:avLst/>
              <a:gdLst/>
              <a:ahLst/>
              <a:cxnLst/>
              <a:rect l="l" t="t" r="r" b="b"/>
              <a:pathLst>
                <a:path w="18384" h="42925" extrusionOk="0">
                  <a:moveTo>
                    <a:pt x="3804" y="0"/>
                  </a:moveTo>
                  <a:cubicBezTo>
                    <a:pt x="3804" y="0"/>
                    <a:pt x="3533" y="0"/>
                    <a:pt x="3351" y="362"/>
                  </a:cubicBezTo>
                  <a:cubicBezTo>
                    <a:pt x="3170" y="634"/>
                    <a:pt x="2808" y="1087"/>
                    <a:pt x="2536" y="1721"/>
                  </a:cubicBezTo>
                  <a:cubicBezTo>
                    <a:pt x="1540" y="3441"/>
                    <a:pt x="906" y="5253"/>
                    <a:pt x="454" y="7064"/>
                  </a:cubicBezTo>
                  <a:cubicBezTo>
                    <a:pt x="182" y="8331"/>
                    <a:pt x="1" y="9690"/>
                    <a:pt x="1" y="10958"/>
                  </a:cubicBezTo>
                  <a:cubicBezTo>
                    <a:pt x="1" y="12497"/>
                    <a:pt x="363" y="14037"/>
                    <a:pt x="906" y="15395"/>
                  </a:cubicBezTo>
                  <a:lnTo>
                    <a:pt x="997" y="15576"/>
                  </a:lnTo>
                  <a:lnTo>
                    <a:pt x="1088" y="15757"/>
                  </a:lnTo>
                  <a:lnTo>
                    <a:pt x="1178" y="15938"/>
                  </a:lnTo>
                  <a:lnTo>
                    <a:pt x="1450" y="16482"/>
                  </a:lnTo>
                  <a:cubicBezTo>
                    <a:pt x="1631" y="16844"/>
                    <a:pt x="1812" y="17206"/>
                    <a:pt x="2084" y="17478"/>
                  </a:cubicBezTo>
                  <a:cubicBezTo>
                    <a:pt x="2174" y="17659"/>
                    <a:pt x="2265" y="17840"/>
                    <a:pt x="2446" y="18021"/>
                  </a:cubicBezTo>
                  <a:lnTo>
                    <a:pt x="2808" y="18474"/>
                  </a:lnTo>
                  <a:lnTo>
                    <a:pt x="3170" y="19017"/>
                  </a:lnTo>
                  <a:lnTo>
                    <a:pt x="3623" y="19470"/>
                  </a:lnTo>
                  <a:cubicBezTo>
                    <a:pt x="4710" y="20557"/>
                    <a:pt x="5887" y="21643"/>
                    <a:pt x="7245" y="22549"/>
                  </a:cubicBezTo>
                  <a:cubicBezTo>
                    <a:pt x="8423" y="23364"/>
                    <a:pt x="9509" y="24360"/>
                    <a:pt x="10415" y="25447"/>
                  </a:cubicBezTo>
                  <a:cubicBezTo>
                    <a:pt x="10506" y="25628"/>
                    <a:pt x="10596" y="25719"/>
                    <a:pt x="10687" y="25900"/>
                  </a:cubicBezTo>
                  <a:lnTo>
                    <a:pt x="10958" y="26262"/>
                  </a:lnTo>
                  <a:cubicBezTo>
                    <a:pt x="11139" y="26624"/>
                    <a:pt x="11230" y="26896"/>
                    <a:pt x="11411" y="27167"/>
                  </a:cubicBezTo>
                  <a:cubicBezTo>
                    <a:pt x="11411" y="27349"/>
                    <a:pt x="11502" y="27530"/>
                    <a:pt x="11592" y="27620"/>
                  </a:cubicBezTo>
                  <a:lnTo>
                    <a:pt x="11683" y="28164"/>
                  </a:lnTo>
                  <a:cubicBezTo>
                    <a:pt x="11683" y="28164"/>
                    <a:pt x="11683" y="28254"/>
                    <a:pt x="11773" y="28345"/>
                  </a:cubicBezTo>
                  <a:lnTo>
                    <a:pt x="11773" y="28616"/>
                  </a:lnTo>
                  <a:lnTo>
                    <a:pt x="11864" y="29160"/>
                  </a:lnTo>
                  <a:cubicBezTo>
                    <a:pt x="12136" y="30518"/>
                    <a:pt x="12317" y="31876"/>
                    <a:pt x="12498" y="33235"/>
                  </a:cubicBezTo>
                  <a:cubicBezTo>
                    <a:pt x="12588" y="34503"/>
                    <a:pt x="12860" y="35770"/>
                    <a:pt x="13222" y="37038"/>
                  </a:cubicBezTo>
                  <a:cubicBezTo>
                    <a:pt x="13494" y="38125"/>
                    <a:pt x="14037" y="39121"/>
                    <a:pt x="14671" y="40027"/>
                  </a:cubicBezTo>
                  <a:cubicBezTo>
                    <a:pt x="14762" y="40298"/>
                    <a:pt x="14943" y="40479"/>
                    <a:pt x="15124" y="40661"/>
                  </a:cubicBezTo>
                  <a:cubicBezTo>
                    <a:pt x="15214" y="40842"/>
                    <a:pt x="15396" y="40932"/>
                    <a:pt x="15577" y="41113"/>
                  </a:cubicBezTo>
                  <a:cubicBezTo>
                    <a:pt x="15848" y="41385"/>
                    <a:pt x="16120" y="41657"/>
                    <a:pt x="16482" y="41838"/>
                  </a:cubicBezTo>
                  <a:lnTo>
                    <a:pt x="17297" y="42381"/>
                  </a:lnTo>
                  <a:lnTo>
                    <a:pt x="17841" y="42653"/>
                  </a:lnTo>
                  <a:lnTo>
                    <a:pt x="18384" y="42924"/>
                  </a:lnTo>
                  <a:lnTo>
                    <a:pt x="18384" y="42924"/>
                  </a:lnTo>
                  <a:lnTo>
                    <a:pt x="17931" y="42562"/>
                  </a:lnTo>
                  <a:lnTo>
                    <a:pt x="17388" y="42109"/>
                  </a:lnTo>
                  <a:lnTo>
                    <a:pt x="16754" y="41566"/>
                  </a:lnTo>
                  <a:cubicBezTo>
                    <a:pt x="16573" y="41294"/>
                    <a:pt x="16301" y="40932"/>
                    <a:pt x="16030" y="40661"/>
                  </a:cubicBezTo>
                  <a:cubicBezTo>
                    <a:pt x="15939" y="40479"/>
                    <a:pt x="15848" y="40389"/>
                    <a:pt x="15758" y="40208"/>
                  </a:cubicBezTo>
                  <a:cubicBezTo>
                    <a:pt x="15577" y="40027"/>
                    <a:pt x="15486" y="39845"/>
                    <a:pt x="15396" y="39574"/>
                  </a:cubicBezTo>
                  <a:cubicBezTo>
                    <a:pt x="14943" y="38668"/>
                    <a:pt x="14581" y="37763"/>
                    <a:pt x="14490" y="36767"/>
                  </a:cubicBezTo>
                  <a:cubicBezTo>
                    <a:pt x="14309" y="35499"/>
                    <a:pt x="14218" y="34321"/>
                    <a:pt x="14128" y="33054"/>
                  </a:cubicBezTo>
                  <a:cubicBezTo>
                    <a:pt x="14037" y="31786"/>
                    <a:pt x="14037" y="30337"/>
                    <a:pt x="13856" y="28797"/>
                  </a:cubicBezTo>
                  <a:lnTo>
                    <a:pt x="13766" y="28254"/>
                  </a:lnTo>
                  <a:lnTo>
                    <a:pt x="13766" y="27982"/>
                  </a:lnTo>
                  <a:lnTo>
                    <a:pt x="13675" y="27711"/>
                  </a:lnTo>
                  <a:lnTo>
                    <a:pt x="13494" y="27077"/>
                  </a:lnTo>
                  <a:cubicBezTo>
                    <a:pt x="13494" y="26896"/>
                    <a:pt x="13403" y="26715"/>
                    <a:pt x="13313" y="26443"/>
                  </a:cubicBezTo>
                  <a:cubicBezTo>
                    <a:pt x="13041" y="25719"/>
                    <a:pt x="12679" y="24904"/>
                    <a:pt x="12226" y="24179"/>
                  </a:cubicBezTo>
                  <a:cubicBezTo>
                    <a:pt x="11230" y="22911"/>
                    <a:pt x="9962" y="21734"/>
                    <a:pt x="8604" y="20828"/>
                  </a:cubicBezTo>
                  <a:cubicBezTo>
                    <a:pt x="7427" y="19923"/>
                    <a:pt x="6249" y="19017"/>
                    <a:pt x="5253" y="17931"/>
                  </a:cubicBezTo>
                  <a:lnTo>
                    <a:pt x="4891" y="17568"/>
                  </a:lnTo>
                  <a:lnTo>
                    <a:pt x="4529" y="17206"/>
                  </a:lnTo>
                  <a:lnTo>
                    <a:pt x="4166" y="16753"/>
                  </a:lnTo>
                  <a:lnTo>
                    <a:pt x="3895" y="16391"/>
                  </a:lnTo>
                  <a:cubicBezTo>
                    <a:pt x="3623" y="16119"/>
                    <a:pt x="3442" y="15848"/>
                    <a:pt x="3351" y="15486"/>
                  </a:cubicBezTo>
                  <a:lnTo>
                    <a:pt x="3080" y="15033"/>
                  </a:lnTo>
                  <a:lnTo>
                    <a:pt x="2899" y="14761"/>
                  </a:lnTo>
                  <a:lnTo>
                    <a:pt x="2899" y="14671"/>
                  </a:lnTo>
                  <a:cubicBezTo>
                    <a:pt x="2355" y="13493"/>
                    <a:pt x="1993" y="12316"/>
                    <a:pt x="1903" y="10958"/>
                  </a:cubicBezTo>
                  <a:cubicBezTo>
                    <a:pt x="1812" y="10686"/>
                    <a:pt x="1812" y="10324"/>
                    <a:pt x="1812" y="10052"/>
                  </a:cubicBezTo>
                  <a:lnTo>
                    <a:pt x="1812" y="9147"/>
                  </a:lnTo>
                  <a:cubicBezTo>
                    <a:pt x="1721" y="8875"/>
                    <a:pt x="1721" y="8513"/>
                    <a:pt x="1812" y="8241"/>
                  </a:cubicBezTo>
                  <a:cubicBezTo>
                    <a:pt x="1812" y="7969"/>
                    <a:pt x="1812" y="7698"/>
                    <a:pt x="1812" y="7426"/>
                  </a:cubicBezTo>
                  <a:cubicBezTo>
                    <a:pt x="1903" y="6883"/>
                    <a:pt x="1993" y="6249"/>
                    <a:pt x="2084" y="5796"/>
                  </a:cubicBezTo>
                  <a:cubicBezTo>
                    <a:pt x="2174" y="5253"/>
                    <a:pt x="2265" y="4800"/>
                    <a:pt x="2355" y="4347"/>
                  </a:cubicBezTo>
                  <a:cubicBezTo>
                    <a:pt x="2627" y="3441"/>
                    <a:pt x="2808" y="2626"/>
                    <a:pt x="3080" y="1992"/>
                  </a:cubicBezTo>
                  <a:cubicBezTo>
                    <a:pt x="3442" y="725"/>
                    <a:pt x="3804" y="0"/>
                    <a:pt x="3804" y="0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5984789" y="2672796"/>
              <a:ext cx="363348" cy="790344"/>
            </a:xfrm>
            <a:custGeom>
              <a:avLst/>
              <a:gdLst/>
              <a:ahLst/>
              <a:cxnLst/>
              <a:rect l="l" t="t" r="r" b="b"/>
              <a:pathLst>
                <a:path w="20186" h="43908" extrusionOk="0">
                  <a:moveTo>
                    <a:pt x="4166" y="0"/>
                  </a:moveTo>
                  <a:lnTo>
                    <a:pt x="4166" y="0"/>
                  </a:lnTo>
                  <a:cubicBezTo>
                    <a:pt x="4166" y="0"/>
                    <a:pt x="4166" y="0"/>
                    <a:pt x="4166" y="0"/>
                  </a:cubicBezTo>
                  <a:close/>
                  <a:moveTo>
                    <a:pt x="4166" y="0"/>
                  </a:moveTo>
                  <a:lnTo>
                    <a:pt x="4057" y="381"/>
                  </a:lnTo>
                  <a:lnTo>
                    <a:pt x="4057" y="381"/>
                  </a:lnTo>
                  <a:lnTo>
                    <a:pt x="4254" y="184"/>
                  </a:lnTo>
                  <a:lnTo>
                    <a:pt x="4254" y="184"/>
                  </a:lnTo>
                  <a:cubicBezTo>
                    <a:pt x="4284" y="205"/>
                    <a:pt x="4318" y="217"/>
                    <a:pt x="4350" y="217"/>
                  </a:cubicBezTo>
                  <a:cubicBezTo>
                    <a:pt x="4382" y="217"/>
                    <a:pt x="4413" y="206"/>
                    <a:pt x="4437" y="181"/>
                  </a:cubicBezTo>
                  <a:cubicBezTo>
                    <a:pt x="4392" y="136"/>
                    <a:pt x="4347" y="113"/>
                    <a:pt x="4313" y="113"/>
                  </a:cubicBezTo>
                  <a:cubicBezTo>
                    <a:pt x="4279" y="113"/>
                    <a:pt x="4256" y="136"/>
                    <a:pt x="4256" y="181"/>
                  </a:cubicBezTo>
                  <a:lnTo>
                    <a:pt x="4254" y="184"/>
                  </a:lnTo>
                  <a:lnTo>
                    <a:pt x="4254" y="184"/>
                  </a:lnTo>
                  <a:cubicBezTo>
                    <a:pt x="4204" y="147"/>
                    <a:pt x="4166" y="83"/>
                    <a:pt x="4166" y="0"/>
                  </a:cubicBezTo>
                  <a:close/>
                  <a:moveTo>
                    <a:pt x="3713" y="14761"/>
                  </a:moveTo>
                  <a:lnTo>
                    <a:pt x="3713" y="14852"/>
                  </a:lnTo>
                  <a:cubicBezTo>
                    <a:pt x="3713" y="14942"/>
                    <a:pt x="3713" y="14942"/>
                    <a:pt x="3713" y="15033"/>
                  </a:cubicBezTo>
                  <a:lnTo>
                    <a:pt x="3622" y="15105"/>
                  </a:lnTo>
                  <a:lnTo>
                    <a:pt x="3622" y="14987"/>
                  </a:lnTo>
                  <a:lnTo>
                    <a:pt x="3622" y="14987"/>
                  </a:lnTo>
                  <a:cubicBezTo>
                    <a:pt x="3649" y="14921"/>
                    <a:pt x="3660" y="14855"/>
                    <a:pt x="3655" y="14793"/>
                  </a:cubicBezTo>
                  <a:lnTo>
                    <a:pt x="3655" y="14793"/>
                  </a:lnTo>
                  <a:lnTo>
                    <a:pt x="3713" y="14761"/>
                  </a:lnTo>
                  <a:close/>
                  <a:moveTo>
                    <a:pt x="3562" y="15153"/>
                  </a:moveTo>
                  <a:lnTo>
                    <a:pt x="3260" y="15395"/>
                  </a:lnTo>
                  <a:lnTo>
                    <a:pt x="3139" y="15365"/>
                  </a:lnTo>
                  <a:lnTo>
                    <a:pt x="3139" y="15365"/>
                  </a:lnTo>
                  <a:lnTo>
                    <a:pt x="3192" y="15338"/>
                  </a:lnTo>
                  <a:lnTo>
                    <a:pt x="3192" y="15338"/>
                  </a:lnTo>
                  <a:cubicBezTo>
                    <a:pt x="3195" y="15338"/>
                    <a:pt x="3198" y="15338"/>
                    <a:pt x="3201" y="15338"/>
                  </a:cubicBezTo>
                  <a:cubicBezTo>
                    <a:pt x="3255" y="15338"/>
                    <a:pt x="3306" y="15327"/>
                    <a:pt x="3351" y="15304"/>
                  </a:cubicBezTo>
                  <a:cubicBezTo>
                    <a:pt x="3403" y="15269"/>
                    <a:pt x="3449" y="15231"/>
                    <a:pt x="3488" y="15190"/>
                  </a:cubicBezTo>
                  <a:lnTo>
                    <a:pt x="3488" y="15190"/>
                  </a:lnTo>
                  <a:lnTo>
                    <a:pt x="3562" y="15153"/>
                  </a:lnTo>
                  <a:close/>
                  <a:moveTo>
                    <a:pt x="3668" y="1005"/>
                  </a:moveTo>
                  <a:lnTo>
                    <a:pt x="3532" y="1359"/>
                  </a:lnTo>
                  <a:lnTo>
                    <a:pt x="3260" y="1992"/>
                  </a:lnTo>
                  <a:lnTo>
                    <a:pt x="3260" y="2083"/>
                  </a:lnTo>
                  <a:cubicBezTo>
                    <a:pt x="3260" y="2174"/>
                    <a:pt x="3260" y="2264"/>
                    <a:pt x="3260" y="2264"/>
                  </a:cubicBezTo>
                  <a:lnTo>
                    <a:pt x="3170" y="2626"/>
                  </a:lnTo>
                  <a:lnTo>
                    <a:pt x="2717" y="3804"/>
                  </a:lnTo>
                  <a:lnTo>
                    <a:pt x="2536" y="4438"/>
                  </a:lnTo>
                  <a:lnTo>
                    <a:pt x="2445" y="5071"/>
                  </a:lnTo>
                  <a:lnTo>
                    <a:pt x="2264" y="5705"/>
                  </a:lnTo>
                  <a:cubicBezTo>
                    <a:pt x="2174" y="5977"/>
                    <a:pt x="2174" y="6158"/>
                    <a:pt x="2174" y="6339"/>
                  </a:cubicBezTo>
                  <a:lnTo>
                    <a:pt x="1992" y="6973"/>
                  </a:lnTo>
                  <a:cubicBezTo>
                    <a:pt x="1992" y="7245"/>
                    <a:pt x="1902" y="7426"/>
                    <a:pt x="1902" y="7698"/>
                  </a:cubicBezTo>
                  <a:lnTo>
                    <a:pt x="1811" y="8331"/>
                  </a:lnTo>
                  <a:lnTo>
                    <a:pt x="1811" y="8694"/>
                  </a:lnTo>
                  <a:lnTo>
                    <a:pt x="1811" y="8965"/>
                  </a:lnTo>
                  <a:lnTo>
                    <a:pt x="1811" y="9599"/>
                  </a:lnTo>
                  <a:lnTo>
                    <a:pt x="1811" y="10324"/>
                  </a:lnTo>
                  <a:lnTo>
                    <a:pt x="1811" y="10867"/>
                  </a:lnTo>
                  <a:lnTo>
                    <a:pt x="1811" y="11229"/>
                  </a:lnTo>
                  <a:lnTo>
                    <a:pt x="1811" y="11501"/>
                  </a:lnTo>
                  <a:lnTo>
                    <a:pt x="1902" y="12135"/>
                  </a:lnTo>
                  <a:cubicBezTo>
                    <a:pt x="1992" y="12316"/>
                    <a:pt x="2083" y="12588"/>
                    <a:pt x="2083" y="12769"/>
                  </a:cubicBezTo>
                  <a:lnTo>
                    <a:pt x="2083" y="13131"/>
                  </a:lnTo>
                  <a:cubicBezTo>
                    <a:pt x="2174" y="13222"/>
                    <a:pt x="2174" y="13312"/>
                    <a:pt x="2174" y="13403"/>
                  </a:cubicBezTo>
                  <a:lnTo>
                    <a:pt x="2355" y="14037"/>
                  </a:lnTo>
                  <a:cubicBezTo>
                    <a:pt x="2445" y="14218"/>
                    <a:pt x="2536" y="14399"/>
                    <a:pt x="2626" y="14671"/>
                  </a:cubicBezTo>
                  <a:lnTo>
                    <a:pt x="2717" y="14852"/>
                  </a:lnTo>
                  <a:lnTo>
                    <a:pt x="2717" y="14852"/>
                  </a:lnTo>
                  <a:cubicBezTo>
                    <a:pt x="2717" y="14874"/>
                    <a:pt x="2717" y="14897"/>
                    <a:pt x="2717" y="14942"/>
                  </a:cubicBezTo>
                  <a:lnTo>
                    <a:pt x="2717" y="15033"/>
                  </a:lnTo>
                  <a:cubicBezTo>
                    <a:pt x="2759" y="15096"/>
                    <a:pt x="2806" y="15149"/>
                    <a:pt x="2855" y="15193"/>
                  </a:cubicBezTo>
                  <a:lnTo>
                    <a:pt x="2855" y="15193"/>
                  </a:lnTo>
                  <a:lnTo>
                    <a:pt x="2807" y="15214"/>
                  </a:lnTo>
                  <a:lnTo>
                    <a:pt x="2807" y="15214"/>
                  </a:lnTo>
                  <a:lnTo>
                    <a:pt x="2807" y="15214"/>
                  </a:lnTo>
                  <a:cubicBezTo>
                    <a:pt x="2807" y="15214"/>
                    <a:pt x="2807" y="15270"/>
                    <a:pt x="2852" y="15294"/>
                  </a:cubicBezTo>
                  <a:lnTo>
                    <a:pt x="2852" y="15294"/>
                  </a:lnTo>
                  <a:lnTo>
                    <a:pt x="3260" y="16029"/>
                  </a:lnTo>
                  <a:lnTo>
                    <a:pt x="3441" y="16391"/>
                  </a:lnTo>
                  <a:cubicBezTo>
                    <a:pt x="3532" y="16572"/>
                    <a:pt x="3622" y="16663"/>
                    <a:pt x="3713" y="16753"/>
                  </a:cubicBezTo>
                  <a:lnTo>
                    <a:pt x="3985" y="17206"/>
                  </a:lnTo>
                  <a:lnTo>
                    <a:pt x="4075" y="17387"/>
                  </a:lnTo>
                  <a:lnTo>
                    <a:pt x="4166" y="17478"/>
                  </a:lnTo>
                  <a:lnTo>
                    <a:pt x="4709" y="18112"/>
                  </a:lnTo>
                  <a:lnTo>
                    <a:pt x="5071" y="18474"/>
                  </a:lnTo>
                  <a:lnTo>
                    <a:pt x="5343" y="18746"/>
                  </a:lnTo>
                  <a:cubicBezTo>
                    <a:pt x="5615" y="19017"/>
                    <a:pt x="5796" y="19198"/>
                    <a:pt x="5977" y="19380"/>
                  </a:cubicBezTo>
                  <a:cubicBezTo>
                    <a:pt x="5796" y="19289"/>
                    <a:pt x="5705" y="19108"/>
                    <a:pt x="5524" y="19017"/>
                  </a:cubicBezTo>
                  <a:lnTo>
                    <a:pt x="5071" y="18564"/>
                  </a:lnTo>
                  <a:lnTo>
                    <a:pt x="4619" y="18021"/>
                  </a:lnTo>
                  <a:lnTo>
                    <a:pt x="4619" y="18021"/>
                  </a:lnTo>
                  <a:lnTo>
                    <a:pt x="3985" y="17387"/>
                  </a:lnTo>
                  <a:lnTo>
                    <a:pt x="3985" y="17297"/>
                  </a:lnTo>
                  <a:lnTo>
                    <a:pt x="3804" y="17116"/>
                  </a:lnTo>
                  <a:lnTo>
                    <a:pt x="3532" y="16753"/>
                  </a:lnTo>
                  <a:lnTo>
                    <a:pt x="3351" y="16572"/>
                  </a:lnTo>
                  <a:lnTo>
                    <a:pt x="3260" y="16301"/>
                  </a:lnTo>
                  <a:lnTo>
                    <a:pt x="3079" y="16029"/>
                  </a:lnTo>
                  <a:lnTo>
                    <a:pt x="2536" y="15123"/>
                  </a:lnTo>
                  <a:lnTo>
                    <a:pt x="2626" y="15214"/>
                  </a:lnTo>
                  <a:lnTo>
                    <a:pt x="2174" y="14218"/>
                  </a:lnTo>
                  <a:cubicBezTo>
                    <a:pt x="2083" y="13946"/>
                    <a:pt x="1992" y="13674"/>
                    <a:pt x="1902" y="13312"/>
                  </a:cubicBezTo>
                  <a:cubicBezTo>
                    <a:pt x="1902" y="13222"/>
                    <a:pt x="1811" y="13040"/>
                    <a:pt x="1811" y="12950"/>
                  </a:cubicBezTo>
                  <a:lnTo>
                    <a:pt x="1721" y="12407"/>
                  </a:lnTo>
                  <a:lnTo>
                    <a:pt x="1630" y="11954"/>
                  </a:lnTo>
                  <a:lnTo>
                    <a:pt x="1540" y="11501"/>
                  </a:lnTo>
                  <a:lnTo>
                    <a:pt x="1540" y="11048"/>
                  </a:lnTo>
                  <a:lnTo>
                    <a:pt x="1540" y="10505"/>
                  </a:lnTo>
                  <a:lnTo>
                    <a:pt x="1540" y="10052"/>
                  </a:lnTo>
                  <a:lnTo>
                    <a:pt x="1540" y="9599"/>
                  </a:lnTo>
                  <a:lnTo>
                    <a:pt x="1540" y="9147"/>
                  </a:lnTo>
                  <a:lnTo>
                    <a:pt x="1540" y="8603"/>
                  </a:lnTo>
                  <a:cubicBezTo>
                    <a:pt x="1540" y="8331"/>
                    <a:pt x="1630" y="7969"/>
                    <a:pt x="1630" y="7607"/>
                  </a:cubicBezTo>
                  <a:lnTo>
                    <a:pt x="1630" y="7335"/>
                  </a:lnTo>
                  <a:lnTo>
                    <a:pt x="1630" y="7154"/>
                  </a:lnTo>
                  <a:lnTo>
                    <a:pt x="1721" y="6701"/>
                  </a:lnTo>
                  <a:lnTo>
                    <a:pt x="1902" y="5705"/>
                  </a:lnTo>
                  <a:lnTo>
                    <a:pt x="2264" y="4709"/>
                  </a:lnTo>
                  <a:lnTo>
                    <a:pt x="2355" y="4256"/>
                  </a:lnTo>
                  <a:lnTo>
                    <a:pt x="2536" y="3804"/>
                  </a:lnTo>
                  <a:cubicBezTo>
                    <a:pt x="2626" y="3441"/>
                    <a:pt x="2717" y="3079"/>
                    <a:pt x="2898" y="2807"/>
                  </a:cubicBezTo>
                  <a:cubicBezTo>
                    <a:pt x="2989" y="2536"/>
                    <a:pt x="3170" y="2174"/>
                    <a:pt x="3260" y="1902"/>
                  </a:cubicBezTo>
                  <a:lnTo>
                    <a:pt x="3668" y="1005"/>
                  </a:lnTo>
                  <a:close/>
                  <a:moveTo>
                    <a:pt x="5977" y="19380"/>
                  </a:moveTo>
                  <a:lnTo>
                    <a:pt x="6701" y="20013"/>
                  </a:lnTo>
                  <a:lnTo>
                    <a:pt x="6784" y="20076"/>
                  </a:lnTo>
                  <a:lnTo>
                    <a:pt x="6784" y="20076"/>
                  </a:lnTo>
                  <a:cubicBezTo>
                    <a:pt x="6666" y="20000"/>
                    <a:pt x="6548" y="19921"/>
                    <a:pt x="6430" y="19832"/>
                  </a:cubicBezTo>
                  <a:lnTo>
                    <a:pt x="5977" y="19380"/>
                  </a:lnTo>
                  <a:close/>
                  <a:moveTo>
                    <a:pt x="4166" y="0"/>
                  </a:moveTo>
                  <a:lnTo>
                    <a:pt x="3985" y="181"/>
                  </a:lnTo>
                  <a:lnTo>
                    <a:pt x="3758" y="770"/>
                  </a:lnTo>
                  <a:lnTo>
                    <a:pt x="3758" y="770"/>
                  </a:lnTo>
                  <a:lnTo>
                    <a:pt x="3622" y="996"/>
                  </a:lnTo>
                  <a:lnTo>
                    <a:pt x="2989" y="1811"/>
                  </a:lnTo>
                  <a:cubicBezTo>
                    <a:pt x="2807" y="2174"/>
                    <a:pt x="2626" y="2445"/>
                    <a:pt x="2445" y="2717"/>
                  </a:cubicBezTo>
                  <a:cubicBezTo>
                    <a:pt x="2264" y="3079"/>
                    <a:pt x="2083" y="3351"/>
                    <a:pt x="1902" y="3713"/>
                  </a:cubicBezTo>
                  <a:lnTo>
                    <a:pt x="1721" y="4166"/>
                  </a:lnTo>
                  <a:lnTo>
                    <a:pt x="1449" y="4619"/>
                  </a:lnTo>
                  <a:lnTo>
                    <a:pt x="996" y="5615"/>
                  </a:lnTo>
                  <a:lnTo>
                    <a:pt x="725" y="6611"/>
                  </a:lnTo>
                  <a:lnTo>
                    <a:pt x="544" y="7064"/>
                  </a:lnTo>
                  <a:lnTo>
                    <a:pt x="544" y="7245"/>
                  </a:lnTo>
                  <a:lnTo>
                    <a:pt x="544" y="7426"/>
                  </a:lnTo>
                  <a:lnTo>
                    <a:pt x="453" y="7698"/>
                  </a:lnTo>
                  <a:cubicBezTo>
                    <a:pt x="362" y="7969"/>
                    <a:pt x="272" y="8331"/>
                    <a:pt x="272" y="8694"/>
                  </a:cubicBezTo>
                  <a:lnTo>
                    <a:pt x="91" y="9237"/>
                  </a:lnTo>
                  <a:lnTo>
                    <a:pt x="0" y="9780"/>
                  </a:lnTo>
                  <a:cubicBezTo>
                    <a:pt x="0" y="9962"/>
                    <a:pt x="0" y="10143"/>
                    <a:pt x="0" y="10324"/>
                  </a:cubicBezTo>
                  <a:lnTo>
                    <a:pt x="0" y="10867"/>
                  </a:lnTo>
                  <a:lnTo>
                    <a:pt x="0" y="11320"/>
                  </a:lnTo>
                  <a:lnTo>
                    <a:pt x="0" y="12497"/>
                  </a:lnTo>
                  <a:lnTo>
                    <a:pt x="0" y="13040"/>
                  </a:lnTo>
                  <a:cubicBezTo>
                    <a:pt x="91" y="13403"/>
                    <a:pt x="91" y="13765"/>
                    <a:pt x="181" y="14127"/>
                  </a:cubicBezTo>
                  <a:cubicBezTo>
                    <a:pt x="272" y="14489"/>
                    <a:pt x="362" y="14942"/>
                    <a:pt x="453" y="15304"/>
                  </a:cubicBezTo>
                  <a:lnTo>
                    <a:pt x="815" y="16301"/>
                  </a:lnTo>
                  <a:lnTo>
                    <a:pt x="1177" y="17206"/>
                  </a:lnTo>
                  <a:lnTo>
                    <a:pt x="1449" y="17749"/>
                  </a:lnTo>
                  <a:cubicBezTo>
                    <a:pt x="1540" y="17840"/>
                    <a:pt x="1540" y="17931"/>
                    <a:pt x="1630" y="18021"/>
                  </a:cubicBezTo>
                  <a:lnTo>
                    <a:pt x="1721" y="18202"/>
                  </a:lnTo>
                  <a:lnTo>
                    <a:pt x="1992" y="18746"/>
                  </a:lnTo>
                  <a:lnTo>
                    <a:pt x="2174" y="18927"/>
                  </a:lnTo>
                  <a:lnTo>
                    <a:pt x="2174" y="19017"/>
                  </a:lnTo>
                  <a:lnTo>
                    <a:pt x="2174" y="19108"/>
                  </a:lnTo>
                  <a:lnTo>
                    <a:pt x="2264" y="19198"/>
                  </a:lnTo>
                  <a:lnTo>
                    <a:pt x="2898" y="20013"/>
                  </a:lnTo>
                  <a:lnTo>
                    <a:pt x="3351" y="20557"/>
                  </a:lnTo>
                  <a:lnTo>
                    <a:pt x="3804" y="21010"/>
                  </a:lnTo>
                  <a:cubicBezTo>
                    <a:pt x="3985" y="21191"/>
                    <a:pt x="4166" y="21372"/>
                    <a:pt x="4347" y="21553"/>
                  </a:cubicBezTo>
                  <a:lnTo>
                    <a:pt x="4890" y="22006"/>
                  </a:lnTo>
                  <a:cubicBezTo>
                    <a:pt x="5162" y="22368"/>
                    <a:pt x="5524" y="22640"/>
                    <a:pt x="5886" y="22911"/>
                  </a:cubicBezTo>
                  <a:cubicBezTo>
                    <a:pt x="6249" y="23273"/>
                    <a:pt x="6611" y="23545"/>
                    <a:pt x="6973" y="23817"/>
                  </a:cubicBezTo>
                  <a:lnTo>
                    <a:pt x="7516" y="24179"/>
                  </a:lnTo>
                  <a:cubicBezTo>
                    <a:pt x="7698" y="24360"/>
                    <a:pt x="7788" y="24451"/>
                    <a:pt x="7969" y="24632"/>
                  </a:cubicBezTo>
                  <a:lnTo>
                    <a:pt x="8513" y="24994"/>
                  </a:lnTo>
                  <a:cubicBezTo>
                    <a:pt x="8603" y="25175"/>
                    <a:pt x="8784" y="25266"/>
                    <a:pt x="8875" y="25447"/>
                  </a:cubicBezTo>
                  <a:lnTo>
                    <a:pt x="9328" y="25809"/>
                  </a:lnTo>
                  <a:lnTo>
                    <a:pt x="9780" y="26352"/>
                  </a:lnTo>
                  <a:lnTo>
                    <a:pt x="9871" y="26443"/>
                  </a:lnTo>
                  <a:lnTo>
                    <a:pt x="9871" y="26443"/>
                  </a:lnTo>
                  <a:lnTo>
                    <a:pt x="9961" y="26624"/>
                  </a:lnTo>
                  <a:lnTo>
                    <a:pt x="10052" y="26715"/>
                  </a:lnTo>
                  <a:lnTo>
                    <a:pt x="10052" y="26805"/>
                  </a:lnTo>
                  <a:lnTo>
                    <a:pt x="10233" y="27077"/>
                  </a:lnTo>
                  <a:lnTo>
                    <a:pt x="10324" y="27167"/>
                  </a:lnTo>
                  <a:lnTo>
                    <a:pt x="10324" y="27349"/>
                  </a:lnTo>
                  <a:lnTo>
                    <a:pt x="10324" y="27439"/>
                  </a:lnTo>
                  <a:lnTo>
                    <a:pt x="10414" y="27711"/>
                  </a:lnTo>
                  <a:lnTo>
                    <a:pt x="10505" y="27801"/>
                  </a:lnTo>
                  <a:lnTo>
                    <a:pt x="10505" y="27892"/>
                  </a:lnTo>
                  <a:lnTo>
                    <a:pt x="10505" y="27982"/>
                  </a:lnTo>
                  <a:lnTo>
                    <a:pt x="10505" y="28254"/>
                  </a:lnTo>
                  <a:lnTo>
                    <a:pt x="10595" y="28526"/>
                  </a:lnTo>
                  <a:lnTo>
                    <a:pt x="10686" y="28707"/>
                  </a:lnTo>
                  <a:lnTo>
                    <a:pt x="10867" y="29431"/>
                  </a:lnTo>
                  <a:lnTo>
                    <a:pt x="10958" y="30156"/>
                  </a:lnTo>
                  <a:lnTo>
                    <a:pt x="11229" y="31605"/>
                  </a:lnTo>
                  <a:lnTo>
                    <a:pt x="11773" y="34684"/>
                  </a:lnTo>
                  <a:lnTo>
                    <a:pt x="11863" y="35499"/>
                  </a:lnTo>
                  <a:cubicBezTo>
                    <a:pt x="11954" y="35770"/>
                    <a:pt x="11954" y="35952"/>
                    <a:pt x="12044" y="36223"/>
                  </a:cubicBezTo>
                  <a:lnTo>
                    <a:pt x="12225" y="36948"/>
                  </a:lnTo>
                  <a:lnTo>
                    <a:pt x="12316" y="37310"/>
                  </a:lnTo>
                  <a:lnTo>
                    <a:pt x="12316" y="37400"/>
                  </a:lnTo>
                  <a:lnTo>
                    <a:pt x="12316" y="37491"/>
                  </a:lnTo>
                  <a:lnTo>
                    <a:pt x="12407" y="37763"/>
                  </a:lnTo>
                  <a:cubicBezTo>
                    <a:pt x="12497" y="37944"/>
                    <a:pt x="12588" y="38215"/>
                    <a:pt x="12678" y="38487"/>
                  </a:cubicBezTo>
                  <a:cubicBezTo>
                    <a:pt x="12859" y="38759"/>
                    <a:pt x="12950" y="39030"/>
                    <a:pt x="13040" y="39302"/>
                  </a:cubicBezTo>
                  <a:lnTo>
                    <a:pt x="13493" y="40027"/>
                  </a:lnTo>
                  <a:lnTo>
                    <a:pt x="14037" y="40751"/>
                  </a:lnTo>
                  <a:lnTo>
                    <a:pt x="14037" y="40751"/>
                  </a:lnTo>
                  <a:lnTo>
                    <a:pt x="13946" y="40661"/>
                  </a:lnTo>
                  <a:lnTo>
                    <a:pt x="14127" y="40932"/>
                  </a:lnTo>
                  <a:lnTo>
                    <a:pt x="14308" y="41204"/>
                  </a:lnTo>
                  <a:lnTo>
                    <a:pt x="14489" y="41294"/>
                  </a:lnTo>
                  <a:lnTo>
                    <a:pt x="14670" y="41566"/>
                  </a:lnTo>
                  <a:lnTo>
                    <a:pt x="14942" y="41838"/>
                  </a:lnTo>
                  <a:lnTo>
                    <a:pt x="15033" y="41928"/>
                  </a:lnTo>
                  <a:lnTo>
                    <a:pt x="15123" y="42019"/>
                  </a:lnTo>
                  <a:lnTo>
                    <a:pt x="15304" y="42200"/>
                  </a:lnTo>
                  <a:cubicBezTo>
                    <a:pt x="15485" y="42291"/>
                    <a:pt x="15576" y="42381"/>
                    <a:pt x="15667" y="42472"/>
                  </a:cubicBezTo>
                  <a:lnTo>
                    <a:pt x="15848" y="42562"/>
                  </a:lnTo>
                  <a:lnTo>
                    <a:pt x="15938" y="42653"/>
                  </a:lnTo>
                  <a:lnTo>
                    <a:pt x="16029" y="42743"/>
                  </a:lnTo>
                  <a:lnTo>
                    <a:pt x="16119" y="42743"/>
                  </a:lnTo>
                  <a:lnTo>
                    <a:pt x="16844" y="43196"/>
                  </a:lnTo>
                  <a:lnTo>
                    <a:pt x="16934" y="43196"/>
                  </a:lnTo>
                  <a:lnTo>
                    <a:pt x="18021" y="43739"/>
                  </a:lnTo>
                  <a:cubicBezTo>
                    <a:pt x="18226" y="43856"/>
                    <a:pt x="18426" y="43907"/>
                    <a:pt x="18612" y="43907"/>
                  </a:cubicBezTo>
                  <a:cubicBezTo>
                    <a:pt x="19581" y="43907"/>
                    <a:pt x="20185" y="42536"/>
                    <a:pt x="19198" y="41928"/>
                  </a:cubicBezTo>
                  <a:lnTo>
                    <a:pt x="18202" y="41204"/>
                  </a:lnTo>
                  <a:lnTo>
                    <a:pt x="18202" y="41204"/>
                  </a:lnTo>
                  <a:lnTo>
                    <a:pt x="17659" y="40661"/>
                  </a:lnTo>
                  <a:lnTo>
                    <a:pt x="17659" y="40570"/>
                  </a:lnTo>
                  <a:lnTo>
                    <a:pt x="17568" y="40570"/>
                  </a:lnTo>
                  <a:lnTo>
                    <a:pt x="17478" y="40479"/>
                  </a:lnTo>
                  <a:lnTo>
                    <a:pt x="17387" y="40389"/>
                  </a:lnTo>
                  <a:lnTo>
                    <a:pt x="17206" y="40208"/>
                  </a:lnTo>
                  <a:lnTo>
                    <a:pt x="17116" y="40027"/>
                  </a:lnTo>
                  <a:lnTo>
                    <a:pt x="17025" y="40027"/>
                  </a:lnTo>
                  <a:lnTo>
                    <a:pt x="16753" y="39664"/>
                  </a:lnTo>
                  <a:lnTo>
                    <a:pt x="16572" y="39393"/>
                  </a:lnTo>
                  <a:cubicBezTo>
                    <a:pt x="16572" y="39302"/>
                    <a:pt x="16572" y="39302"/>
                    <a:pt x="16572" y="39302"/>
                  </a:cubicBezTo>
                  <a:lnTo>
                    <a:pt x="16482" y="39212"/>
                  </a:lnTo>
                  <a:lnTo>
                    <a:pt x="16482" y="39121"/>
                  </a:lnTo>
                  <a:lnTo>
                    <a:pt x="16210" y="38487"/>
                  </a:lnTo>
                  <a:lnTo>
                    <a:pt x="15938" y="37944"/>
                  </a:lnTo>
                  <a:lnTo>
                    <a:pt x="15757" y="37310"/>
                  </a:lnTo>
                  <a:lnTo>
                    <a:pt x="15576" y="36585"/>
                  </a:lnTo>
                  <a:lnTo>
                    <a:pt x="15576" y="36495"/>
                  </a:lnTo>
                  <a:lnTo>
                    <a:pt x="15576" y="36314"/>
                  </a:lnTo>
                  <a:lnTo>
                    <a:pt x="15576" y="35952"/>
                  </a:lnTo>
                  <a:lnTo>
                    <a:pt x="15485" y="35227"/>
                  </a:lnTo>
                  <a:cubicBezTo>
                    <a:pt x="15485" y="35046"/>
                    <a:pt x="15485" y="34774"/>
                    <a:pt x="15485" y="34503"/>
                  </a:cubicBezTo>
                  <a:lnTo>
                    <a:pt x="15395" y="33778"/>
                  </a:lnTo>
                  <a:lnTo>
                    <a:pt x="15304" y="32329"/>
                  </a:lnTo>
                  <a:cubicBezTo>
                    <a:pt x="15214" y="31786"/>
                    <a:pt x="15214" y="31333"/>
                    <a:pt x="15214" y="30790"/>
                  </a:cubicBezTo>
                  <a:lnTo>
                    <a:pt x="15033" y="29341"/>
                  </a:lnTo>
                  <a:lnTo>
                    <a:pt x="15033" y="28979"/>
                  </a:lnTo>
                  <a:lnTo>
                    <a:pt x="15033" y="28797"/>
                  </a:lnTo>
                  <a:lnTo>
                    <a:pt x="15033" y="28707"/>
                  </a:lnTo>
                  <a:lnTo>
                    <a:pt x="15033" y="28616"/>
                  </a:lnTo>
                  <a:lnTo>
                    <a:pt x="14852" y="27892"/>
                  </a:lnTo>
                  <a:lnTo>
                    <a:pt x="14852" y="27801"/>
                  </a:lnTo>
                  <a:lnTo>
                    <a:pt x="14670" y="26896"/>
                  </a:lnTo>
                  <a:lnTo>
                    <a:pt x="14670" y="26805"/>
                  </a:lnTo>
                  <a:lnTo>
                    <a:pt x="14670" y="26715"/>
                  </a:lnTo>
                  <a:lnTo>
                    <a:pt x="14580" y="26534"/>
                  </a:lnTo>
                  <a:lnTo>
                    <a:pt x="14580" y="26262"/>
                  </a:lnTo>
                  <a:lnTo>
                    <a:pt x="14489" y="26081"/>
                  </a:lnTo>
                  <a:lnTo>
                    <a:pt x="14308" y="25628"/>
                  </a:lnTo>
                  <a:lnTo>
                    <a:pt x="14037" y="25175"/>
                  </a:lnTo>
                  <a:cubicBezTo>
                    <a:pt x="13946" y="24904"/>
                    <a:pt x="13765" y="24632"/>
                    <a:pt x="13584" y="24360"/>
                  </a:cubicBezTo>
                  <a:lnTo>
                    <a:pt x="13312" y="23998"/>
                  </a:lnTo>
                  <a:lnTo>
                    <a:pt x="13222" y="23817"/>
                  </a:lnTo>
                  <a:lnTo>
                    <a:pt x="13040" y="23636"/>
                  </a:lnTo>
                  <a:lnTo>
                    <a:pt x="12407" y="22911"/>
                  </a:lnTo>
                  <a:cubicBezTo>
                    <a:pt x="12225" y="22640"/>
                    <a:pt x="11954" y="22458"/>
                    <a:pt x="11773" y="22187"/>
                  </a:cubicBezTo>
                  <a:cubicBezTo>
                    <a:pt x="11501" y="22006"/>
                    <a:pt x="11320" y="21825"/>
                    <a:pt x="11048" y="21643"/>
                  </a:cubicBezTo>
                  <a:lnTo>
                    <a:pt x="10414" y="21010"/>
                  </a:lnTo>
                  <a:lnTo>
                    <a:pt x="9690" y="20466"/>
                  </a:lnTo>
                  <a:lnTo>
                    <a:pt x="8965" y="19923"/>
                  </a:lnTo>
                  <a:cubicBezTo>
                    <a:pt x="8694" y="19832"/>
                    <a:pt x="8513" y="19651"/>
                    <a:pt x="8241" y="19470"/>
                  </a:cubicBezTo>
                  <a:lnTo>
                    <a:pt x="7516" y="18927"/>
                  </a:lnTo>
                  <a:lnTo>
                    <a:pt x="6883" y="18383"/>
                  </a:lnTo>
                  <a:cubicBezTo>
                    <a:pt x="6701" y="18202"/>
                    <a:pt x="6430" y="18021"/>
                    <a:pt x="6249" y="17840"/>
                  </a:cubicBezTo>
                  <a:lnTo>
                    <a:pt x="5886" y="17568"/>
                  </a:lnTo>
                  <a:lnTo>
                    <a:pt x="5615" y="17206"/>
                  </a:lnTo>
                  <a:lnTo>
                    <a:pt x="4981" y="16572"/>
                  </a:lnTo>
                  <a:lnTo>
                    <a:pt x="4981" y="16482"/>
                  </a:lnTo>
                  <a:lnTo>
                    <a:pt x="4800" y="16301"/>
                  </a:lnTo>
                  <a:lnTo>
                    <a:pt x="4619" y="15938"/>
                  </a:lnTo>
                  <a:cubicBezTo>
                    <a:pt x="4528" y="15848"/>
                    <a:pt x="4437" y="15757"/>
                    <a:pt x="4347" y="15576"/>
                  </a:cubicBezTo>
                  <a:lnTo>
                    <a:pt x="4075" y="15304"/>
                  </a:lnTo>
                  <a:lnTo>
                    <a:pt x="3622" y="14489"/>
                  </a:lnTo>
                  <a:lnTo>
                    <a:pt x="3590" y="14508"/>
                  </a:lnTo>
                  <a:lnTo>
                    <a:pt x="3590" y="14508"/>
                  </a:lnTo>
                  <a:cubicBezTo>
                    <a:pt x="3577" y="14497"/>
                    <a:pt x="3558" y="14489"/>
                    <a:pt x="3532" y="14489"/>
                  </a:cubicBezTo>
                  <a:lnTo>
                    <a:pt x="3564" y="14522"/>
                  </a:lnTo>
                  <a:lnTo>
                    <a:pt x="3564" y="14522"/>
                  </a:lnTo>
                  <a:lnTo>
                    <a:pt x="3552" y="14529"/>
                  </a:lnTo>
                  <a:lnTo>
                    <a:pt x="3552" y="14529"/>
                  </a:lnTo>
                  <a:lnTo>
                    <a:pt x="3351" y="14127"/>
                  </a:lnTo>
                  <a:cubicBezTo>
                    <a:pt x="3260" y="13946"/>
                    <a:pt x="3170" y="13765"/>
                    <a:pt x="3079" y="13584"/>
                  </a:cubicBezTo>
                  <a:lnTo>
                    <a:pt x="2898" y="12950"/>
                  </a:lnTo>
                  <a:cubicBezTo>
                    <a:pt x="2898" y="12859"/>
                    <a:pt x="2807" y="12769"/>
                    <a:pt x="2807" y="12678"/>
                  </a:cubicBezTo>
                  <a:lnTo>
                    <a:pt x="2717" y="12407"/>
                  </a:lnTo>
                  <a:cubicBezTo>
                    <a:pt x="2717" y="12225"/>
                    <a:pt x="2626" y="12044"/>
                    <a:pt x="2626" y="11863"/>
                  </a:cubicBezTo>
                  <a:lnTo>
                    <a:pt x="2536" y="11229"/>
                  </a:lnTo>
                  <a:lnTo>
                    <a:pt x="2536" y="10958"/>
                  </a:lnTo>
                  <a:lnTo>
                    <a:pt x="2536" y="10686"/>
                  </a:lnTo>
                  <a:lnTo>
                    <a:pt x="2445" y="10052"/>
                  </a:lnTo>
                  <a:lnTo>
                    <a:pt x="2445" y="9418"/>
                  </a:lnTo>
                  <a:cubicBezTo>
                    <a:pt x="2445" y="9237"/>
                    <a:pt x="2445" y="8965"/>
                    <a:pt x="2445" y="8784"/>
                  </a:cubicBezTo>
                  <a:lnTo>
                    <a:pt x="2445" y="8331"/>
                  </a:lnTo>
                  <a:lnTo>
                    <a:pt x="2445" y="8150"/>
                  </a:lnTo>
                  <a:lnTo>
                    <a:pt x="2445" y="7516"/>
                  </a:lnTo>
                  <a:cubicBezTo>
                    <a:pt x="2445" y="7335"/>
                    <a:pt x="2536" y="7064"/>
                    <a:pt x="2536" y="6883"/>
                  </a:cubicBezTo>
                  <a:lnTo>
                    <a:pt x="2626" y="6249"/>
                  </a:lnTo>
                  <a:cubicBezTo>
                    <a:pt x="2626" y="6068"/>
                    <a:pt x="2626" y="5796"/>
                    <a:pt x="2717" y="5615"/>
                  </a:cubicBezTo>
                  <a:lnTo>
                    <a:pt x="2807" y="4981"/>
                  </a:lnTo>
                  <a:lnTo>
                    <a:pt x="2898" y="4347"/>
                  </a:lnTo>
                  <a:lnTo>
                    <a:pt x="3079" y="3713"/>
                  </a:lnTo>
                  <a:lnTo>
                    <a:pt x="3532" y="2445"/>
                  </a:lnTo>
                  <a:lnTo>
                    <a:pt x="3622" y="2174"/>
                  </a:lnTo>
                  <a:lnTo>
                    <a:pt x="3622" y="1992"/>
                  </a:lnTo>
                  <a:lnTo>
                    <a:pt x="3622" y="1902"/>
                  </a:lnTo>
                  <a:lnTo>
                    <a:pt x="3804" y="1268"/>
                  </a:lnTo>
                  <a:lnTo>
                    <a:pt x="4057" y="381"/>
                  </a:lnTo>
                  <a:lnTo>
                    <a:pt x="4057" y="381"/>
                  </a:lnTo>
                  <a:lnTo>
                    <a:pt x="3985" y="453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6219509" y="3171576"/>
              <a:ext cx="205398" cy="96192"/>
            </a:xfrm>
            <a:custGeom>
              <a:avLst/>
              <a:gdLst/>
              <a:ahLst/>
              <a:cxnLst/>
              <a:rect l="l" t="t" r="r" b="b"/>
              <a:pathLst>
                <a:path w="11411" h="5344" extrusionOk="0">
                  <a:moveTo>
                    <a:pt x="0" y="1"/>
                  </a:moveTo>
                  <a:lnTo>
                    <a:pt x="0" y="1"/>
                  </a:lnTo>
                  <a:cubicBezTo>
                    <a:pt x="91" y="182"/>
                    <a:pt x="182" y="363"/>
                    <a:pt x="272" y="544"/>
                  </a:cubicBezTo>
                  <a:cubicBezTo>
                    <a:pt x="363" y="725"/>
                    <a:pt x="544" y="906"/>
                    <a:pt x="725" y="1087"/>
                  </a:cubicBezTo>
                  <a:cubicBezTo>
                    <a:pt x="906" y="1359"/>
                    <a:pt x="1178" y="1540"/>
                    <a:pt x="1449" y="1631"/>
                  </a:cubicBezTo>
                  <a:cubicBezTo>
                    <a:pt x="1812" y="1812"/>
                    <a:pt x="2174" y="1993"/>
                    <a:pt x="2536" y="2084"/>
                  </a:cubicBezTo>
                  <a:cubicBezTo>
                    <a:pt x="2717" y="2174"/>
                    <a:pt x="2898" y="2174"/>
                    <a:pt x="3079" y="2174"/>
                  </a:cubicBezTo>
                  <a:cubicBezTo>
                    <a:pt x="3351" y="2265"/>
                    <a:pt x="3532" y="2265"/>
                    <a:pt x="3713" y="2265"/>
                  </a:cubicBezTo>
                  <a:lnTo>
                    <a:pt x="6249" y="2265"/>
                  </a:lnTo>
                  <a:cubicBezTo>
                    <a:pt x="6521" y="2265"/>
                    <a:pt x="6883" y="2265"/>
                    <a:pt x="7245" y="2355"/>
                  </a:cubicBezTo>
                  <a:cubicBezTo>
                    <a:pt x="7426" y="2446"/>
                    <a:pt x="7607" y="2446"/>
                    <a:pt x="7698" y="2536"/>
                  </a:cubicBezTo>
                  <a:cubicBezTo>
                    <a:pt x="7879" y="2627"/>
                    <a:pt x="8060" y="2718"/>
                    <a:pt x="8241" y="2808"/>
                  </a:cubicBezTo>
                  <a:lnTo>
                    <a:pt x="8694" y="2989"/>
                  </a:lnTo>
                  <a:lnTo>
                    <a:pt x="9147" y="3261"/>
                  </a:lnTo>
                  <a:cubicBezTo>
                    <a:pt x="9418" y="3533"/>
                    <a:pt x="9690" y="3714"/>
                    <a:pt x="9871" y="3895"/>
                  </a:cubicBezTo>
                  <a:cubicBezTo>
                    <a:pt x="10324" y="4257"/>
                    <a:pt x="10777" y="4619"/>
                    <a:pt x="11048" y="4891"/>
                  </a:cubicBezTo>
                  <a:cubicBezTo>
                    <a:pt x="11230" y="5163"/>
                    <a:pt x="11411" y="5344"/>
                    <a:pt x="11411" y="5344"/>
                  </a:cubicBezTo>
                  <a:cubicBezTo>
                    <a:pt x="11230" y="4619"/>
                    <a:pt x="10958" y="3985"/>
                    <a:pt x="10505" y="3351"/>
                  </a:cubicBezTo>
                  <a:lnTo>
                    <a:pt x="10233" y="2989"/>
                  </a:lnTo>
                  <a:lnTo>
                    <a:pt x="9871" y="2536"/>
                  </a:lnTo>
                  <a:lnTo>
                    <a:pt x="9418" y="2174"/>
                  </a:lnTo>
                  <a:cubicBezTo>
                    <a:pt x="9237" y="1993"/>
                    <a:pt x="9056" y="1903"/>
                    <a:pt x="8875" y="1721"/>
                  </a:cubicBezTo>
                  <a:cubicBezTo>
                    <a:pt x="8513" y="1450"/>
                    <a:pt x="8151" y="1269"/>
                    <a:pt x="7698" y="1178"/>
                  </a:cubicBezTo>
                  <a:cubicBezTo>
                    <a:pt x="7245" y="997"/>
                    <a:pt x="6702" y="906"/>
                    <a:pt x="6249" y="906"/>
                  </a:cubicBezTo>
                  <a:lnTo>
                    <a:pt x="5524" y="906"/>
                  </a:lnTo>
                  <a:lnTo>
                    <a:pt x="4891" y="997"/>
                  </a:lnTo>
                  <a:cubicBezTo>
                    <a:pt x="4438" y="1087"/>
                    <a:pt x="4076" y="1087"/>
                    <a:pt x="3713" y="1087"/>
                  </a:cubicBezTo>
                  <a:lnTo>
                    <a:pt x="2717" y="1087"/>
                  </a:lnTo>
                  <a:cubicBezTo>
                    <a:pt x="2355" y="997"/>
                    <a:pt x="1993" y="997"/>
                    <a:pt x="1721" y="997"/>
                  </a:cubicBezTo>
                  <a:cubicBezTo>
                    <a:pt x="1540" y="906"/>
                    <a:pt x="1268" y="816"/>
                    <a:pt x="997" y="725"/>
                  </a:cubicBezTo>
                  <a:cubicBezTo>
                    <a:pt x="815" y="635"/>
                    <a:pt x="634" y="454"/>
                    <a:pt x="453" y="36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6198323" y="3152838"/>
              <a:ext cx="226584" cy="116568"/>
            </a:xfrm>
            <a:custGeom>
              <a:avLst/>
              <a:gdLst/>
              <a:ahLst/>
              <a:cxnLst/>
              <a:rect l="l" t="t" r="r" b="b"/>
              <a:pathLst>
                <a:path w="12588" h="6476" extrusionOk="0">
                  <a:moveTo>
                    <a:pt x="10445" y="4272"/>
                  </a:moveTo>
                  <a:lnTo>
                    <a:pt x="10461" y="4280"/>
                  </a:lnTo>
                  <a:lnTo>
                    <a:pt x="10461" y="4280"/>
                  </a:lnTo>
                  <a:cubicBezTo>
                    <a:pt x="10459" y="4286"/>
                    <a:pt x="10460" y="4296"/>
                    <a:pt x="10459" y="4296"/>
                  </a:cubicBezTo>
                  <a:cubicBezTo>
                    <a:pt x="10457" y="4296"/>
                    <a:pt x="10454" y="4290"/>
                    <a:pt x="10445" y="4272"/>
                  </a:cubicBezTo>
                  <a:close/>
                  <a:moveTo>
                    <a:pt x="1211" y="0"/>
                  </a:moveTo>
                  <a:cubicBezTo>
                    <a:pt x="1019" y="0"/>
                    <a:pt x="815" y="46"/>
                    <a:pt x="634" y="136"/>
                  </a:cubicBezTo>
                  <a:cubicBezTo>
                    <a:pt x="181" y="408"/>
                    <a:pt x="0" y="1042"/>
                    <a:pt x="272" y="1585"/>
                  </a:cubicBezTo>
                  <a:lnTo>
                    <a:pt x="634" y="2128"/>
                  </a:lnTo>
                  <a:cubicBezTo>
                    <a:pt x="634" y="2219"/>
                    <a:pt x="634" y="2219"/>
                    <a:pt x="725" y="2310"/>
                  </a:cubicBezTo>
                  <a:cubicBezTo>
                    <a:pt x="815" y="2400"/>
                    <a:pt x="906" y="2491"/>
                    <a:pt x="996" y="2672"/>
                  </a:cubicBezTo>
                  <a:lnTo>
                    <a:pt x="1177" y="2762"/>
                  </a:lnTo>
                  <a:lnTo>
                    <a:pt x="1268" y="2944"/>
                  </a:lnTo>
                  <a:lnTo>
                    <a:pt x="1359" y="3034"/>
                  </a:lnTo>
                  <a:lnTo>
                    <a:pt x="1630" y="3306"/>
                  </a:lnTo>
                  <a:lnTo>
                    <a:pt x="1811" y="3487"/>
                  </a:lnTo>
                  <a:cubicBezTo>
                    <a:pt x="1902" y="3487"/>
                    <a:pt x="1992" y="3577"/>
                    <a:pt x="2083" y="3577"/>
                  </a:cubicBezTo>
                  <a:lnTo>
                    <a:pt x="2355" y="3759"/>
                  </a:lnTo>
                  <a:lnTo>
                    <a:pt x="2355" y="3759"/>
                  </a:lnTo>
                  <a:lnTo>
                    <a:pt x="2264" y="3668"/>
                  </a:lnTo>
                  <a:lnTo>
                    <a:pt x="2264" y="3668"/>
                  </a:lnTo>
                  <a:lnTo>
                    <a:pt x="2717" y="3940"/>
                  </a:lnTo>
                  <a:cubicBezTo>
                    <a:pt x="2898" y="3940"/>
                    <a:pt x="2989" y="4030"/>
                    <a:pt x="3170" y="4030"/>
                  </a:cubicBezTo>
                  <a:lnTo>
                    <a:pt x="8422" y="4030"/>
                  </a:lnTo>
                  <a:lnTo>
                    <a:pt x="8784" y="4121"/>
                  </a:lnTo>
                  <a:lnTo>
                    <a:pt x="9237" y="4302"/>
                  </a:lnTo>
                  <a:lnTo>
                    <a:pt x="9780" y="4483"/>
                  </a:lnTo>
                  <a:lnTo>
                    <a:pt x="10143" y="4664"/>
                  </a:lnTo>
                  <a:lnTo>
                    <a:pt x="10233" y="4755"/>
                  </a:lnTo>
                  <a:lnTo>
                    <a:pt x="10414" y="4936"/>
                  </a:lnTo>
                  <a:lnTo>
                    <a:pt x="10867" y="5117"/>
                  </a:lnTo>
                  <a:lnTo>
                    <a:pt x="10958" y="5207"/>
                  </a:lnTo>
                  <a:lnTo>
                    <a:pt x="11139" y="5389"/>
                  </a:lnTo>
                  <a:lnTo>
                    <a:pt x="11773" y="5932"/>
                  </a:lnTo>
                  <a:lnTo>
                    <a:pt x="11954" y="6022"/>
                  </a:lnTo>
                  <a:lnTo>
                    <a:pt x="12135" y="6204"/>
                  </a:lnTo>
                  <a:lnTo>
                    <a:pt x="12497" y="6475"/>
                  </a:lnTo>
                  <a:lnTo>
                    <a:pt x="12497" y="6475"/>
                  </a:lnTo>
                  <a:lnTo>
                    <a:pt x="11954" y="5932"/>
                  </a:lnTo>
                  <a:cubicBezTo>
                    <a:pt x="12044" y="5932"/>
                    <a:pt x="12135" y="5932"/>
                    <a:pt x="12044" y="5841"/>
                  </a:cubicBezTo>
                  <a:lnTo>
                    <a:pt x="12044" y="5841"/>
                  </a:lnTo>
                  <a:cubicBezTo>
                    <a:pt x="12225" y="6022"/>
                    <a:pt x="12407" y="6204"/>
                    <a:pt x="12497" y="6385"/>
                  </a:cubicBezTo>
                  <a:lnTo>
                    <a:pt x="12588" y="5932"/>
                  </a:lnTo>
                  <a:lnTo>
                    <a:pt x="12316" y="5570"/>
                  </a:lnTo>
                  <a:lnTo>
                    <a:pt x="12225" y="5389"/>
                  </a:lnTo>
                  <a:lnTo>
                    <a:pt x="12100" y="5263"/>
                  </a:lnTo>
                  <a:lnTo>
                    <a:pt x="12100" y="5263"/>
                  </a:lnTo>
                  <a:cubicBezTo>
                    <a:pt x="12089" y="5184"/>
                    <a:pt x="12071" y="5105"/>
                    <a:pt x="12044" y="5026"/>
                  </a:cubicBezTo>
                  <a:cubicBezTo>
                    <a:pt x="12044" y="4845"/>
                    <a:pt x="12044" y="4755"/>
                    <a:pt x="12044" y="4574"/>
                  </a:cubicBezTo>
                  <a:lnTo>
                    <a:pt x="12044" y="4392"/>
                  </a:lnTo>
                  <a:lnTo>
                    <a:pt x="12044" y="4211"/>
                  </a:lnTo>
                  <a:cubicBezTo>
                    <a:pt x="11954" y="4121"/>
                    <a:pt x="11863" y="3940"/>
                    <a:pt x="11863" y="3849"/>
                  </a:cubicBezTo>
                  <a:lnTo>
                    <a:pt x="11863" y="3668"/>
                  </a:lnTo>
                  <a:lnTo>
                    <a:pt x="11863" y="3577"/>
                  </a:lnTo>
                  <a:lnTo>
                    <a:pt x="11682" y="3215"/>
                  </a:lnTo>
                  <a:lnTo>
                    <a:pt x="11682" y="3125"/>
                  </a:lnTo>
                  <a:lnTo>
                    <a:pt x="11682" y="3034"/>
                  </a:lnTo>
                  <a:lnTo>
                    <a:pt x="11592" y="2853"/>
                  </a:lnTo>
                  <a:lnTo>
                    <a:pt x="11501" y="2762"/>
                  </a:lnTo>
                  <a:lnTo>
                    <a:pt x="11501" y="2672"/>
                  </a:lnTo>
                  <a:lnTo>
                    <a:pt x="11410" y="2581"/>
                  </a:lnTo>
                  <a:lnTo>
                    <a:pt x="11229" y="2310"/>
                  </a:lnTo>
                  <a:lnTo>
                    <a:pt x="11229" y="2219"/>
                  </a:lnTo>
                  <a:lnTo>
                    <a:pt x="11139" y="2128"/>
                  </a:lnTo>
                  <a:lnTo>
                    <a:pt x="10958" y="1947"/>
                  </a:lnTo>
                  <a:lnTo>
                    <a:pt x="10686" y="1766"/>
                  </a:lnTo>
                  <a:lnTo>
                    <a:pt x="10505" y="1676"/>
                  </a:lnTo>
                  <a:lnTo>
                    <a:pt x="10324" y="1495"/>
                  </a:lnTo>
                  <a:lnTo>
                    <a:pt x="9962" y="1223"/>
                  </a:lnTo>
                  <a:lnTo>
                    <a:pt x="9599" y="1042"/>
                  </a:lnTo>
                  <a:lnTo>
                    <a:pt x="9418" y="951"/>
                  </a:lnTo>
                  <a:lnTo>
                    <a:pt x="9237" y="951"/>
                  </a:lnTo>
                  <a:cubicBezTo>
                    <a:pt x="8965" y="861"/>
                    <a:pt x="8603" y="770"/>
                    <a:pt x="8241" y="680"/>
                  </a:cubicBezTo>
                  <a:lnTo>
                    <a:pt x="6520" y="680"/>
                  </a:lnTo>
                  <a:lnTo>
                    <a:pt x="5796" y="770"/>
                  </a:lnTo>
                  <a:lnTo>
                    <a:pt x="2898" y="770"/>
                  </a:lnTo>
                  <a:lnTo>
                    <a:pt x="2717" y="680"/>
                  </a:lnTo>
                  <a:lnTo>
                    <a:pt x="2264" y="498"/>
                  </a:lnTo>
                  <a:lnTo>
                    <a:pt x="2264" y="498"/>
                  </a:lnTo>
                  <a:lnTo>
                    <a:pt x="2355" y="589"/>
                  </a:lnTo>
                  <a:lnTo>
                    <a:pt x="1902" y="227"/>
                  </a:lnTo>
                  <a:lnTo>
                    <a:pt x="1721" y="136"/>
                  </a:lnTo>
                  <a:cubicBezTo>
                    <a:pt x="1585" y="46"/>
                    <a:pt x="1404" y="0"/>
                    <a:pt x="1211" y="0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374363" y="3212328"/>
              <a:ext cx="128790" cy="61956"/>
            </a:xfrm>
            <a:custGeom>
              <a:avLst/>
              <a:gdLst/>
              <a:ahLst/>
              <a:cxnLst/>
              <a:rect l="l" t="t" r="r" b="b"/>
              <a:pathLst>
                <a:path w="7155" h="3442" extrusionOk="0">
                  <a:moveTo>
                    <a:pt x="0" y="1"/>
                  </a:moveTo>
                  <a:cubicBezTo>
                    <a:pt x="91" y="91"/>
                    <a:pt x="182" y="182"/>
                    <a:pt x="272" y="272"/>
                  </a:cubicBezTo>
                  <a:cubicBezTo>
                    <a:pt x="363" y="363"/>
                    <a:pt x="453" y="454"/>
                    <a:pt x="544" y="544"/>
                  </a:cubicBezTo>
                  <a:lnTo>
                    <a:pt x="1087" y="816"/>
                  </a:lnTo>
                  <a:cubicBezTo>
                    <a:pt x="1268" y="906"/>
                    <a:pt x="1449" y="997"/>
                    <a:pt x="1721" y="1087"/>
                  </a:cubicBezTo>
                  <a:cubicBezTo>
                    <a:pt x="1902" y="1178"/>
                    <a:pt x="2174" y="1269"/>
                    <a:pt x="2355" y="1269"/>
                  </a:cubicBezTo>
                  <a:lnTo>
                    <a:pt x="3079" y="1450"/>
                  </a:lnTo>
                  <a:lnTo>
                    <a:pt x="3804" y="1540"/>
                  </a:lnTo>
                  <a:cubicBezTo>
                    <a:pt x="3985" y="1631"/>
                    <a:pt x="4257" y="1721"/>
                    <a:pt x="4438" y="1721"/>
                  </a:cubicBezTo>
                  <a:cubicBezTo>
                    <a:pt x="4619" y="1812"/>
                    <a:pt x="4800" y="1902"/>
                    <a:pt x="4981" y="1993"/>
                  </a:cubicBezTo>
                  <a:cubicBezTo>
                    <a:pt x="5343" y="2265"/>
                    <a:pt x="5706" y="2446"/>
                    <a:pt x="6068" y="2717"/>
                  </a:cubicBezTo>
                  <a:cubicBezTo>
                    <a:pt x="6339" y="2899"/>
                    <a:pt x="6611" y="3080"/>
                    <a:pt x="6792" y="3261"/>
                  </a:cubicBezTo>
                  <a:lnTo>
                    <a:pt x="7154" y="3442"/>
                  </a:lnTo>
                  <a:cubicBezTo>
                    <a:pt x="7064" y="3261"/>
                    <a:pt x="7064" y="3080"/>
                    <a:pt x="7064" y="2989"/>
                  </a:cubicBezTo>
                  <a:cubicBezTo>
                    <a:pt x="6973" y="2627"/>
                    <a:pt x="6792" y="2355"/>
                    <a:pt x="6611" y="1993"/>
                  </a:cubicBezTo>
                  <a:cubicBezTo>
                    <a:pt x="6339" y="1631"/>
                    <a:pt x="6068" y="1178"/>
                    <a:pt x="5706" y="906"/>
                  </a:cubicBezTo>
                  <a:cubicBezTo>
                    <a:pt x="5434" y="725"/>
                    <a:pt x="5253" y="544"/>
                    <a:pt x="4981" y="454"/>
                  </a:cubicBezTo>
                  <a:cubicBezTo>
                    <a:pt x="4709" y="272"/>
                    <a:pt x="4438" y="182"/>
                    <a:pt x="4166" y="91"/>
                  </a:cubicBezTo>
                  <a:cubicBezTo>
                    <a:pt x="3804" y="91"/>
                    <a:pt x="3532" y="1"/>
                    <a:pt x="3260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351539" y="3204174"/>
              <a:ext cx="153234" cy="79902"/>
            </a:xfrm>
            <a:custGeom>
              <a:avLst/>
              <a:gdLst/>
              <a:ahLst/>
              <a:cxnLst/>
              <a:rect l="l" t="t" r="r" b="b"/>
              <a:pathLst>
                <a:path w="8513" h="4439" extrusionOk="0">
                  <a:moveTo>
                    <a:pt x="1087" y="1"/>
                  </a:moveTo>
                  <a:cubicBezTo>
                    <a:pt x="816" y="1"/>
                    <a:pt x="544" y="92"/>
                    <a:pt x="363" y="363"/>
                  </a:cubicBezTo>
                  <a:cubicBezTo>
                    <a:pt x="1" y="725"/>
                    <a:pt x="91" y="1359"/>
                    <a:pt x="544" y="1722"/>
                  </a:cubicBezTo>
                  <a:lnTo>
                    <a:pt x="634" y="1903"/>
                  </a:lnTo>
                  <a:lnTo>
                    <a:pt x="725" y="1903"/>
                  </a:lnTo>
                  <a:lnTo>
                    <a:pt x="816" y="1993"/>
                  </a:lnTo>
                  <a:lnTo>
                    <a:pt x="997" y="2174"/>
                  </a:lnTo>
                  <a:cubicBezTo>
                    <a:pt x="1075" y="2253"/>
                    <a:pt x="1221" y="2263"/>
                    <a:pt x="1318" y="2323"/>
                  </a:cubicBezTo>
                  <a:lnTo>
                    <a:pt x="1318" y="2323"/>
                  </a:lnTo>
                  <a:lnTo>
                    <a:pt x="1268" y="2446"/>
                  </a:lnTo>
                  <a:lnTo>
                    <a:pt x="1540" y="2446"/>
                  </a:lnTo>
                  <a:lnTo>
                    <a:pt x="1721" y="2537"/>
                  </a:lnTo>
                  <a:lnTo>
                    <a:pt x="2083" y="2537"/>
                  </a:lnTo>
                  <a:lnTo>
                    <a:pt x="2355" y="2627"/>
                  </a:lnTo>
                  <a:lnTo>
                    <a:pt x="2536" y="2718"/>
                  </a:lnTo>
                  <a:lnTo>
                    <a:pt x="2898" y="2718"/>
                  </a:lnTo>
                  <a:lnTo>
                    <a:pt x="3351" y="2808"/>
                  </a:lnTo>
                  <a:lnTo>
                    <a:pt x="5525" y="2808"/>
                  </a:lnTo>
                  <a:lnTo>
                    <a:pt x="5887" y="2899"/>
                  </a:lnTo>
                  <a:lnTo>
                    <a:pt x="6068" y="2899"/>
                  </a:lnTo>
                  <a:lnTo>
                    <a:pt x="6249" y="2989"/>
                  </a:lnTo>
                  <a:lnTo>
                    <a:pt x="6702" y="3170"/>
                  </a:lnTo>
                  <a:lnTo>
                    <a:pt x="7155" y="3352"/>
                  </a:lnTo>
                  <a:cubicBezTo>
                    <a:pt x="7245" y="3442"/>
                    <a:pt x="7336" y="3533"/>
                    <a:pt x="7517" y="3533"/>
                  </a:cubicBezTo>
                  <a:lnTo>
                    <a:pt x="7804" y="3692"/>
                  </a:lnTo>
                  <a:lnTo>
                    <a:pt x="7804" y="3692"/>
                  </a:lnTo>
                  <a:cubicBezTo>
                    <a:pt x="7710" y="3581"/>
                    <a:pt x="7587" y="3512"/>
                    <a:pt x="7517" y="3442"/>
                  </a:cubicBezTo>
                  <a:lnTo>
                    <a:pt x="7155" y="3170"/>
                  </a:lnTo>
                  <a:lnTo>
                    <a:pt x="6792" y="2899"/>
                  </a:lnTo>
                  <a:lnTo>
                    <a:pt x="6611" y="2718"/>
                  </a:lnTo>
                  <a:lnTo>
                    <a:pt x="6430" y="2627"/>
                  </a:lnTo>
                  <a:cubicBezTo>
                    <a:pt x="6503" y="2627"/>
                    <a:pt x="6401" y="2511"/>
                    <a:pt x="6404" y="2511"/>
                  </a:cubicBezTo>
                  <a:lnTo>
                    <a:pt x="6404" y="2511"/>
                  </a:lnTo>
                  <a:cubicBezTo>
                    <a:pt x="6405" y="2511"/>
                    <a:pt x="6412" y="2518"/>
                    <a:pt x="6430" y="2537"/>
                  </a:cubicBezTo>
                  <a:cubicBezTo>
                    <a:pt x="6611" y="2627"/>
                    <a:pt x="6792" y="2718"/>
                    <a:pt x="6974" y="2808"/>
                  </a:cubicBezTo>
                  <a:lnTo>
                    <a:pt x="7064" y="2899"/>
                  </a:lnTo>
                  <a:lnTo>
                    <a:pt x="7155" y="2899"/>
                  </a:lnTo>
                  <a:lnTo>
                    <a:pt x="7336" y="2989"/>
                  </a:lnTo>
                  <a:lnTo>
                    <a:pt x="7426" y="2989"/>
                  </a:lnTo>
                  <a:lnTo>
                    <a:pt x="7607" y="3261"/>
                  </a:lnTo>
                  <a:lnTo>
                    <a:pt x="7789" y="3442"/>
                  </a:lnTo>
                  <a:lnTo>
                    <a:pt x="7970" y="3623"/>
                  </a:lnTo>
                  <a:lnTo>
                    <a:pt x="8060" y="3714"/>
                  </a:lnTo>
                  <a:cubicBezTo>
                    <a:pt x="8151" y="3804"/>
                    <a:pt x="8241" y="3895"/>
                    <a:pt x="8332" y="3895"/>
                  </a:cubicBezTo>
                  <a:lnTo>
                    <a:pt x="8332" y="3804"/>
                  </a:lnTo>
                  <a:cubicBezTo>
                    <a:pt x="8332" y="3714"/>
                    <a:pt x="8332" y="3623"/>
                    <a:pt x="8422" y="3533"/>
                  </a:cubicBezTo>
                  <a:lnTo>
                    <a:pt x="8422" y="3352"/>
                  </a:lnTo>
                  <a:lnTo>
                    <a:pt x="8422" y="2989"/>
                  </a:lnTo>
                  <a:lnTo>
                    <a:pt x="8422" y="2718"/>
                  </a:lnTo>
                  <a:lnTo>
                    <a:pt x="8241" y="2355"/>
                  </a:lnTo>
                  <a:cubicBezTo>
                    <a:pt x="8151" y="2265"/>
                    <a:pt x="8151" y="2084"/>
                    <a:pt x="8060" y="1993"/>
                  </a:cubicBezTo>
                  <a:lnTo>
                    <a:pt x="7970" y="1812"/>
                  </a:lnTo>
                  <a:lnTo>
                    <a:pt x="7970" y="1722"/>
                  </a:lnTo>
                  <a:cubicBezTo>
                    <a:pt x="7879" y="1540"/>
                    <a:pt x="7698" y="1359"/>
                    <a:pt x="7607" y="1269"/>
                  </a:cubicBezTo>
                  <a:lnTo>
                    <a:pt x="7607" y="1178"/>
                  </a:lnTo>
                  <a:lnTo>
                    <a:pt x="7607" y="1178"/>
                  </a:lnTo>
                  <a:cubicBezTo>
                    <a:pt x="7573" y="1144"/>
                    <a:pt x="7517" y="1088"/>
                    <a:pt x="7517" y="1088"/>
                  </a:cubicBezTo>
                  <a:lnTo>
                    <a:pt x="7426" y="997"/>
                  </a:lnTo>
                  <a:lnTo>
                    <a:pt x="7155" y="725"/>
                  </a:lnTo>
                  <a:lnTo>
                    <a:pt x="6883" y="544"/>
                  </a:lnTo>
                  <a:lnTo>
                    <a:pt x="6792" y="544"/>
                  </a:lnTo>
                  <a:lnTo>
                    <a:pt x="6611" y="454"/>
                  </a:lnTo>
                  <a:lnTo>
                    <a:pt x="6249" y="273"/>
                  </a:lnTo>
                  <a:lnTo>
                    <a:pt x="5977" y="92"/>
                  </a:lnTo>
                  <a:lnTo>
                    <a:pt x="5796" y="92"/>
                  </a:lnTo>
                  <a:lnTo>
                    <a:pt x="5525" y="1"/>
                  </a:lnTo>
                  <a:close/>
                  <a:moveTo>
                    <a:pt x="7804" y="3692"/>
                  </a:moveTo>
                  <a:cubicBezTo>
                    <a:pt x="7832" y="3726"/>
                    <a:pt x="7858" y="3763"/>
                    <a:pt x="7879" y="3804"/>
                  </a:cubicBezTo>
                  <a:lnTo>
                    <a:pt x="8513" y="4438"/>
                  </a:lnTo>
                  <a:lnTo>
                    <a:pt x="8332" y="3895"/>
                  </a:lnTo>
                  <a:cubicBezTo>
                    <a:pt x="8306" y="3921"/>
                    <a:pt x="8288" y="3939"/>
                    <a:pt x="8272" y="3952"/>
                  </a:cubicBezTo>
                  <a:lnTo>
                    <a:pt x="8272" y="3952"/>
                  </a:lnTo>
                  <a:lnTo>
                    <a:pt x="7804" y="3692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6186911" y="3297089"/>
              <a:ext cx="50544" cy="117378"/>
            </a:xfrm>
            <a:custGeom>
              <a:avLst/>
              <a:gdLst/>
              <a:ahLst/>
              <a:cxnLst/>
              <a:rect l="l" t="t" r="r" b="b"/>
              <a:pathLst>
                <a:path w="2808" h="6521" extrusionOk="0">
                  <a:moveTo>
                    <a:pt x="2717" y="1"/>
                  </a:moveTo>
                  <a:cubicBezTo>
                    <a:pt x="2717" y="1"/>
                    <a:pt x="2717" y="91"/>
                    <a:pt x="2626" y="272"/>
                  </a:cubicBezTo>
                  <a:cubicBezTo>
                    <a:pt x="2445" y="454"/>
                    <a:pt x="2355" y="725"/>
                    <a:pt x="2174" y="906"/>
                  </a:cubicBezTo>
                  <a:cubicBezTo>
                    <a:pt x="2083" y="1087"/>
                    <a:pt x="1993" y="1178"/>
                    <a:pt x="1902" y="1359"/>
                  </a:cubicBezTo>
                  <a:cubicBezTo>
                    <a:pt x="1811" y="1450"/>
                    <a:pt x="1630" y="1631"/>
                    <a:pt x="1540" y="1721"/>
                  </a:cubicBezTo>
                  <a:cubicBezTo>
                    <a:pt x="1449" y="1902"/>
                    <a:pt x="1268" y="2084"/>
                    <a:pt x="1178" y="2174"/>
                  </a:cubicBezTo>
                  <a:lnTo>
                    <a:pt x="906" y="2446"/>
                  </a:lnTo>
                  <a:lnTo>
                    <a:pt x="725" y="2717"/>
                  </a:lnTo>
                  <a:cubicBezTo>
                    <a:pt x="544" y="2899"/>
                    <a:pt x="363" y="3170"/>
                    <a:pt x="272" y="3351"/>
                  </a:cubicBezTo>
                  <a:cubicBezTo>
                    <a:pt x="272" y="3532"/>
                    <a:pt x="181" y="3623"/>
                    <a:pt x="181" y="3714"/>
                  </a:cubicBezTo>
                  <a:cubicBezTo>
                    <a:pt x="91" y="3895"/>
                    <a:pt x="91" y="3985"/>
                    <a:pt x="91" y="4076"/>
                  </a:cubicBezTo>
                  <a:cubicBezTo>
                    <a:pt x="0" y="4347"/>
                    <a:pt x="0" y="4529"/>
                    <a:pt x="0" y="4800"/>
                  </a:cubicBezTo>
                  <a:cubicBezTo>
                    <a:pt x="0" y="4981"/>
                    <a:pt x="0" y="5162"/>
                    <a:pt x="0" y="5434"/>
                  </a:cubicBezTo>
                  <a:cubicBezTo>
                    <a:pt x="91" y="5706"/>
                    <a:pt x="181" y="5978"/>
                    <a:pt x="272" y="6249"/>
                  </a:cubicBezTo>
                  <a:cubicBezTo>
                    <a:pt x="363" y="6340"/>
                    <a:pt x="453" y="6430"/>
                    <a:pt x="453" y="6521"/>
                  </a:cubicBezTo>
                  <a:lnTo>
                    <a:pt x="544" y="6249"/>
                  </a:lnTo>
                  <a:cubicBezTo>
                    <a:pt x="544" y="5978"/>
                    <a:pt x="634" y="5706"/>
                    <a:pt x="725" y="5434"/>
                  </a:cubicBezTo>
                  <a:cubicBezTo>
                    <a:pt x="906" y="4710"/>
                    <a:pt x="1268" y="4076"/>
                    <a:pt x="1721" y="3532"/>
                  </a:cubicBezTo>
                  <a:lnTo>
                    <a:pt x="1902" y="3261"/>
                  </a:lnTo>
                  <a:lnTo>
                    <a:pt x="2083" y="2989"/>
                  </a:lnTo>
                  <a:cubicBezTo>
                    <a:pt x="2174" y="2808"/>
                    <a:pt x="2355" y="2627"/>
                    <a:pt x="2445" y="2446"/>
                  </a:cubicBezTo>
                  <a:cubicBezTo>
                    <a:pt x="2536" y="2174"/>
                    <a:pt x="2626" y="1993"/>
                    <a:pt x="2717" y="1812"/>
                  </a:cubicBezTo>
                  <a:cubicBezTo>
                    <a:pt x="2717" y="1631"/>
                    <a:pt x="2808" y="1359"/>
                    <a:pt x="2808" y="1178"/>
                  </a:cubicBezTo>
                  <a:cubicBezTo>
                    <a:pt x="2808" y="997"/>
                    <a:pt x="2808" y="816"/>
                    <a:pt x="2808" y="635"/>
                  </a:cubicBezTo>
                  <a:cubicBezTo>
                    <a:pt x="2808" y="544"/>
                    <a:pt x="2808" y="454"/>
                    <a:pt x="2808" y="272"/>
                  </a:cubicBezTo>
                  <a:cubicBezTo>
                    <a:pt x="2717" y="182"/>
                    <a:pt x="2717" y="1"/>
                    <a:pt x="2717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6180395" y="3279792"/>
              <a:ext cx="73368" cy="136314"/>
            </a:xfrm>
            <a:custGeom>
              <a:avLst/>
              <a:gdLst/>
              <a:ahLst/>
              <a:cxnLst/>
              <a:rect l="l" t="t" r="r" b="b"/>
              <a:pathLst>
                <a:path w="4076" h="7573" extrusionOk="0">
                  <a:moveTo>
                    <a:pt x="770" y="4539"/>
                  </a:moveTo>
                  <a:lnTo>
                    <a:pt x="725" y="4675"/>
                  </a:lnTo>
                  <a:cubicBezTo>
                    <a:pt x="634" y="4856"/>
                    <a:pt x="634" y="5037"/>
                    <a:pt x="634" y="5127"/>
                  </a:cubicBezTo>
                  <a:cubicBezTo>
                    <a:pt x="543" y="5308"/>
                    <a:pt x="543" y="5490"/>
                    <a:pt x="543" y="5671"/>
                  </a:cubicBezTo>
                  <a:lnTo>
                    <a:pt x="543" y="5490"/>
                  </a:lnTo>
                  <a:cubicBezTo>
                    <a:pt x="543" y="5399"/>
                    <a:pt x="543" y="5308"/>
                    <a:pt x="543" y="5218"/>
                  </a:cubicBezTo>
                  <a:lnTo>
                    <a:pt x="543" y="5127"/>
                  </a:lnTo>
                  <a:lnTo>
                    <a:pt x="543" y="5037"/>
                  </a:lnTo>
                  <a:lnTo>
                    <a:pt x="634" y="4856"/>
                  </a:lnTo>
                  <a:lnTo>
                    <a:pt x="634" y="4765"/>
                  </a:lnTo>
                  <a:lnTo>
                    <a:pt x="725" y="4584"/>
                  </a:lnTo>
                  <a:lnTo>
                    <a:pt x="770" y="4539"/>
                  </a:lnTo>
                  <a:close/>
                  <a:moveTo>
                    <a:pt x="2923" y="0"/>
                  </a:moveTo>
                  <a:cubicBezTo>
                    <a:pt x="2506" y="0"/>
                    <a:pt x="2136" y="260"/>
                    <a:pt x="1992" y="690"/>
                  </a:cubicBezTo>
                  <a:lnTo>
                    <a:pt x="1902" y="962"/>
                  </a:lnTo>
                  <a:lnTo>
                    <a:pt x="1902" y="1052"/>
                  </a:lnTo>
                  <a:lnTo>
                    <a:pt x="1655" y="1464"/>
                  </a:lnTo>
                  <a:lnTo>
                    <a:pt x="1655" y="1464"/>
                  </a:lnTo>
                  <a:lnTo>
                    <a:pt x="1630" y="1415"/>
                  </a:lnTo>
                  <a:lnTo>
                    <a:pt x="1630" y="1505"/>
                  </a:lnTo>
                  <a:lnTo>
                    <a:pt x="1358" y="1958"/>
                  </a:lnTo>
                  <a:lnTo>
                    <a:pt x="1268" y="2139"/>
                  </a:lnTo>
                  <a:lnTo>
                    <a:pt x="1087" y="2320"/>
                  </a:lnTo>
                  <a:lnTo>
                    <a:pt x="815" y="2863"/>
                  </a:lnTo>
                  <a:lnTo>
                    <a:pt x="453" y="3316"/>
                  </a:lnTo>
                  <a:lnTo>
                    <a:pt x="272" y="3769"/>
                  </a:lnTo>
                  <a:lnTo>
                    <a:pt x="91" y="4131"/>
                  </a:lnTo>
                  <a:lnTo>
                    <a:pt x="91" y="4403"/>
                  </a:lnTo>
                  <a:lnTo>
                    <a:pt x="0" y="4675"/>
                  </a:lnTo>
                  <a:lnTo>
                    <a:pt x="0" y="4856"/>
                  </a:lnTo>
                  <a:lnTo>
                    <a:pt x="0" y="4946"/>
                  </a:lnTo>
                  <a:lnTo>
                    <a:pt x="0" y="5490"/>
                  </a:lnTo>
                  <a:cubicBezTo>
                    <a:pt x="0" y="5490"/>
                    <a:pt x="0" y="5580"/>
                    <a:pt x="0" y="5671"/>
                  </a:cubicBezTo>
                  <a:lnTo>
                    <a:pt x="0" y="5852"/>
                  </a:lnTo>
                  <a:lnTo>
                    <a:pt x="0" y="5942"/>
                  </a:lnTo>
                  <a:lnTo>
                    <a:pt x="0" y="6033"/>
                  </a:lnTo>
                  <a:lnTo>
                    <a:pt x="0" y="6123"/>
                  </a:lnTo>
                  <a:lnTo>
                    <a:pt x="91" y="6305"/>
                  </a:lnTo>
                  <a:lnTo>
                    <a:pt x="91" y="6486"/>
                  </a:lnTo>
                  <a:lnTo>
                    <a:pt x="91" y="6576"/>
                  </a:lnTo>
                  <a:cubicBezTo>
                    <a:pt x="181" y="6667"/>
                    <a:pt x="181" y="6848"/>
                    <a:pt x="272" y="6939"/>
                  </a:cubicBezTo>
                  <a:cubicBezTo>
                    <a:pt x="362" y="7120"/>
                    <a:pt x="453" y="7210"/>
                    <a:pt x="543" y="7301"/>
                  </a:cubicBezTo>
                  <a:lnTo>
                    <a:pt x="634" y="7391"/>
                  </a:lnTo>
                  <a:cubicBezTo>
                    <a:pt x="634" y="7482"/>
                    <a:pt x="725" y="7482"/>
                    <a:pt x="725" y="7572"/>
                  </a:cubicBezTo>
                  <a:lnTo>
                    <a:pt x="815" y="7572"/>
                  </a:lnTo>
                  <a:lnTo>
                    <a:pt x="815" y="7482"/>
                  </a:lnTo>
                  <a:cubicBezTo>
                    <a:pt x="906" y="7391"/>
                    <a:pt x="996" y="7301"/>
                    <a:pt x="1087" y="7120"/>
                  </a:cubicBezTo>
                  <a:cubicBezTo>
                    <a:pt x="1177" y="7029"/>
                    <a:pt x="1268" y="6939"/>
                    <a:pt x="1358" y="6848"/>
                  </a:cubicBezTo>
                  <a:cubicBezTo>
                    <a:pt x="1449" y="6757"/>
                    <a:pt x="1540" y="6576"/>
                    <a:pt x="1630" y="6486"/>
                  </a:cubicBezTo>
                  <a:lnTo>
                    <a:pt x="1902" y="6214"/>
                  </a:lnTo>
                  <a:lnTo>
                    <a:pt x="2173" y="5942"/>
                  </a:lnTo>
                  <a:cubicBezTo>
                    <a:pt x="2173" y="5852"/>
                    <a:pt x="2264" y="5761"/>
                    <a:pt x="2355" y="5761"/>
                  </a:cubicBezTo>
                  <a:lnTo>
                    <a:pt x="2626" y="5490"/>
                  </a:lnTo>
                  <a:lnTo>
                    <a:pt x="2898" y="5218"/>
                  </a:lnTo>
                  <a:lnTo>
                    <a:pt x="2898" y="5308"/>
                  </a:lnTo>
                  <a:lnTo>
                    <a:pt x="2988" y="5218"/>
                  </a:lnTo>
                  <a:cubicBezTo>
                    <a:pt x="2988" y="5127"/>
                    <a:pt x="3079" y="5127"/>
                    <a:pt x="3079" y="5037"/>
                  </a:cubicBezTo>
                  <a:lnTo>
                    <a:pt x="3260" y="4946"/>
                  </a:lnTo>
                  <a:lnTo>
                    <a:pt x="3260" y="4856"/>
                  </a:lnTo>
                  <a:lnTo>
                    <a:pt x="3441" y="4675"/>
                  </a:lnTo>
                  <a:lnTo>
                    <a:pt x="3622" y="4403"/>
                  </a:lnTo>
                  <a:cubicBezTo>
                    <a:pt x="3622" y="4403"/>
                    <a:pt x="3713" y="4312"/>
                    <a:pt x="3713" y="4222"/>
                  </a:cubicBezTo>
                  <a:lnTo>
                    <a:pt x="3803" y="4041"/>
                  </a:lnTo>
                  <a:lnTo>
                    <a:pt x="3894" y="3769"/>
                  </a:lnTo>
                  <a:cubicBezTo>
                    <a:pt x="3985" y="3588"/>
                    <a:pt x="3985" y="3497"/>
                    <a:pt x="4075" y="3316"/>
                  </a:cubicBezTo>
                  <a:lnTo>
                    <a:pt x="4075" y="3226"/>
                  </a:lnTo>
                  <a:lnTo>
                    <a:pt x="4075" y="3135"/>
                  </a:lnTo>
                  <a:lnTo>
                    <a:pt x="4075" y="3045"/>
                  </a:lnTo>
                  <a:lnTo>
                    <a:pt x="4075" y="2682"/>
                  </a:lnTo>
                  <a:lnTo>
                    <a:pt x="4075" y="2411"/>
                  </a:lnTo>
                  <a:lnTo>
                    <a:pt x="4075" y="2320"/>
                  </a:lnTo>
                  <a:cubicBezTo>
                    <a:pt x="4075" y="2093"/>
                    <a:pt x="4075" y="1930"/>
                    <a:pt x="4075" y="1777"/>
                  </a:cubicBezTo>
                  <a:lnTo>
                    <a:pt x="3985" y="1415"/>
                  </a:lnTo>
                  <a:lnTo>
                    <a:pt x="3985" y="1233"/>
                  </a:lnTo>
                  <a:lnTo>
                    <a:pt x="3985" y="1143"/>
                  </a:lnTo>
                  <a:cubicBezTo>
                    <a:pt x="3985" y="1143"/>
                    <a:pt x="3985" y="1052"/>
                    <a:pt x="3894" y="962"/>
                  </a:cubicBezTo>
                  <a:lnTo>
                    <a:pt x="3894" y="871"/>
                  </a:lnTo>
                  <a:lnTo>
                    <a:pt x="3894" y="781"/>
                  </a:lnTo>
                  <a:cubicBezTo>
                    <a:pt x="3894" y="690"/>
                    <a:pt x="3803" y="599"/>
                    <a:pt x="3803" y="509"/>
                  </a:cubicBezTo>
                  <a:lnTo>
                    <a:pt x="3803" y="418"/>
                  </a:lnTo>
                  <a:cubicBezTo>
                    <a:pt x="3622" y="237"/>
                    <a:pt x="3441" y="147"/>
                    <a:pt x="3260" y="56"/>
                  </a:cubicBezTo>
                  <a:cubicBezTo>
                    <a:pt x="3147" y="18"/>
                    <a:pt x="3033" y="0"/>
                    <a:pt x="2923" y="0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6077687" y="2879813"/>
              <a:ext cx="766134" cy="155934"/>
            </a:xfrm>
            <a:custGeom>
              <a:avLst/>
              <a:gdLst/>
              <a:ahLst/>
              <a:cxnLst/>
              <a:rect l="l" t="t" r="r" b="b"/>
              <a:pathLst>
                <a:path w="42563" h="8663" extrusionOk="0">
                  <a:moveTo>
                    <a:pt x="42563" y="996"/>
                  </a:moveTo>
                  <a:lnTo>
                    <a:pt x="42020" y="1177"/>
                  </a:lnTo>
                  <a:cubicBezTo>
                    <a:pt x="41929" y="1268"/>
                    <a:pt x="41748" y="1358"/>
                    <a:pt x="41476" y="1449"/>
                  </a:cubicBezTo>
                  <a:lnTo>
                    <a:pt x="41377" y="1499"/>
                  </a:lnTo>
                  <a:lnTo>
                    <a:pt x="41377" y="1499"/>
                  </a:lnTo>
                  <a:cubicBezTo>
                    <a:pt x="41440" y="1486"/>
                    <a:pt x="41503" y="1470"/>
                    <a:pt x="41567" y="1449"/>
                  </a:cubicBezTo>
                  <a:cubicBezTo>
                    <a:pt x="41748" y="1358"/>
                    <a:pt x="41929" y="1358"/>
                    <a:pt x="42110" y="1268"/>
                  </a:cubicBezTo>
                  <a:lnTo>
                    <a:pt x="42563" y="996"/>
                  </a:lnTo>
                  <a:close/>
                  <a:moveTo>
                    <a:pt x="34141" y="0"/>
                  </a:moveTo>
                  <a:cubicBezTo>
                    <a:pt x="33598" y="91"/>
                    <a:pt x="32964" y="181"/>
                    <a:pt x="32330" y="272"/>
                  </a:cubicBezTo>
                  <a:lnTo>
                    <a:pt x="30609" y="724"/>
                  </a:lnTo>
                  <a:cubicBezTo>
                    <a:pt x="30338" y="815"/>
                    <a:pt x="29975" y="906"/>
                    <a:pt x="29613" y="906"/>
                  </a:cubicBezTo>
                  <a:lnTo>
                    <a:pt x="29160" y="996"/>
                  </a:lnTo>
                  <a:lnTo>
                    <a:pt x="28708" y="996"/>
                  </a:lnTo>
                  <a:cubicBezTo>
                    <a:pt x="28074" y="1041"/>
                    <a:pt x="27417" y="1064"/>
                    <a:pt x="26761" y="1064"/>
                  </a:cubicBezTo>
                  <a:cubicBezTo>
                    <a:pt x="26104" y="1064"/>
                    <a:pt x="25448" y="1041"/>
                    <a:pt x="24814" y="996"/>
                  </a:cubicBezTo>
                  <a:cubicBezTo>
                    <a:pt x="24180" y="996"/>
                    <a:pt x="23455" y="815"/>
                    <a:pt x="22731" y="815"/>
                  </a:cubicBezTo>
                  <a:lnTo>
                    <a:pt x="21735" y="634"/>
                  </a:lnTo>
                  <a:lnTo>
                    <a:pt x="20557" y="543"/>
                  </a:lnTo>
                  <a:cubicBezTo>
                    <a:pt x="19833" y="543"/>
                    <a:pt x="19018" y="634"/>
                    <a:pt x="18294" y="724"/>
                  </a:cubicBezTo>
                  <a:cubicBezTo>
                    <a:pt x="17569" y="906"/>
                    <a:pt x="16845" y="1087"/>
                    <a:pt x="16211" y="1358"/>
                  </a:cubicBezTo>
                  <a:cubicBezTo>
                    <a:pt x="14943" y="1992"/>
                    <a:pt x="13675" y="2626"/>
                    <a:pt x="12588" y="3441"/>
                  </a:cubicBezTo>
                  <a:cubicBezTo>
                    <a:pt x="11411" y="4166"/>
                    <a:pt x="10415" y="4890"/>
                    <a:pt x="9419" y="5615"/>
                  </a:cubicBezTo>
                  <a:cubicBezTo>
                    <a:pt x="8513" y="6248"/>
                    <a:pt x="7608" y="6792"/>
                    <a:pt x="6521" y="7245"/>
                  </a:cubicBezTo>
                  <a:cubicBezTo>
                    <a:pt x="5706" y="7607"/>
                    <a:pt x="4800" y="7969"/>
                    <a:pt x="3895" y="8060"/>
                  </a:cubicBezTo>
                  <a:cubicBezTo>
                    <a:pt x="3170" y="8241"/>
                    <a:pt x="2537" y="8241"/>
                    <a:pt x="1812" y="8241"/>
                  </a:cubicBezTo>
                  <a:cubicBezTo>
                    <a:pt x="1269" y="8150"/>
                    <a:pt x="816" y="8060"/>
                    <a:pt x="454" y="7879"/>
                  </a:cubicBezTo>
                  <a:cubicBezTo>
                    <a:pt x="273" y="7788"/>
                    <a:pt x="91" y="7697"/>
                    <a:pt x="1" y="7697"/>
                  </a:cubicBezTo>
                  <a:cubicBezTo>
                    <a:pt x="91" y="7788"/>
                    <a:pt x="182" y="7879"/>
                    <a:pt x="363" y="7969"/>
                  </a:cubicBezTo>
                  <a:cubicBezTo>
                    <a:pt x="816" y="8241"/>
                    <a:pt x="1269" y="8422"/>
                    <a:pt x="1722" y="8512"/>
                  </a:cubicBezTo>
                  <a:cubicBezTo>
                    <a:pt x="2146" y="8619"/>
                    <a:pt x="2601" y="8662"/>
                    <a:pt x="3051" y="8662"/>
                  </a:cubicBezTo>
                  <a:cubicBezTo>
                    <a:pt x="3370" y="8662"/>
                    <a:pt x="3685" y="8640"/>
                    <a:pt x="3985" y="8603"/>
                  </a:cubicBezTo>
                  <a:cubicBezTo>
                    <a:pt x="4982" y="8512"/>
                    <a:pt x="5978" y="8331"/>
                    <a:pt x="6883" y="7969"/>
                  </a:cubicBezTo>
                  <a:cubicBezTo>
                    <a:pt x="7970" y="7516"/>
                    <a:pt x="9057" y="6973"/>
                    <a:pt x="10053" y="6339"/>
                  </a:cubicBezTo>
                  <a:lnTo>
                    <a:pt x="13222" y="4437"/>
                  </a:lnTo>
                  <a:cubicBezTo>
                    <a:pt x="14400" y="3713"/>
                    <a:pt x="15577" y="3079"/>
                    <a:pt x="16754" y="2536"/>
                  </a:cubicBezTo>
                  <a:cubicBezTo>
                    <a:pt x="17740" y="2080"/>
                    <a:pt x="18790" y="1879"/>
                    <a:pt x="19903" y="1879"/>
                  </a:cubicBezTo>
                  <a:cubicBezTo>
                    <a:pt x="20119" y="1879"/>
                    <a:pt x="20337" y="1887"/>
                    <a:pt x="20557" y="1902"/>
                  </a:cubicBezTo>
                  <a:cubicBezTo>
                    <a:pt x="20920" y="1902"/>
                    <a:pt x="21191" y="1992"/>
                    <a:pt x="21554" y="1992"/>
                  </a:cubicBezTo>
                  <a:lnTo>
                    <a:pt x="22550" y="2083"/>
                  </a:lnTo>
                  <a:cubicBezTo>
                    <a:pt x="23274" y="2173"/>
                    <a:pt x="23999" y="2264"/>
                    <a:pt x="24723" y="2264"/>
                  </a:cubicBezTo>
                  <a:lnTo>
                    <a:pt x="27349" y="2264"/>
                  </a:lnTo>
                  <a:lnTo>
                    <a:pt x="27802" y="2173"/>
                  </a:lnTo>
                  <a:lnTo>
                    <a:pt x="28889" y="2083"/>
                  </a:lnTo>
                  <a:lnTo>
                    <a:pt x="29070" y="2083"/>
                  </a:lnTo>
                  <a:lnTo>
                    <a:pt x="29342" y="1992"/>
                  </a:lnTo>
                  <a:lnTo>
                    <a:pt x="29794" y="1902"/>
                  </a:lnTo>
                  <a:cubicBezTo>
                    <a:pt x="30066" y="1811"/>
                    <a:pt x="30428" y="1811"/>
                    <a:pt x="30700" y="1721"/>
                  </a:cubicBezTo>
                  <a:lnTo>
                    <a:pt x="32511" y="1177"/>
                  </a:lnTo>
                  <a:cubicBezTo>
                    <a:pt x="33054" y="996"/>
                    <a:pt x="33598" y="906"/>
                    <a:pt x="34232" y="815"/>
                  </a:cubicBezTo>
                  <a:cubicBezTo>
                    <a:pt x="34322" y="815"/>
                    <a:pt x="34413" y="724"/>
                    <a:pt x="34594" y="724"/>
                  </a:cubicBezTo>
                  <a:lnTo>
                    <a:pt x="34956" y="724"/>
                  </a:lnTo>
                  <a:cubicBezTo>
                    <a:pt x="35228" y="815"/>
                    <a:pt x="35409" y="815"/>
                    <a:pt x="35681" y="815"/>
                  </a:cubicBezTo>
                  <a:cubicBezTo>
                    <a:pt x="36677" y="996"/>
                    <a:pt x="37582" y="1358"/>
                    <a:pt x="38488" y="1539"/>
                  </a:cubicBezTo>
                  <a:cubicBezTo>
                    <a:pt x="39018" y="1672"/>
                    <a:pt x="39549" y="1756"/>
                    <a:pt x="40114" y="1756"/>
                  </a:cubicBezTo>
                  <a:cubicBezTo>
                    <a:pt x="40322" y="1756"/>
                    <a:pt x="40533" y="1745"/>
                    <a:pt x="40752" y="1721"/>
                  </a:cubicBezTo>
                  <a:cubicBezTo>
                    <a:pt x="40842" y="1721"/>
                    <a:pt x="41023" y="1630"/>
                    <a:pt x="41114" y="1630"/>
                  </a:cubicBezTo>
                  <a:lnTo>
                    <a:pt x="41377" y="1499"/>
                  </a:lnTo>
                  <a:lnTo>
                    <a:pt x="41377" y="1499"/>
                  </a:lnTo>
                  <a:cubicBezTo>
                    <a:pt x="41168" y="1539"/>
                    <a:pt x="40960" y="1539"/>
                    <a:pt x="40752" y="1539"/>
                  </a:cubicBezTo>
                  <a:cubicBezTo>
                    <a:pt x="40027" y="1539"/>
                    <a:pt x="39303" y="1358"/>
                    <a:pt x="38669" y="1177"/>
                  </a:cubicBezTo>
                  <a:cubicBezTo>
                    <a:pt x="37763" y="815"/>
                    <a:pt x="36858" y="453"/>
                    <a:pt x="35952" y="181"/>
                  </a:cubicBezTo>
                  <a:cubicBezTo>
                    <a:pt x="35590" y="91"/>
                    <a:pt x="35318" y="91"/>
                    <a:pt x="35047" y="0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6076067" y="2861868"/>
              <a:ext cx="794538" cy="167922"/>
            </a:xfrm>
            <a:custGeom>
              <a:avLst/>
              <a:gdLst/>
              <a:ahLst/>
              <a:cxnLst/>
              <a:rect l="l" t="t" r="r" b="b"/>
              <a:pathLst>
                <a:path w="44141" h="9329" extrusionOk="0">
                  <a:moveTo>
                    <a:pt x="0" y="7789"/>
                  </a:moveTo>
                  <a:cubicBezTo>
                    <a:pt x="0" y="7879"/>
                    <a:pt x="0" y="7970"/>
                    <a:pt x="0" y="7970"/>
                  </a:cubicBezTo>
                  <a:cubicBezTo>
                    <a:pt x="130" y="8099"/>
                    <a:pt x="274" y="8221"/>
                    <a:pt x="426" y="8333"/>
                  </a:cubicBezTo>
                  <a:lnTo>
                    <a:pt x="426" y="8333"/>
                  </a:lnTo>
                  <a:cubicBezTo>
                    <a:pt x="528" y="8119"/>
                    <a:pt x="367" y="7789"/>
                    <a:pt x="0" y="7789"/>
                  </a:cubicBezTo>
                  <a:close/>
                  <a:moveTo>
                    <a:pt x="34141" y="1"/>
                  </a:moveTo>
                  <a:lnTo>
                    <a:pt x="33326" y="91"/>
                  </a:lnTo>
                  <a:cubicBezTo>
                    <a:pt x="32963" y="182"/>
                    <a:pt x="32782" y="182"/>
                    <a:pt x="32510" y="273"/>
                  </a:cubicBezTo>
                  <a:lnTo>
                    <a:pt x="32058" y="363"/>
                  </a:lnTo>
                  <a:lnTo>
                    <a:pt x="31695" y="454"/>
                  </a:lnTo>
                  <a:lnTo>
                    <a:pt x="30156" y="816"/>
                  </a:lnTo>
                  <a:lnTo>
                    <a:pt x="29432" y="997"/>
                  </a:lnTo>
                  <a:lnTo>
                    <a:pt x="29069" y="1088"/>
                  </a:lnTo>
                  <a:lnTo>
                    <a:pt x="28867" y="1088"/>
                  </a:lnTo>
                  <a:cubicBezTo>
                    <a:pt x="28717" y="965"/>
                    <a:pt x="28594" y="891"/>
                    <a:pt x="28571" y="891"/>
                  </a:cubicBezTo>
                  <a:cubicBezTo>
                    <a:pt x="28550" y="891"/>
                    <a:pt x="28608" y="950"/>
                    <a:pt x="28798" y="1088"/>
                  </a:cubicBezTo>
                  <a:lnTo>
                    <a:pt x="28617" y="1088"/>
                  </a:lnTo>
                  <a:cubicBezTo>
                    <a:pt x="28617" y="1090"/>
                    <a:pt x="28617" y="1093"/>
                    <a:pt x="28618" y="1096"/>
                  </a:cubicBezTo>
                  <a:lnTo>
                    <a:pt x="28618" y="1096"/>
                  </a:lnTo>
                  <a:lnTo>
                    <a:pt x="26896" y="1178"/>
                  </a:lnTo>
                  <a:lnTo>
                    <a:pt x="20647" y="1178"/>
                  </a:lnTo>
                  <a:cubicBezTo>
                    <a:pt x="20557" y="1133"/>
                    <a:pt x="20466" y="1110"/>
                    <a:pt x="20376" y="1110"/>
                  </a:cubicBezTo>
                  <a:cubicBezTo>
                    <a:pt x="20285" y="1110"/>
                    <a:pt x="20195" y="1133"/>
                    <a:pt x="20104" y="1178"/>
                  </a:cubicBezTo>
                  <a:lnTo>
                    <a:pt x="18112" y="1178"/>
                  </a:lnTo>
                  <a:lnTo>
                    <a:pt x="17116" y="1450"/>
                  </a:lnTo>
                  <a:cubicBezTo>
                    <a:pt x="16754" y="1631"/>
                    <a:pt x="16482" y="1721"/>
                    <a:pt x="16210" y="1812"/>
                  </a:cubicBezTo>
                  <a:lnTo>
                    <a:pt x="16029" y="1812"/>
                  </a:lnTo>
                  <a:lnTo>
                    <a:pt x="15757" y="1993"/>
                  </a:lnTo>
                  <a:lnTo>
                    <a:pt x="15305" y="2174"/>
                  </a:lnTo>
                  <a:cubicBezTo>
                    <a:pt x="15033" y="2265"/>
                    <a:pt x="14761" y="2446"/>
                    <a:pt x="14490" y="2627"/>
                  </a:cubicBezTo>
                  <a:cubicBezTo>
                    <a:pt x="14218" y="2808"/>
                    <a:pt x="13946" y="2989"/>
                    <a:pt x="13675" y="3170"/>
                  </a:cubicBezTo>
                  <a:cubicBezTo>
                    <a:pt x="13041" y="3623"/>
                    <a:pt x="12588" y="3895"/>
                    <a:pt x="12045" y="4348"/>
                  </a:cubicBezTo>
                  <a:lnTo>
                    <a:pt x="10414" y="5434"/>
                  </a:lnTo>
                  <a:cubicBezTo>
                    <a:pt x="9962" y="5797"/>
                    <a:pt x="9418" y="6249"/>
                    <a:pt x="8875" y="6612"/>
                  </a:cubicBezTo>
                  <a:cubicBezTo>
                    <a:pt x="8332" y="6883"/>
                    <a:pt x="7788" y="7245"/>
                    <a:pt x="7245" y="7608"/>
                  </a:cubicBezTo>
                  <a:cubicBezTo>
                    <a:pt x="6702" y="7879"/>
                    <a:pt x="6158" y="8151"/>
                    <a:pt x="5524" y="8423"/>
                  </a:cubicBezTo>
                  <a:cubicBezTo>
                    <a:pt x="5253" y="8513"/>
                    <a:pt x="4981" y="8604"/>
                    <a:pt x="4709" y="8694"/>
                  </a:cubicBezTo>
                  <a:cubicBezTo>
                    <a:pt x="4528" y="8785"/>
                    <a:pt x="4347" y="8785"/>
                    <a:pt x="4257" y="8876"/>
                  </a:cubicBezTo>
                  <a:lnTo>
                    <a:pt x="3804" y="8876"/>
                  </a:lnTo>
                  <a:lnTo>
                    <a:pt x="2898" y="9057"/>
                  </a:lnTo>
                  <a:lnTo>
                    <a:pt x="1950" y="9057"/>
                  </a:lnTo>
                  <a:cubicBezTo>
                    <a:pt x="2064" y="9088"/>
                    <a:pt x="2177" y="9119"/>
                    <a:pt x="2291" y="9147"/>
                  </a:cubicBezTo>
                  <a:lnTo>
                    <a:pt x="1721" y="9147"/>
                  </a:lnTo>
                  <a:cubicBezTo>
                    <a:pt x="1178" y="9057"/>
                    <a:pt x="634" y="8785"/>
                    <a:pt x="91" y="8513"/>
                  </a:cubicBezTo>
                  <a:lnTo>
                    <a:pt x="91" y="8513"/>
                  </a:lnTo>
                  <a:cubicBezTo>
                    <a:pt x="725" y="8785"/>
                    <a:pt x="1268" y="8966"/>
                    <a:pt x="1902" y="9057"/>
                  </a:cubicBezTo>
                  <a:lnTo>
                    <a:pt x="1950" y="9057"/>
                  </a:lnTo>
                  <a:cubicBezTo>
                    <a:pt x="1844" y="9027"/>
                    <a:pt x="1737" y="8997"/>
                    <a:pt x="1630" y="8966"/>
                  </a:cubicBezTo>
                  <a:cubicBezTo>
                    <a:pt x="1242" y="8837"/>
                    <a:pt x="808" y="8615"/>
                    <a:pt x="426" y="8333"/>
                  </a:cubicBezTo>
                  <a:lnTo>
                    <a:pt x="426" y="8333"/>
                  </a:lnTo>
                  <a:cubicBezTo>
                    <a:pt x="377" y="8437"/>
                    <a:pt x="268" y="8513"/>
                    <a:pt x="91" y="8513"/>
                  </a:cubicBezTo>
                  <a:lnTo>
                    <a:pt x="0" y="8694"/>
                  </a:lnTo>
                  <a:cubicBezTo>
                    <a:pt x="634" y="9057"/>
                    <a:pt x="1268" y="9238"/>
                    <a:pt x="1902" y="9328"/>
                  </a:cubicBezTo>
                  <a:lnTo>
                    <a:pt x="2898" y="9328"/>
                  </a:lnTo>
                  <a:lnTo>
                    <a:pt x="3138" y="9307"/>
                  </a:lnTo>
                  <a:lnTo>
                    <a:pt x="3138" y="9307"/>
                  </a:lnTo>
                  <a:cubicBezTo>
                    <a:pt x="3269" y="9321"/>
                    <a:pt x="3401" y="9328"/>
                    <a:pt x="3532" y="9328"/>
                  </a:cubicBezTo>
                  <a:lnTo>
                    <a:pt x="4528" y="9328"/>
                  </a:lnTo>
                  <a:cubicBezTo>
                    <a:pt x="4800" y="9328"/>
                    <a:pt x="5162" y="9328"/>
                    <a:pt x="5434" y="9238"/>
                  </a:cubicBezTo>
                  <a:cubicBezTo>
                    <a:pt x="5796" y="9238"/>
                    <a:pt x="6158" y="9147"/>
                    <a:pt x="6430" y="9057"/>
                  </a:cubicBezTo>
                  <a:lnTo>
                    <a:pt x="7336" y="8876"/>
                  </a:lnTo>
                  <a:cubicBezTo>
                    <a:pt x="7969" y="8694"/>
                    <a:pt x="8513" y="8423"/>
                    <a:pt x="9147" y="8151"/>
                  </a:cubicBezTo>
                  <a:cubicBezTo>
                    <a:pt x="9418" y="8060"/>
                    <a:pt x="9690" y="7879"/>
                    <a:pt x="9962" y="7698"/>
                  </a:cubicBezTo>
                  <a:lnTo>
                    <a:pt x="10414" y="7517"/>
                  </a:lnTo>
                  <a:lnTo>
                    <a:pt x="10596" y="7427"/>
                  </a:lnTo>
                  <a:lnTo>
                    <a:pt x="10777" y="7336"/>
                  </a:lnTo>
                  <a:lnTo>
                    <a:pt x="12407" y="6430"/>
                  </a:lnTo>
                  <a:lnTo>
                    <a:pt x="13946" y="5525"/>
                  </a:lnTo>
                  <a:lnTo>
                    <a:pt x="15486" y="4710"/>
                  </a:lnTo>
                  <a:lnTo>
                    <a:pt x="17206" y="3985"/>
                  </a:lnTo>
                  <a:cubicBezTo>
                    <a:pt x="17659" y="3804"/>
                    <a:pt x="18112" y="3714"/>
                    <a:pt x="18655" y="3623"/>
                  </a:cubicBezTo>
                  <a:cubicBezTo>
                    <a:pt x="18836" y="3533"/>
                    <a:pt x="19108" y="3533"/>
                    <a:pt x="19380" y="3533"/>
                  </a:cubicBezTo>
                  <a:lnTo>
                    <a:pt x="22730" y="3533"/>
                  </a:lnTo>
                  <a:lnTo>
                    <a:pt x="23636" y="3623"/>
                  </a:lnTo>
                  <a:lnTo>
                    <a:pt x="24541" y="3623"/>
                  </a:lnTo>
                  <a:lnTo>
                    <a:pt x="25538" y="3714"/>
                  </a:lnTo>
                  <a:lnTo>
                    <a:pt x="27711" y="3714"/>
                  </a:lnTo>
                  <a:lnTo>
                    <a:pt x="29341" y="3533"/>
                  </a:lnTo>
                  <a:lnTo>
                    <a:pt x="29884" y="3533"/>
                  </a:lnTo>
                  <a:lnTo>
                    <a:pt x="30247" y="3442"/>
                  </a:lnTo>
                  <a:lnTo>
                    <a:pt x="30518" y="3352"/>
                  </a:lnTo>
                  <a:lnTo>
                    <a:pt x="30699" y="3352"/>
                  </a:lnTo>
                  <a:lnTo>
                    <a:pt x="31062" y="3261"/>
                  </a:lnTo>
                  <a:lnTo>
                    <a:pt x="31514" y="3261"/>
                  </a:lnTo>
                  <a:lnTo>
                    <a:pt x="31877" y="3170"/>
                  </a:lnTo>
                  <a:lnTo>
                    <a:pt x="32601" y="2899"/>
                  </a:lnTo>
                  <a:lnTo>
                    <a:pt x="32963" y="2808"/>
                  </a:lnTo>
                  <a:lnTo>
                    <a:pt x="33326" y="2808"/>
                  </a:lnTo>
                  <a:lnTo>
                    <a:pt x="33597" y="2718"/>
                  </a:lnTo>
                  <a:cubicBezTo>
                    <a:pt x="33778" y="2627"/>
                    <a:pt x="33869" y="2627"/>
                    <a:pt x="33959" y="2627"/>
                  </a:cubicBezTo>
                  <a:lnTo>
                    <a:pt x="34322" y="2536"/>
                  </a:lnTo>
                  <a:lnTo>
                    <a:pt x="35861" y="2536"/>
                  </a:lnTo>
                  <a:lnTo>
                    <a:pt x="36586" y="2718"/>
                  </a:lnTo>
                  <a:lnTo>
                    <a:pt x="36948" y="2718"/>
                  </a:lnTo>
                  <a:lnTo>
                    <a:pt x="37401" y="2899"/>
                  </a:lnTo>
                  <a:lnTo>
                    <a:pt x="38216" y="3080"/>
                  </a:lnTo>
                  <a:lnTo>
                    <a:pt x="38578" y="3080"/>
                  </a:lnTo>
                  <a:lnTo>
                    <a:pt x="39121" y="3170"/>
                  </a:lnTo>
                  <a:lnTo>
                    <a:pt x="39393" y="3170"/>
                  </a:lnTo>
                  <a:lnTo>
                    <a:pt x="39665" y="3261"/>
                  </a:lnTo>
                  <a:lnTo>
                    <a:pt x="40117" y="3352"/>
                  </a:lnTo>
                  <a:lnTo>
                    <a:pt x="41113" y="3352"/>
                  </a:lnTo>
                  <a:lnTo>
                    <a:pt x="41747" y="3261"/>
                  </a:lnTo>
                  <a:lnTo>
                    <a:pt x="41838" y="3261"/>
                  </a:lnTo>
                  <a:lnTo>
                    <a:pt x="42472" y="2989"/>
                  </a:lnTo>
                  <a:lnTo>
                    <a:pt x="42562" y="2989"/>
                  </a:lnTo>
                  <a:lnTo>
                    <a:pt x="43015" y="2718"/>
                  </a:lnTo>
                  <a:lnTo>
                    <a:pt x="42951" y="2630"/>
                  </a:lnTo>
                  <a:lnTo>
                    <a:pt x="43196" y="2446"/>
                  </a:lnTo>
                  <a:cubicBezTo>
                    <a:pt x="44140" y="1720"/>
                    <a:pt x="43512" y="470"/>
                    <a:pt x="42619" y="470"/>
                  </a:cubicBezTo>
                  <a:cubicBezTo>
                    <a:pt x="42399" y="470"/>
                    <a:pt x="42162" y="546"/>
                    <a:pt x="41928" y="725"/>
                  </a:cubicBezTo>
                  <a:lnTo>
                    <a:pt x="41476" y="997"/>
                  </a:lnTo>
                  <a:lnTo>
                    <a:pt x="41566" y="997"/>
                  </a:lnTo>
                  <a:lnTo>
                    <a:pt x="41204" y="1088"/>
                  </a:lnTo>
                  <a:lnTo>
                    <a:pt x="41295" y="1088"/>
                  </a:lnTo>
                  <a:lnTo>
                    <a:pt x="41023" y="1178"/>
                  </a:lnTo>
                  <a:lnTo>
                    <a:pt x="40027" y="1178"/>
                  </a:lnTo>
                  <a:lnTo>
                    <a:pt x="39665" y="1088"/>
                  </a:lnTo>
                  <a:lnTo>
                    <a:pt x="39302" y="1088"/>
                  </a:lnTo>
                  <a:lnTo>
                    <a:pt x="38940" y="997"/>
                  </a:lnTo>
                  <a:lnTo>
                    <a:pt x="38578" y="906"/>
                  </a:lnTo>
                  <a:lnTo>
                    <a:pt x="37763" y="544"/>
                  </a:lnTo>
                  <a:lnTo>
                    <a:pt x="36948" y="363"/>
                  </a:lnTo>
                  <a:lnTo>
                    <a:pt x="36495" y="182"/>
                  </a:lnTo>
                  <a:lnTo>
                    <a:pt x="36133" y="182"/>
                  </a:lnTo>
                  <a:lnTo>
                    <a:pt x="35137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6607463" y="2764074"/>
              <a:ext cx="189090" cy="141822"/>
            </a:xfrm>
            <a:custGeom>
              <a:avLst/>
              <a:gdLst/>
              <a:ahLst/>
              <a:cxnLst/>
              <a:rect l="l" t="t" r="r" b="b"/>
              <a:pathLst>
                <a:path w="10505" h="7879" extrusionOk="0">
                  <a:moveTo>
                    <a:pt x="9328" y="0"/>
                  </a:moveTo>
                  <a:cubicBezTo>
                    <a:pt x="8965" y="0"/>
                    <a:pt x="8694" y="0"/>
                    <a:pt x="8422" y="91"/>
                  </a:cubicBezTo>
                  <a:lnTo>
                    <a:pt x="7879" y="272"/>
                  </a:lnTo>
                  <a:lnTo>
                    <a:pt x="7335" y="453"/>
                  </a:lnTo>
                  <a:cubicBezTo>
                    <a:pt x="6973" y="544"/>
                    <a:pt x="6520" y="815"/>
                    <a:pt x="6158" y="997"/>
                  </a:cubicBezTo>
                  <a:cubicBezTo>
                    <a:pt x="5796" y="1268"/>
                    <a:pt x="5524" y="1540"/>
                    <a:pt x="5162" y="1902"/>
                  </a:cubicBezTo>
                  <a:cubicBezTo>
                    <a:pt x="5071" y="2083"/>
                    <a:pt x="4890" y="2174"/>
                    <a:pt x="4709" y="2355"/>
                  </a:cubicBezTo>
                  <a:lnTo>
                    <a:pt x="4347" y="2898"/>
                  </a:lnTo>
                  <a:cubicBezTo>
                    <a:pt x="4075" y="3170"/>
                    <a:pt x="3804" y="3532"/>
                    <a:pt x="3532" y="3894"/>
                  </a:cubicBezTo>
                  <a:cubicBezTo>
                    <a:pt x="3351" y="4257"/>
                    <a:pt x="3170" y="4619"/>
                    <a:pt x="2898" y="4981"/>
                  </a:cubicBezTo>
                  <a:cubicBezTo>
                    <a:pt x="2717" y="5253"/>
                    <a:pt x="2355" y="5796"/>
                    <a:pt x="2264" y="5887"/>
                  </a:cubicBezTo>
                  <a:cubicBezTo>
                    <a:pt x="2173" y="5977"/>
                    <a:pt x="2083" y="6158"/>
                    <a:pt x="1992" y="6249"/>
                  </a:cubicBezTo>
                  <a:lnTo>
                    <a:pt x="1721" y="6611"/>
                  </a:lnTo>
                  <a:lnTo>
                    <a:pt x="1540" y="6792"/>
                  </a:lnTo>
                  <a:lnTo>
                    <a:pt x="1358" y="6883"/>
                  </a:lnTo>
                  <a:lnTo>
                    <a:pt x="1087" y="7154"/>
                  </a:lnTo>
                  <a:cubicBezTo>
                    <a:pt x="906" y="7336"/>
                    <a:pt x="725" y="7426"/>
                    <a:pt x="543" y="7517"/>
                  </a:cubicBezTo>
                  <a:lnTo>
                    <a:pt x="0" y="7879"/>
                  </a:lnTo>
                  <a:lnTo>
                    <a:pt x="634" y="7788"/>
                  </a:lnTo>
                  <a:cubicBezTo>
                    <a:pt x="906" y="7788"/>
                    <a:pt x="1087" y="7698"/>
                    <a:pt x="1268" y="7607"/>
                  </a:cubicBezTo>
                  <a:lnTo>
                    <a:pt x="1721" y="7426"/>
                  </a:lnTo>
                  <a:lnTo>
                    <a:pt x="1902" y="7336"/>
                  </a:lnTo>
                  <a:lnTo>
                    <a:pt x="2083" y="7154"/>
                  </a:lnTo>
                  <a:lnTo>
                    <a:pt x="2536" y="6883"/>
                  </a:lnTo>
                  <a:cubicBezTo>
                    <a:pt x="2717" y="6792"/>
                    <a:pt x="2898" y="6702"/>
                    <a:pt x="2988" y="6521"/>
                  </a:cubicBezTo>
                  <a:cubicBezTo>
                    <a:pt x="3260" y="6249"/>
                    <a:pt x="3532" y="5977"/>
                    <a:pt x="3804" y="5615"/>
                  </a:cubicBezTo>
                  <a:cubicBezTo>
                    <a:pt x="4075" y="5343"/>
                    <a:pt x="4347" y="4981"/>
                    <a:pt x="4619" y="4619"/>
                  </a:cubicBezTo>
                  <a:cubicBezTo>
                    <a:pt x="4800" y="4347"/>
                    <a:pt x="5071" y="3985"/>
                    <a:pt x="5343" y="3713"/>
                  </a:cubicBezTo>
                  <a:lnTo>
                    <a:pt x="5705" y="3170"/>
                  </a:lnTo>
                  <a:cubicBezTo>
                    <a:pt x="5796" y="2989"/>
                    <a:pt x="5977" y="2898"/>
                    <a:pt x="6067" y="2717"/>
                  </a:cubicBezTo>
                  <a:cubicBezTo>
                    <a:pt x="6339" y="2445"/>
                    <a:pt x="6611" y="2174"/>
                    <a:pt x="6882" y="1902"/>
                  </a:cubicBezTo>
                  <a:cubicBezTo>
                    <a:pt x="7154" y="1721"/>
                    <a:pt x="7426" y="1449"/>
                    <a:pt x="7697" y="1268"/>
                  </a:cubicBezTo>
                  <a:cubicBezTo>
                    <a:pt x="7969" y="1087"/>
                    <a:pt x="8241" y="906"/>
                    <a:pt x="8513" y="815"/>
                  </a:cubicBezTo>
                  <a:cubicBezTo>
                    <a:pt x="8965" y="544"/>
                    <a:pt x="9509" y="363"/>
                    <a:pt x="9961" y="272"/>
                  </a:cubicBezTo>
                  <a:cubicBezTo>
                    <a:pt x="10143" y="182"/>
                    <a:pt x="10324" y="182"/>
                    <a:pt x="10505" y="91"/>
                  </a:cubicBezTo>
                  <a:cubicBezTo>
                    <a:pt x="10324" y="91"/>
                    <a:pt x="10143" y="0"/>
                    <a:pt x="10052" y="0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6584369" y="2754300"/>
              <a:ext cx="215442" cy="161982"/>
            </a:xfrm>
            <a:custGeom>
              <a:avLst/>
              <a:gdLst/>
              <a:ahLst/>
              <a:cxnLst/>
              <a:rect l="l" t="t" r="r" b="b"/>
              <a:pathLst>
                <a:path w="11969" h="8999" extrusionOk="0">
                  <a:moveTo>
                    <a:pt x="6898" y="3803"/>
                  </a:moveTo>
                  <a:cubicBezTo>
                    <a:pt x="6988" y="3803"/>
                    <a:pt x="6898" y="3894"/>
                    <a:pt x="6898" y="3894"/>
                  </a:cubicBezTo>
                  <a:lnTo>
                    <a:pt x="6898" y="3803"/>
                  </a:lnTo>
                  <a:close/>
                  <a:moveTo>
                    <a:pt x="7984" y="0"/>
                  </a:moveTo>
                  <a:lnTo>
                    <a:pt x="7260" y="272"/>
                  </a:lnTo>
                  <a:lnTo>
                    <a:pt x="6807" y="453"/>
                  </a:lnTo>
                  <a:lnTo>
                    <a:pt x="6717" y="453"/>
                  </a:lnTo>
                  <a:lnTo>
                    <a:pt x="6535" y="543"/>
                  </a:lnTo>
                  <a:lnTo>
                    <a:pt x="6445" y="634"/>
                  </a:lnTo>
                  <a:lnTo>
                    <a:pt x="6083" y="815"/>
                  </a:lnTo>
                  <a:lnTo>
                    <a:pt x="5992" y="906"/>
                  </a:lnTo>
                  <a:lnTo>
                    <a:pt x="5811" y="996"/>
                  </a:lnTo>
                  <a:lnTo>
                    <a:pt x="5630" y="1177"/>
                  </a:lnTo>
                  <a:lnTo>
                    <a:pt x="5449" y="1268"/>
                  </a:lnTo>
                  <a:lnTo>
                    <a:pt x="5358" y="1449"/>
                  </a:lnTo>
                  <a:lnTo>
                    <a:pt x="5177" y="1630"/>
                  </a:lnTo>
                  <a:lnTo>
                    <a:pt x="4905" y="1811"/>
                  </a:lnTo>
                  <a:cubicBezTo>
                    <a:pt x="4905" y="1902"/>
                    <a:pt x="4815" y="1992"/>
                    <a:pt x="4724" y="2083"/>
                  </a:cubicBezTo>
                  <a:lnTo>
                    <a:pt x="4543" y="2264"/>
                  </a:lnTo>
                  <a:lnTo>
                    <a:pt x="4543" y="2355"/>
                  </a:lnTo>
                  <a:lnTo>
                    <a:pt x="4453" y="2445"/>
                  </a:lnTo>
                  <a:lnTo>
                    <a:pt x="4090" y="2988"/>
                  </a:lnTo>
                  <a:lnTo>
                    <a:pt x="3909" y="3170"/>
                  </a:lnTo>
                  <a:lnTo>
                    <a:pt x="3728" y="3441"/>
                  </a:lnTo>
                  <a:lnTo>
                    <a:pt x="3094" y="4437"/>
                  </a:lnTo>
                  <a:lnTo>
                    <a:pt x="3094" y="4528"/>
                  </a:lnTo>
                  <a:lnTo>
                    <a:pt x="3004" y="4619"/>
                  </a:lnTo>
                  <a:lnTo>
                    <a:pt x="2913" y="4890"/>
                  </a:lnTo>
                  <a:lnTo>
                    <a:pt x="2732" y="5162"/>
                  </a:lnTo>
                  <a:lnTo>
                    <a:pt x="2641" y="5252"/>
                  </a:lnTo>
                  <a:lnTo>
                    <a:pt x="2641" y="5343"/>
                  </a:lnTo>
                  <a:lnTo>
                    <a:pt x="2551" y="5615"/>
                  </a:lnTo>
                  <a:cubicBezTo>
                    <a:pt x="2551" y="5615"/>
                    <a:pt x="2551" y="5592"/>
                    <a:pt x="2540" y="5592"/>
                  </a:cubicBezTo>
                  <a:cubicBezTo>
                    <a:pt x="2528" y="5592"/>
                    <a:pt x="2506" y="5615"/>
                    <a:pt x="2460" y="5705"/>
                  </a:cubicBezTo>
                  <a:lnTo>
                    <a:pt x="2551" y="5615"/>
                  </a:lnTo>
                  <a:lnTo>
                    <a:pt x="2189" y="6067"/>
                  </a:lnTo>
                  <a:lnTo>
                    <a:pt x="2279" y="5977"/>
                  </a:lnTo>
                  <a:lnTo>
                    <a:pt x="2098" y="6158"/>
                  </a:lnTo>
                  <a:lnTo>
                    <a:pt x="1917" y="6339"/>
                  </a:lnTo>
                  <a:lnTo>
                    <a:pt x="1826" y="6430"/>
                  </a:lnTo>
                  <a:lnTo>
                    <a:pt x="1736" y="6520"/>
                  </a:lnTo>
                  <a:lnTo>
                    <a:pt x="1645" y="6611"/>
                  </a:lnTo>
                  <a:lnTo>
                    <a:pt x="1464" y="6611"/>
                  </a:lnTo>
                  <a:lnTo>
                    <a:pt x="1283" y="6792"/>
                  </a:lnTo>
                  <a:lnTo>
                    <a:pt x="921" y="7064"/>
                  </a:lnTo>
                  <a:lnTo>
                    <a:pt x="830" y="7154"/>
                  </a:lnTo>
                  <a:cubicBezTo>
                    <a:pt x="1" y="7735"/>
                    <a:pt x="539" y="8999"/>
                    <a:pt x="1400" y="8999"/>
                  </a:cubicBezTo>
                  <a:cubicBezTo>
                    <a:pt x="1480" y="8999"/>
                    <a:pt x="1561" y="8988"/>
                    <a:pt x="1645" y="8965"/>
                  </a:cubicBezTo>
                  <a:lnTo>
                    <a:pt x="2189" y="8875"/>
                  </a:lnTo>
                  <a:lnTo>
                    <a:pt x="2551" y="8875"/>
                  </a:lnTo>
                  <a:cubicBezTo>
                    <a:pt x="2641" y="8784"/>
                    <a:pt x="2732" y="8784"/>
                    <a:pt x="2823" y="8784"/>
                  </a:cubicBezTo>
                  <a:lnTo>
                    <a:pt x="3094" y="8694"/>
                  </a:lnTo>
                  <a:lnTo>
                    <a:pt x="3275" y="8694"/>
                  </a:lnTo>
                  <a:lnTo>
                    <a:pt x="3547" y="8603"/>
                  </a:lnTo>
                  <a:lnTo>
                    <a:pt x="3819" y="8422"/>
                  </a:lnTo>
                  <a:lnTo>
                    <a:pt x="3909" y="8422"/>
                  </a:lnTo>
                  <a:lnTo>
                    <a:pt x="4453" y="8060"/>
                  </a:lnTo>
                  <a:lnTo>
                    <a:pt x="4634" y="7969"/>
                  </a:lnTo>
                  <a:lnTo>
                    <a:pt x="4724" y="7879"/>
                  </a:lnTo>
                  <a:lnTo>
                    <a:pt x="4815" y="7697"/>
                  </a:lnTo>
                  <a:lnTo>
                    <a:pt x="5087" y="7426"/>
                  </a:lnTo>
                  <a:lnTo>
                    <a:pt x="5358" y="7154"/>
                  </a:lnTo>
                  <a:lnTo>
                    <a:pt x="5539" y="6973"/>
                  </a:lnTo>
                  <a:lnTo>
                    <a:pt x="5630" y="6792"/>
                  </a:lnTo>
                  <a:lnTo>
                    <a:pt x="5902" y="6520"/>
                  </a:lnTo>
                  <a:lnTo>
                    <a:pt x="5902" y="6430"/>
                  </a:lnTo>
                  <a:lnTo>
                    <a:pt x="5992" y="6249"/>
                  </a:lnTo>
                  <a:lnTo>
                    <a:pt x="6807" y="5162"/>
                  </a:lnTo>
                  <a:lnTo>
                    <a:pt x="7532" y="3894"/>
                  </a:lnTo>
                  <a:lnTo>
                    <a:pt x="7803" y="3622"/>
                  </a:lnTo>
                  <a:lnTo>
                    <a:pt x="7803" y="3532"/>
                  </a:lnTo>
                  <a:lnTo>
                    <a:pt x="7984" y="3441"/>
                  </a:lnTo>
                  <a:lnTo>
                    <a:pt x="8437" y="2898"/>
                  </a:lnTo>
                  <a:lnTo>
                    <a:pt x="8528" y="2717"/>
                  </a:lnTo>
                  <a:lnTo>
                    <a:pt x="8618" y="2626"/>
                  </a:lnTo>
                  <a:lnTo>
                    <a:pt x="8890" y="2445"/>
                  </a:lnTo>
                  <a:lnTo>
                    <a:pt x="9162" y="2173"/>
                  </a:lnTo>
                  <a:lnTo>
                    <a:pt x="9252" y="2083"/>
                  </a:lnTo>
                  <a:lnTo>
                    <a:pt x="9343" y="2083"/>
                  </a:lnTo>
                  <a:lnTo>
                    <a:pt x="9977" y="1630"/>
                  </a:lnTo>
                  <a:cubicBezTo>
                    <a:pt x="10067" y="1540"/>
                    <a:pt x="10339" y="1449"/>
                    <a:pt x="10520" y="1358"/>
                  </a:cubicBezTo>
                  <a:cubicBezTo>
                    <a:pt x="10701" y="1177"/>
                    <a:pt x="10973" y="1087"/>
                    <a:pt x="11154" y="996"/>
                  </a:cubicBezTo>
                  <a:cubicBezTo>
                    <a:pt x="11335" y="906"/>
                    <a:pt x="11607" y="906"/>
                    <a:pt x="11878" y="815"/>
                  </a:cubicBezTo>
                  <a:lnTo>
                    <a:pt x="11837" y="692"/>
                  </a:lnTo>
                  <a:lnTo>
                    <a:pt x="11969" y="362"/>
                  </a:lnTo>
                  <a:cubicBezTo>
                    <a:pt x="11912" y="362"/>
                    <a:pt x="11854" y="366"/>
                    <a:pt x="11798" y="373"/>
                  </a:cubicBezTo>
                  <a:lnTo>
                    <a:pt x="11798" y="373"/>
                  </a:lnTo>
                  <a:cubicBezTo>
                    <a:pt x="11795" y="369"/>
                    <a:pt x="11791" y="366"/>
                    <a:pt x="11788" y="362"/>
                  </a:cubicBezTo>
                  <a:lnTo>
                    <a:pt x="11607" y="272"/>
                  </a:lnTo>
                  <a:lnTo>
                    <a:pt x="11516" y="181"/>
                  </a:lnTo>
                  <a:lnTo>
                    <a:pt x="11335" y="91"/>
                  </a:lnTo>
                  <a:lnTo>
                    <a:pt x="11063" y="91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6450971" y="2672058"/>
              <a:ext cx="176058" cy="230580"/>
            </a:xfrm>
            <a:custGeom>
              <a:avLst/>
              <a:gdLst/>
              <a:ahLst/>
              <a:cxnLst/>
              <a:rect l="l" t="t" r="r" b="b"/>
              <a:pathLst>
                <a:path w="9781" h="12810" extrusionOk="0">
                  <a:moveTo>
                    <a:pt x="9237" y="1"/>
                  </a:moveTo>
                  <a:cubicBezTo>
                    <a:pt x="9147" y="1"/>
                    <a:pt x="9056" y="11"/>
                    <a:pt x="8966" y="41"/>
                  </a:cubicBezTo>
                  <a:cubicBezTo>
                    <a:pt x="8694" y="41"/>
                    <a:pt x="8422" y="41"/>
                    <a:pt x="8060" y="132"/>
                  </a:cubicBezTo>
                  <a:cubicBezTo>
                    <a:pt x="7698" y="222"/>
                    <a:pt x="7336" y="313"/>
                    <a:pt x="6974" y="494"/>
                  </a:cubicBezTo>
                  <a:cubicBezTo>
                    <a:pt x="6521" y="585"/>
                    <a:pt x="6068" y="856"/>
                    <a:pt x="5706" y="1037"/>
                  </a:cubicBezTo>
                  <a:cubicBezTo>
                    <a:pt x="5253" y="1400"/>
                    <a:pt x="4800" y="1762"/>
                    <a:pt x="4438" y="2124"/>
                  </a:cubicBezTo>
                  <a:cubicBezTo>
                    <a:pt x="4257" y="2396"/>
                    <a:pt x="4076" y="2577"/>
                    <a:pt x="3895" y="2848"/>
                  </a:cubicBezTo>
                  <a:cubicBezTo>
                    <a:pt x="3895" y="2939"/>
                    <a:pt x="3804" y="3120"/>
                    <a:pt x="3713" y="3211"/>
                  </a:cubicBezTo>
                  <a:cubicBezTo>
                    <a:pt x="3623" y="3392"/>
                    <a:pt x="3623" y="3392"/>
                    <a:pt x="3532" y="3664"/>
                  </a:cubicBezTo>
                  <a:cubicBezTo>
                    <a:pt x="3442" y="3935"/>
                    <a:pt x="3351" y="4207"/>
                    <a:pt x="3261" y="4479"/>
                  </a:cubicBezTo>
                  <a:cubicBezTo>
                    <a:pt x="3170" y="4750"/>
                    <a:pt x="3080" y="5112"/>
                    <a:pt x="3080" y="5384"/>
                  </a:cubicBezTo>
                  <a:cubicBezTo>
                    <a:pt x="2989" y="5927"/>
                    <a:pt x="2898" y="6471"/>
                    <a:pt x="2808" y="7014"/>
                  </a:cubicBezTo>
                  <a:cubicBezTo>
                    <a:pt x="2808" y="7557"/>
                    <a:pt x="2717" y="8101"/>
                    <a:pt x="2717" y="8554"/>
                  </a:cubicBezTo>
                  <a:cubicBezTo>
                    <a:pt x="2627" y="8825"/>
                    <a:pt x="2536" y="9006"/>
                    <a:pt x="2536" y="9278"/>
                  </a:cubicBezTo>
                  <a:cubicBezTo>
                    <a:pt x="2536" y="9459"/>
                    <a:pt x="2446" y="9731"/>
                    <a:pt x="2446" y="9912"/>
                  </a:cubicBezTo>
                  <a:cubicBezTo>
                    <a:pt x="2265" y="10274"/>
                    <a:pt x="2174" y="10727"/>
                    <a:pt x="1902" y="11089"/>
                  </a:cubicBezTo>
                  <a:cubicBezTo>
                    <a:pt x="1812" y="11180"/>
                    <a:pt x="1721" y="11361"/>
                    <a:pt x="1631" y="11542"/>
                  </a:cubicBezTo>
                  <a:cubicBezTo>
                    <a:pt x="1540" y="11633"/>
                    <a:pt x="1450" y="11723"/>
                    <a:pt x="1268" y="11904"/>
                  </a:cubicBezTo>
                  <a:cubicBezTo>
                    <a:pt x="1178" y="11995"/>
                    <a:pt x="1087" y="12085"/>
                    <a:pt x="906" y="12176"/>
                  </a:cubicBezTo>
                  <a:lnTo>
                    <a:pt x="634" y="12357"/>
                  </a:lnTo>
                  <a:cubicBezTo>
                    <a:pt x="182" y="12629"/>
                    <a:pt x="1" y="12810"/>
                    <a:pt x="1" y="12810"/>
                  </a:cubicBezTo>
                  <a:cubicBezTo>
                    <a:pt x="1" y="12810"/>
                    <a:pt x="272" y="12719"/>
                    <a:pt x="725" y="12629"/>
                  </a:cubicBezTo>
                  <a:cubicBezTo>
                    <a:pt x="997" y="12538"/>
                    <a:pt x="1359" y="12448"/>
                    <a:pt x="1631" y="12266"/>
                  </a:cubicBezTo>
                  <a:lnTo>
                    <a:pt x="2083" y="11995"/>
                  </a:lnTo>
                  <a:cubicBezTo>
                    <a:pt x="2265" y="11814"/>
                    <a:pt x="2446" y="11723"/>
                    <a:pt x="2536" y="11542"/>
                  </a:cubicBezTo>
                  <a:cubicBezTo>
                    <a:pt x="2717" y="11361"/>
                    <a:pt x="2898" y="11180"/>
                    <a:pt x="2989" y="10999"/>
                  </a:cubicBezTo>
                  <a:cubicBezTo>
                    <a:pt x="3080" y="10727"/>
                    <a:pt x="3261" y="10546"/>
                    <a:pt x="3351" y="10274"/>
                  </a:cubicBezTo>
                  <a:cubicBezTo>
                    <a:pt x="3532" y="9821"/>
                    <a:pt x="3713" y="9278"/>
                    <a:pt x="3804" y="8825"/>
                  </a:cubicBezTo>
                  <a:cubicBezTo>
                    <a:pt x="3985" y="8282"/>
                    <a:pt x="4076" y="7739"/>
                    <a:pt x="4166" y="7195"/>
                  </a:cubicBezTo>
                  <a:cubicBezTo>
                    <a:pt x="4257" y="6652"/>
                    <a:pt x="4257" y="6109"/>
                    <a:pt x="4438" y="5656"/>
                  </a:cubicBezTo>
                  <a:cubicBezTo>
                    <a:pt x="4438" y="5384"/>
                    <a:pt x="4528" y="5112"/>
                    <a:pt x="4528" y="4841"/>
                  </a:cubicBezTo>
                  <a:cubicBezTo>
                    <a:pt x="4619" y="4569"/>
                    <a:pt x="4710" y="4388"/>
                    <a:pt x="4800" y="4116"/>
                  </a:cubicBezTo>
                  <a:lnTo>
                    <a:pt x="4891" y="3845"/>
                  </a:lnTo>
                  <a:cubicBezTo>
                    <a:pt x="4891" y="3664"/>
                    <a:pt x="4981" y="3573"/>
                    <a:pt x="5072" y="3482"/>
                  </a:cubicBezTo>
                  <a:cubicBezTo>
                    <a:pt x="5162" y="3301"/>
                    <a:pt x="5253" y="3030"/>
                    <a:pt x="5343" y="2848"/>
                  </a:cubicBezTo>
                  <a:cubicBezTo>
                    <a:pt x="5615" y="2486"/>
                    <a:pt x="5977" y="2215"/>
                    <a:pt x="6249" y="1852"/>
                  </a:cubicBezTo>
                  <a:cubicBezTo>
                    <a:pt x="6611" y="1581"/>
                    <a:pt x="6974" y="1400"/>
                    <a:pt x="7336" y="1128"/>
                  </a:cubicBezTo>
                  <a:cubicBezTo>
                    <a:pt x="7426" y="1037"/>
                    <a:pt x="7607" y="947"/>
                    <a:pt x="7789" y="856"/>
                  </a:cubicBezTo>
                  <a:cubicBezTo>
                    <a:pt x="7970" y="766"/>
                    <a:pt x="8060" y="675"/>
                    <a:pt x="8241" y="675"/>
                  </a:cubicBezTo>
                  <a:cubicBezTo>
                    <a:pt x="8513" y="494"/>
                    <a:pt x="8785" y="403"/>
                    <a:pt x="9056" y="313"/>
                  </a:cubicBezTo>
                  <a:cubicBezTo>
                    <a:pt x="9509" y="132"/>
                    <a:pt x="9781" y="41"/>
                    <a:pt x="9781" y="41"/>
                  </a:cubicBezTo>
                  <a:cubicBezTo>
                    <a:pt x="9600" y="41"/>
                    <a:pt x="9419" y="1"/>
                    <a:pt x="9237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6431153" y="2666262"/>
              <a:ext cx="197514" cy="246708"/>
            </a:xfrm>
            <a:custGeom>
              <a:avLst/>
              <a:gdLst/>
              <a:ahLst/>
              <a:cxnLst/>
              <a:rect l="l" t="t" r="r" b="b"/>
              <a:pathLst>
                <a:path w="10973" h="13706" extrusionOk="0">
                  <a:moveTo>
                    <a:pt x="10882" y="1"/>
                  </a:moveTo>
                  <a:lnTo>
                    <a:pt x="10429" y="182"/>
                  </a:lnTo>
                  <a:lnTo>
                    <a:pt x="10313" y="221"/>
                  </a:lnTo>
                  <a:lnTo>
                    <a:pt x="10313" y="221"/>
                  </a:lnTo>
                  <a:lnTo>
                    <a:pt x="10157" y="182"/>
                  </a:lnTo>
                  <a:lnTo>
                    <a:pt x="7712" y="182"/>
                  </a:lnTo>
                  <a:lnTo>
                    <a:pt x="7350" y="363"/>
                  </a:lnTo>
                  <a:lnTo>
                    <a:pt x="7078" y="363"/>
                  </a:lnTo>
                  <a:lnTo>
                    <a:pt x="6897" y="454"/>
                  </a:lnTo>
                  <a:lnTo>
                    <a:pt x="6535" y="635"/>
                  </a:lnTo>
                  <a:lnTo>
                    <a:pt x="5539" y="635"/>
                  </a:lnTo>
                  <a:lnTo>
                    <a:pt x="5267" y="816"/>
                  </a:lnTo>
                  <a:lnTo>
                    <a:pt x="4905" y="997"/>
                  </a:lnTo>
                  <a:cubicBezTo>
                    <a:pt x="4814" y="1088"/>
                    <a:pt x="4633" y="1178"/>
                    <a:pt x="4543" y="1269"/>
                  </a:cubicBezTo>
                  <a:cubicBezTo>
                    <a:pt x="4452" y="1359"/>
                    <a:pt x="4362" y="1450"/>
                    <a:pt x="4181" y="1540"/>
                  </a:cubicBezTo>
                  <a:lnTo>
                    <a:pt x="3818" y="1903"/>
                  </a:lnTo>
                  <a:lnTo>
                    <a:pt x="3728" y="1993"/>
                  </a:lnTo>
                  <a:lnTo>
                    <a:pt x="3456" y="2265"/>
                  </a:lnTo>
                  <a:lnTo>
                    <a:pt x="3184" y="2627"/>
                  </a:lnTo>
                  <a:lnTo>
                    <a:pt x="3094" y="2808"/>
                  </a:lnTo>
                  <a:lnTo>
                    <a:pt x="3003" y="2989"/>
                  </a:lnTo>
                  <a:lnTo>
                    <a:pt x="2913" y="3080"/>
                  </a:lnTo>
                  <a:lnTo>
                    <a:pt x="2913" y="3170"/>
                  </a:lnTo>
                  <a:lnTo>
                    <a:pt x="2732" y="3623"/>
                  </a:lnTo>
                  <a:lnTo>
                    <a:pt x="2732" y="3714"/>
                  </a:lnTo>
                  <a:cubicBezTo>
                    <a:pt x="2641" y="3895"/>
                    <a:pt x="2551" y="4076"/>
                    <a:pt x="2551" y="4257"/>
                  </a:cubicBezTo>
                  <a:lnTo>
                    <a:pt x="2460" y="4438"/>
                  </a:lnTo>
                  <a:lnTo>
                    <a:pt x="2460" y="4529"/>
                  </a:lnTo>
                  <a:lnTo>
                    <a:pt x="2460" y="4710"/>
                  </a:lnTo>
                  <a:lnTo>
                    <a:pt x="2460" y="4801"/>
                  </a:lnTo>
                  <a:lnTo>
                    <a:pt x="2279" y="5253"/>
                  </a:lnTo>
                  <a:lnTo>
                    <a:pt x="2279" y="5434"/>
                  </a:lnTo>
                  <a:lnTo>
                    <a:pt x="2279" y="5616"/>
                  </a:lnTo>
                  <a:lnTo>
                    <a:pt x="2279" y="5887"/>
                  </a:lnTo>
                  <a:cubicBezTo>
                    <a:pt x="2188" y="6159"/>
                    <a:pt x="2188" y="6521"/>
                    <a:pt x="2098" y="6883"/>
                  </a:cubicBezTo>
                  <a:lnTo>
                    <a:pt x="2098" y="7064"/>
                  </a:lnTo>
                  <a:lnTo>
                    <a:pt x="2098" y="7246"/>
                  </a:lnTo>
                  <a:lnTo>
                    <a:pt x="2098" y="7427"/>
                  </a:lnTo>
                  <a:lnTo>
                    <a:pt x="2098" y="7879"/>
                  </a:lnTo>
                  <a:lnTo>
                    <a:pt x="2098" y="8423"/>
                  </a:lnTo>
                  <a:lnTo>
                    <a:pt x="2098" y="8876"/>
                  </a:lnTo>
                  <a:lnTo>
                    <a:pt x="2098" y="9328"/>
                  </a:lnTo>
                  <a:lnTo>
                    <a:pt x="2098" y="9419"/>
                  </a:lnTo>
                  <a:lnTo>
                    <a:pt x="2098" y="9510"/>
                  </a:lnTo>
                  <a:lnTo>
                    <a:pt x="2098" y="9781"/>
                  </a:lnTo>
                  <a:lnTo>
                    <a:pt x="2098" y="10053"/>
                  </a:lnTo>
                  <a:lnTo>
                    <a:pt x="2098" y="10234"/>
                  </a:lnTo>
                  <a:lnTo>
                    <a:pt x="2098" y="10325"/>
                  </a:lnTo>
                  <a:cubicBezTo>
                    <a:pt x="2188" y="10325"/>
                    <a:pt x="2188" y="10415"/>
                    <a:pt x="2098" y="10415"/>
                  </a:cubicBezTo>
                  <a:lnTo>
                    <a:pt x="2007" y="10687"/>
                  </a:lnTo>
                  <a:lnTo>
                    <a:pt x="2007" y="10777"/>
                  </a:lnTo>
                  <a:lnTo>
                    <a:pt x="2218" y="10777"/>
                  </a:lnTo>
                  <a:lnTo>
                    <a:pt x="2098" y="10958"/>
                  </a:lnTo>
                  <a:lnTo>
                    <a:pt x="2007" y="11049"/>
                  </a:lnTo>
                  <a:lnTo>
                    <a:pt x="1917" y="11049"/>
                  </a:lnTo>
                  <a:lnTo>
                    <a:pt x="1826" y="11140"/>
                  </a:lnTo>
                  <a:lnTo>
                    <a:pt x="1554" y="11411"/>
                  </a:lnTo>
                  <a:lnTo>
                    <a:pt x="1735" y="11321"/>
                  </a:lnTo>
                  <a:lnTo>
                    <a:pt x="1735" y="11321"/>
                  </a:lnTo>
                  <a:lnTo>
                    <a:pt x="1494" y="11472"/>
                  </a:lnTo>
                  <a:lnTo>
                    <a:pt x="1494" y="11472"/>
                  </a:lnTo>
                  <a:lnTo>
                    <a:pt x="1373" y="11502"/>
                  </a:lnTo>
                  <a:lnTo>
                    <a:pt x="1387" y="11538"/>
                  </a:lnTo>
                  <a:lnTo>
                    <a:pt x="1011" y="11773"/>
                  </a:lnTo>
                  <a:lnTo>
                    <a:pt x="920" y="11773"/>
                  </a:lnTo>
                  <a:cubicBezTo>
                    <a:pt x="0" y="12276"/>
                    <a:pt x="471" y="13705"/>
                    <a:pt x="1477" y="13705"/>
                  </a:cubicBezTo>
                  <a:cubicBezTo>
                    <a:pt x="1560" y="13705"/>
                    <a:pt x="1646" y="13696"/>
                    <a:pt x="1735" y="13675"/>
                  </a:cubicBezTo>
                  <a:lnTo>
                    <a:pt x="2551" y="13403"/>
                  </a:lnTo>
                  <a:lnTo>
                    <a:pt x="2732" y="13403"/>
                  </a:lnTo>
                  <a:cubicBezTo>
                    <a:pt x="2913" y="13403"/>
                    <a:pt x="3094" y="13313"/>
                    <a:pt x="3275" y="13222"/>
                  </a:cubicBezTo>
                  <a:lnTo>
                    <a:pt x="3456" y="13041"/>
                  </a:lnTo>
                  <a:lnTo>
                    <a:pt x="3547" y="13041"/>
                  </a:lnTo>
                  <a:lnTo>
                    <a:pt x="3728" y="12951"/>
                  </a:lnTo>
                  <a:lnTo>
                    <a:pt x="3818" y="12951"/>
                  </a:lnTo>
                  <a:lnTo>
                    <a:pt x="3999" y="12770"/>
                  </a:lnTo>
                  <a:lnTo>
                    <a:pt x="4090" y="12679"/>
                  </a:lnTo>
                  <a:lnTo>
                    <a:pt x="4181" y="12588"/>
                  </a:lnTo>
                  <a:lnTo>
                    <a:pt x="4633" y="12136"/>
                  </a:lnTo>
                  <a:lnTo>
                    <a:pt x="4724" y="12136"/>
                  </a:lnTo>
                  <a:lnTo>
                    <a:pt x="4905" y="11773"/>
                  </a:lnTo>
                  <a:lnTo>
                    <a:pt x="5086" y="11683"/>
                  </a:lnTo>
                  <a:lnTo>
                    <a:pt x="5086" y="11592"/>
                  </a:lnTo>
                  <a:lnTo>
                    <a:pt x="5086" y="11502"/>
                  </a:lnTo>
                  <a:lnTo>
                    <a:pt x="5177" y="11140"/>
                  </a:lnTo>
                  <a:lnTo>
                    <a:pt x="5448" y="10687"/>
                  </a:lnTo>
                  <a:lnTo>
                    <a:pt x="5448" y="10777"/>
                  </a:lnTo>
                  <a:cubicBezTo>
                    <a:pt x="5539" y="10415"/>
                    <a:pt x="5629" y="10143"/>
                    <a:pt x="5720" y="9872"/>
                  </a:cubicBezTo>
                  <a:lnTo>
                    <a:pt x="5901" y="9057"/>
                  </a:lnTo>
                  <a:lnTo>
                    <a:pt x="6082" y="7427"/>
                  </a:lnTo>
                  <a:lnTo>
                    <a:pt x="6263" y="5797"/>
                  </a:lnTo>
                  <a:lnTo>
                    <a:pt x="6354" y="5072"/>
                  </a:lnTo>
                  <a:lnTo>
                    <a:pt x="6535" y="4348"/>
                  </a:lnTo>
                  <a:lnTo>
                    <a:pt x="6626" y="4257"/>
                  </a:lnTo>
                  <a:lnTo>
                    <a:pt x="6626" y="4167"/>
                  </a:lnTo>
                  <a:cubicBezTo>
                    <a:pt x="6626" y="4076"/>
                    <a:pt x="6626" y="4076"/>
                    <a:pt x="6626" y="4076"/>
                  </a:cubicBezTo>
                  <a:lnTo>
                    <a:pt x="6626" y="3895"/>
                  </a:lnTo>
                  <a:lnTo>
                    <a:pt x="6807" y="3533"/>
                  </a:lnTo>
                  <a:lnTo>
                    <a:pt x="6897" y="3352"/>
                  </a:lnTo>
                  <a:lnTo>
                    <a:pt x="7259" y="2808"/>
                  </a:lnTo>
                  <a:lnTo>
                    <a:pt x="7622" y="2355"/>
                  </a:lnTo>
                  <a:lnTo>
                    <a:pt x="7984" y="1993"/>
                  </a:lnTo>
                  <a:cubicBezTo>
                    <a:pt x="8165" y="1903"/>
                    <a:pt x="8256" y="1812"/>
                    <a:pt x="8437" y="1722"/>
                  </a:cubicBezTo>
                  <a:lnTo>
                    <a:pt x="8618" y="1540"/>
                  </a:lnTo>
                  <a:lnTo>
                    <a:pt x="8799" y="1450"/>
                  </a:lnTo>
                  <a:lnTo>
                    <a:pt x="8980" y="1269"/>
                  </a:lnTo>
                  <a:lnTo>
                    <a:pt x="9161" y="1269"/>
                  </a:lnTo>
                  <a:lnTo>
                    <a:pt x="9342" y="1178"/>
                  </a:lnTo>
                  <a:cubicBezTo>
                    <a:pt x="9433" y="1088"/>
                    <a:pt x="9433" y="1088"/>
                    <a:pt x="9433" y="1088"/>
                  </a:cubicBezTo>
                  <a:lnTo>
                    <a:pt x="9614" y="1088"/>
                  </a:lnTo>
                  <a:lnTo>
                    <a:pt x="9976" y="907"/>
                  </a:lnTo>
                  <a:lnTo>
                    <a:pt x="10248" y="816"/>
                  </a:lnTo>
                  <a:lnTo>
                    <a:pt x="10429" y="635"/>
                  </a:lnTo>
                  <a:lnTo>
                    <a:pt x="10882" y="454"/>
                  </a:lnTo>
                  <a:cubicBezTo>
                    <a:pt x="10882" y="544"/>
                    <a:pt x="10972" y="544"/>
                    <a:pt x="10972" y="544"/>
                  </a:cubicBezTo>
                  <a:cubicBezTo>
                    <a:pt x="10972" y="454"/>
                    <a:pt x="10972" y="454"/>
                    <a:pt x="10882" y="363"/>
                  </a:cubicBezTo>
                  <a:cubicBezTo>
                    <a:pt x="10862" y="363"/>
                    <a:pt x="10838" y="359"/>
                    <a:pt x="10812" y="352"/>
                  </a:cubicBezTo>
                  <a:lnTo>
                    <a:pt x="10812" y="352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6338507" y="2922186"/>
              <a:ext cx="223326" cy="60336"/>
            </a:xfrm>
            <a:custGeom>
              <a:avLst/>
              <a:gdLst/>
              <a:ahLst/>
              <a:cxnLst/>
              <a:rect l="l" t="t" r="r" b="b"/>
              <a:pathLst>
                <a:path w="12407" h="3352" extrusionOk="0">
                  <a:moveTo>
                    <a:pt x="12406" y="2355"/>
                  </a:moveTo>
                  <a:cubicBezTo>
                    <a:pt x="12369" y="2393"/>
                    <a:pt x="12316" y="2430"/>
                    <a:pt x="12253" y="2474"/>
                  </a:cubicBezTo>
                  <a:lnTo>
                    <a:pt x="12253" y="2474"/>
                  </a:lnTo>
                  <a:cubicBezTo>
                    <a:pt x="12305" y="2465"/>
                    <a:pt x="12356" y="2456"/>
                    <a:pt x="12406" y="2446"/>
                  </a:cubicBezTo>
                  <a:lnTo>
                    <a:pt x="12406" y="2355"/>
                  </a:lnTo>
                  <a:close/>
                  <a:moveTo>
                    <a:pt x="1540" y="1"/>
                  </a:moveTo>
                  <a:lnTo>
                    <a:pt x="1087" y="182"/>
                  </a:lnTo>
                  <a:lnTo>
                    <a:pt x="815" y="272"/>
                  </a:lnTo>
                  <a:lnTo>
                    <a:pt x="453" y="453"/>
                  </a:lnTo>
                  <a:cubicBezTo>
                    <a:pt x="181" y="544"/>
                    <a:pt x="0" y="725"/>
                    <a:pt x="0" y="725"/>
                  </a:cubicBezTo>
                  <a:lnTo>
                    <a:pt x="2355" y="725"/>
                  </a:lnTo>
                  <a:cubicBezTo>
                    <a:pt x="2536" y="816"/>
                    <a:pt x="2536" y="816"/>
                    <a:pt x="2807" y="906"/>
                  </a:cubicBezTo>
                  <a:cubicBezTo>
                    <a:pt x="3170" y="1087"/>
                    <a:pt x="3441" y="1178"/>
                    <a:pt x="3804" y="1359"/>
                  </a:cubicBezTo>
                  <a:lnTo>
                    <a:pt x="4256" y="1631"/>
                  </a:lnTo>
                  <a:lnTo>
                    <a:pt x="4800" y="1902"/>
                  </a:lnTo>
                  <a:lnTo>
                    <a:pt x="5886" y="2446"/>
                  </a:lnTo>
                  <a:cubicBezTo>
                    <a:pt x="6067" y="2536"/>
                    <a:pt x="6249" y="2627"/>
                    <a:pt x="6430" y="2717"/>
                  </a:cubicBezTo>
                  <a:lnTo>
                    <a:pt x="7064" y="2898"/>
                  </a:lnTo>
                  <a:cubicBezTo>
                    <a:pt x="7245" y="2989"/>
                    <a:pt x="7426" y="3079"/>
                    <a:pt x="7698" y="3170"/>
                  </a:cubicBezTo>
                  <a:lnTo>
                    <a:pt x="8331" y="3261"/>
                  </a:lnTo>
                  <a:lnTo>
                    <a:pt x="8875" y="3351"/>
                  </a:lnTo>
                  <a:lnTo>
                    <a:pt x="9509" y="3351"/>
                  </a:lnTo>
                  <a:cubicBezTo>
                    <a:pt x="9871" y="3351"/>
                    <a:pt x="10143" y="3261"/>
                    <a:pt x="10505" y="3261"/>
                  </a:cubicBezTo>
                  <a:cubicBezTo>
                    <a:pt x="10867" y="3170"/>
                    <a:pt x="11139" y="3079"/>
                    <a:pt x="11410" y="2989"/>
                  </a:cubicBezTo>
                  <a:cubicBezTo>
                    <a:pt x="11591" y="2898"/>
                    <a:pt x="11773" y="2808"/>
                    <a:pt x="11954" y="2717"/>
                  </a:cubicBezTo>
                  <a:cubicBezTo>
                    <a:pt x="12060" y="2611"/>
                    <a:pt x="12165" y="2536"/>
                    <a:pt x="12253" y="2474"/>
                  </a:cubicBezTo>
                  <a:lnTo>
                    <a:pt x="12253" y="2474"/>
                  </a:lnTo>
                  <a:cubicBezTo>
                    <a:pt x="11847" y="2546"/>
                    <a:pt x="11424" y="2581"/>
                    <a:pt x="10992" y="2581"/>
                  </a:cubicBezTo>
                  <a:cubicBezTo>
                    <a:pt x="10505" y="2581"/>
                    <a:pt x="10007" y="2536"/>
                    <a:pt x="9509" y="2446"/>
                  </a:cubicBezTo>
                  <a:lnTo>
                    <a:pt x="9056" y="2355"/>
                  </a:lnTo>
                  <a:lnTo>
                    <a:pt x="8513" y="2264"/>
                  </a:lnTo>
                  <a:lnTo>
                    <a:pt x="8060" y="2083"/>
                  </a:lnTo>
                  <a:lnTo>
                    <a:pt x="7516" y="1812"/>
                  </a:lnTo>
                  <a:lnTo>
                    <a:pt x="7064" y="1631"/>
                  </a:lnTo>
                  <a:lnTo>
                    <a:pt x="6520" y="1359"/>
                  </a:lnTo>
                  <a:cubicBezTo>
                    <a:pt x="6067" y="1178"/>
                    <a:pt x="5705" y="997"/>
                    <a:pt x="5343" y="816"/>
                  </a:cubicBezTo>
                  <a:cubicBezTo>
                    <a:pt x="4981" y="634"/>
                    <a:pt x="4619" y="453"/>
                    <a:pt x="4256" y="363"/>
                  </a:cubicBezTo>
                  <a:cubicBezTo>
                    <a:pt x="3894" y="182"/>
                    <a:pt x="3441" y="91"/>
                    <a:pt x="3079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6318941" y="2896104"/>
              <a:ext cx="252234" cy="89676"/>
            </a:xfrm>
            <a:custGeom>
              <a:avLst/>
              <a:gdLst/>
              <a:ahLst/>
              <a:cxnLst/>
              <a:rect l="l" t="t" r="r" b="b"/>
              <a:pathLst>
                <a:path w="14013" h="4982" extrusionOk="0">
                  <a:moveTo>
                    <a:pt x="3170" y="1"/>
                  </a:moveTo>
                  <a:lnTo>
                    <a:pt x="2445" y="182"/>
                  </a:lnTo>
                  <a:lnTo>
                    <a:pt x="2264" y="182"/>
                  </a:lnTo>
                  <a:lnTo>
                    <a:pt x="1902" y="272"/>
                  </a:lnTo>
                  <a:lnTo>
                    <a:pt x="1721" y="272"/>
                  </a:lnTo>
                  <a:lnTo>
                    <a:pt x="1540" y="363"/>
                  </a:lnTo>
                  <a:lnTo>
                    <a:pt x="1449" y="363"/>
                  </a:lnTo>
                  <a:lnTo>
                    <a:pt x="1268" y="544"/>
                  </a:lnTo>
                  <a:lnTo>
                    <a:pt x="1178" y="544"/>
                  </a:lnTo>
                  <a:lnTo>
                    <a:pt x="1087" y="634"/>
                  </a:lnTo>
                  <a:lnTo>
                    <a:pt x="634" y="906"/>
                  </a:lnTo>
                  <a:lnTo>
                    <a:pt x="544" y="906"/>
                  </a:lnTo>
                  <a:cubicBezTo>
                    <a:pt x="182" y="1087"/>
                    <a:pt x="0" y="1450"/>
                    <a:pt x="91" y="1902"/>
                  </a:cubicBezTo>
                  <a:cubicBezTo>
                    <a:pt x="91" y="2399"/>
                    <a:pt x="544" y="2819"/>
                    <a:pt x="1037" y="2819"/>
                  </a:cubicBezTo>
                  <a:cubicBezTo>
                    <a:pt x="1084" y="2819"/>
                    <a:pt x="1131" y="2816"/>
                    <a:pt x="1178" y="2808"/>
                  </a:cubicBezTo>
                  <a:lnTo>
                    <a:pt x="1622" y="2808"/>
                  </a:lnTo>
                  <a:lnTo>
                    <a:pt x="1721" y="3170"/>
                  </a:lnTo>
                  <a:lnTo>
                    <a:pt x="2083" y="2989"/>
                  </a:lnTo>
                  <a:lnTo>
                    <a:pt x="2264" y="2989"/>
                  </a:lnTo>
                  <a:lnTo>
                    <a:pt x="2445" y="2898"/>
                  </a:lnTo>
                  <a:lnTo>
                    <a:pt x="2355" y="2898"/>
                  </a:lnTo>
                  <a:lnTo>
                    <a:pt x="2651" y="2824"/>
                  </a:lnTo>
                  <a:lnTo>
                    <a:pt x="2651" y="2824"/>
                  </a:lnTo>
                  <a:lnTo>
                    <a:pt x="3170" y="2898"/>
                  </a:lnTo>
                  <a:lnTo>
                    <a:pt x="3079" y="2898"/>
                  </a:lnTo>
                  <a:lnTo>
                    <a:pt x="3261" y="2989"/>
                  </a:lnTo>
                  <a:lnTo>
                    <a:pt x="3351" y="2989"/>
                  </a:lnTo>
                  <a:lnTo>
                    <a:pt x="3713" y="3080"/>
                  </a:lnTo>
                  <a:lnTo>
                    <a:pt x="4438" y="3351"/>
                  </a:lnTo>
                  <a:lnTo>
                    <a:pt x="5162" y="3623"/>
                  </a:lnTo>
                  <a:lnTo>
                    <a:pt x="5887" y="3985"/>
                  </a:lnTo>
                  <a:lnTo>
                    <a:pt x="6702" y="4257"/>
                  </a:lnTo>
                  <a:lnTo>
                    <a:pt x="6883" y="4347"/>
                  </a:lnTo>
                  <a:lnTo>
                    <a:pt x="7064" y="4438"/>
                  </a:lnTo>
                  <a:lnTo>
                    <a:pt x="7426" y="4619"/>
                  </a:lnTo>
                  <a:lnTo>
                    <a:pt x="7879" y="4710"/>
                  </a:lnTo>
                  <a:lnTo>
                    <a:pt x="8060" y="4800"/>
                  </a:lnTo>
                  <a:lnTo>
                    <a:pt x="8332" y="4800"/>
                  </a:lnTo>
                  <a:lnTo>
                    <a:pt x="8785" y="4891"/>
                  </a:lnTo>
                  <a:lnTo>
                    <a:pt x="9147" y="4981"/>
                  </a:lnTo>
                  <a:lnTo>
                    <a:pt x="11320" y="4981"/>
                  </a:lnTo>
                  <a:lnTo>
                    <a:pt x="11501" y="4891"/>
                  </a:lnTo>
                  <a:lnTo>
                    <a:pt x="11773" y="4891"/>
                  </a:lnTo>
                  <a:lnTo>
                    <a:pt x="11954" y="4800"/>
                  </a:lnTo>
                  <a:lnTo>
                    <a:pt x="12497" y="4619"/>
                  </a:lnTo>
                  <a:lnTo>
                    <a:pt x="12588" y="4528"/>
                  </a:lnTo>
                  <a:lnTo>
                    <a:pt x="12678" y="4528"/>
                  </a:lnTo>
                  <a:lnTo>
                    <a:pt x="12860" y="4438"/>
                  </a:lnTo>
                  <a:lnTo>
                    <a:pt x="13041" y="4257"/>
                  </a:lnTo>
                  <a:lnTo>
                    <a:pt x="13131" y="4257"/>
                  </a:lnTo>
                  <a:lnTo>
                    <a:pt x="13312" y="4166"/>
                  </a:lnTo>
                  <a:cubicBezTo>
                    <a:pt x="13403" y="4076"/>
                    <a:pt x="13493" y="3985"/>
                    <a:pt x="13675" y="3895"/>
                  </a:cubicBezTo>
                  <a:cubicBezTo>
                    <a:pt x="14013" y="3810"/>
                    <a:pt x="13877" y="3252"/>
                    <a:pt x="13563" y="3252"/>
                  </a:cubicBezTo>
                  <a:cubicBezTo>
                    <a:pt x="13541" y="3252"/>
                    <a:pt x="13518" y="3255"/>
                    <a:pt x="13493" y="3261"/>
                  </a:cubicBezTo>
                  <a:cubicBezTo>
                    <a:pt x="13493" y="3261"/>
                    <a:pt x="13403" y="3170"/>
                    <a:pt x="13403" y="3170"/>
                  </a:cubicBezTo>
                  <a:lnTo>
                    <a:pt x="12769" y="3080"/>
                  </a:lnTo>
                  <a:cubicBezTo>
                    <a:pt x="12588" y="2989"/>
                    <a:pt x="12497" y="2989"/>
                    <a:pt x="12316" y="2898"/>
                  </a:cubicBezTo>
                  <a:lnTo>
                    <a:pt x="12045" y="2898"/>
                  </a:lnTo>
                  <a:lnTo>
                    <a:pt x="11773" y="2808"/>
                  </a:lnTo>
                  <a:lnTo>
                    <a:pt x="11501" y="2717"/>
                  </a:lnTo>
                  <a:lnTo>
                    <a:pt x="11230" y="2717"/>
                  </a:lnTo>
                  <a:cubicBezTo>
                    <a:pt x="11048" y="2717"/>
                    <a:pt x="10867" y="2536"/>
                    <a:pt x="10686" y="2536"/>
                  </a:cubicBezTo>
                  <a:lnTo>
                    <a:pt x="10596" y="2536"/>
                  </a:lnTo>
                  <a:lnTo>
                    <a:pt x="10324" y="2446"/>
                  </a:lnTo>
                  <a:lnTo>
                    <a:pt x="10143" y="2446"/>
                  </a:lnTo>
                  <a:lnTo>
                    <a:pt x="9871" y="2355"/>
                  </a:lnTo>
                  <a:lnTo>
                    <a:pt x="9781" y="2355"/>
                  </a:lnTo>
                  <a:lnTo>
                    <a:pt x="9690" y="2265"/>
                  </a:lnTo>
                  <a:lnTo>
                    <a:pt x="9418" y="2174"/>
                  </a:lnTo>
                  <a:lnTo>
                    <a:pt x="9509" y="2174"/>
                  </a:lnTo>
                  <a:lnTo>
                    <a:pt x="8966" y="1812"/>
                  </a:lnTo>
                  <a:lnTo>
                    <a:pt x="9056" y="1812"/>
                  </a:lnTo>
                  <a:lnTo>
                    <a:pt x="8603" y="1540"/>
                  </a:lnTo>
                  <a:lnTo>
                    <a:pt x="8332" y="1359"/>
                  </a:lnTo>
                  <a:lnTo>
                    <a:pt x="8241" y="1268"/>
                  </a:lnTo>
                  <a:lnTo>
                    <a:pt x="8151" y="1268"/>
                  </a:lnTo>
                  <a:lnTo>
                    <a:pt x="7607" y="997"/>
                  </a:lnTo>
                  <a:lnTo>
                    <a:pt x="7336" y="816"/>
                  </a:lnTo>
                  <a:lnTo>
                    <a:pt x="6973" y="816"/>
                  </a:lnTo>
                  <a:cubicBezTo>
                    <a:pt x="6611" y="634"/>
                    <a:pt x="6249" y="453"/>
                    <a:pt x="5887" y="363"/>
                  </a:cubicBezTo>
                  <a:lnTo>
                    <a:pt x="5072" y="91"/>
                  </a:lnTo>
                  <a:lnTo>
                    <a:pt x="4528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5678339" y="3019980"/>
              <a:ext cx="565632" cy="684648"/>
            </a:xfrm>
            <a:custGeom>
              <a:avLst/>
              <a:gdLst/>
              <a:ahLst/>
              <a:cxnLst/>
              <a:rect l="l" t="t" r="r" b="b"/>
              <a:pathLst>
                <a:path w="31424" h="38036" extrusionOk="0">
                  <a:moveTo>
                    <a:pt x="544" y="1"/>
                  </a:moveTo>
                  <a:cubicBezTo>
                    <a:pt x="544" y="1"/>
                    <a:pt x="544" y="182"/>
                    <a:pt x="453" y="454"/>
                  </a:cubicBezTo>
                  <a:cubicBezTo>
                    <a:pt x="363" y="997"/>
                    <a:pt x="272" y="1540"/>
                    <a:pt x="181" y="2174"/>
                  </a:cubicBezTo>
                  <a:cubicBezTo>
                    <a:pt x="91" y="3080"/>
                    <a:pt x="0" y="3985"/>
                    <a:pt x="0" y="4891"/>
                  </a:cubicBezTo>
                  <a:cubicBezTo>
                    <a:pt x="0" y="6068"/>
                    <a:pt x="181" y="7246"/>
                    <a:pt x="453" y="8423"/>
                  </a:cubicBezTo>
                  <a:cubicBezTo>
                    <a:pt x="544" y="9057"/>
                    <a:pt x="815" y="9691"/>
                    <a:pt x="997" y="10415"/>
                  </a:cubicBezTo>
                  <a:cubicBezTo>
                    <a:pt x="1359" y="11049"/>
                    <a:pt x="1630" y="11683"/>
                    <a:pt x="1993" y="12317"/>
                  </a:cubicBezTo>
                  <a:lnTo>
                    <a:pt x="4257" y="16301"/>
                  </a:lnTo>
                  <a:cubicBezTo>
                    <a:pt x="4438" y="16664"/>
                    <a:pt x="4619" y="16935"/>
                    <a:pt x="4800" y="17297"/>
                  </a:cubicBezTo>
                  <a:cubicBezTo>
                    <a:pt x="5072" y="17660"/>
                    <a:pt x="5162" y="18022"/>
                    <a:pt x="5343" y="18384"/>
                  </a:cubicBezTo>
                  <a:cubicBezTo>
                    <a:pt x="5524" y="18656"/>
                    <a:pt x="5705" y="19018"/>
                    <a:pt x="5796" y="19380"/>
                  </a:cubicBezTo>
                  <a:cubicBezTo>
                    <a:pt x="5977" y="19833"/>
                    <a:pt x="6068" y="20195"/>
                    <a:pt x="6249" y="20557"/>
                  </a:cubicBezTo>
                  <a:lnTo>
                    <a:pt x="6611" y="21735"/>
                  </a:lnTo>
                  <a:cubicBezTo>
                    <a:pt x="6792" y="22188"/>
                    <a:pt x="6973" y="22640"/>
                    <a:pt x="7154" y="23003"/>
                  </a:cubicBezTo>
                  <a:cubicBezTo>
                    <a:pt x="7607" y="23908"/>
                    <a:pt x="8151" y="24633"/>
                    <a:pt x="8784" y="25357"/>
                  </a:cubicBezTo>
                  <a:cubicBezTo>
                    <a:pt x="9418" y="26082"/>
                    <a:pt x="10233" y="26625"/>
                    <a:pt x="11048" y="27078"/>
                  </a:cubicBezTo>
                  <a:cubicBezTo>
                    <a:pt x="11863" y="27530"/>
                    <a:pt x="12769" y="27802"/>
                    <a:pt x="13675" y="27983"/>
                  </a:cubicBezTo>
                  <a:lnTo>
                    <a:pt x="14308" y="28074"/>
                  </a:lnTo>
                  <a:lnTo>
                    <a:pt x="15033" y="28164"/>
                  </a:lnTo>
                  <a:cubicBezTo>
                    <a:pt x="15486" y="28255"/>
                    <a:pt x="15848" y="28255"/>
                    <a:pt x="16210" y="28255"/>
                  </a:cubicBezTo>
                  <a:cubicBezTo>
                    <a:pt x="17025" y="28345"/>
                    <a:pt x="17840" y="28436"/>
                    <a:pt x="18565" y="28527"/>
                  </a:cubicBezTo>
                  <a:cubicBezTo>
                    <a:pt x="19923" y="28617"/>
                    <a:pt x="21281" y="29070"/>
                    <a:pt x="22368" y="29885"/>
                  </a:cubicBezTo>
                  <a:cubicBezTo>
                    <a:pt x="23364" y="30790"/>
                    <a:pt x="24179" y="31696"/>
                    <a:pt x="24994" y="32783"/>
                  </a:cubicBezTo>
                  <a:cubicBezTo>
                    <a:pt x="25719" y="33779"/>
                    <a:pt x="26262" y="34775"/>
                    <a:pt x="26986" y="35590"/>
                  </a:cubicBezTo>
                  <a:cubicBezTo>
                    <a:pt x="27349" y="36043"/>
                    <a:pt x="27711" y="36314"/>
                    <a:pt x="28073" y="36677"/>
                  </a:cubicBezTo>
                  <a:cubicBezTo>
                    <a:pt x="28254" y="36767"/>
                    <a:pt x="28526" y="36858"/>
                    <a:pt x="28707" y="37039"/>
                  </a:cubicBezTo>
                  <a:lnTo>
                    <a:pt x="29160" y="37311"/>
                  </a:lnTo>
                  <a:cubicBezTo>
                    <a:pt x="29703" y="37492"/>
                    <a:pt x="30247" y="37763"/>
                    <a:pt x="30790" y="37854"/>
                  </a:cubicBezTo>
                  <a:lnTo>
                    <a:pt x="31424" y="38035"/>
                  </a:lnTo>
                  <a:lnTo>
                    <a:pt x="31424" y="38035"/>
                  </a:lnTo>
                  <a:lnTo>
                    <a:pt x="30880" y="37763"/>
                  </a:lnTo>
                  <a:cubicBezTo>
                    <a:pt x="30337" y="37492"/>
                    <a:pt x="29884" y="37220"/>
                    <a:pt x="29432" y="36858"/>
                  </a:cubicBezTo>
                  <a:cubicBezTo>
                    <a:pt x="28707" y="36405"/>
                    <a:pt x="28164" y="35771"/>
                    <a:pt x="27620" y="35137"/>
                  </a:cubicBezTo>
                  <a:cubicBezTo>
                    <a:pt x="27168" y="34232"/>
                    <a:pt x="26715" y="33236"/>
                    <a:pt x="26081" y="32058"/>
                  </a:cubicBezTo>
                  <a:cubicBezTo>
                    <a:pt x="25356" y="30790"/>
                    <a:pt x="24451" y="29704"/>
                    <a:pt x="23455" y="28708"/>
                  </a:cubicBezTo>
                  <a:cubicBezTo>
                    <a:pt x="22821" y="28074"/>
                    <a:pt x="22096" y="27621"/>
                    <a:pt x="21372" y="27349"/>
                  </a:cubicBezTo>
                  <a:cubicBezTo>
                    <a:pt x="20557" y="26987"/>
                    <a:pt x="19742" y="26715"/>
                    <a:pt x="18927" y="26625"/>
                  </a:cubicBezTo>
                  <a:cubicBezTo>
                    <a:pt x="18112" y="26444"/>
                    <a:pt x="17297" y="26353"/>
                    <a:pt x="16482" y="26263"/>
                  </a:cubicBezTo>
                  <a:lnTo>
                    <a:pt x="15214" y="26082"/>
                  </a:lnTo>
                  <a:lnTo>
                    <a:pt x="14671" y="25991"/>
                  </a:lnTo>
                  <a:lnTo>
                    <a:pt x="14127" y="25900"/>
                  </a:lnTo>
                  <a:cubicBezTo>
                    <a:pt x="13403" y="25719"/>
                    <a:pt x="12678" y="25538"/>
                    <a:pt x="12045" y="25176"/>
                  </a:cubicBezTo>
                  <a:cubicBezTo>
                    <a:pt x="11411" y="24814"/>
                    <a:pt x="10867" y="24361"/>
                    <a:pt x="10324" y="23908"/>
                  </a:cubicBezTo>
                  <a:cubicBezTo>
                    <a:pt x="9871" y="23365"/>
                    <a:pt x="9418" y="22731"/>
                    <a:pt x="9056" y="22097"/>
                  </a:cubicBezTo>
                  <a:cubicBezTo>
                    <a:pt x="8966" y="21735"/>
                    <a:pt x="8784" y="21373"/>
                    <a:pt x="8603" y="21010"/>
                  </a:cubicBezTo>
                  <a:cubicBezTo>
                    <a:pt x="8513" y="20648"/>
                    <a:pt x="8332" y="20286"/>
                    <a:pt x="8241" y="19924"/>
                  </a:cubicBezTo>
                  <a:cubicBezTo>
                    <a:pt x="7607" y="18294"/>
                    <a:pt x="6883" y="16754"/>
                    <a:pt x="5977" y="15396"/>
                  </a:cubicBezTo>
                  <a:cubicBezTo>
                    <a:pt x="5072" y="14037"/>
                    <a:pt x="4166" y="12770"/>
                    <a:pt x="3351" y="11592"/>
                  </a:cubicBezTo>
                  <a:cubicBezTo>
                    <a:pt x="2989" y="11049"/>
                    <a:pt x="2627" y="10415"/>
                    <a:pt x="2355" y="9872"/>
                  </a:cubicBezTo>
                  <a:cubicBezTo>
                    <a:pt x="2083" y="9328"/>
                    <a:pt x="1812" y="8694"/>
                    <a:pt x="1630" y="8151"/>
                  </a:cubicBezTo>
                  <a:cubicBezTo>
                    <a:pt x="1268" y="7064"/>
                    <a:pt x="997" y="5978"/>
                    <a:pt x="815" y="4891"/>
                  </a:cubicBezTo>
                  <a:cubicBezTo>
                    <a:pt x="634" y="3895"/>
                    <a:pt x="544" y="2989"/>
                    <a:pt x="544" y="2265"/>
                  </a:cubicBezTo>
                  <a:lnTo>
                    <a:pt x="544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5675081" y="3011843"/>
              <a:ext cx="581940" cy="706230"/>
            </a:xfrm>
            <a:custGeom>
              <a:avLst/>
              <a:gdLst/>
              <a:ahLst/>
              <a:cxnLst/>
              <a:rect l="l" t="t" r="r" b="b"/>
              <a:pathLst>
                <a:path w="32330" h="39235" extrusionOk="0">
                  <a:moveTo>
                    <a:pt x="906" y="602"/>
                  </a:moveTo>
                  <a:lnTo>
                    <a:pt x="906" y="638"/>
                  </a:lnTo>
                  <a:lnTo>
                    <a:pt x="906" y="638"/>
                  </a:lnTo>
                  <a:cubicBezTo>
                    <a:pt x="933" y="634"/>
                    <a:pt x="965" y="634"/>
                    <a:pt x="996" y="634"/>
                  </a:cubicBezTo>
                  <a:cubicBezTo>
                    <a:pt x="963" y="634"/>
                    <a:pt x="930" y="622"/>
                    <a:pt x="906" y="602"/>
                  </a:cubicBezTo>
                  <a:close/>
                  <a:moveTo>
                    <a:pt x="959" y="6893"/>
                  </a:moveTo>
                  <a:lnTo>
                    <a:pt x="1359" y="8331"/>
                  </a:lnTo>
                  <a:lnTo>
                    <a:pt x="1630" y="9146"/>
                  </a:lnTo>
                  <a:cubicBezTo>
                    <a:pt x="1721" y="9418"/>
                    <a:pt x="1902" y="9690"/>
                    <a:pt x="1993" y="9961"/>
                  </a:cubicBezTo>
                  <a:cubicBezTo>
                    <a:pt x="2536" y="10958"/>
                    <a:pt x="3079" y="11863"/>
                    <a:pt x="3713" y="12859"/>
                  </a:cubicBezTo>
                  <a:lnTo>
                    <a:pt x="5524" y="15667"/>
                  </a:lnTo>
                  <a:cubicBezTo>
                    <a:pt x="5796" y="16119"/>
                    <a:pt x="6068" y="16572"/>
                    <a:pt x="6339" y="17025"/>
                  </a:cubicBezTo>
                  <a:cubicBezTo>
                    <a:pt x="6611" y="17568"/>
                    <a:pt x="6883" y="18021"/>
                    <a:pt x="7064" y="18474"/>
                  </a:cubicBezTo>
                  <a:cubicBezTo>
                    <a:pt x="7517" y="19470"/>
                    <a:pt x="7788" y="20466"/>
                    <a:pt x="8241" y="21643"/>
                  </a:cubicBezTo>
                  <a:cubicBezTo>
                    <a:pt x="8603" y="22730"/>
                    <a:pt x="9237" y="23726"/>
                    <a:pt x="10052" y="24632"/>
                  </a:cubicBezTo>
                  <a:lnTo>
                    <a:pt x="10324" y="24903"/>
                  </a:lnTo>
                  <a:lnTo>
                    <a:pt x="10686" y="25266"/>
                  </a:lnTo>
                  <a:cubicBezTo>
                    <a:pt x="10958" y="25447"/>
                    <a:pt x="11229" y="25628"/>
                    <a:pt x="11501" y="25718"/>
                  </a:cubicBezTo>
                  <a:lnTo>
                    <a:pt x="11682" y="25900"/>
                  </a:lnTo>
                  <a:lnTo>
                    <a:pt x="11863" y="25900"/>
                  </a:lnTo>
                  <a:lnTo>
                    <a:pt x="12226" y="26081"/>
                  </a:lnTo>
                  <a:cubicBezTo>
                    <a:pt x="12497" y="26171"/>
                    <a:pt x="12769" y="26262"/>
                    <a:pt x="13041" y="26352"/>
                  </a:cubicBezTo>
                  <a:lnTo>
                    <a:pt x="13946" y="26624"/>
                  </a:lnTo>
                  <a:lnTo>
                    <a:pt x="14308" y="26715"/>
                  </a:lnTo>
                  <a:lnTo>
                    <a:pt x="14761" y="26715"/>
                  </a:lnTo>
                  <a:lnTo>
                    <a:pt x="16391" y="26986"/>
                  </a:lnTo>
                  <a:lnTo>
                    <a:pt x="18021" y="27258"/>
                  </a:lnTo>
                  <a:lnTo>
                    <a:pt x="18021" y="27258"/>
                  </a:lnTo>
                  <a:lnTo>
                    <a:pt x="14580" y="26896"/>
                  </a:lnTo>
                  <a:lnTo>
                    <a:pt x="14308" y="26896"/>
                  </a:lnTo>
                  <a:lnTo>
                    <a:pt x="13856" y="26805"/>
                  </a:lnTo>
                  <a:lnTo>
                    <a:pt x="13493" y="26805"/>
                  </a:lnTo>
                  <a:lnTo>
                    <a:pt x="13131" y="26715"/>
                  </a:lnTo>
                  <a:cubicBezTo>
                    <a:pt x="12678" y="26534"/>
                    <a:pt x="12226" y="26443"/>
                    <a:pt x="11773" y="26171"/>
                  </a:cubicBezTo>
                  <a:lnTo>
                    <a:pt x="11501" y="26171"/>
                  </a:lnTo>
                  <a:lnTo>
                    <a:pt x="11139" y="25900"/>
                  </a:lnTo>
                  <a:lnTo>
                    <a:pt x="10958" y="25809"/>
                  </a:lnTo>
                  <a:lnTo>
                    <a:pt x="10867" y="25718"/>
                  </a:lnTo>
                  <a:lnTo>
                    <a:pt x="10595" y="25537"/>
                  </a:lnTo>
                  <a:cubicBezTo>
                    <a:pt x="10414" y="25447"/>
                    <a:pt x="10143" y="25266"/>
                    <a:pt x="10052" y="25085"/>
                  </a:cubicBezTo>
                  <a:lnTo>
                    <a:pt x="9780" y="24903"/>
                  </a:lnTo>
                  <a:lnTo>
                    <a:pt x="9599" y="24722"/>
                  </a:lnTo>
                  <a:lnTo>
                    <a:pt x="9509" y="24632"/>
                  </a:lnTo>
                  <a:lnTo>
                    <a:pt x="9237" y="24360"/>
                  </a:lnTo>
                  <a:cubicBezTo>
                    <a:pt x="9147" y="24270"/>
                    <a:pt x="9147" y="24179"/>
                    <a:pt x="9056" y="24088"/>
                  </a:cubicBezTo>
                  <a:cubicBezTo>
                    <a:pt x="8965" y="23998"/>
                    <a:pt x="8875" y="23907"/>
                    <a:pt x="8875" y="23817"/>
                  </a:cubicBezTo>
                  <a:lnTo>
                    <a:pt x="8603" y="23455"/>
                  </a:lnTo>
                  <a:cubicBezTo>
                    <a:pt x="8513" y="23273"/>
                    <a:pt x="8422" y="23002"/>
                    <a:pt x="8241" y="22821"/>
                  </a:cubicBezTo>
                  <a:lnTo>
                    <a:pt x="8241" y="22730"/>
                  </a:lnTo>
                  <a:lnTo>
                    <a:pt x="8150" y="22549"/>
                  </a:lnTo>
                  <a:lnTo>
                    <a:pt x="7969" y="22187"/>
                  </a:lnTo>
                  <a:lnTo>
                    <a:pt x="7788" y="21734"/>
                  </a:lnTo>
                  <a:lnTo>
                    <a:pt x="7788" y="21643"/>
                  </a:lnTo>
                  <a:lnTo>
                    <a:pt x="7698" y="21462"/>
                  </a:lnTo>
                  <a:lnTo>
                    <a:pt x="7426" y="20647"/>
                  </a:lnTo>
                  <a:lnTo>
                    <a:pt x="7245" y="20194"/>
                  </a:lnTo>
                  <a:lnTo>
                    <a:pt x="7154" y="19832"/>
                  </a:lnTo>
                  <a:lnTo>
                    <a:pt x="6973" y="19470"/>
                  </a:lnTo>
                  <a:lnTo>
                    <a:pt x="6973" y="19379"/>
                  </a:lnTo>
                  <a:lnTo>
                    <a:pt x="6973" y="19198"/>
                  </a:lnTo>
                  <a:lnTo>
                    <a:pt x="6883" y="19017"/>
                  </a:lnTo>
                  <a:lnTo>
                    <a:pt x="6702" y="18655"/>
                  </a:lnTo>
                  <a:lnTo>
                    <a:pt x="6611" y="18474"/>
                  </a:lnTo>
                  <a:lnTo>
                    <a:pt x="6611" y="18383"/>
                  </a:lnTo>
                  <a:lnTo>
                    <a:pt x="6611" y="18293"/>
                  </a:lnTo>
                  <a:lnTo>
                    <a:pt x="6158" y="17478"/>
                  </a:lnTo>
                  <a:cubicBezTo>
                    <a:pt x="5886" y="16934"/>
                    <a:pt x="5615" y="16572"/>
                    <a:pt x="5253" y="15938"/>
                  </a:cubicBezTo>
                  <a:cubicBezTo>
                    <a:pt x="4709" y="15033"/>
                    <a:pt x="4075" y="14037"/>
                    <a:pt x="3441" y="13040"/>
                  </a:cubicBezTo>
                  <a:lnTo>
                    <a:pt x="2989" y="12407"/>
                  </a:lnTo>
                  <a:lnTo>
                    <a:pt x="2536" y="11592"/>
                  </a:lnTo>
                  <a:cubicBezTo>
                    <a:pt x="2355" y="11410"/>
                    <a:pt x="2264" y="11139"/>
                    <a:pt x="2174" y="10958"/>
                  </a:cubicBezTo>
                  <a:lnTo>
                    <a:pt x="1993" y="10595"/>
                  </a:lnTo>
                  <a:lnTo>
                    <a:pt x="1993" y="10505"/>
                  </a:lnTo>
                  <a:lnTo>
                    <a:pt x="1902" y="10324"/>
                  </a:lnTo>
                  <a:cubicBezTo>
                    <a:pt x="1721" y="9780"/>
                    <a:pt x="1540" y="9328"/>
                    <a:pt x="1359" y="8784"/>
                  </a:cubicBezTo>
                  <a:lnTo>
                    <a:pt x="1178" y="7969"/>
                  </a:lnTo>
                  <a:lnTo>
                    <a:pt x="996" y="7154"/>
                  </a:lnTo>
                  <a:cubicBezTo>
                    <a:pt x="982" y="7067"/>
                    <a:pt x="970" y="6980"/>
                    <a:pt x="959" y="6893"/>
                  </a:cubicBezTo>
                  <a:close/>
                  <a:moveTo>
                    <a:pt x="29686" y="36092"/>
                  </a:moveTo>
                  <a:cubicBezTo>
                    <a:pt x="29673" y="36092"/>
                    <a:pt x="29673" y="36102"/>
                    <a:pt x="29703" y="36133"/>
                  </a:cubicBezTo>
                  <a:lnTo>
                    <a:pt x="29794" y="36133"/>
                  </a:lnTo>
                  <a:cubicBezTo>
                    <a:pt x="29794" y="36133"/>
                    <a:pt x="29713" y="36092"/>
                    <a:pt x="29686" y="36092"/>
                  </a:cubicBezTo>
                  <a:close/>
                  <a:moveTo>
                    <a:pt x="544" y="0"/>
                  </a:moveTo>
                  <a:lnTo>
                    <a:pt x="544" y="1721"/>
                  </a:lnTo>
                  <a:lnTo>
                    <a:pt x="544" y="1841"/>
                  </a:lnTo>
                  <a:lnTo>
                    <a:pt x="362" y="2445"/>
                  </a:lnTo>
                  <a:lnTo>
                    <a:pt x="272" y="2807"/>
                  </a:lnTo>
                  <a:lnTo>
                    <a:pt x="272" y="3079"/>
                  </a:lnTo>
                  <a:lnTo>
                    <a:pt x="272" y="3260"/>
                  </a:lnTo>
                  <a:lnTo>
                    <a:pt x="91" y="4166"/>
                  </a:lnTo>
                  <a:cubicBezTo>
                    <a:pt x="91" y="4709"/>
                    <a:pt x="0" y="5252"/>
                    <a:pt x="0" y="5886"/>
                  </a:cubicBezTo>
                  <a:lnTo>
                    <a:pt x="0" y="7607"/>
                  </a:lnTo>
                  <a:cubicBezTo>
                    <a:pt x="0" y="7969"/>
                    <a:pt x="91" y="8241"/>
                    <a:pt x="91" y="8513"/>
                  </a:cubicBezTo>
                  <a:lnTo>
                    <a:pt x="181" y="9418"/>
                  </a:lnTo>
                  <a:cubicBezTo>
                    <a:pt x="272" y="9961"/>
                    <a:pt x="453" y="10595"/>
                    <a:pt x="634" y="11139"/>
                  </a:cubicBezTo>
                  <a:lnTo>
                    <a:pt x="634" y="11410"/>
                  </a:lnTo>
                  <a:lnTo>
                    <a:pt x="634" y="11501"/>
                  </a:lnTo>
                  <a:lnTo>
                    <a:pt x="815" y="11863"/>
                  </a:lnTo>
                  <a:cubicBezTo>
                    <a:pt x="996" y="12135"/>
                    <a:pt x="1087" y="12497"/>
                    <a:pt x="1178" y="12769"/>
                  </a:cubicBezTo>
                  <a:lnTo>
                    <a:pt x="1630" y="13493"/>
                  </a:lnTo>
                  <a:lnTo>
                    <a:pt x="1993" y="14308"/>
                  </a:lnTo>
                  <a:lnTo>
                    <a:pt x="3623" y="17297"/>
                  </a:lnTo>
                  <a:cubicBezTo>
                    <a:pt x="3804" y="17749"/>
                    <a:pt x="4166" y="18383"/>
                    <a:pt x="4347" y="18836"/>
                  </a:cubicBezTo>
                  <a:lnTo>
                    <a:pt x="4709" y="19561"/>
                  </a:lnTo>
                  <a:lnTo>
                    <a:pt x="4981" y="20285"/>
                  </a:lnTo>
                  <a:cubicBezTo>
                    <a:pt x="5162" y="20738"/>
                    <a:pt x="5343" y="21372"/>
                    <a:pt x="5524" y="21825"/>
                  </a:cubicBezTo>
                  <a:lnTo>
                    <a:pt x="5796" y="22640"/>
                  </a:lnTo>
                  <a:lnTo>
                    <a:pt x="5886" y="22911"/>
                  </a:lnTo>
                  <a:lnTo>
                    <a:pt x="5886" y="23002"/>
                  </a:lnTo>
                  <a:lnTo>
                    <a:pt x="5886" y="23092"/>
                  </a:lnTo>
                  <a:lnTo>
                    <a:pt x="5977" y="23455"/>
                  </a:lnTo>
                  <a:lnTo>
                    <a:pt x="6158" y="23907"/>
                  </a:lnTo>
                  <a:lnTo>
                    <a:pt x="6249" y="24088"/>
                  </a:lnTo>
                  <a:lnTo>
                    <a:pt x="6249" y="24179"/>
                  </a:lnTo>
                  <a:lnTo>
                    <a:pt x="6249" y="24270"/>
                  </a:lnTo>
                  <a:cubicBezTo>
                    <a:pt x="6430" y="24541"/>
                    <a:pt x="6520" y="24813"/>
                    <a:pt x="6702" y="25085"/>
                  </a:cubicBezTo>
                  <a:cubicBezTo>
                    <a:pt x="7064" y="25628"/>
                    <a:pt x="7426" y="26171"/>
                    <a:pt x="7788" y="26624"/>
                  </a:cubicBezTo>
                  <a:lnTo>
                    <a:pt x="7607" y="26896"/>
                  </a:lnTo>
                  <a:lnTo>
                    <a:pt x="7698" y="26986"/>
                  </a:lnTo>
                  <a:lnTo>
                    <a:pt x="7879" y="27167"/>
                  </a:lnTo>
                  <a:lnTo>
                    <a:pt x="8241" y="27439"/>
                  </a:lnTo>
                  <a:cubicBezTo>
                    <a:pt x="8422" y="27711"/>
                    <a:pt x="8694" y="27892"/>
                    <a:pt x="8965" y="28164"/>
                  </a:cubicBezTo>
                  <a:lnTo>
                    <a:pt x="9418" y="28435"/>
                  </a:lnTo>
                  <a:lnTo>
                    <a:pt x="9599" y="28616"/>
                  </a:lnTo>
                  <a:lnTo>
                    <a:pt x="9780" y="28707"/>
                  </a:lnTo>
                  <a:lnTo>
                    <a:pt x="10233" y="28888"/>
                  </a:lnTo>
                  <a:lnTo>
                    <a:pt x="10324" y="28888"/>
                  </a:lnTo>
                  <a:lnTo>
                    <a:pt x="10414" y="28979"/>
                  </a:lnTo>
                  <a:lnTo>
                    <a:pt x="10686" y="29069"/>
                  </a:lnTo>
                  <a:cubicBezTo>
                    <a:pt x="11320" y="29341"/>
                    <a:pt x="11863" y="29612"/>
                    <a:pt x="12497" y="29794"/>
                  </a:cubicBezTo>
                  <a:lnTo>
                    <a:pt x="12950" y="29884"/>
                  </a:lnTo>
                  <a:lnTo>
                    <a:pt x="13403" y="29884"/>
                  </a:lnTo>
                  <a:lnTo>
                    <a:pt x="13856" y="29975"/>
                  </a:lnTo>
                  <a:lnTo>
                    <a:pt x="14399" y="29975"/>
                  </a:lnTo>
                  <a:lnTo>
                    <a:pt x="17750" y="30246"/>
                  </a:lnTo>
                  <a:cubicBezTo>
                    <a:pt x="18746" y="30337"/>
                    <a:pt x="19742" y="30518"/>
                    <a:pt x="20647" y="30880"/>
                  </a:cubicBezTo>
                  <a:lnTo>
                    <a:pt x="20828" y="30971"/>
                  </a:lnTo>
                  <a:lnTo>
                    <a:pt x="20919" y="30971"/>
                  </a:lnTo>
                  <a:cubicBezTo>
                    <a:pt x="21010" y="31061"/>
                    <a:pt x="21100" y="31152"/>
                    <a:pt x="21191" y="31152"/>
                  </a:cubicBezTo>
                  <a:lnTo>
                    <a:pt x="21372" y="31333"/>
                  </a:lnTo>
                  <a:lnTo>
                    <a:pt x="21462" y="31333"/>
                  </a:lnTo>
                  <a:lnTo>
                    <a:pt x="21734" y="31605"/>
                  </a:lnTo>
                  <a:lnTo>
                    <a:pt x="22006" y="31876"/>
                  </a:lnTo>
                  <a:lnTo>
                    <a:pt x="22277" y="32148"/>
                  </a:lnTo>
                  <a:cubicBezTo>
                    <a:pt x="22458" y="32329"/>
                    <a:pt x="22730" y="32510"/>
                    <a:pt x="22821" y="32691"/>
                  </a:cubicBezTo>
                  <a:cubicBezTo>
                    <a:pt x="23002" y="32873"/>
                    <a:pt x="23183" y="33054"/>
                    <a:pt x="23364" y="33325"/>
                  </a:cubicBezTo>
                  <a:lnTo>
                    <a:pt x="23907" y="33959"/>
                  </a:lnTo>
                  <a:lnTo>
                    <a:pt x="24904" y="35318"/>
                  </a:lnTo>
                  <a:lnTo>
                    <a:pt x="25990" y="36766"/>
                  </a:lnTo>
                  <a:cubicBezTo>
                    <a:pt x="26262" y="37038"/>
                    <a:pt x="26534" y="37310"/>
                    <a:pt x="26805" y="37491"/>
                  </a:cubicBezTo>
                  <a:lnTo>
                    <a:pt x="27077" y="37763"/>
                  </a:lnTo>
                  <a:lnTo>
                    <a:pt x="27258" y="37944"/>
                  </a:lnTo>
                  <a:lnTo>
                    <a:pt x="27439" y="38034"/>
                  </a:lnTo>
                  <a:lnTo>
                    <a:pt x="27530" y="38034"/>
                  </a:lnTo>
                  <a:lnTo>
                    <a:pt x="27892" y="38306"/>
                  </a:lnTo>
                  <a:lnTo>
                    <a:pt x="27983" y="38397"/>
                  </a:lnTo>
                  <a:lnTo>
                    <a:pt x="28073" y="38397"/>
                  </a:lnTo>
                  <a:lnTo>
                    <a:pt x="28254" y="38487"/>
                  </a:lnTo>
                  <a:lnTo>
                    <a:pt x="28526" y="38578"/>
                  </a:lnTo>
                  <a:lnTo>
                    <a:pt x="28707" y="38578"/>
                  </a:lnTo>
                  <a:lnTo>
                    <a:pt x="29160" y="38759"/>
                  </a:lnTo>
                  <a:cubicBezTo>
                    <a:pt x="29341" y="38759"/>
                    <a:pt x="29431" y="38940"/>
                    <a:pt x="29613" y="38940"/>
                  </a:cubicBezTo>
                  <a:lnTo>
                    <a:pt x="29975" y="39030"/>
                  </a:lnTo>
                  <a:lnTo>
                    <a:pt x="30246" y="39121"/>
                  </a:lnTo>
                  <a:lnTo>
                    <a:pt x="30428" y="39121"/>
                  </a:lnTo>
                  <a:lnTo>
                    <a:pt x="30880" y="39212"/>
                  </a:lnTo>
                  <a:cubicBezTo>
                    <a:pt x="30956" y="39227"/>
                    <a:pt x="31034" y="39234"/>
                    <a:pt x="31112" y="39234"/>
                  </a:cubicBezTo>
                  <a:cubicBezTo>
                    <a:pt x="31504" y="39234"/>
                    <a:pt x="31907" y="39046"/>
                    <a:pt x="32058" y="38668"/>
                  </a:cubicBezTo>
                  <a:cubicBezTo>
                    <a:pt x="32329" y="38125"/>
                    <a:pt x="32148" y="37491"/>
                    <a:pt x="31605" y="37219"/>
                  </a:cubicBezTo>
                  <a:lnTo>
                    <a:pt x="31301" y="37067"/>
                  </a:lnTo>
                  <a:lnTo>
                    <a:pt x="31301" y="37067"/>
                  </a:lnTo>
                  <a:lnTo>
                    <a:pt x="31424" y="36766"/>
                  </a:lnTo>
                  <a:lnTo>
                    <a:pt x="30971" y="36676"/>
                  </a:lnTo>
                  <a:lnTo>
                    <a:pt x="30609" y="36676"/>
                  </a:lnTo>
                  <a:lnTo>
                    <a:pt x="30246" y="36495"/>
                  </a:lnTo>
                  <a:lnTo>
                    <a:pt x="29884" y="36223"/>
                  </a:lnTo>
                  <a:lnTo>
                    <a:pt x="29703" y="36133"/>
                  </a:lnTo>
                  <a:cubicBezTo>
                    <a:pt x="29522" y="36042"/>
                    <a:pt x="29341" y="35861"/>
                    <a:pt x="29160" y="35680"/>
                  </a:cubicBezTo>
                  <a:cubicBezTo>
                    <a:pt x="28979" y="35589"/>
                    <a:pt x="28798" y="35408"/>
                    <a:pt x="28707" y="35227"/>
                  </a:cubicBezTo>
                  <a:lnTo>
                    <a:pt x="28435" y="34955"/>
                  </a:lnTo>
                  <a:lnTo>
                    <a:pt x="28345" y="34774"/>
                  </a:lnTo>
                  <a:lnTo>
                    <a:pt x="28345" y="34684"/>
                  </a:lnTo>
                  <a:lnTo>
                    <a:pt x="27530" y="33235"/>
                  </a:lnTo>
                  <a:lnTo>
                    <a:pt x="26715" y="31786"/>
                  </a:lnTo>
                  <a:cubicBezTo>
                    <a:pt x="26443" y="31242"/>
                    <a:pt x="26081" y="30790"/>
                    <a:pt x="25719" y="30337"/>
                  </a:cubicBezTo>
                  <a:cubicBezTo>
                    <a:pt x="25628" y="30065"/>
                    <a:pt x="25356" y="29794"/>
                    <a:pt x="25175" y="29612"/>
                  </a:cubicBezTo>
                  <a:cubicBezTo>
                    <a:pt x="24994" y="29341"/>
                    <a:pt x="24813" y="29069"/>
                    <a:pt x="24632" y="28888"/>
                  </a:cubicBezTo>
                  <a:lnTo>
                    <a:pt x="23998" y="28345"/>
                  </a:lnTo>
                  <a:lnTo>
                    <a:pt x="23998" y="28254"/>
                  </a:lnTo>
                  <a:lnTo>
                    <a:pt x="23817" y="28073"/>
                  </a:lnTo>
                  <a:cubicBezTo>
                    <a:pt x="23636" y="27982"/>
                    <a:pt x="23545" y="27892"/>
                    <a:pt x="23455" y="27801"/>
                  </a:cubicBezTo>
                  <a:cubicBezTo>
                    <a:pt x="22911" y="27439"/>
                    <a:pt x="22368" y="27167"/>
                    <a:pt x="21825" y="26896"/>
                  </a:cubicBezTo>
                  <a:cubicBezTo>
                    <a:pt x="21281" y="26624"/>
                    <a:pt x="20647" y="26443"/>
                    <a:pt x="20104" y="26352"/>
                  </a:cubicBezTo>
                  <a:lnTo>
                    <a:pt x="19289" y="26171"/>
                  </a:lnTo>
                  <a:lnTo>
                    <a:pt x="18836" y="26171"/>
                  </a:lnTo>
                  <a:lnTo>
                    <a:pt x="18383" y="26081"/>
                  </a:lnTo>
                  <a:lnTo>
                    <a:pt x="16753" y="25900"/>
                  </a:lnTo>
                  <a:lnTo>
                    <a:pt x="15033" y="25718"/>
                  </a:lnTo>
                  <a:lnTo>
                    <a:pt x="14671" y="25718"/>
                  </a:lnTo>
                  <a:lnTo>
                    <a:pt x="14308" y="25628"/>
                  </a:lnTo>
                  <a:lnTo>
                    <a:pt x="13584" y="25447"/>
                  </a:lnTo>
                  <a:cubicBezTo>
                    <a:pt x="13312" y="25356"/>
                    <a:pt x="13041" y="25266"/>
                    <a:pt x="12859" y="25175"/>
                  </a:cubicBezTo>
                  <a:lnTo>
                    <a:pt x="12497" y="24994"/>
                  </a:lnTo>
                  <a:lnTo>
                    <a:pt x="12316" y="24994"/>
                  </a:lnTo>
                  <a:lnTo>
                    <a:pt x="12226" y="24903"/>
                  </a:lnTo>
                  <a:cubicBezTo>
                    <a:pt x="11954" y="24813"/>
                    <a:pt x="11773" y="24632"/>
                    <a:pt x="11592" y="24541"/>
                  </a:cubicBezTo>
                  <a:lnTo>
                    <a:pt x="11320" y="24270"/>
                  </a:lnTo>
                  <a:cubicBezTo>
                    <a:pt x="11229" y="24179"/>
                    <a:pt x="11139" y="24088"/>
                    <a:pt x="11048" y="23998"/>
                  </a:cubicBezTo>
                  <a:cubicBezTo>
                    <a:pt x="10686" y="23726"/>
                    <a:pt x="10324" y="23273"/>
                    <a:pt x="10052" y="22911"/>
                  </a:cubicBezTo>
                  <a:cubicBezTo>
                    <a:pt x="9962" y="22821"/>
                    <a:pt x="9962" y="22640"/>
                    <a:pt x="9871" y="22549"/>
                  </a:cubicBezTo>
                  <a:lnTo>
                    <a:pt x="9780" y="22368"/>
                  </a:lnTo>
                  <a:lnTo>
                    <a:pt x="9780" y="22277"/>
                  </a:lnTo>
                  <a:lnTo>
                    <a:pt x="9418" y="21553"/>
                  </a:lnTo>
                  <a:cubicBezTo>
                    <a:pt x="8965" y="20557"/>
                    <a:pt x="8603" y="19470"/>
                    <a:pt x="8060" y="18474"/>
                  </a:cubicBezTo>
                  <a:cubicBezTo>
                    <a:pt x="7879" y="17931"/>
                    <a:pt x="7517" y="17478"/>
                    <a:pt x="7245" y="16934"/>
                  </a:cubicBezTo>
                  <a:cubicBezTo>
                    <a:pt x="6973" y="16482"/>
                    <a:pt x="6702" y="16029"/>
                    <a:pt x="6339" y="15485"/>
                  </a:cubicBezTo>
                  <a:lnTo>
                    <a:pt x="4438" y="12769"/>
                  </a:lnTo>
                  <a:cubicBezTo>
                    <a:pt x="3804" y="11954"/>
                    <a:pt x="3260" y="10958"/>
                    <a:pt x="2626" y="10052"/>
                  </a:cubicBezTo>
                  <a:cubicBezTo>
                    <a:pt x="2536" y="9780"/>
                    <a:pt x="2445" y="9599"/>
                    <a:pt x="2355" y="9328"/>
                  </a:cubicBezTo>
                  <a:lnTo>
                    <a:pt x="1993" y="8603"/>
                  </a:lnTo>
                  <a:lnTo>
                    <a:pt x="1540" y="6973"/>
                  </a:lnTo>
                  <a:cubicBezTo>
                    <a:pt x="1359" y="6520"/>
                    <a:pt x="1268" y="5886"/>
                    <a:pt x="1178" y="5343"/>
                  </a:cubicBezTo>
                  <a:lnTo>
                    <a:pt x="996" y="3713"/>
                  </a:lnTo>
                  <a:lnTo>
                    <a:pt x="906" y="2898"/>
                  </a:lnTo>
                  <a:lnTo>
                    <a:pt x="906" y="2083"/>
                  </a:lnTo>
                  <a:lnTo>
                    <a:pt x="906" y="638"/>
                  </a:lnTo>
                  <a:lnTo>
                    <a:pt x="906" y="638"/>
                  </a:lnTo>
                  <a:cubicBezTo>
                    <a:pt x="892" y="640"/>
                    <a:pt x="879" y="643"/>
                    <a:pt x="867" y="647"/>
                  </a:cubicBezTo>
                  <a:lnTo>
                    <a:pt x="867" y="647"/>
                  </a:lnTo>
                  <a:lnTo>
                    <a:pt x="881" y="575"/>
                  </a:lnTo>
                  <a:lnTo>
                    <a:pt x="881" y="575"/>
                  </a:lnTo>
                  <a:cubicBezTo>
                    <a:pt x="888" y="585"/>
                    <a:pt x="896" y="594"/>
                    <a:pt x="906" y="602"/>
                  </a:cubicBezTo>
                  <a:lnTo>
                    <a:pt x="906" y="602"/>
                  </a:lnTo>
                  <a:lnTo>
                    <a:pt x="906" y="453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6014129" y="3517139"/>
              <a:ext cx="123894" cy="210294"/>
            </a:xfrm>
            <a:custGeom>
              <a:avLst/>
              <a:gdLst/>
              <a:ahLst/>
              <a:cxnLst/>
              <a:rect l="l" t="t" r="r" b="b"/>
              <a:pathLst>
                <a:path w="6883" h="11683" extrusionOk="0">
                  <a:moveTo>
                    <a:pt x="0" y="1"/>
                  </a:moveTo>
                  <a:lnTo>
                    <a:pt x="0" y="1"/>
                  </a:lnTo>
                  <a:cubicBezTo>
                    <a:pt x="91" y="92"/>
                    <a:pt x="91" y="92"/>
                    <a:pt x="91" y="182"/>
                  </a:cubicBezTo>
                  <a:cubicBezTo>
                    <a:pt x="181" y="273"/>
                    <a:pt x="272" y="363"/>
                    <a:pt x="362" y="544"/>
                  </a:cubicBezTo>
                  <a:cubicBezTo>
                    <a:pt x="453" y="725"/>
                    <a:pt x="453" y="907"/>
                    <a:pt x="544" y="1178"/>
                  </a:cubicBezTo>
                  <a:cubicBezTo>
                    <a:pt x="634" y="1450"/>
                    <a:pt x="725" y="1722"/>
                    <a:pt x="725" y="1993"/>
                  </a:cubicBezTo>
                  <a:cubicBezTo>
                    <a:pt x="815" y="2355"/>
                    <a:pt x="815" y="2718"/>
                    <a:pt x="815" y="2989"/>
                  </a:cubicBezTo>
                  <a:cubicBezTo>
                    <a:pt x="906" y="3352"/>
                    <a:pt x="906" y="3804"/>
                    <a:pt x="906" y="4167"/>
                  </a:cubicBezTo>
                  <a:cubicBezTo>
                    <a:pt x="906" y="4619"/>
                    <a:pt x="996" y="5072"/>
                    <a:pt x="1087" y="5525"/>
                  </a:cubicBezTo>
                  <a:cubicBezTo>
                    <a:pt x="1087" y="5706"/>
                    <a:pt x="1177" y="5978"/>
                    <a:pt x="1268" y="6159"/>
                  </a:cubicBezTo>
                  <a:cubicBezTo>
                    <a:pt x="1359" y="6431"/>
                    <a:pt x="1449" y="6612"/>
                    <a:pt x="1540" y="6883"/>
                  </a:cubicBezTo>
                  <a:cubicBezTo>
                    <a:pt x="1630" y="7064"/>
                    <a:pt x="1721" y="7246"/>
                    <a:pt x="1811" y="7517"/>
                  </a:cubicBezTo>
                  <a:cubicBezTo>
                    <a:pt x="1902" y="7698"/>
                    <a:pt x="2083" y="7879"/>
                    <a:pt x="2174" y="8061"/>
                  </a:cubicBezTo>
                  <a:cubicBezTo>
                    <a:pt x="2264" y="8332"/>
                    <a:pt x="2445" y="8513"/>
                    <a:pt x="2536" y="8694"/>
                  </a:cubicBezTo>
                  <a:cubicBezTo>
                    <a:pt x="2717" y="8876"/>
                    <a:pt x="2898" y="8966"/>
                    <a:pt x="2989" y="9147"/>
                  </a:cubicBezTo>
                  <a:cubicBezTo>
                    <a:pt x="3260" y="9510"/>
                    <a:pt x="3622" y="9781"/>
                    <a:pt x="3894" y="10053"/>
                  </a:cubicBezTo>
                  <a:cubicBezTo>
                    <a:pt x="4166" y="10234"/>
                    <a:pt x="4528" y="10506"/>
                    <a:pt x="4800" y="10687"/>
                  </a:cubicBezTo>
                  <a:cubicBezTo>
                    <a:pt x="5071" y="10868"/>
                    <a:pt x="5343" y="11049"/>
                    <a:pt x="5615" y="11140"/>
                  </a:cubicBezTo>
                  <a:cubicBezTo>
                    <a:pt x="5886" y="11321"/>
                    <a:pt x="6068" y="11411"/>
                    <a:pt x="6249" y="11411"/>
                  </a:cubicBezTo>
                  <a:cubicBezTo>
                    <a:pt x="6611" y="11592"/>
                    <a:pt x="6883" y="11683"/>
                    <a:pt x="6883" y="11683"/>
                  </a:cubicBezTo>
                  <a:cubicBezTo>
                    <a:pt x="6883" y="11683"/>
                    <a:pt x="6701" y="11502"/>
                    <a:pt x="6430" y="11230"/>
                  </a:cubicBezTo>
                  <a:cubicBezTo>
                    <a:pt x="6249" y="11049"/>
                    <a:pt x="6068" y="10958"/>
                    <a:pt x="5886" y="10777"/>
                  </a:cubicBezTo>
                  <a:lnTo>
                    <a:pt x="5343" y="10053"/>
                  </a:lnTo>
                  <a:cubicBezTo>
                    <a:pt x="5162" y="9962"/>
                    <a:pt x="5071" y="9872"/>
                    <a:pt x="4981" y="9691"/>
                  </a:cubicBezTo>
                  <a:cubicBezTo>
                    <a:pt x="4890" y="9600"/>
                    <a:pt x="4890" y="9600"/>
                    <a:pt x="4619" y="9328"/>
                  </a:cubicBezTo>
                  <a:cubicBezTo>
                    <a:pt x="4347" y="9057"/>
                    <a:pt x="4166" y="8694"/>
                    <a:pt x="3894" y="8423"/>
                  </a:cubicBezTo>
                  <a:cubicBezTo>
                    <a:pt x="3713" y="8061"/>
                    <a:pt x="3532" y="7789"/>
                    <a:pt x="3260" y="7427"/>
                  </a:cubicBezTo>
                  <a:cubicBezTo>
                    <a:pt x="3170" y="7246"/>
                    <a:pt x="3079" y="7064"/>
                    <a:pt x="2989" y="6883"/>
                  </a:cubicBezTo>
                  <a:cubicBezTo>
                    <a:pt x="2898" y="6702"/>
                    <a:pt x="2807" y="6521"/>
                    <a:pt x="2717" y="6340"/>
                  </a:cubicBezTo>
                  <a:cubicBezTo>
                    <a:pt x="2626" y="6159"/>
                    <a:pt x="2626" y="5978"/>
                    <a:pt x="2536" y="5797"/>
                  </a:cubicBezTo>
                  <a:cubicBezTo>
                    <a:pt x="2445" y="5616"/>
                    <a:pt x="2355" y="5434"/>
                    <a:pt x="2355" y="5253"/>
                  </a:cubicBezTo>
                  <a:cubicBezTo>
                    <a:pt x="2264" y="4801"/>
                    <a:pt x="2174" y="4438"/>
                    <a:pt x="2083" y="4076"/>
                  </a:cubicBezTo>
                  <a:cubicBezTo>
                    <a:pt x="1992" y="3623"/>
                    <a:pt x="1902" y="3261"/>
                    <a:pt x="1811" y="2899"/>
                  </a:cubicBezTo>
                  <a:cubicBezTo>
                    <a:pt x="1721" y="2537"/>
                    <a:pt x="1630" y="2174"/>
                    <a:pt x="1449" y="1812"/>
                  </a:cubicBezTo>
                  <a:cubicBezTo>
                    <a:pt x="1359" y="1540"/>
                    <a:pt x="1177" y="1269"/>
                    <a:pt x="996" y="997"/>
                  </a:cubicBezTo>
                  <a:cubicBezTo>
                    <a:pt x="906" y="725"/>
                    <a:pt x="725" y="544"/>
                    <a:pt x="544" y="363"/>
                  </a:cubicBezTo>
                  <a:cubicBezTo>
                    <a:pt x="453" y="273"/>
                    <a:pt x="272" y="182"/>
                    <a:pt x="181" y="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6012491" y="3515519"/>
              <a:ext cx="136944" cy="224640"/>
            </a:xfrm>
            <a:custGeom>
              <a:avLst/>
              <a:gdLst/>
              <a:ahLst/>
              <a:cxnLst/>
              <a:rect l="l" t="t" r="r" b="b"/>
              <a:pathLst>
                <a:path w="7608" h="12480" extrusionOk="0">
                  <a:moveTo>
                    <a:pt x="5649" y="9740"/>
                  </a:moveTo>
                  <a:cubicBezTo>
                    <a:pt x="5666" y="9740"/>
                    <a:pt x="5706" y="9750"/>
                    <a:pt x="5796" y="9781"/>
                  </a:cubicBezTo>
                  <a:lnTo>
                    <a:pt x="5706" y="9781"/>
                  </a:lnTo>
                  <a:lnTo>
                    <a:pt x="5638" y="9747"/>
                  </a:lnTo>
                  <a:lnTo>
                    <a:pt x="5638" y="9747"/>
                  </a:lnTo>
                  <a:cubicBezTo>
                    <a:pt x="5638" y="9743"/>
                    <a:pt x="5640" y="9740"/>
                    <a:pt x="5649" y="9740"/>
                  </a:cubicBezTo>
                  <a:close/>
                  <a:moveTo>
                    <a:pt x="182" y="0"/>
                  </a:moveTo>
                  <a:cubicBezTo>
                    <a:pt x="91" y="0"/>
                    <a:pt x="91" y="91"/>
                    <a:pt x="91" y="91"/>
                  </a:cubicBezTo>
                  <a:lnTo>
                    <a:pt x="91" y="182"/>
                  </a:lnTo>
                  <a:lnTo>
                    <a:pt x="91" y="363"/>
                  </a:lnTo>
                  <a:lnTo>
                    <a:pt x="91" y="544"/>
                  </a:lnTo>
                  <a:lnTo>
                    <a:pt x="91" y="725"/>
                  </a:lnTo>
                  <a:lnTo>
                    <a:pt x="91" y="1359"/>
                  </a:lnTo>
                  <a:lnTo>
                    <a:pt x="91" y="1812"/>
                  </a:lnTo>
                  <a:lnTo>
                    <a:pt x="91" y="2174"/>
                  </a:lnTo>
                  <a:lnTo>
                    <a:pt x="1" y="2989"/>
                  </a:lnTo>
                  <a:lnTo>
                    <a:pt x="1" y="3170"/>
                  </a:lnTo>
                  <a:lnTo>
                    <a:pt x="1" y="3623"/>
                  </a:lnTo>
                  <a:lnTo>
                    <a:pt x="1" y="4076"/>
                  </a:lnTo>
                  <a:lnTo>
                    <a:pt x="1" y="4891"/>
                  </a:lnTo>
                  <a:lnTo>
                    <a:pt x="1" y="5434"/>
                  </a:lnTo>
                  <a:lnTo>
                    <a:pt x="1" y="5796"/>
                  </a:lnTo>
                  <a:lnTo>
                    <a:pt x="1" y="5977"/>
                  </a:lnTo>
                  <a:lnTo>
                    <a:pt x="1" y="6339"/>
                  </a:lnTo>
                  <a:lnTo>
                    <a:pt x="91" y="6702"/>
                  </a:lnTo>
                  <a:lnTo>
                    <a:pt x="91" y="6792"/>
                  </a:lnTo>
                  <a:lnTo>
                    <a:pt x="91" y="6973"/>
                  </a:lnTo>
                  <a:lnTo>
                    <a:pt x="182" y="7154"/>
                  </a:lnTo>
                  <a:lnTo>
                    <a:pt x="272" y="7517"/>
                  </a:lnTo>
                  <a:lnTo>
                    <a:pt x="272" y="7698"/>
                  </a:lnTo>
                  <a:lnTo>
                    <a:pt x="272" y="7788"/>
                  </a:lnTo>
                  <a:lnTo>
                    <a:pt x="363" y="7969"/>
                  </a:lnTo>
                  <a:lnTo>
                    <a:pt x="453" y="8151"/>
                  </a:lnTo>
                  <a:lnTo>
                    <a:pt x="453" y="8241"/>
                  </a:lnTo>
                  <a:lnTo>
                    <a:pt x="453" y="8332"/>
                  </a:lnTo>
                  <a:lnTo>
                    <a:pt x="453" y="8422"/>
                  </a:lnTo>
                  <a:lnTo>
                    <a:pt x="635" y="8784"/>
                  </a:lnTo>
                  <a:lnTo>
                    <a:pt x="816" y="8966"/>
                  </a:lnTo>
                  <a:lnTo>
                    <a:pt x="816" y="9056"/>
                  </a:lnTo>
                  <a:lnTo>
                    <a:pt x="906" y="9147"/>
                  </a:lnTo>
                  <a:cubicBezTo>
                    <a:pt x="997" y="9237"/>
                    <a:pt x="1087" y="9328"/>
                    <a:pt x="1178" y="9509"/>
                  </a:cubicBezTo>
                  <a:lnTo>
                    <a:pt x="1268" y="9600"/>
                  </a:lnTo>
                  <a:lnTo>
                    <a:pt x="1268" y="9690"/>
                  </a:lnTo>
                  <a:lnTo>
                    <a:pt x="1450" y="9781"/>
                  </a:lnTo>
                  <a:lnTo>
                    <a:pt x="1540" y="9962"/>
                  </a:lnTo>
                  <a:lnTo>
                    <a:pt x="1631" y="10052"/>
                  </a:lnTo>
                  <a:lnTo>
                    <a:pt x="1631" y="10143"/>
                  </a:lnTo>
                  <a:lnTo>
                    <a:pt x="1993" y="10415"/>
                  </a:lnTo>
                  <a:cubicBezTo>
                    <a:pt x="2174" y="10505"/>
                    <a:pt x="2265" y="10596"/>
                    <a:pt x="2355" y="10777"/>
                  </a:cubicBezTo>
                  <a:lnTo>
                    <a:pt x="2808" y="11048"/>
                  </a:lnTo>
                  <a:lnTo>
                    <a:pt x="3532" y="11501"/>
                  </a:lnTo>
                  <a:lnTo>
                    <a:pt x="3713" y="11592"/>
                  </a:lnTo>
                  <a:lnTo>
                    <a:pt x="3804" y="11682"/>
                  </a:lnTo>
                  <a:lnTo>
                    <a:pt x="3895" y="11682"/>
                  </a:lnTo>
                  <a:lnTo>
                    <a:pt x="4257" y="11863"/>
                  </a:lnTo>
                  <a:lnTo>
                    <a:pt x="4438" y="11954"/>
                  </a:lnTo>
                  <a:lnTo>
                    <a:pt x="4710" y="11954"/>
                  </a:lnTo>
                  <a:lnTo>
                    <a:pt x="5072" y="12135"/>
                  </a:lnTo>
                  <a:cubicBezTo>
                    <a:pt x="5434" y="12226"/>
                    <a:pt x="5796" y="12316"/>
                    <a:pt x="6068" y="12407"/>
                  </a:cubicBezTo>
                  <a:cubicBezTo>
                    <a:pt x="6194" y="12457"/>
                    <a:pt x="6321" y="12480"/>
                    <a:pt x="6443" y="12480"/>
                  </a:cubicBezTo>
                  <a:cubicBezTo>
                    <a:pt x="6760" y="12480"/>
                    <a:pt x="7049" y="12331"/>
                    <a:pt x="7245" y="12135"/>
                  </a:cubicBezTo>
                  <a:cubicBezTo>
                    <a:pt x="7607" y="11682"/>
                    <a:pt x="7517" y="11048"/>
                    <a:pt x="7155" y="10686"/>
                  </a:cubicBezTo>
                  <a:lnTo>
                    <a:pt x="6600" y="10255"/>
                  </a:lnTo>
                  <a:lnTo>
                    <a:pt x="6600" y="10255"/>
                  </a:lnTo>
                  <a:lnTo>
                    <a:pt x="6611" y="10233"/>
                  </a:lnTo>
                  <a:cubicBezTo>
                    <a:pt x="6581" y="10218"/>
                    <a:pt x="6549" y="10203"/>
                    <a:pt x="6515" y="10188"/>
                  </a:cubicBezTo>
                  <a:lnTo>
                    <a:pt x="6515" y="10188"/>
                  </a:lnTo>
                  <a:lnTo>
                    <a:pt x="6340" y="10052"/>
                  </a:lnTo>
                  <a:lnTo>
                    <a:pt x="6159" y="9871"/>
                  </a:lnTo>
                  <a:lnTo>
                    <a:pt x="6068" y="9781"/>
                  </a:lnTo>
                  <a:lnTo>
                    <a:pt x="5706" y="9418"/>
                  </a:lnTo>
                  <a:lnTo>
                    <a:pt x="5615" y="9237"/>
                  </a:lnTo>
                  <a:lnTo>
                    <a:pt x="5434" y="9056"/>
                  </a:lnTo>
                  <a:lnTo>
                    <a:pt x="5344" y="8966"/>
                  </a:lnTo>
                  <a:lnTo>
                    <a:pt x="5162" y="8784"/>
                  </a:lnTo>
                  <a:cubicBezTo>
                    <a:pt x="5072" y="8784"/>
                    <a:pt x="5072" y="8694"/>
                    <a:pt x="4981" y="8694"/>
                  </a:cubicBezTo>
                  <a:lnTo>
                    <a:pt x="4800" y="8513"/>
                  </a:lnTo>
                  <a:lnTo>
                    <a:pt x="4529" y="8060"/>
                  </a:lnTo>
                  <a:lnTo>
                    <a:pt x="4347" y="7879"/>
                  </a:lnTo>
                  <a:lnTo>
                    <a:pt x="4257" y="7788"/>
                  </a:lnTo>
                  <a:lnTo>
                    <a:pt x="3985" y="7426"/>
                  </a:lnTo>
                  <a:lnTo>
                    <a:pt x="3623" y="6973"/>
                  </a:lnTo>
                  <a:lnTo>
                    <a:pt x="3623" y="6883"/>
                  </a:lnTo>
                  <a:lnTo>
                    <a:pt x="3442" y="6702"/>
                  </a:lnTo>
                  <a:lnTo>
                    <a:pt x="3442" y="6611"/>
                  </a:lnTo>
                  <a:lnTo>
                    <a:pt x="3442" y="6521"/>
                  </a:lnTo>
                  <a:lnTo>
                    <a:pt x="3261" y="6339"/>
                  </a:lnTo>
                  <a:lnTo>
                    <a:pt x="3170" y="6068"/>
                  </a:lnTo>
                  <a:lnTo>
                    <a:pt x="3170" y="5887"/>
                  </a:lnTo>
                  <a:lnTo>
                    <a:pt x="3080" y="5706"/>
                  </a:lnTo>
                  <a:lnTo>
                    <a:pt x="3080" y="5615"/>
                  </a:lnTo>
                  <a:lnTo>
                    <a:pt x="2898" y="5162"/>
                  </a:lnTo>
                  <a:lnTo>
                    <a:pt x="2717" y="4709"/>
                  </a:lnTo>
                  <a:lnTo>
                    <a:pt x="2536" y="4166"/>
                  </a:lnTo>
                  <a:lnTo>
                    <a:pt x="2265" y="2989"/>
                  </a:lnTo>
                  <a:lnTo>
                    <a:pt x="2265" y="2898"/>
                  </a:lnTo>
                  <a:lnTo>
                    <a:pt x="2265" y="2808"/>
                  </a:lnTo>
                  <a:lnTo>
                    <a:pt x="2265" y="2717"/>
                  </a:lnTo>
                  <a:lnTo>
                    <a:pt x="2174" y="2445"/>
                  </a:lnTo>
                  <a:cubicBezTo>
                    <a:pt x="2083" y="2264"/>
                    <a:pt x="1993" y="2083"/>
                    <a:pt x="1902" y="1993"/>
                  </a:cubicBezTo>
                  <a:lnTo>
                    <a:pt x="1812" y="1812"/>
                  </a:lnTo>
                  <a:lnTo>
                    <a:pt x="1812" y="1721"/>
                  </a:lnTo>
                  <a:lnTo>
                    <a:pt x="1631" y="1449"/>
                  </a:lnTo>
                  <a:cubicBezTo>
                    <a:pt x="1540" y="1268"/>
                    <a:pt x="1359" y="1087"/>
                    <a:pt x="1268" y="906"/>
                  </a:cubicBezTo>
                  <a:lnTo>
                    <a:pt x="997" y="634"/>
                  </a:lnTo>
                  <a:cubicBezTo>
                    <a:pt x="997" y="544"/>
                    <a:pt x="906" y="544"/>
                    <a:pt x="906" y="453"/>
                  </a:cubicBezTo>
                  <a:lnTo>
                    <a:pt x="725" y="363"/>
                  </a:lnTo>
                  <a:lnTo>
                    <a:pt x="453" y="182"/>
                  </a:lnTo>
                  <a:lnTo>
                    <a:pt x="272" y="9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5792441" y="3403038"/>
              <a:ext cx="60336" cy="233118"/>
            </a:xfrm>
            <a:custGeom>
              <a:avLst/>
              <a:gdLst/>
              <a:ahLst/>
              <a:cxnLst/>
              <a:rect l="l" t="t" r="r" b="b"/>
              <a:pathLst>
                <a:path w="3352" h="12951" extrusionOk="0">
                  <a:moveTo>
                    <a:pt x="1268" y="1"/>
                  </a:moveTo>
                  <a:cubicBezTo>
                    <a:pt x="1268" y="1"/>
                    <a:pt x="1268" y="273"/>
                    <a:pt x="1359" y="544"/>
                  </a:cubicBezTo>
                  <a:cubicBezTo>
                    <a:pt x="1359" y="725"/>
                    <a:pt x="1359" y="997"/>
                    <a:pt x="1359" y="1178"/>
                  </a:cubicBezTo>
                  <a:cubicBezTo>
                    <a:pt x="1359" y="1450"/>
                    <a:pt x="1268" y="1812"/>
                    <a:pt x="1268" y="2084"/>
                  </a:cubicBezTo>
                  <a:cubicBezTo>
                    <a:pt x="1268" y="2265"/>
                    <a:pt x="1178" y="2355"/>
                    <a:pt x="1178" y="2537"/>
                  </a:cubicBezTo>
                  <a:cubicBezTo>
                    <a:pt x="1178" y="2718"/>
                    <a:pt x="1087" y="2899"/>
                    <a:pt x="1087" y="3080"/>
                  </a:cubicBezTo>
                  <a:cubicBezTo>
                    <a:pt x="997" y="3170"/>
                    <a:pt x="997" y="3352"/>
                    <a:pt x="906" y="3533"/>
                  </a:cubicBezTo>
                  <a:cubicBezTo>
                    <a:pt x="815" y="3714"/>
                    <a:pt x="725" y="3895"/>
                    <a:pt x="725" y="4076"/>
                  </a:cubicBezTo>
                  <a:cubicBezTo>
                    <a:pt x="634" y="4257"/>
                    <a:pt x="544" y="4438"/>
                    <a:pt x="453" y="4619"/>
                  </a:cubicBezTo>
                  <a:lnTo>
                    <a:pt x="363" y="4801"/>
                  </a:lnTo>
                  <a:lnTo>
                    <a:pt x="272" y="4982"/>
                  </a:lnTo>
                  <a:lnTo>
                    <a:pt x="182" y="5344"/>
                  </a:lnTo>
                  <a:cubicBezTo>
                    <a:pt x="91" y="5797"/>
                    <a:pt x="0" y="6249"/>
                    <a:pt x="0" y="6702"/>
                  </a:cubicBezTo>
                  <a:lnTo>
                    <a:pt x="0" y="7427"/>
                  </a:lnTo>
                  <a:cubicBezTo>
                    <a:pt x="0" y="7698"/>
                    <a:pt x="91" y="7879"/>
                    <a:pt x="91" y="8151"/>
                  </a:cubicBezTo>
                  <a:cubicBezTo>
                    <a:pt x="182" y="8604"/>
                    <a:pt x="272" y="8966"/>
                    <a:pt x="453" y="9419"/>
                  </a:cubicBezTo>
                  <a:cubicBezTo>
                    <a:pt x="544" y="9781"/>
                    <a:pt x="725" y="10234"/>
                    <a:pt x="906" y="10596"/>
                  </a:cubicBezTo>
                  <a:cubicBezTo>
                    <a:pt x="997" y="10777"/>
                    <a:pt x="1178" y="10868"/>
                    <a:pt x="1268" y="11049"/>
                  </a:cubicBezTo>
                  <a:cubicBezTo>
                    <a:pt x="1359" y="11230"/>
                    <a:pt x="1449" y="11321"/>
                    <a:pt x="1540" y="11502"/>
                  </a:cubicBezTo>
                  <a:cubicBezTo>
                    <a:pt x="1812" y="11773"/>
                    <a:pt x="1993" y="11955"/>
                    <a:pt x="2264" y="12136"/>
                  </a:cubicBezTo>
                  <a:cubicBezTo>
                    <a:pt x="2445" y="12317"/>
                    <a:pt x="2627" y="12498"/>
                    <a:pt x="2808" y="12588"/>
                  </a:cubicBezTo>
                  <a:cubicBezTo>
                    <a:pt x="3170" y="12860"/>
                    <a:pt x="3351" y="12951"/>
                    <a:pt x="3351" y="12951"/>
                  </a:cubicBezTo>
                  <a:cubicBezTo>
                    <a:pt x="3351" y="12951"/>
                    <a:pt x="3079" y="12588"/>
                    <a:pt x="2989" y="12407"/>
                  </a:cubicBezTo>
                  <a:cubicBezTo>
                    <a:pt x="2898" y="12226"/>
                    <a:pt x="2717" y="12136"/>
                    <a:pt x="2627" y="11864"/>
                  </a:cubicBezTo>
                  <a:cubicBezTo>
                    <a:pt x="2445" y="11592"/>
                    <a:pt x="2355" y="11411"/>
                    <a:pt x="2264" y="11049"/>
                  </a:cubicBezTo>
                  <a:cubicBezTo>
                    <a:pt x="2174" y="10958"/>
                    <a:pt x="2083" y="10777"/>
                    <a:pt x="1993" y="10687"/>
                  </a:cubicBezTo>
                  <a:cubicBezTo>
                    <a:pt x="1993" y="10506"/>
                    <a:pt x="1902" y="10325"/>
                    <a:pt x="1812" y="10143"/>
                  </a:cubicBezTo>
                  <a:cubicBezTo>
                    <a:pt x="1721" y="9781"/>
                    <a:pt x="1630" y="9419"/>
                    <a:pt x="1540" y="9057"/>
                  </a:cubicBezTo>
                  <a:cubicBezTo>
                    <a:pt x="1449" y="8694"/>
                    <a:pt x="1449" y="8332"/>
                    <a:pt x="1359" y="7970"/>
                  </a:cubicBezTo>
                  <a:lnTo>
                    <a:pt x="1359" y="7336"/>
                  </a:lnTo>
                  <a:cubicBezTo>
                    <a:pt x="1359" y="7155"/>
                    <a:pt x="1359" y="6974"/>
                    <a:pt x="1359" y="6793"/>
                  </a:cubicBezTo>
                  <a:cubicBezTo>
                    <a:pt x="1359" y="6431"/>
                    <a:pt x="1449" y="5978"/>
                    <a:pt x="1449" y="5616"/>
                  </a:cubicBezTo>
                  <a:lnTo>
                    <a:pt x="1540" y="5434"/>
                  </a:lnTo>
                  <a:lnTo>
                    <a:pt x="1540" y="5253"/>
                  </a:lnTo>
                  <a:lnTo>
                    <a:pt x="1540" y="5163"/>
                  </a:lnTo>
                  <a:lnTo>
                    <a:pt x="1630" y="4801"/>
                  </a:lnTo>
                  <a:lnTo>
                    <a:pt x="1630" y="4710"/>
                  </a:lnTo>
                  <a:lnTo>
                    <a:pt x="1630" y="4529"/>
                  </a:lnTo>
                  <a:cubicBezTo>
                    <a:pt x="1721" y="4348"/>
                    <a:pt x="1721" y="4167"/>
                    <a:pt x="1812" y="3895"/>
                  </a:cubicBezTo>
                  <a:cubicBezTo>
                    <a:pt x="1902" y="3714"/>
                    <a:pt x="1902" y="3533"/>
                    <a:pt x="1902" y="3261"/>
                  </a:cubicBezTo>
                  <a:cubicBezTo>
                    <a:pt x="1993" y="2899"/>
                    <a:pt x="1993" y="2537"/>
                    <a:pt x="1902" y="2174"/>
                  </a:cubicBezTo>
                  <a:cubicBezTo>
                    <a:pt x="1902" y="1903"/>
                    <a:pt x="1812" y="1540"/>
                    <a:pt x="1721" y="1269"/>
                  </a:cubicBezTo>
                  <a:cubicBezTo>
                    <a:pt x="1721" y="997"/>
                    <a:pt x="1630" y="816"/>
                    <a:pt x="1540" y="544"/>
                  </a:cubicBezTo>
                  <a:cubicBezTo>
                    <a:pt x="1449" y="363"/>
                    <a:pt x="1359" y="182"/>
                    <a:pt x="1268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5767997" y="3400338"/>
              <a:ext cx="103968" cy="249048"/>
            </a:xfrm>
            <a:custGeom>
              <a:avLst/>
              <a:gdLst/>
              <a:ahLst/>
              <a:cxnLst/>
              <a:rect l="l" t="t" r="r" b="b"/>
              <a:pathLst>
                <a:path w="5776" h="13836" extrusionOk="0">
                  <a:moveTo>
                    <a:pt x="2710" y="151"/>
                  </a:moveTo>
                  <a:lnTo>
                    <a:pt x="2710" y="151"/>
                  </a:lnTo>
                  <a:cubicBezTo>
                    <a:pt x="2837" y="302"/>
                    <a:pt x="2913" y="453"/>
                    <a:pt x="2988" y="604"/>
                  </a:cubicBezTo>
                  <a:lnTo>
                    <a:pt x="2988" y="694"/>
                  </a:lnTo>
                  <a:lnTo>
                    <a:pt x="3079" y="785"/>
                  </a:lnTo>
                  <a:lnTo>
                    <a:pt x="3079" y="694"/>
                  </a:lnTo>
                  <a:lnTo>
                    <a:pt x="3079" y="604"/>
                  </a:lnTo>
                  <a:cubicBezTo>
                    <a:pt x="2988" y="423"/>
                    <a:pt x="2988" y="332"/>
                    <a:pt x="2898" y="151"/>
                  </a:cubicBezTo>
                  <a:close/>
                  <a:moveTo>
                    <a:pt x="3079" y="785"/>
                  </a:moveTo>
                  <a:lnTo>
                    <a:pt x="3079" y="875"/>
                  </a:lnTo>
                  <a:lnTo>
                    <a:pt x="3170" y="1147"/>
                  </a:lnTo>
                  <a:lnTo>
                    <a:pt x="3170" y="1328"/>
                  </a:lnTo>
                  <a:lnTo>
                    <a:pt x="3170" y="1600"/>
                  </a:lnTo>
                  <a:lnTo>
                    <a:pt x="3170" y="2143"/>
                  </a:lnTo>
                  <a:lnTo>
                    <a:pt x="3170" y="2596"/>
                  </a:lnTo>
                  <a:lnTo>
                    <a:pt x="3170" y="2777"/>
                  </a:lnTo>
                  <a:lnTo>
                    <a:pt x="3170" y="2958"/>
                  </a:lnTo>
                  <a:lnTo>
                    <a:pt x="3079" y="3411"/>
                  </a:lnTo>
                  <a:lnTo>
                    <a:pt x="3066" y="3475"/>
                  </a:lnTo>
                  <a:lnTo>
                    <a:pt x="3066" y="3475"/>
                  </a:lnTo>
                  <a:cubicBezTo>
                    <a:pt x="3147" y="3446"/>
                    <a:pt x="3233" y="3431"/>
                    <a:pt x="3319" y="3431"/>
                  </a:cubicBezTo>
                  <a:cubicBezTo>
                    <a:pt x="3390" y="3431"/>
                    <a:pt x="3462" y="3441"/>
                    <a:pt x="3532" y="3464"/>
                  </a:cubicBezTo>
                  <a:lnTo>
                    <a:pt x="3532" y="3464"/>
                  </a:lnTo>
                  <a:lnTo>
                    <a:pt x="3532" y="3139"/>
                  </a:lnTo>
                  <a:lnTo>
                    <a:pt x="3532" y="2868"/>
                  </a:lnTo>
                  <a:cubicBezTo>
                    <a:pt x="3532" y="2777"/>
                    <a:pt x="3532" y="2687"/>
                    <a:pt x="3532" y="2596"/>
                  </a:cubicBezTo>
                  <a:lnTo>
                    <a:pt x="3441" y="2234"/>
                  </a:lnTo>
                  <a:cubicBezTo>
                    <a:pt x="3351" y="2053"/>
                    <a:pt x="3351" y="1781"/>
                    <a:pt x="3260" y="1600"/>
                  </a:cubicBezTo>
                  <a:lnTo>
                    <a:pt x="3260" y="1328"/>
                  </a:lnTo>
                  <a:lnTo>
                    <a:pt x="3260" y="1147"/>
                  </a:lnTo>
                  <a:lnTo>
                    <a:pt x="3170" y="1057"/>
                  </a:lnTo>
                  <a:lnTo>
                    <a:pt x="3079" y="785"/>
                  </a:lnTo>
                  <a:close/>
                  <a:moveTo>
                    <a:pt x="3066" y="3475"/>
                  </a:moveTo>
                  <a:cubicBezTo>
                    <a:pt x="3040" y="3485"/>
                    <a:pt x="3014" y="3496"/>
                    <a:pt x="2988" y="3508"/>
                  </a:cubicBezTo>
                  <a:lnTo>
                    <a:pt x="2988" y="3508"/>
                  </a:lnTo>
                  <a:lnTo>
                    <a:pt x="2988" y="3592"/>
                  </a:lnTo>
                  <a:lnTo>
                    <a:pt x="2988" y="3864"/>
                  </a:lnTo>
                  <a:lnTo>
                    <a:pt x="3066" y="3475"/>
                  </a:lnTo>
                  <a:close/>
                  <a:moveTo>
                    <a:pt x="3351" y="4661"/>
                  </a:moveTo>
                  <a:cubicBezTo>
                    <a:pt x="3367" y="4712"/>
                    <a:pt x="3375" y="4767"/>
                    <a:pt x="3372" y="4827"/>
                  </a:cubicBezTo>
                  <a:lnTo>
                    <a:pt x="3372" y="4827"/>
                  </a:lnTo>
                  <a:lnTo>
                    <a:pt x="3351" y="4819"/>
                  </a:lnTo>
                  <a:lnTo>
                    <a:pt x="3351" y="4819"/>
                  </a:lnTo>
                  <a:lnTo>
                    <a:pt x="3351" y="4769"/>
                  </a:lnTo>
                  <a:lnTo>
                    <a:pt x="3351" y="4661"/>
                  </a:lnTo>
                  <a:close/>
                  <a:moveTo>
                    <a:pt x="3372" y="4827"/>
                  </a:moveTo>
                  <a:lnTo>
                    <a:pt x="3713" y="4951"/>
                  </a:lnTo>
                  <a:lnTo>
                    <a:pt x="3713" y="4951"/>
                  </a:lnTo>
                  <a:lnTo>
                    <a:pt x="3365" y="4887"/>
                  </a:lnTo>
                  <a:lnTo>
                    <a:pt x="3365" y="4887"/>
                  </a:lnTo>
                  <a:cubicBezTo>
                    <a:pt x="3362" y="4908"/>
                    <a:pt x="3357" y="4929"/>
                    <a:pt x="3351" y="4951"/>
                  </a:cubicBezTo>
                  <a:cubicBezTo>
                    <a:pt x="3351" y="4932"/>
                    <a:pt x="3351" y="4909"/>
                    <a:pt x="3350" y="4885"/>
                  </a:cubicBezTo>
                  <a:lnTo>
                    <a:pt x="3350" y="4885"/>
                  </a:lnTo>
                  <a:lnTo>
                    <a:pt x="3365" y="4887"/>
                  </a:lnTo>
                  <a:lnTo>
                    <a:pt x="3365" y="4887"/>
                  </a:lnTo>
                  <a:cubicBezTo>
                    <a:pt x="3369" y="4867"/>
                    <a:pt x="3371" y="4846"/>
                    <a:pt x="3372" y="4827"/>
                  </a:cubicBezTo>
                  <a:close/>
                  <a:moveTo>
                    <a:pt x="1741" y="12215"/>
                  </a:moveTo>
                  <a:lnTo>
                    <a:pt x="1811" y="12286"/>
                  </a:lnTo>
                  <a:lnTo>
                    <a:pt x="1811" y="12286"/>
                  </a:lnTo>
                  <a:lnTo>
                    <a:pt x="1811" y="12286"/>
                  </a:lnTo>
                  <a:lnTo>
                    <a:pt x="1741" y="12215"/>
                  </a:lnTo>
                  <a:close/>
                  <a:moveTo>
                    <a:pt x="2559" y="1"/>
                  </a:moveTo>
                  <a:cubicBezTo>
                    <a:pt x="2507" y="1"/>
                    <a:pt x="2445" y="45"/>
                    <a:pt x="2445" y="151"/>
                  </a:cubicBezTo>
                  <a:cubicBezTo>
                    <a:pt x="2355" y="151"/>
                    <a:pt x="2264" y="151"/>
                    <a:pt x="2264" y="242"/>
                  </a:cubicBezTo>
                  <a:cubicBezTo>
                    <a:pt x="2264" y="423"/>
                    <a:pt x="2083" y="604"/>
                    <a:pt x="2083" y="785"/>
                  </a:cubicBezTo>
                  <a:lnTo>
                    <a:pt x="2083" y="875"/>
                  </a:lnTo>
                  <a:lnTo>
                    <a:pt x="2083" y="1057"/>
                  </a:lnTo>
                  <a:lnTo>
                    <a:pt x="1992" y="1328"/>
                  </a:lnTo>
                  <a:lnTo>
                    <a:pt x="1992" y="1419"/>
                  </a:lnTo>
                  <a:lnTo>
                    <a:pt x="1992" y="1509"/>
                  </a:lnTo>
                  <a:lnTo>
                    <a:pt x="1902" y="1781"/>
                  </a:lnTo>
                  <a:cubicBezTo>
                    <a:pt x="1902" y="1962"/>
                    <a:pt x="1811" y="2143"/>
                    <a:pt x="1721" y="2324"/>
                  </a:cubicBezTo>
                  <a:lnTo>
                    <a:pt x="1721" y="2234"/>
                  </a:lnTo>
                  <a:lnTo>
                    <a:pt x="1630" y="2596"/>
                  </a:lnTo>
                  <a:lnTo>
                    <a:pt x="1630" y="2687"/>
                  </a:lnTo>
                  <a:lnTo>
                    <a:pt x="1540" y="2777"/>
                  </a:lnTo>
                  <a:lnTo>
                    <a:pt x="1268" y="3230"/>
                  </a:lnTo>
                  <a:lnTo>
                    <a:pt x="1087" y="3592"/>
                  </a:lnTo>
                  <a:lnTo>
                    <a:pt x="1087" y="3502"/>
                  </a:lnTo>
                  <a:lnTo>
                    <a:pt x="906" y="3773"/>
                  </a:lnTo>
                  <a:lnTo>
                    <a:pt x="815" y="3864"/>
                  </a:lnTo>
                  <a:lnTo>
                    <a:pt x="724" y="4045"/>
                  </a:lnTo>
                  <a:lnTo>
                    <a:pt x="362" y="4588"/>
                  </a:lnTo>
                  <a:lnTo>
                    <a:pt x="362" y="4769"/>
                  </a:lnTo>
                  <a:lnTo>
                    <a:pt x="362" y="4860"/>
                  </a:lnTo>
                  <a:lnTo>
                    <a:pt x="362" y="4951"/>
                  </a:lnTo>
                  <a:lnTo>
                    <a:pt x="272" y="5132"/>
                  </a:lnTo>
                  <a:lnTo>
                    <a:pt x="272" y="5222"/>
                  </a:lnTo>
                  <a:lnTo>
                    <a:pt x="272" y="5403"/>
                  </a:lnTo>
                  <a:lnTo>
                    <a:pt x="181" y="5675"/>
                  </a:lnTo>
                  <a:cubicBezTo>
                    <a:pt x="181" y="5856"/>
                    <a:pt x="91" y="6037"/>
                    <a:pt x="91" y="6218"/>
                  </a:cubicBezTo>
                  <a:lnTo>
                    <a:pt x="0" y="6671"/>
                  </a:lnTo>
                  <a:lnTo>
                    <a:pt x="0" y="6762"/>
                  </a:lnTo>
                  <a:lnTo>
                    <a:pt x="0" y="6852"/>
                  </a:lnTo>
                  <a:lnTo>
                    <a:pt x="0" y="7033"/>
                  </a:lnTo>
                  <a:lnTo>
                    <a:pt x="0" y="8301"/>
                  </a:lnTo>
                  <a:lnTo>
                    <a:pt x="0" y="8482"/>
                  </a:lnTo>
                  <a:lnTo>
                    <a:pt x="0" y="8573"/>
                  </a:lnTo>
                  <a:lnTo>
                    <a:pt x="0" y="8754"/>
                  </a:lnTo>
                  <a:cubicBezTo>
                    <a:pt x="0" y="8935"/>
                    <a:pt x="91" y="9116"/>
                    <a:pt x="91" y="9297"/>
                  </a:cubicBezTo>
                  <a:cubicBezTo>
                    <a:pt x="181" y="9478"/>
                    <a:pt x="181" y="9569"/>
                    <a:pt x="272" y="9750"/>
                  </a:cubicBezTo>
                  <a:lnTo>
                    <a:pt x="362" y="9931"/>
                  </a:lnTo>
                  <a:lnTo>
                    <a:pt x="362" y="10022"/>
                  </a:lnTo>
                  <a:lnTo>
                    <a:pt x="543" y="10565"/>
                  </a:lnTo>
                  <a:cubicBezTo>
                    <a:pt x="634" y="10746"/>
                    <a:pt x="724" y="10837"/>
                    <a:pt x="815" y="11018"/>
                  </a:cubicBezTo>
                  <a:lnTo>
                    <a:pt x="996" y="11290"/>
                  </a:lnTo>
                  <a:lnTo>
                    <a:pt x="1087" y="11471"/>
                  </a:lnTo>
                  <a:lnTo>
                    <a:pt x="1449" y="11833"/>
                  </a:lnTo>
                  <a:lnTo>
                    <a:pt x="1811" y="12286"/>
                  </a:lnTo>
                  <a:lnTo>
                    <a:pt x="1811" y="12286"/>
                  </a:lnTo>
                  <a:lnTo>
                    <a:pt x="2173" y="12648"/>
                  </a:lnTo>
                  <a:lnTo>
                    <a:pt x="2264" y="12738"/>
                  </a:lnTo>
                  <a:lnTo>
                    <a:pt x="2355" y="12829"/>
                  </a:lnTo>
                  <a:lnTo>
                    <a:pt x="2445" y="12920"/>
                  </a:lnTo>
                  <a:lnTo>
                    <a:pt x="2536" y="13010"/>
                  </a:lnTo>
                  <a:lnTo>
                    <a:pt x="2717" y="13101"/>
                  </a:lnTo>
                  <a:lnTo>
                    <a:pt x="3170" y="13372"/>
                  </a:lnTo>
                  <a:lnTo>
                    <a:pt x="3260" y="13372"/>
                  </a:lnTo>
                  <a:lnTo>
                    <a:pt x="3894" y="13735"/>
                  </a:lnTo>
                  <a:cubicBezTo>
                    <a:pt x="4047" y="13804"/>
                    <a:pt x="4199" y="13835"/>
                    <a:pt x="4346" y="13835"/>
                  </a:cubicBezTo>
                  <a:cubicBezTo>
                    <a:pt x="5155" y="13835"/>
                    <a:pt x="5775" y="12885"/>
                    <a:pt x="5162" y="12195"/>
                  </a:cubicBezTo>
                  <a:lnTo>
                    <a:pt x="4800" y="11652"/>
                  </a:lnTo>
                  <a:lnTo>
                    <a:pt x="4800" y="11742"/>
                  </a:lnTo>
                  <a:lnTo>
                    <a:pt x="4761" y="11696"/>
                  </a:lnTo>
                  <a:lnTo>
                    <a:pt x="4761" y="11696"/>
                  </a:lnTo>
                  <a:lnTo>
                    <a:pt x="4800" y="11652"/>
                  </a:lnTo>
                  <a:lnTo>
                    <a:pt x="4649" y="11561"/>
                  </a:lnTo>
                  <a:lnTo>
                    <a:pt x="4347" y="11199"/>
                  </a:lnTo>
                  <a:lnTo>
                    <a:pt x="3985" y="10475"/>
                  </a:lnTo>
                  <a:lnTo>
                    <a:pt x="3803" y="10203"/>
                  </a:lnTo>
                  <a:lnTo>
                    <a:pt x="3803" y="10112"/>
                  </a:lnTo>
                  <a:lnTo>
                    <a:pt x="3713" y="9931"/>
                  </a:lnTo>
                  <a:lnTo>
                    <a:pt x="3713" y="9841"/>
                  </a:lnTo>
                  <a:lnTo>
                    <a:pt x="3622" y="9659"/>
                  </a:lnTo>
                  <a:lnTo>
                    <a:pt x="3441" y="9207"/>
                  </a:lnTo>
                  <a:lnTo>
                    <a:pt x="3441" y="9026"/>
                  </a:lnTo>
                  <a:lnTo>
                    <a:pt x="3351" y="8573"/>
                  </a:lnTo>
                  <a:lnTo>
                    <a:pt x="3170" y="8120"/>
                  </a:lnTo>
                  <a:lnTo>
                    <a:pt x="3170" y="8029"/>
                  </a:lnTo>
                  <a:lnTo>
                    <a:pt x="3170" y="7848"/>
                  </a:lnTo>
                  <a:lnTo>
                    <a:pt x="3170" y="7667"/>
                  </a:lnTo>
                  <a:lnTo>
                    <a:pt x="3170" y="7486"/>
                  </a:lnTo>
                  <a:lnTo>
                    <a:pt x="3170" y="7033"/>
                  </a:lnTo>
                  <a:lnTo>
                    <a:pt x="3170" y="6852"/>
                  </a:lnTo>
                  <a:lnTo>
                    <a:pt x="3170" y="6671"/>
                  </a:lnTo>
                  <a:lnTo>
                    <a:pt x="3170" y="6309"/>
                  </a:lnTo>
                  <a:lnTo>
                    <a:pt x="3170" y="5856"/>
                  </a:lnTo>
                  <a:lnTo>
                    <a:pt x="3170" y="5494"/>
                  </a:lnTo>
                  <a:lnTo>
                    <a:pt x="3242" y="5313"/>
                  </a:lnTo>
                  <a:lnTo>
                    <a:pt x="3170" y="5313"/>
                  </a:lnTo>
                  <a:cubicBezTo>
                    <a:pt x="3004" y="5258"/>
                    <a:pt x="2873" y="5136"/>
                    <a:pt x="2795" y="4988"/>
                  </a:cubicBezTo>
                  <a:lnTo>
                    <a:pt x="2795" y="4988"/>
                  </a:lnTo>
                  <a:lnTo>
                    <a:pt x="2807" y="4951"/>
                  </a:lnTo>
                  <a:lnTo>
                    <a:pt x="2842" y="4810"/>
                  </a:lnTo>
                  <a:lnTo>
                    <a:pt x="2842" y="4810"/>
                  </a:lnTo>
                  <a:lnTo>
                    <a:pt x="3351" y="5041"/>
                  </a:lnTo>
                  <a:lnTo>
                    <a:pt x="3242" y="5313"/>
                  </a:lnTo>
                  <a:lnTo>
                    <a:pt x="3441" y="5313"/>
                  </a:lnTo>
                  <a:lnTo>
                    <a:pt x="3532" y="5222"/>
                  </a:lnTo>
                  <a:cubicBezTo>
                    <a:pt x="3622" y="5132"/>
                    <a:pt x="3622" y="5132"/>
                    <a:pt x="3713" y="5041"/>
                  </a:cubicBezTo>
                  <a:lnTo>
                    <a:pt x="3985" y="4498"/>
                  </a:lnTo>
                  <a:cubicBezTo>
                    <a:pt x="4166" y="4135"/>
                    <a:pt x="3985" y="3683"/>
                    <a:pt x="3622" y="3502"/>
                  </a:cubicBezTo>
                  <a:cubicBezTo>
                    <a:pt x="3593" y="3487"/>
                    <a:pt x="3562" y="3474"/>
                    <a:pt x="3532" y="3464"/>
                  </a:cubicBezTo>
                  <a:lnTo>
                    <a:pt x="3532" y="3464"/>
                  </a:lnTo>
                  <a:lnTo>
                    <a:pt x="3532" y="3592"/>
                  </a:lnTo>
                  <a:lnTo>
                    <a:pt x="3532" y="4045"/>
                  </a:lnTo>
                  <a:lnTo>
                    <a:pt x="3351" y="4498"/>
                  </a:lnTo>
                  <a:lnTo>
                    <a:pt x="3351" y="4661"/>
                  </a:lnTo>
                  <a:lnTo>
                    <a:pt x="3351" y="4661"/>
                  </a:lnTo>
                  <a:cubicBezTo>
                    <a:pt x="3288" y="4468"/>
                    <a:pt x="3097" y="4345"/>
                    <a:pt x="2898" y="4322"/>
                  </a:cubicBezTo>
                  <a:lnTo>
                    <a:pt x="2898" y="4322"/>
                  </a:lnTo>
                  <a:lnTo>
                    <a:pt x="2898" y="4317"/>
                  </a:lnTo>
                  <a:lnTo>
                    <a:pt x="2988" y="4045"/>
                  </a:lnTo>
                  <a:lnTo>
                    <a:pt x="2988" y="3954"/>
                  </a:lnTo>
                  <a:lnTo>
                    <a:pt x="2988" y="3864"/>
                  </a:lnTo>
                  <a:lnTo>
                    <a:pt x="2807" y="4226"/>
                  </a:lnTo>
                  <a:lnTo>
                    <a:pt x="2776" y="4321"/>
                  </a:lnTo>
                  <a:lnTo>
                    <a:pt x="2776" y="4321"/>
                  </a:lnTo>
                  <a:cubicBezTo>
                    <a:pt x="2702" y="4328"/>
                    <a:pt x="2630" y="4350"/>
                    <a:pt x="2566" y="4389"/>
                  </a:cubicBezTo>
                  <a:lnTo>
                    <a:pt x="2566" y="4389"/>
                  </a:lnTo>
                  <a:cubicBezTo>
                    <a:pt x="2506" y="4214"/>
                    <a:pt x="2509" y="4039"/>
                    <a:pt x="2626" y="3864"/>
                  </a:cubicBezTo>
                  <a:cubicBezTo>
                    <a:pt x="2705" y="3706"/>
                    <a:pt x="2836" y="3582"/>
                    <a:pt x="2988" y="3508"/>
                  </a:cubicBezTo>
                  <a:lnTo>
                    <a:pt x="2988" y="3508"/>
                  </a:lnTo>
                  <a:lnTo>
                    <a:pt x="2988" y="3502"/>
                  </a:lnTo>
                  <a:lnTo>
                    <a:pt x="2988" y="3411"/>
                  </a:lnTo>
                  <a:lnTo>
                    <a:pt x="2988" y="3230"/>
                  </a:lnTo>
                  <a:lnTo>
                    <a:pt x="2988" y="2958"/>
                  </a:lnTo>
                  <a:lnTo>
                    <a:pt x="2988" y="2505"/>
                  </a:lnTo>
                  <a:lnTo>
                    <a:pt x="2988" y="2415"/>
                  </a:lnTo>
                  <a:cubicBezTo>
                    <a:pt x="2898" y="2143"/>
                    <a:pt x="2898" y="1962"/>
                    <a:pt x="2898" y="1781"/>
                  </a:cubicBezTo>
                  <a:lnTo>
                    <a:pt x="2898" y="1509"/>
                  </a:lnTo>
                  <a:lnTo>
                    <a:pt x="2898" y="1419"/>
                  </a:lnTo>
                  <a:lnTo>
                    <a:pt x="2898" y="1238"/>
                  </a:lnTo>
                  <a:lnTo>
                    <a:pt x="2807" y="966"/>
                  </a:lnTo>
                  <a:lnTo>
                    <a:pt x="2807" y="875"/>
                  </a:lnTo>
                  <a:lnTo>
                    <a:pt x="2807" y="785"/>
                  </a:lnTo>
                  <a:lnTo>
                    <a:pt x="2807" y="694"/>
                  </a:lnTo>
                  <a:cubicBezTo>
                    <a:pt x="2807" y="513"/>
                    <a:pt x="2717" y="332"/>
                    <a:pt x="2626" y="151"/>
                  </a:cubicBezTo>
                  <a:lnTo>
                    <a:pt x="2710" y="151"/>
                  </a:lnTo>
                  <a:cubicBezTo>
                    <a:pt x="2684" y="121"/>
                    <a:pt x="2656" y="91"/>
                    <a:pt x="2626" y="60"/>
                  </a:cubicBezTo>
                  <a:cubicBezTo>
                    <a:pt x="2626" y="23"/>
                    <a:pt x="2595" y="1"/>
                    <a:pt x="2559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5543051" y="2004474"/>
              <a:ext cx="1207872" cy="1789794"/>
            </a:xfrm>
            <a:custGeom>
              <a:avLst/>
              <a:gdLst/>
              <a:ahLst/>
              <a:cxnLst/>
              <a:rect l="l" t="t" r="r" b="b"/>
              <a:pathLst>
                <a:path w="67104" h="99433" extrusionOk="0">
                  <a:moveTo>
                    <a:pt x="50893" y="42019"/>
                  </a:moveTo>
                  <a:lnTo>
                    <a:pt x="51165" y="42110"/>
                  </a:lnTo>
                  <a:cubicBezTo>
                    <a:pt x="50984" y="42200"/>
                    <a:pt x="50893" y="42291"/>
                    <a:pt x="50712" y="42472"/>
                  </a:cubicBezTo>
                  <a:lnTo>
                    <a:pt x="50893" y="42019"/>
                  </a:lnTo>
                  <a:close/>
                  <a:moveTo>
                    <a:pt x="40660" y="47272"/>
                  </a:moveTo>
                  <a:lnTo>
                    <a:pt x="40570" y="50532"/>
                  </a:lnTo>
                  <a:cubicBezTo>
                    <a:pt x="40117" y="50079"/>
                    <a:pt x="39574" y="49626"/>
                    <a:pt x="39211" y="49083"/>
                  </a:cubicBezTo>
                  <a:cubicBezTo>
                    <a:pt x="38940" y="48721"/>
                    <a:pt x="38668" y="48449"/>
                    <a:pt x="38487" y="48087"/>
                  </a:cubicBezTo>
                  <a:lnTo>
                    <a:pt x="38759" y="48087"/>
                  </a:lnTo>
                  <a:lnTo>
                    <a:pt x="39302" y="47906"/>
                  </a:lnTo>
                  <a:lnTo>
                    <a:pt x="39755" y="47724"/>
                  </a:lnTo>
                  <a:cubicBezTo>
                    <a:pt x="40117" y="47543"/>
                    <a:pt x="40389" y="47362"/>
                    <a:pt x="40660" y="47272"/>
                  </a:cubicBezTo>
                  <a:close/>
                  <a:moveTo>
                    <a:pt x="9961" y="79057"/>
                  </a:moveTo>
                  <a:cubicBezTo>
                    <a:pt x="10052" y="79057"/>
                    <a:pt x="10233" y="79148"/>
                    <a:pt x="10414" y="79148"/>
                  </a:cubicBezTo>
                  <a:lnTo>
                    <a:pt x="10595" y="79329"/>
                  </a:lnTo>
                  <a:lnTo>
                    <a:pt x="9780" y="79691"/>
                  </a:lnTo>
                  <a:cubicBezTo>
                    <a:pt x="9690" y="79601"/>
                    <a:pt x="9599" y="79420"/>
                    <a:pt x="9509" y="79329"/>
                  </a:cubicBezTo>
                  <a:lnTo>
                    <a:pt x="9509" y="79238"/>
                  </a:lnTo>
                  <a:cubicBezTo>
                    <a:pt x="9599" y="79148"/>
                    <a:pt x="9780" y="79057"/>
                    <a:pt x="9961" y="79057"/>
                  </a:cubicBezTo>
                  <a:close/>
                  <a:moveTo>
                    <a:pt x="51708" y="1"/>
                  </a:moveTo>
                  <a:lnTo>
                    <a:pt x="52342" y="2083"/>
                  </a:lnTo>
                  <a:cubicBezTo>
                    <a:pt x="52433" y="2265"/>
                    <a:pt x="52433" y="2627"/>
                    <a:pt x="52523" y="2898"/>
                  </a:cubicBezTo>
                  <a:cubicBezTo>
                    <a:pt x="52614" y="3442"/>
                    <a:pt x="52705" y="3985"/>
                    <a:pt x="52795" y="4619"/>
                  </a:cubicBezTo>
                  <a:cubicBezTo>
                    <a:pt x="52886" y="5706"/>
                    <a:pt x="52886" y="6883"/>
                    <a:pt x="52795" y="7970"/>
                  </a:cubicBezTo>
                  <a:cubicBezTo>
                    <a:pt x="52795" y="8241"/>
                    <a:pt x="52614" y="8513"/>
                    <a:pt x="52614" y="8875"/>
                  </a:cubicBezTo>
                  <a:lnTo>
                    <a:pt x="52523" y="9238"/>
                  </a:lnTo>
                  <a:lnTo>
                    <a:pt x="52433" y="9690"/>
                  </a:lnTo>
                  <a:lnTo>
                    <a:pt x="52161" y="10415"/>
                  </a:lnTo>
                  <a:lnTo>
                    <a:pt x="51799" y="11230"/>
                  </a:lnTo>
                  <a:lnTo>
                    <a:pt x="51618" y="11592"/>
                  </a:lnTo>
                  <a:lnTo>
                    <a:pt x="51437" y="11954"/>
                  </a:lnTo>
                  <a:lnTo>
                    <a:pt x="51074" y="12679"/>
                  </a:lnTo>
                  <a:cubicBezTo>
                    <a:pt x="50893" y="12860"/>
                    <a:pt x="50712" y="13131"/>
                    <a:pt x="50531" y="13313"/>
                  </a:cubicBezTo>
                  <a:lnTo>
                    <a:pt x="50169" y="13856"/>
                  </a:lnTo>
                  <a:lnTo>
                    <a:pt x="50078" y="13946"/>
                  </a:lnTo>
                  <a:lnTo>
                    <a:pt x="49535" y="14580"/>
                  </a:lnTo>
                  <a:cubicBezTo>
                    <a:pt x="49354" y="14762"/>
                    <a:pt x="49173" y="14943"/>
                    <a:pt x="48992" y="15124"/>
                  </a:cubicBezTo>
                  <a:lnTo>
                    <a:pt x="48267" y="15667"/>
                  </a:lnTo>
                  <a:lnTo>
                    <a:pt x="48086" y="15848"/>
                  </a:lnTo>
                  <a:lnTo>
                    <a:pt x="47996" y="15848"/>
                  </a:lnTo>
                  <a:lnTo>
                    <a:pt x="47724" y="16120"/>
                  </a:lnTo>
                  <a:cubicBezTo>
                    <a:pt x="46818" y="16754"/>
                    <a:pt x="45822" y="17388"/>
                    <a:pt x="44826" y="18112"/>
                  </a:cubicBezTo>
                  <a:lnTo>
                    <a:pt x="41657" y="20376"/>
                  </a:lnTo>
                  <a:lnTo>
                    <a:pt x="40208" y="21372"/>
                  </a:lnTo>
                  <a:lnTo>
                    <a:pt x="38759" y="22459"/>
                  </a:lnTo>
                  <a:lnTo>
                    <a:pt x="38578" y="22640"/>
                  </a:lnTo>
                  <a:lnTo>
                    <a:pt x="38487" y="22640"/>
                  </a:lnTo>
                  <a:lnTo>
                    <a:pt x="38487" y="22731"/>
                  </a:lnTo>
                  <a:lnTo>
                    <a:pt x="37129" y="23908"/>
                  </a:lnTo>
                  <a:lnTo>
                    <a:pt x="36948" y="23998"/>
                  </a:lnTo>
                  <a:lnTo>
                    <a:pt x="36857" y="24089"/>
                  </a:lnTo>
                  <a:lnTo>
                    <a:pt x="36857" y="24179"/>
                  </a:lnTo>
                  <a:lnTo>
                    <a:pt x="36133" y="24904"/>
                  </a:lnTo>
                  <a:lnTo>
                    <a:pt x="35589" y="25538"/>
                  </a:lnTo>
                  <a:lnTo>
                    <a:pt x="35408" y="25810"/>
                  </a:lnTo>
                  <a:cubicBezTo>
                    <a:pt x="35318" y="25900"/>
                    <a:pt x="35408" y="25900"/>
                    <a:pt x="35318" y="25900"/>
                  </a:cubicBezTo>
                  <a:lnTo>
                    <a:pt x="35046" y="26262"/>
                  </a:lnTo>
                  <a:cubicBezTo>
                    <a:pt x="34593" y="26806"/>
                    <a:pt x="34321" y="27349"/>
                    <a:pt x="33959" y="27892"/>
                  </a:cubicBezTo>
                  <a:cubicBezTo>
                    <a:pt x="33687" y="28436"/>
                    <a:pt x="33416" y="28979"/>
                    <a:pt x="33144" y="29613"/>
                  </a:cubicBezTo>
                  <a:lnTo>
                    <a:pt x="33054" y="29975"/>
                  </a:lnTo>
                  <a:lnTo>
                    <a:pt x="33054" y="30066"/>
                  </a:lnTo>
                  <a:lnTo>
                    <a:pt x="33054" y="30156"/>
                  </a:lnTo>
                  <a:lnTo>
                    <a:pt x="33054" y="30247"/>
                  </a:lnTo>
                  <a:lnTo>
                    <a:pt x="32963" y="30519"/>
                  </a:lnTo>
                  <a:lnTo>
                    <a:pt x="32691" y="31334"/>
                  </a:lnTo>
                  <a:cubicBezTo>
                    <a:pt x="32510" y="31967"/>
                    <a:pt x="32329" y="32601"/>
                    <a:pt x="32239" y="33145"/>
                  </a:cubicBezTo>
                  <a:cubicBezTo>
                    <a:pt x="32148" y="33507"/>
                    <a:pt x="32148" y="33779"/>
                    <a:pt x="32057" y="34050"/>
                  </a:cubicBezTo>
                  <a:lnTo>
                    <a:pt x="31967" y="34503"/>
                  </a:lnTo>
                  <a:lnTo>
                    <a:pt x="31967" y="34684"/>
                  </a:lnTo>
                  <a:lnTo>
                    <a:pt x="31967" y="34956"/>
                  </a:lnTo>
                  <a:lnTo>
                    <a:pt x="31876" y="35861"/>
                  </a:lnTo>
                  <a:lnTo>
                    <a:pt x="31876" y="36043"/>
                  </a:lnTo>
                  <a:cubicBezTo>
                    <a:pt x="31786" y="36224"/>
                    <a:pt x="31605" y="36405"/>
                    <a:pt x="31424" y="36586"/>
                  </a:cubicBezTo>
                  <a:cubicBezTo>
                    <a:pt x="31242" y="36767"/>
                    <a:pt x="30880" y="37220"/>
                    <a:pt x="30518" y="37491"/>
                  </a:cubicBezTo>
                  <a:lnTo>
                    <a:pt x="30337" y="37763"/>
                  </a:lnTo>
                  <a:lnTo>
                    <a:pt x="30156" y="37854"/>
                  </a:lnTo>
                  <a:lnTo>
                    <a:pt x="29703" y="38306"/>
                  </a:lnTo>
                  <a:lnTo>
                    <a:pt x="28707" y="39121"/>
                  </a:lnTo>
                  <a:cubicBezTo>
                    <a:pt x="28345" y="39393"/>
                    <a:pt x="27982" y="39665"/>
                    <a:pt x="27530" y="39936"/>
                  </a:cubicBezTo>
                  <a:lnTo>
                    <a:pt x="26443" y="40752"/>
                  </a:lnTo>
                  <a:lnTo>
                    <a:pt x="26262" y="40842"/>
                  </a:lnTo>
                  <a:lnTo>
                    <a:pt x="26171" y="40842"/>
                  </a:lnTo>
                  <a:lnTo>
                    <a:pt x="25900" y="41023"/>
                  </a:lnTo>
                  <a:lnTo>
                    <a:pt x="25356" y="41385"/>
                  </a:lnTo>
                  <a:lnTo>
                    <a:pt x="23092" y="42925"/>
                  </a:lnTo>
                  <a:lnTo>
                    <a:pt x="20828" y="44464"/>
                  </a:lnTo>
                  <a:lnTo>
                    <a:pt x="19742" y="45189"/>
                  </a:lnTo>
                  <a:lnTo>
                    <a:pt x="18564" y="45913"/>
                  </a:lnTo>
                  <a:cubicBezTo>
                    <a:pt x="18202" y="46185"/>
                    <a:pt x="17749" y="46457"/>
                    <a:pt x="17478" y="46728"/>
                  </a:cubicBezTo>
                  <a:lnTo>
                    <a:pt x="16934" y="47181"/>
                  </a:lnTo>
                  <a:lnTo>
                    <a:pt x="16300" y="47634"/>
                  </a:lnTo>
                  <a:cubicBezTo>
                    <a:pt x="15938" y="47906"/>
                    <a:pt x="15667" y="48177"/>
                    <a:pt x="15304" y="48539"/>
                  </a:cubicBezTo>
                  <a:cubicBezTo>
                    <a:pt x="14942" y="48902"/>
                    <a:pt x="14580" y="49173"/>
                    <a:pt x="14308" y="49536"/>
                  </a:cubicBezTo>
                  <a:cubicBezTo>
                    <a:pt x="13946" y="49898"/>
                    <a:pt x="13765" y="50079"/>
                    <a:pt x="13493" y="50441"/>
                  </a:cubicBezTo>
                  <a:lnTo>
                    <a:pt x="13312" y="50622"/>
                  </a:lnTo>
                  <a:lnTo>
                    <a:pt x="12859" y="50985"/>
                  </a:lnTo>
                  <a:lnTo>
                    <a:pt x="12678" y="51075"/>
                  </a:lnTo>
                  <a:lnTo>
                    <a:pt x="12406" y="51347"/>
                  </a:lnTo>
                  <a:lnTo>
                    <a:pt x="12135" y="51618"/>
                  </a:lnTo>
                  <a:lnTo>
                    <a:pt x="11682" y="51981"/>
                  </a:lnTo>
                  <a:lnTo>
                    <a:pt x="11501" y="52162"/>
                  </a:lnTo>
                  <a:lnTo>
                    <a:pt x="11410" y="52252"/>
                  </a:lnTo>
                  <a:lnTo>
                    <a:pt x="11048" y="52705"/>
                  </a:lnTo>
                  <a:lnTo>
                    <a:pt x="10776" y="53067"/>
                  </a:lnTo>
                  <a:lnTo>
                    <a:pt x="10595" y="53248"/>
                  </a:lnTo>
                  <a:lnTo>
                    <a:pt x="10414" y="53520"/>
                  </a:lnTo>
                  <a:lnTo>
                    <a:pt x="10233" y="53792"/>
                  </a:lnTo>
                  <a:lnTo>
                    <a:pt x="9871" y="54335"/>
                  </a:lnTo>
                  <a:cubicBezTo>
                    <a:pt x="9599" y="54697"/>
                    <a:pt x="9328" y="55060"/>
                    <a:pt x="9146" y="55512"/>
                  </a:cubicBezTo>
                  <a:lnTo>
                    <a:pt x="8603" y="56599"/>
                  </a:lnTo>
                  <a:lnTo>
                    <a:pt x="8422" y="56871"/>
                  </a:lnTo>
                  <a:lnTo>
                    <a:pt x="8422" y="56961"/>
                  </a:lnTo>
                  <a:lnTo>
                    <a:pt x="8422" y="57052"/>
                  </a:lnTo>
                  <a:lnTo>
                    <a:pt x="8422" y="57142"/>
                  </a:lnTo>
                  <a:lnTo>
                    <a:pt x="8150" y="57776"/>
                  </a:lnTo>
                  <a:lnTo>
                    <a:pt x="7697" y="58863"/>
                  </a:lnTo>
                  <a:lnTo>
                    <a:pt x="7245" y="60040"/>
                  </a:lnTo>
                  <a:lnTo>
                    <a:pt x="6339" y="62304"/>
                  </a:lnTo>
                  <a:lnTo>
                    <a:pt x="6249" y="62576"/>
                  </a:lnTo>
                  <a:lnTo>
                    <a:pt x="6249" y="62666"/>
                  </a:lnTo>
                  <a:lnTo>
                    <a:pt x="6249" y="62757"/>
                  </a:lnTo>
                  <a:lnTo>
                    <a:pt x="5705" y="63572"/>
                  </a:lnTo>
                  <a:lnTo>
                    <a:pt x="3713" y="66742"/>
                  </a:lnTo>
                  <a:lnTo>
                    <a:pt x="1721" y="69820"/>
                  </a:lnTo>
                  <a:lnTo>
                    <a:pt x="1449" y="70273"/>
                  </a:lnTo>
                  <a:lnTo>
                    <a:pt x="1177" y="70635"/>
                  </a:lnTo>
                  <a:lnTo>
                    <a:pt x="906" y="71088"/>
                  </a:lnTo>
                  <a:cubicBezTo>
                    <a:pt x="815" y="71269"/>
                    <a:pt x="725" y="71360"/>
                    <a:pt x="634" y="71541"/>
                  </a:cubicBezTo>
                  <a:lnTo>
                    <a:pt x="453" y="71994"/>
                  </a:lnTo>
                  <a:lnTo>
                    <a:pt x="272" y="72447"/>
                  </a:lnTo>
                  <a:lnTo>
                    <a:pt x="91" y="72899"/>
                  </a:lnTo>
                  <a:lnTo>
                    <a:pt x="0" y="73352"/>
                  </a:lnTo>
                  <a:lnTo>
                    <a:pt x="0" y="73714"/>
                  </a:lnTo>
                  <a:lnTo>
                    <a:pt x="0" y="73805"/>
                  </a:lnTo>
                  <a:lnTo>
                    <a:pt x="0" y="73986"/>
                  </a:lnTo>
                  <a:cubicBezTo>
                    <a:pt x="0" y="74077"/>
                    <a:pt x="0" y="74258"/>
                    <a:pt x="0" y="74348"/>
                  </a:cubicBezTo>
                  <a:lnTo>
                    <a:pt x="0" y="74711"/>
                  </a:lnTo>
                  <a:lnTo>
                    <a:pt x="0" y="75254"/>
                  </a:lnTo>
                  <a:lnTo>
                    <a:pt x="0" y="75526"/>
                  </a:lnTo>
                  <a:cubicBezTo>
                    <a:pt x="91" y="75616"/>
                    <a:pt x="91" y="75707"/>
                    <a:pt x="91" y="75797"/>
                  </a:cubicBezTo>
                  <a:lnTo>
                    <a:pt x="272" y="76341"/>
                  </a:lnTo>
                  <a:lnTo>
                    <a:pt x="453" y="76793"/>
                  </a:lnTo>
                  <a:lnTo>
                    <a:pt x="453" y="76884"/>
                  </a:lnTo>
                  <a:lnTo>
                    <a:pt x="543" y="77065"/>
                  </a:lnTo>
                  <a:lnTo>
                    <a:pt x="725" y="77246"/>
                  </a:lnTo>
                  <a:cubicBezTo>
                    <a:pt x="725" y="77337"/>
                    <a:pt x="815" y="77427"/>
                    <a:pt x="906" y="77518"/>
                  </a:cubicBezTo>
                  <a:lnTo>
                    <a:pt x="996" y="77699"/>
                  </a:lnTo>
                  <a:cubicBezTo>
                    <a:pt x="1087" y="77790"/>
                    <a:pt x="1087" y="77790"/>
                    <a:pt x="1177" y="77880"/>
                  </a:cubicBezTo>
                  <a:lnTo>
                    <a:pt x="1358" y="78061"/>
                  </a:lnTo>
                  <a:lnTo>
                    <a:pt x="1540" y="78242"/>
                  </a:lnTo>
                  <a:lnTo>
                    <a:pt x="1811" y="78423"/>
                  </a:lnTo>
                  <a:lnTo>
                    <a:pt x="2083" y="78605"/>
                  </a:lnTo>
                  <a:lnTo>
                    <a:pt x="2083" y="78242"/>
                  </a:lnTo>
                  <a:lnTo>
                    <a:pt x="2083" y="77971"/>
                  </a:lnTo>
                  <a:lnTo>
                    <a:pt x="2083" y="77699"/>
                  </a:lnTo>
                  <a:lnTo>
                    <a:pt x="2083" y="77518"/>
                  </a:lnTo>
                  <a:lnTo>
                    <a:pt x="2083" y="77427"/>
                  </a:lnTo>
                  <a:lnTo>
                    <a:pt x="2083" y="77156"/>
                  </a:lnTo>
                  <a:lnTo>
                    <a:pt x="2083" y="76522"/>
                  </a:lnTo>
                  <a:lnTo>
                    <a:pt x="2083" y="76341"/>
                  </a:lnTo>
                  <a:lnTo>
                    <a:pt x="2083" y="76069"/>
                  </a:lnTo>
                  <a:lnTo>
                    <a:pt x="2173" y="75526"/>
                  </a:lnTo>
                  <a:lnTo>
                    <a:pt x="2173" y="75435"/>
                  </a:lnTo>
                  <a:lnTo>
                    <a:pt x="2173" y="75344"/>
                  </a:lnTo>
                  <a:lnTo>
                    <a:pt x="2173" y="75163"/>
                  </a:lnTo>
                  <a:cubicBezTo>
                    <a:pt x="2173" y="75073"/>
                    <a:pt x="2173" y="75073"/>
                    <a:pt x="2173" y="75073"/>
                  </a:cubicBezTo>
                  <a:lnTo>
                    <a:pt x="2173" y="74892"/>
                  </a:lnTo>
                  <a:lnTo>
                    <a:pt x="2355" y="74620"/>
                  </a:lnTo>
                  <a:lnTo>
                    <a:pt x="2355" y="75797"/>
                  </a:lnTo>
                  <a:lnTo>
                    <a:pt x="2355" y="76431"/>
                  </a:lnTo>
                  <a:cubicBezTo>
                    <a:pt x="2355" y="76884"/>
                    <a:pt x="2445" y="77246"/>
                    <a:pt x="2445" y="77608"/>
                  </a:cubicBezTo>
                  <a:lnTo>
                    <a:pt x="2445" y="77971"/>
                  </a:lnTo>
                  <a:cubicBezTo>
                    <a:pt x="2445" y="78061"/>
                    <a:pt x="2445" y="78152"/>
                    <a:pt x="2536" y="78242"/>
                  </a:cubicBezTo>
                  <a:lnTo>
                    <a:pt x="2717" y="78876"/>
                  </a:lnTo>
                  <a:cubicBezTo>
                    <a:pt x="2807" y="79329"/>
                    <a:pt x="2898" y="79691"/>
                    <a:pt x="3079" y="80144"/>
                  </a:cubicBezTo>
                  <a:cubicBezTo>
                    <a:pt x="3170" y="80506"/>
                    <a:pt x="3351" y="80868"/>
                    <a:pt x="3532" y="81231"/>
                  </a:cubicBezTo>
                  <a:lnTo>
                    <a:pt x="3894" y="82046"/>
                  </a:lnTo>
                  <a:cubicBezTo>
                    <a:pt x="3985" y="82136"/>
                    <a:pt x="3985" y="82227"/>
                    <a:pt x="4075" y="82408"/>
                  </a:cubicBezTo>
                  <a:lnTo>
                    <a:pt x="4347" y="82951"/>
                  </a:lnTo>
                  <a:lnTo>
                    <a:pt x="4709" y="83404"/>
                  </a:lnTo>
                  <a:lnTo>
                    <a:pt x="5071" y="83947"/>
                  </a:lnTo>
                  <a:cubicBezTo>
                    <a:pt x="5162" y="84129"/>
                    <a:pt x="5343" y="84310"/>
                    <a:pt x="5434" y="84400"/>
                  </a:cubicBezTo>
                  <a:lnTo>
                    <a:pt x="6249" y="85396"/>
                  </a:lnTo>
                  <a:lnTo>
                    <a:pt x="7788" y="87298"/>
                  </a:lnTo>
                  <a:lnTo>
                    <a:pt x="8150" y="87751"/>
                  </a:lnTo>
                  <a:lnTo>
                    <a:pt x="8603" y="88204"/>
                  </a:lnTo>
                  <a:lnTo>
                    <a:pt x="9328" y="89109"/>
                  </a:lnTo>
                  <a:cubicBezTo>
                    <a:pt x="9599" y="89471"/>
                    <a:pt x="9871" y="89743"/>
                    <a:pt x="10143" y="90015"/>
                  </a:cubicBezTo>
                  <a:lnTo>
                    <a:pt x="11682" y="91645"/>
                  </a:lnTo>
                  <a:lnTo>
                    <a:pt x="11682" y="91645"/>
                  </a:lnTo>
                  <a:lnTo>
                    <a:pt x="10052" y="88475"/>
                  </a:lnTo>
                  <a:cubicBezTo>
                    <a:pt x="9690" y="87660"/>
                    <a:pt x="9328" y="86936"/>
                    <a:pt x="8875" y="86211"/>
                  </a:cubicBezTo>
                  <a:cubicBezTo>
                    <a:pt x="8422" y="85487"/>
                    <a:pt x="8060" y="84672"/>
                    <a:pt x="7607" y="83947"/>
                  </a:cubicBezTo>
                  <a:lnTo>
                    <a:pt x="7335" y="83404"/>
                  </a:lnTo>
                  <a:lnTo>
                    <a:pt x="7154" y="83132"/>
                  </a:lnTo>
                  <a:lnTo>
                    <a:pt x="7154" y="83042"/>
                  </a:lnTo>
                  <a:lnTo>
                    <a:pt x="7154" y="82861"/>
                  </a:lnTo>
                  <a:lnTo>
                    <a:pt x="6882" y="82317"/>
                  </a:lnTo>
                  <a:cubicBezTo>
                    <a:pt x="6882" y="82227"/>
                    <a:pt x="6701" y="81955"/>
                    <a:pt x="6611" y="81774"/>
                  </a:cubicBezTo>
                  <a:lnTo>
                    <a:pt x="6430" y="81231"/>
                  </a:lnTo>
                  <a:cubicBezTo>
                    <a:pt x="6430" y="81050"/>
                    <a:pt x="6249" y="80868"/>
                    <a:pt x="6249" y="80687"/>
                  </a:cubicBezTo>
                  <a:cubicBezTo>
                    <a:pt x="6067" y="80235"/>
                    <a:pt x="5977" y="79872"/>
                    <a:pt x="5886" y="79510"/>
                  </a:cubicBezTo>
                  <a:lnTo>
                    <a:pt x="5796" y="78967"/>
                  </a:lnTo>
                  <a:cubicBezTo>
                    <a:pt x="5796" y="78786"/>
                    <a:pt x="5705" y="78605"/>
                    <a:pt x="5705" y="78333"/>
                  </a:cubicBezTo>
                  <a:lnTo>
                    <a:pt x="4981" y="78061"/>
                  </a:lnTo>
                  <a:lnTo>
                    <a:pt x="4981" y="77518"/>
                  </a:lnTo>
                  <a:cubicBezTo>
                    <a:pt x="4981" y="77156"/>
                    <a:pt x="4981" y="76793"/>
                    <a:pt x="4981" y="76431"/>
                  </a:cubicBezTo>
                  <a:cubicBezTo>
                    <a:pt x="4981" y="76069"/>
                    <a:pt x="4981" y="75616"/>
                    <a:pt x="5071" y="75254"/>
                  </a:cubicBezTo>
                  <a:lnTo>
                    <a:pt x="5162" y="74892"/>
                  </a:lnTo>
                  <a:lnTo>
                    <a:pt x="5252" y="75163"/>
                  </a:lnTo>
                  <a:lnTo>
                    <a:pt x="5252" y="75254"/>
                  </a:lnTo>
                  <a:lnTo>
                    <a:pt x="5343" y="75526"/>
                  </a:lnTo>
                  <a:lnTo>
                    <a:pt x="5434" y="75797"/>
                  </a:lnTo>
                  <a:lnTo>
                    <a:pt x="5524" y="76159"/>
                  </a:lnTo>
                  <a:lnTo>
                    <a:pt x="5615" y="76341"/>
                  </a:lnTo>
                  <a:lnTo>
                    <a:pt x="5705" y="76431"/>
                  </a:lnTo>
                  <a:lnTo>
                    <a:pt x="6430" y="78152"/>
                  </a:lnTo>
                  <a:cubicBezTo>
                    <a:pt x="6611" y="78423"/>
                    <a:pt x="6701" y="78605"/>
                    <a:pt x="6792" y="78786"/>
                  </a:cubicBezTo>
                  <a:cubicBezTo>
                    <a:pt x="6882" y="78967"/>
                    <a:pt x="6973" y="79148"/>
                    <a:pt x="7154" y="79329"/>
                  </a:cubicBezTo>
                  <a:lnTo>
                    <a:pt x="7516" y="79872"/>
                  </a:lnTo>
                  <a:lnTo>
                    <a:pt x="7607" y="80053"/>
                  </a:lnTo>
                  <a:lnTo>
                    <a:pt x="7788" y="80325"/>
                  </a:lnTo>
                  <a:cubicBezTo>
                    <a:pt x="7969" y="80597"/>
                    <a:pt x="8060" y="80687"/>
                    <a:pt x="8241" y="80868"/>
                  </a:cubicBezTo>
                  <a:cubicBezTo>
                    <a:pt x="8422" y="81050"/>
                    <a:pt x="8513" y="81140"/>
                    <a:pt x="8694" y="81321"/>
                  </a:cubicBezTo>
                  <a:cubicBezTo>
                    <a:pt x="8784" y="81412"/>
                    <a:pt x="8875" y="81412"/>
                    <a:pt x="8875" y="81502"/>
                  </a:cubicBezTo>
                  <a:lnTo>
                    <a:pt x="9056" y="81774"/>
                  </a:lnTo>
                  <a:cubicBezTo>
                    <a:pt x="9237" y="81865"/>
                    <a:pt x="9328" y="82046"/>
                    <a:pt x="9418" y="82227"/>
                  </a:cubicBezTo>
                  <a:lnTo>
                    <a:pt x="9599" y="82499"/>
                  </a:lnTo>
                  <a:cubicBezTo>
                    <a:pt x="9599" y="82499"/>
                    <a:pt x="9599" y="82589"/>
                    <a:pt x="9690" y="82589"/>
                  </a:cubicBezTo>
                  <a:lnTo>
                    <a:pt x="9690" y="82770"/>
                  </a:lnTo>
                  <a:cubicBezTo>
                    <a:pt x="9780" y="82951"/>
                    <a:pt x="9871" y="83132"/>
                    <a:pt x="9961" y="83314"/>
                  </a:cubicBezTo>
                  <a:cubicBezTo>
                    <a:pt x="10052" y="83676"/>
                    <a:pt x="10233" y="84038"/>
                    <a:pt x="10324" y="84491"/>
                  </a:cubicBezTo>
                  <a:lnTo>
                    <a:pt x="10324" y="84762"/>
                  </a:lnTo>
                  <a:lnTo>
                    <a:pt x="10324" y="85034"/>
                  </a:lnTo>
                  <a:lnTo>
                    <a:pt x="10505" y="86030"/>
                  </a:lnTo>
                  <a:lnTo>
                    <a:pt x="10686" y="85759"/>
                  </a:lnTo>
                  <a:cubicBezTo>
                    <a:pt x="10776" y="85668"/>
                    <a:pt x="10867" y="85487"/>
                    <a:pt x="10867" y="85396"/>
                  </a:cubicBezTo>
                  <a:lnTo>
                    <a:pt x="11048" y="85034"/>
                  </a:lnTo>
                  <a:lnTo>
                    <a:pt x="11139" y="84853"/>
                  </a:lnTo>
                  <a:lnTo>
                    <a:pt x="11229" y="84672"/>
                  </a:lnTo>
                  <a:lnTo>
                    <a:pt x="11320" y="84219"/>
                  </a:lnTo>
                  <a:lnTo>
                    <a:pt x="11410" y="83857"/>
                  </a:lnTo>
                  <a:lnTo>
                    <a:pt x="11410" y="83676"/>
                  </a:lnTo>
                  <a:lnTo>
                    <a:pt x="11410" y="83495"/>
                  </a:lnTo>
                  <a:lnTo>
                    <a:pt x="11410" y="83042"/>
                  </a:lnTo>
                  <a:lnTo>
                    <a:pt x="11410" y="82861"/>
                  </a:lnTo>
                  <a:lnTo>
                    <a:pt x="11410" y="82046"/>
                  </a:lnTo>
                  <a:lnTo>
                    <a:pt x="11410" y="81955"/>
                  </a:lnTo>
                  <a:lnTo>
                    <a:pt x="11410" y="81865"/>
                  </a:lnTo>
                  <a:cubicBezTo>
                    <a:pt x="11410" y="81502"/>
                    <a:pt x="11320" y="81231"/>
                    <a:pt x="11229" y="80959"/>
                  </a:cubicBezTo>
                  <a:lnTo>
                    <a:pt x="11139" y="80506"/>
                  </a:lnTo>
                  <a:cubicBezTo>
                    <a:pt x="11139" y="80325"/>
                    <a:pt x="11048" y="80325"/>
                    <a:pt x="10958" y="80144"/>
                  </a:cubicBezTo>
                  <a:lnTo>
                    <a:pt x="10867" y="79963"/>
                  </a:lnTo>
                  <a:lnTo>
                    <a:pt x="10776" y="79782"/>
                  </a:lnTo>
                  <a:lnTo>
                    <a:pt x="10686" y="79601"/>
                  </a:lnTo>
                  <a:cubicBezTo>
                    <a:pt x="10686" y="79601"/>
                    <a:pt x="10686" y="79510"/>
                    <a:pt x="10686" y="79510"/>
                  </a:cubicBezTo>
                  <a:lnTo>
                    <a:pt x="10595" y="79238"/>
                  </a:lnTo>
                  <a:lnTo>
                    <a:pt x="10595" y="79148"/>
                  </a:lnTo>
                  <a:lnTo>
                    <a:pt x="10595" y="79057"/>
                  </a:lnTo>
                  <a:lnTo>
                    <a:pt x="10505" y="78876"/>
                  </a:lnTo>
                  <a:lnTo>
                    <a:pt x="10505" y="78786"/>
                  </a:lnTo>
                  <a:lnTo>
                    <a:pt x="10324" y="78514"/>
                  </a:lnTo>
                  <a:lnTo>
                    <a:pt x="10324" y="78605"/>
                  </a:lnTo>
                  <a:lnTo>
                    <a:pt x="10143" y="77880"/>
                  </a:lnTo>
                  <a:lnTo>
                    <a:pt x="10052" y="77699"/>
                  </a:lnTo>
                  <a:lnTo>
                    <a:pt x="9871" y="77337"/>
                  </a:lnTo>
                  <a:lnTo>
                    <a:pt x="9780" y="76974"/>
                  </a:lnTo>
                  <a:lnTo>
                    <a:pt x="9780" y="76884"/>
                  </a:lnTo>
                  <a:lnTo>
                    <a:pt x="9780" y="76793"/>
                  </a:lnTo>
                  <a:lnTo>
                    <a:pt x="9780" y="76703"/>
                  </a:lnTo>
                  <a:lnTo>
                    <a:pt x="9509" y="75978"/>
                  </a:lnTo>
                  <a:lnTo>
                    <a:pt x="9328" y="75254"/>
                  </a:lnTo>
                  <a:lnTo>
                    <a:pt x="9237" y="75073"/>
                  </a:lnTo>
                  <a:lnTo>
                    <a:pt x="9146" y="74711"/>
                  </a:lnTo>
                  <a:lnTo>
                    <a:pt x="9056" y="74348"/>
                  </a:lnTo>
                  <a:lnTo>
                    <a:pt x="9056" y="74167"/>
                  </a:lnTo>
                  <a:lnTo>
                    <a:pt x="9056" y="74077"/>
                  </a:lnTo>
                  <a:lnTo>
                    <a:pt x="9056" y="73986"/>
                  </a:lnTo>
                  <a:cubicBezTo>
                    <a:pt x="9056" y="73805"/>
                    <a:pt x="8965" y="73533"/>
                    <a:pt x="8875" y="73352"/>
                  </a:cubicBezTo>
                  <a:lnTo>
                    <a:pt x="8875" y="73171"/>
                  </a:lnTo>
                  <a:lnTo>
                    <a:pt x="8875" y="72990"/>
                  </a:lnTo>
                  <a:lnTo>
                    <a:pt x="8784" y="72718"/>
                  </a:lnTo>
                  <a:cubicBezTo>
                    <a:pt x="8784" y="72447"/>
                    <a:pt x="8694" y="72266"/>
                    <a:pt x="8603" y="71994"/>
                  </a:cubicBezTo>
                  <a:lnTo>
                    <a:pt x="8422" y="71269"/>
                  </a:lnTo>
                  <a:lnTo>
                    <a:pt x="8422" y="71088"/>
                  </a:lnTo>
                  <a:lnTo>
                    <a:pt x="8331" y="70726"/>
                  </a:lnTo>
                  <a:lnTo>
                    <a:pt x="8331" y="70545"/>
                  </a:lnTo>
                  <a:lnTo>
                    <a:pt x="8241" y="70183"/>
                  </a:lnTo>
                  <a:cubicBezTo>
                    <a:pt x="8241" y="69911"/>
                    <a:pt x="8150" y="69730"/>
                    <a:pt x="8150" y="69458"/>
                  </a:cubicBezTo>
                  <a:lnTo>
                    <a:pt x="8060" y="69187"/>
                  </a:lnTo>
                  <a:lnTo>
                    <a:pt x="8060" y="68824"/>
                  </a:lnTo>
                  <a:lnTo>
                    <a:pt x="7969" y="68372"/>
                  </a:lnTo>
                  <a:lnTo>
                    <a:pt x="8513" y="67466"/>
                  </a:lnTo>
                  <a:lnTo>
                    <a:pt x="8784" y="66923"/>
                  </a:lnTo>
                  <a:lnTo>
                    <a:pt x="9056" y="66289"/>
                  </a:lnTo>
                  <a:cubicBezTo>
                    <a:pt x="9328" y="65474"/>
                    <a:pt x="9690" y="64659"/>
                    <a:pt x="9961" y="63844"/>
                  </a:cubicBezTo>
                  <a:lnTo>
                    <a:pt x="9961" y="63934"/>
                  </a:lnTo>
                  <a:lnTo>
                    <a:pt x="9961" y="64296"/>
                  </a:lnTo>
                  <a:lnTo>
                    <a:pt x="9961" y="64387"/>
                  </a:lnTo>
                  <a:lnTo>
                    <a:pt x="9961" y="64478"/>
                  </a:lnTo>
                  <a:lnTo>
                    <a:pt x="9961" y="64568"/>
                  </a:lnTo>
                  <a:lnTo>
                    <a:pt x="10324" y="65926"/>
                  </a:lnTo>
                  <a:lnTo>
                    <a:pt x="10958" y="67375"/>
                  </a:lnTo>
                  <a:lnTo>
                    <a:pt x="11682" y="68824"/>
                  </a:lnTo>
                  <a:lnTo>
                    <a:pt x="12497" y="69911"/>
                  </a:lnTo>
                  <a:lnTo>
                    <a:pt x="13221" y="71088"/>
                  </a:lnTo>
                  <a:lnTo>
                    <a:pt x="13674" y="71632"/>
                  </a:lnTo>
                  <a:lnTo>
                    <a:pt x="14037" y="72175"/>
                  </a:lnTo>
                  <a:cubicBezTo>
                    <a:pt x="14308" y="72537"/>
                    <a:pt x="14580" y="72899"/>
                    <a:pt x="14761" y="73352"/>
                  </a:cubicBezTo>
                  <a:lnTo>
                    <a:pt x="15485" y="74439"/>
                  </a:lnTo>
                  <a:cubicBezTo>
                    <a:pt x="15757" y="74801"/>
                    <a:pt x="15938" y="75163"/>
                    <a:pt x="16210" y="75616"/>
                  </a:cubicBezTo>
                  <a:cubicBezTo>
                    <a:pt x="16300" y="75797"/>
                    <a:pt x="16391" y="75978"/>
                    <a:pt x="16482" y="76159"/>
                  </a:cubicBezTo>
                  <a:lnTo>
                    <a:pt x="16753" y="76793"/>
                  </a:lnTo>
                  <a:lnTo>
                    <a:pt x="17025" y="77427"/>
                  </a:lnTo>
                  <a:lnTo>
                    <a:pt x="17115" y="77518"/>
                  </a:lnTo>
                  <a:lnTo>
                    <a:pt x="17115" y="77608"/>
                  </a:lnTo>
                  <a:lnTo>
                    <a:pt x="17206" y="77971"/>
                  </a:lnTo>
                  <a:cubicBezTo>
                    <a:pt x="17387" y="78423"/>
                    <a:pt x="17478" y="78786"/>
                    <a:pt x="17659" y="79238"/>
                  </a:cubicBezTo>
                  <a:lnTo>
                    <a:pt x="17930" y="80506"/>
                  </a:lnTo>
                  <a:cubicBezTo>
                    <a:pt x="18021" y="80959"/>
                    <a:pt x="18112" y="81412"/>
                    <a:pt x="18202" y="81865"/>
                  </a:cubicBezTo>
                  <a:cubicBezTo>
                    <a:pt x="18293" y="82317"/>
                    <a:pt x="18293" y="82770"/>
                    <a:pt x="18383" y="83223"/>
                  </a:cubicBezTo>
                  <a:lnTo>
                    <a:pt x="18474" y="83857"/>
                  </a:lnTo>
                  <a:lnTo>
                    <a:pt x="18474" y="84491"/>
                  </a:lnTo>
                  <a:lnTo>
                    <a:pt x="18564" y="85849"/>
                  </a:lnTo>
                  <a:cubicBezTo>
                    <a:pt x="18564" y="86302"/>
                    <a:pt x="18564" y="86755"/>
                    <a:pt x="18655" y="87207"/>
                  </a:cubicBezTo>
                  <a:lnTo>
                    <a:pt x="18836" y="88566"/>
                  </a:lnTo>
                  <a:lnTo>
                    <a:pt x="19017" y="89471"/>
                  </a:lnTo>
                  <a:lnTo>
                    <a:pt x="19198" y="89924"/>
                  </a:lnTo>
                  <a:cubicBezTo>
                    <a:pt x="19198" y="90015"/>
                    <a:pt x="19198" y="90105"/>
                    <a:pt x="19198" y="90196"/>
                  </a:cubicBezTo>
                  <a:lnTo>
                    <a:pt x="19289" y="90377"/>
                  </a:lnTo>
                  <a:lnTo>
                    <a:pt x="19651" y="91283"/>
                  </a:lnTo>
                  <a:cubicBezTo>
                    <a:pt x="19742" y="91554"/>
                    <a:pt x="19923" y="91916"/>
                    <a:pt x="20104" y="92098"/>
                  </a:cubicBezTo>
                  <a:cubicBezTo>
                    <a:pt x="20194" y="92369"/>
                    <a:pt x="20376" y="92731"/>
                    <a:pt x="20557" y="93003"/>
                  </a:cubicBezTo>
                  <a:lnTo>
                    <a:pt x="21100" y="93728"/>
                  </a:lnTo>
                  <a:cubicBezTo>
                    <a:pt x="21281" y="93999"/>
                    <a:pt x="21462" y="94271"/>
                    <a:pt x="21643" y="94452"/>
                  </a:cubicBezTo>
                  <a:lnTo>
                    <a:pt x="22006" y="94814"/>
                  </a:lnTo>
                  <a:lnTo>
                    <a:pt x="22006" y="94905"/>
                  </a:lnTo>
                  <a:lnTo>
                    <a:pt x="22187" y="95086"/>
                  </a:lnTo>
                  <a:lnTo>
                    <a:pt x="22911" y="95720"/>
                  </a:lnTo>
                  <a:lnTo>
                    <a:pt x="23545" y="96354"/>
                  </a:lnTo>
                  <a:lnTo>
                    <a:pt x="24360" y="96897"/>
                  </a:lnTo>
                  <a:cubicBezTo>
                    <a:pt x="24632" y="97078"/>
                    <a:pt x="24813" y="97259"/>
                    <a:pt x="25085" y="97440"/>
                  </a:cubicBezTo>
                  <a:cubicBezTo>
                    <a:pt x="25356" y="97622"/>
                    <a:pt x="25628" y="97712"/>
                    <a:pt x="25900" y="97893"/>
                  </a:cubicBezTo>
                  <a:cubicBezTo>
                    <a:pt x="26171" y="98074"/>
                    <a:pt x="26443" y="98165"/>
                    <a:pt x="26715" y="98346"/>
                  </a:cubicBezTo>
                  <a:lnTo>
                    <a:pt x="27620" y="98708"/>
                  </a:lnTo>
                  <a:lnTo>
                    <a:pt x="29522" y="99433"/>
                  </a:lnTo>
                  <a:lnTo>
                    <a:pt x="27892" y="98256"/>
                  </a:lnTo>
                  <a:lnTo>
                    <a:pt x="27167" y="97803"/>
                  </a:lnTo>
                  <a:cubicBezTo>
                    <a:pt x="26986" y="97622"/>
                    <a:pt x="26715" y="97440"/>
                    <a:pt x="26533" y="97259"/>
                  </a:cubicBezTo>
                  <a:lnTo>
                    <a:pt x="25900" y="96716"/>
                  </a:lnTo>
                  <a:lnTo>
                    <a:pt x="25266" y="96082"/>
                  </a:lnTo>
                  <a:lnTo>
                    <a:pt x="24722" y="95539"/>
                  </a:lnTo>
                  <a:cubicBezTo>
                    <a:pt x="24541" y="95267"/>
                    <a:pt x="24360" y="95086"/>
                    <a:pt x="24179" y="94905"/>
                  </a:cubicBezTo>
                  <a:cubicBezTo>
                    <a:pt x="23998" y="94633"/>
                    <a:pt x="23817" y="94452"/>
                    <a:pt x="23636" y="94180"/>
                  </a:cubicBezTo>
                  <a:lnTo>
                    <a:pt x="23364" y="93818"/>
                  </a:lnTo>
                  <a:lnTo>
                    <a:pt x="23364" y="93728"/>
                  </a:lnTo>
                  <a:lnTo>
                    <a:pt x="23364" y="93637"/>
                  </a:lnTo>
                  <a:lnTo>
                    <a:pt x="23273" y="93456"/>
                  </a:lnTo>
                  <a:lnTo>
                    <a:pt x="22821" y="92822"/>
                  </a:lnTo>
                  <a:lnTo>
                    <a:pt x="22549" y="92007"/>
                  </a:lnTo>
                  <a:cubicBezTo>
                    <a:pt x="22368" y="91826"/>
                    <a:pt x="22277" y="91554"/>
                    <a:pt x="22187" y="91283"/>
                  </a:cubicBezTo>
                  <a:cubicBezTo>
                    <a:pt x="22096" y="91011"/>
                    <a:pt x="22006" y="90830"/>
                    <a:pt x="21915" y="90558"/>
                  </a:cubicBezTo>
                  <a:lnTo>
                    <a:pt x="21734" y="89743"/>
                  </a:lnTo>
                  <a:lnTo>
                    <a:pt x="21734" y="89471"/>
                  </a:lnTo>
                  <a:lnTo>
                    <a:pt x="21643" y="89019"/>
                  </a:lnTo>
                  <a:lnTo>
                    <a:pt x="21553" y="88204"/>
                  </a:lnTo>
                  <a:lnTo>
                    <a:pt x="21553" y="86483"/>
                  </a:lnTo>
                  <a:lnTo>
                    <a:pt x="21643" y="84762"/>
                  </a:lnTo>
                  <a:lnTo>
                    <a:pt x="21643" y="83947"/>
                  </a:lnTo>
                  <a:lnTo>
                    <a:pt x="21643" y="83042"/>
                  </a:lnTo>
                  <a:lnTo>
                    <a:pt x="21643" y="82136"/>
                  </a:lnTo>
                  <a:lnTo>
                    <a:pt x="21643" y="81231"/>
                  </a:lnTo>
                  <a:lnTo>
                    <a:pt x="21553" y="80416"/>
                  </a:lnTo>
                  <a:cubicBezTo>
                    <a:pt x="21553" y="80053"/>
                    <a:pt x="21553" y="79782"/>
                    <a:pt x="21462" y="79420"/>
                  </a:cubicBezTo>
                  <a:lnTo>
                    <a:pt x="21462" y="79329"/>
                  </a:lnTo>
                  <a:lnTo>
                    <a:pt x="22187" y="79782"/>
                  </a:lnTo>
                  <a:cubicBezTo>
                    <a:pt x="22549" y="79872"/>
                    <a:pt x="22821" y="80053"/>
                    <a:pt x="23092" y="80144"/>
                  </a:cubicBezTo>
                  <a:cubicBezTo>
                    <a:pt x="23273" y="80235"/>
                    <a:pt x="23454" y="80325"/>
                    <a:pt x="23545" y="80416"/>
                  </a:cubicBezTo>
                  <a:lnTo>
                    <a:pt x="23817" y="80506"/>
                  </a:lnTo>
                  <a:lnTo>
                    <a:pt x="24088" y="80506"/>
                  </a:lnTo>
                  <a:lnTo>
                    <a:pt x="24994" y="80868"/>
                  </a:lnTo>
                  <a:lnTo>
                    <a:pt x="25266" y="80959"/>
                  </a:lnTo>
                  <a:lnTo>
                    <a:pt x="25537" y="80959"/>
                  </a:lnTo>
                  <a:lnTo>
                    <a:pt x="25990" y="81050"/>
                  </a:lnTo>
                  <a:lnTo>
                    <a:pt x="27801" y="81502"/>
                  </a:lnTo>
                  <a:cubicBezTo>
                    <a:pt x="28526" y="81683"/>
                    <a:pt x="29069" y="81683"/>
                    <a:pt x="29703" y="81865"/>
                  </a:cubicBezTo>
                  <a:cubicBezTo>
                    <a:pt x="29975" y="81955"/>
                    <a:pt x="30337" y="82046"/>
                    <a:pt x="30609" y="82136"/>
                  </a:cubicBezTo>
                  <a:lnTo>
                    <a:pt x="30971" y="82136"/>
                  </a:lnTo>
                  <a:lnTo>
                    <a:pt x="31424" y="82317"/>
                  </a:lnTo>
                  <a:cubicBezTo>
                    <a:pt x="32057" y="82499"/>
                    <a:pt x="32601" y="82770"/>
                    <a:pt x="33144" y="83042"/>
                  </a:cubicBezTo>
                  <a:cubicBezTo>
                    <a:pt x="33687" y="83404"/>
                    <a:pt x="34231" y="83676"/>
                    <a:pt x="34684" y="84038"/>
                  </a:cubicBezTo>
                  <a:cubicBezTo>
                    <a:pt x="34955" y="84219"/>
                    <a:pt x="35227" y="84491"/>
                    <a:pt x="35408" y="84672"/>
                  </a:cubicBezTo>
                  <a:cubicBezTo>
                    <a:pt x="35680" y="84853"/>
                    <a:pt x="35861" y="85034"/>
                    <a:pt x="36133" y="85306"/>
                  </a:cubicBezTo>
                  <a:lnTo>
                    <a:pt x="36495" y="85577"/>
                  </a:lnTo>
                  <a:lnTo>
                    <a:pt x="36766" y="85940"/>
                  </a:lnTo>
                  <a:lnTo>
                    <a:pt x="37400" y="86664"/>
                  </a:lnTo>
                  <a:lnTo>
                    <a:pt x="37944" y="87389"/>
                  </a:lnTo>
                  <a:cubicBezTo>
                    <a:pt x="38125" y="87660"/>
                    <a:pt x="38306" y="87932"/>
                    <a:pt x="38487" y="88204"/>
                  </a:cubicBezTo>
                  <a:lnTo>
                    <a:pt x="38759" y="88566"/>
                  </a:lnTo>
                  <a:cubicBezTo>
                    <a:pt x="38849" y="88747"/>
                    <a:pt x="38940" y="88838"/>
                    <a:pt x="39030" y="89019"/>
                  </a:cubicBezTo>
                  <a:cubicBezTo>
                    <a:pt x="39121" y="89290"/>
                    <a:pt x="39302" y="89562"/>
                    <a:pt x="39483" y="89834"/>
                  </a:cubicBezTo>
                  <a:lnTo>
                    <a:pt x="39755" y="90468"/>
                  </a:lnTo>
                  <a:lnTo>
                    <a:pt x="39664" y="89471"/>
                  </a:lnTo>
                  <a:lnTo>
                    <a:pt x="39664" y="89109"/>
                  </a:lnTo>
                  <a:lnTo>
                    <a:pt x="39574" y="88475"/>
                  </a:lnTo>
                  <a:cubicBezTo>
                    <a:pt x="39574" y="88204"/>
                    <a:pt x="39483" y="88113"/>
                    <a:pt x="39483" y="87841"/>
                  </a:cubicBezTo>
                  <a:lnTo>
                    <a:pt x="39483" y="87660"/>
                  </a:lnTo>
                  <a:lnTo>
                    <a:pt x="39483" y="87570"/>
                  </a:lnTo>
                  <a:lnTo>
                    <a:pt x="39393" y="87207"/>
                  </a:lnTo>
                  <a:lnTo>
                    <a:pt x="39302" y="86936"/>
                  </a:lnTo>
                  <a:cubicBezTo>
                    <a:pt x="39302" y="86755"/>
                    <a:pt x="39211" y="86755"/>
                    <a:pt x="39121" y="86574"/>
                  </a:cubicBezTo>
                  <a:lnTo>
                    <a:pt x="38940" y="85940"/>
                  </a:lnTo>
                  <a:cubicBezTo>
                    <a:pt x="38849" y="85759"/>
                    <a:pt x="38759" y="85577"/>
                    <a:pt x="38668" y="85396"/>
                  </a:cubicBezTo>
                  <a:lnTo>
                    <a:pt x="38487" y="85125"/>
                  </a:lnTo>
                  <a:lnTo>
                    <a:pt x="38396" y="84944"/>
                  </a:lnTo>
                  <a:lnTo>
                    <a:pt x="38306" y="84853"/>
                  </a:lnTo>
                  <a:lnTo>
                    <a:pt x="37944" y="84219"/>
                  </a:lnTo>
                  <a:cubicBezTo>
                    <a:pt x="37853" y="84038"/>
                    <a:pt x="37763" y="83857"/>
                    <a:pt x="37581" y="83676"/>
                  </a:cubicBezTo>
                  <a:lnTo>
                    <a:pt x="37219" y="83132"/>
                  </a:lnTo>
                  <a:lnTo>
                    <a:pt x="37038" y="82951"/>
                  </a:lnTo>
                  <a:lnTo>
                    <a:pt x="36948" y="82861"/>
                  </a:lnTo>
                  <a:lnTo>
                    <a:pt x="36857" y="82680"/>
                  </a:lnTo>
                  <a:lnTo>
                    <a:pt x="36676" y="82499"/>
                  </a:lnTo>
                  <a:lnTo>
                    <a:pt x="36676" y="82408"/>
                  </a:lnTo>
                  <a:lnTo>
                    <a:pt x="36495" y="82227"/>
                  </a:lnTo>
                  <a:lnTo>
                    <a:pt x="36314" y="82046"/>
                  </a:lnTo>
                  <a:lnTo>
                    <a:pt x="36223" y="81955"/>
                  </a:lnTo>
                  <a:lnTo>
                    <a:pt x="36133" y="81955"/>
                  </a:lnTo>
                  <a:lnTo>
                    <a:pt x="35861" y="81683"/>
                  </a:lnTo>
                  <a:lnTo>
                    <a:pt x="35770" y="81593"/>
                  </a:lnTo>
                  <a:lnTo>
                    <a:pt x="35680" y="81593"/>
                  </a:lnTo>
                  <a:lnTo>
                    <a:pt x="35136" y="81231"/>
                  </a:lnTo>
                  <a:lnTo>
                    <a:pt x="34593" y="80778"/>
                  </a:lnTo>
                  <a:lnTo>
                    <a:pt x="34050" y="80416"/>
                  </a:lnTo>
                  <a:lnTo>
                    <a:pt x="33869" y="80416"/>
                  </a:lnTo>
                  <a:lnTo>
                    <a:pt x="33778" y="80325"/>
                  </a:lnTo>
                  <a:lnTo>
                    <a:pt x="33416" y="80144"/>
                  </a:lnTo>
                  <a:lnTo>
                    <a:pt x="33054" y="79963"/>
                  </a:lnTo>
                  <a:lnTo>
                    <a:pt x="32782" y="79782"/>
                  </a:lnTo>
                  <a:lnTo>
                    <a:pt x="32510" y="79691"/>
                  </a:lnTo>
                  <a:lnTo>
                    <a:pt x="32420" y="79691"/>
                  </a:lnTo>
                  <a:lnTo>
                    <a:pt x="32239" y="79601"/>
                  </a:lnTo>
                  <a:lnTo>
                    <a:pt x="31876" y="79510"/>
                  </a:lnTo>
                  <a:lnTo>
                    <a:pt x="31514" y="79329"/>
                  </a:lnTo>
                  <a:lnTo>
                    <a:pt x="30246" y="78967"/>
                  </a:lnTo>
                  <a:lnTo>
                    <a:pt x="29612" y="78786"/>
                  </a:lnTo>
                  <a:lnTo>
                    <a:pt x="29431" y="78786"/>
                  </a:lnTo>
                  <a:lnTo>
                    <a:pt x="29160" y="78695"/>
                  </a:lnTo>
                  <a:lnTo>
                    <a:pt x="27892" y="78423"/>
                  </a:lnTo>
                  <a:lnTo>
                    <a:pt x="27348" y="78242"/>
                  </a:lnTo>
                  <a:lnTo>
                    <a:pt x="26986" y="78152"/>
                  </a:lnTo>
                  <a:lnTo>
                    <a:pt x="26805" y="78152"/>
                  </a:lnTo>
                  <a:lnTo>
                    <a:pt x="25628" y="77790"/>
                  </a:lnTo>
                  <a:lnTo>
                    <a:pt x="24903" y="77427"/>
                  </a:lnTo>
                  <a:lnTo>
                    <a:pt x="24632" y="77337"/>
                  </a:lnTo>
                  <a:lnTo>
                    <a:pt x="24451" y="77246"/>
                  </a:lnTo>
                  <a:lnTo>
                    <a:pt x="24088" y="77065"/>
                  </a:lnTo>
                  <a:cubicBezTo>
                    <a:pt x="23817" y="76974"/>
                    <a:pt x="23545" y="76884"/>
                    <a:pt x="23273" y="76703"/>
                  </a:cubicBezTo>
                  <a:lnTo>
                    <a:pt x="22458" y="76250"/>
                  </a:lnTo>
                  <a:lnTo>
                    <a:pt x="22549" y="76341"/>
                  </a:lnTo>
                  <a:lnTo>
                    <a:pt x="21824" y="75888"/>
                  </a:lnTo>
                  <a:lnTo>
                    <a:pt x="21462" y="75616"/>
                  </a:lnTo>
                  <a:lnTo>
                    <a:pt x="21281" y="75526"/>
                  </a:lnTo>
                  <a:lnTo>
                    <a:pt x="21191" y="75435"/>
                  </a:lnTo>
                  <a:lnTo>
                    <a:pt x="20919" y="75163"/>
                  </a:lnTo>
                  <a:lnTo>
                    <a:pt x="20738" y="74801"/>
                  </a:lnTo>
                  <a:lnTo>
                    <a:pt x="20738" y="74711"/>
                  </a:lnTo>
                  <a:lnTo>
                    <a:pt x="20285" y="73714"/>
                  </a:lnTo>
                  <a:lnTo>
                    <a:pt x="20013" y="73171"/>
                  </a:lnTo>
                  <a:lnTo>
                    <a:pt x="19923" y="73081"/>
                  </a:lnTo>
                  <a:lnTo>
                    <a:pt x="19923" y="72990"/>
                  </a:lnTo>
                  <a:lnTo>
                    <a:pt x="19923" y="72899"/>
                  </a:lnTo>
                  <a:lnTo>
                    <a:pt x="19742" y="72628"/>
                  </a:lnTo>
                  <a:lnTo>
                    <a:pt x="19470" y="72175"/>
                  </a:lnTo>
                  <a:lnTo>
                    <a:pt x="19198" y="71632"/>
                  </a:lnTo>
                  <a:lnTo>
                    <a:pt x="18927" y="71088"/>
                  </a:lnTo>
                  <a:lnTo>
                    <a:pt x="18655" y="70635"/>
                  </a:lnTo>
                  <a:lnTo>
                    <a:pt x="18474" y="70364"/>
                  </a:lnTo>
                  <a:lnTo>
                    <a:pt x="18293" y="70092"/>
                  </a:lnTo>
                  <a:lnTo>
                    <a:pt x="18021" y="69639"/>
                  </a:lnTo>
                  <a:lnTo>
                    <a:pt x="17387" y="68643"/>
                  </a:lnTo>
                  <a:lnTo>
                    <a:pt x="17115" y="68190"/>
                  </a:lnTo>
                  <a:lnTo>
                    <a:pt x="16934" y="68009"/>
                  </a:lnTo>
                  <a:lnTo>
                    <a:pt x="16844" y="67738"/>
                  </a:lnTo>
                  <a:lnTo>
                    <a:pt x="16300" y="66832"/>
                  </a:lnTo>
                  <a:lnTo>
                    <a:pt x="15757" y="65836"/>
                  </a:lnTo>
                  <a:lnTo>
                    <a:pt x="15395" y="64659"/>
                  </a:lnTo>
                  <a:lnTo>
                    <a:pt x="15123" y="63572"/>
                  </a:lnTo>
                  <a:lnTo>
                    <a:pt x="15123" y="63481"/>
                  </a:lnTo>
                  <a:lnTo>
                    <a:pt x="15123" y="63300"/>
                  </a:lnTo>
                  <a:lnTo>
                    <a:pt x="15123" y="63029"/>
                  </a:lnTo>
                  <a:cubicBezTo>
                    <a:pt x="15033" y="62848"/>
                    <a:pt x="15033" y="62666"/>
                    <a:pt x="15033" y="62485"/>
                  </a:cubicBezTo>
                  <a:cubicBezTo>
                    <a:pt x="14942" y="61761"/>
                    <a:pt x="14942" y="60946"/>
                    <a:pt x="15033" y="60221"/>
                  </a:cubicBezTo>
                  <a:cubicBezTo>
                    <a:pt x="15033" y="59859"/>
                    <a:pt x="15123" y="59406"/>
                    <a:pt x="15214" y="59044"/>
                  </a:cubicBezTo>
                  <a:lnTo>
                    <a:pt x="15304" y="58591"/>
                  </a:lnTo>
                  <a:cubicBezTo>
                    <a:pt x="15395" y="58501"/>
                    <a:pt x="15395" y="58410"/>
                    <a:pt x="15395" y="58320"/>
                  </a:cubicBezTo>
                  <a:lnTo>
                    <a:pt x="15485" y="58048"/>
                  </a:lnTo>
                  <a:lnTo>
                    <a:pt x="15576" y="57686"/>
                  </a:lnTo>
                  <a:lnTo>
                    <a:pt x="15576" y="57595"/>
                  </a:lnTo>
                  <a:lnTo>
                    <a:pt x="15667" y="57505"/>
                  </a:lnTo>
                  <a:lnTo>
                    <a:pt x="15938" y="56961"/>
                  </a:lnTo>
                  <a:cubicBezTo>
                    <a:pt x="16029" y="56599"/>
                    <a:pt x="16210" y="56237"/>
                    <a:pt x="16391" y="55965"/>
                  </a:cubicBezTo>
                  <a:lnTo>
                    <a:pt x="17025" y="54969"/>
                  </a:lnTo>
                  <a:lnTo>
                    <a:pt x="17659" y="54063"/>
                  </a:lnTo>
                  <a:cubicBezTo>
                    <a:pt x="17930" y="53701"/>
                    <a:pt x="18202" y="53430"/>
                    <a:pt x="18474" y="53067"/>
                  </a:cubicBezTo>
                  <a:lnTo>
                    <a:pt x="18927" y="52615"/>
                  </a:lnTo>
                  <a:lnTo>
                    <a:pt x="19017" y="52524"/>
                  </a:lnTo>
                  <a:lnTo>
                    <a:pt x="19289" y="52343"/>
                  </a:lnTo>
                  <a:lnTo>
                    <a:pt x="20194" y="51437"/>
                  </a:lnTo>
                  <a:lnTo>
                    <a:pt x="21100" y="50713"/>
                  </a:lnTo>
                  <a:lnTo>
                    <a:pt x="21372" y="50532"/>
                  </a:lnTo>
                  <a:lnTo>
                    <a:pt x="21553" y="50351"/>
                  </a:lnTo>
                  <a:lnTo>
                    <a:pt x="22096" y="49988"/>
                  </a:lnTo>
                  <a:lnTo>
                    <a:pt x="23092" y="49264"/>
                  </a:lnTo>
                  <a:lnTo>
                    <a:pt x="24088" y="48449"/>
                  </a:lnTo>
                  <a:lnTo>
                    <a:pt x="25175" y="47724"/>
                  </a:lnTo>
                  <a:cubicBezTo>
                    <a:pt x="25900" y="47181"/>
                    <a:pt x="26624" y="46638"/>
                    <a:pt x="27258" y="46094"/>
                  </a:cubicBezTo>
                  <a:lnTo>
                    <a:pt x="28254" y="45279"/>
                  </a:lnTo>
                  <a:lnTo>
                    <a:pt x="28707" y="44917"/>
                  </a:lnTo>
                  <a:lnTo>
                    <a:pt x="28978" y="44736"/>
                  </a:lnTo>
                  <a:lnTo>
                    <a:pt x="29069" y="44736"/>
                  </a:lnTo>
                  <a:lnTo>
                    <a:pt x="29160" y="44645"/>
                  </a:lnTo>
                  <a:lnTo>
                    <a:pt x="29250" y="44555"/>
                  </a:lnTo>
                  <a:lnTo>
                    <a:pt x="31242" y="42744"/>
                  </a:lnTo>
                  <a:lnTo>
                    <a:pt x="32420" y="41567"/>
                  </a:lnTo>
                  <a:cubicBezTo>
                    <a:pt x="32420" y="42019"/>
                    <a:pt x="32510" y="42472"/>
                    <a:pt x="32510" y="42925"/>
                  </a:cubicBezTo>
                  <a:cubicBezTo>
                    <a:pt x="32691" y="44193"/>
                    <a:pt x="32963" y="45370"/>
                    <a:pt x="33325" y="46638"/>
                  </a:cubicBezTo>
                  <a:cubicBezTo>
                    <a:pt x="33506" y="47181"/>
                    <a:pt x="33687" y="47815"/>
                    <a:pt x="33959" y="48449"/>
                  </a:cubicBezTo>
                  <a:lnTo>
                    <a:pt x="34321" y="49173"/>
                  </a:lnTo>
                  <a:lnTo>
                    <a:pt x="34684" y="49988"/>
                  </a:lnTo>
                  <a:lnTo>
                    <a:pt x="34684" y="50079"/>
                  </a:lnTo>
                  <a:lnTo>
                    <a:pt x="34684" y="50169"/>
                  </a:lnTo>
                  <a:lnTo>
                    <a:pt x="35136" y="50894"/>
                  </a:lnTo>
                  <a:lnTo>
                    <a:pt x="35680" y="51618"/>
                  </a:lnTo>
                  <a:lnTo>
                    <a:pt x="35680" y="51709"/>
                  </a:lnTo>
                  <a:lnTo>
                    <a:pt x="36404" y="52615"/>
                  </a:lnTo>
                  <a:lnTo>
                    <a:pt x="36766" y="53067"/>
                  </a:lnTo>
                  <a:lnTo>
                    <a:pt x="37219" y="53520"/>
                  </a:lnTo>
                  <a:cubicBezTo>
                    <a:pt x="37581" y="53882"/>
                    <a:pt x="37944" y="54245"/>
                    <a:pt x="38306" y="54516"/>
                  </a:cubicBezTo>
                  <a:cubicBezTo>
                    <a:pt x="38759" y="54788"/>
                    <a:pt x="39121" y="55150"/>
                    <a:pt x="39483" y="55422"/>
                  </a:cubicBezTo>
                  <a:lnTo>
                    <a:pt x="40117" y="55784"/>
                  </a:lnTo>
                  <a:lnTo>
                    <a:pt x="40660" y="56146"/>
                  </a:lnTo>
                  <a:lnTo>
                    <a:pt x="40932" y="56327"/>
                  </a:lnTo>
                  <a:lnTo>
                    <a:pt x="41023" y="56327"/>
                  </a:lnTo>
                  <a:lnTo>
                    <a:pt x="41204" y="56418"/>
                  </a:lnTo>
                  <a:lnTo>
                    <a:pt x="41385" y="56418"/>
                  </a:lnTo>
                  <a:lnTo>
                    <a:pt x="41385" y="56599"/>
                  </a:lnTo>
                  <a:lnTo>
                    <a:pt x="41566" y="57233"/>
                  </a:lnTo>
                  <a:lnTo>
                    <a:pt x="41657" y="57505"/>
                  </a:lnTo>
                  <a:lnTo>
                    <a:pt x="41657" y="57686"/>
                  </a:lnTo>
                  <a:lnTo>
                    <a:pt x="41838" y="58139"/>
                  </a:lnTo>
                  <a:cubicBezTo>
                    <a:pt x="42019" y="58591"/>
                    <a:pt x="42290" y="59044"/>
                    <a:pt x="42562" y="59497"/>
                  </a:cubicBezTo>
                  <a:cubicBezTo>
                    <a:pt x="42653" y="59769"/>
                    <a:pt x="42834" y="60040"/>
                    <a:pt x="42924" y="60312"/>
                  </a:cubicBezTo>
                  <a:lnTo>
                    <a:pt x="43196" y="60584"/>
                  </a:lnTo>
                  <a:lnTo>
                    <a:pt x="43287" y="60765"/>
                  </a:lnTo>
                  <a:lnTo>
                    <a:pt x="43377" y="60855"/>
                  </a:lnTo>
                  <a:lnTo>
                    <a:pt x="43830" y="61489"/>
                  </a:lnTo>
                  <a:lnTo>
                    <a:pt x="44011" y="61761"/>
                  </a:lnTo>
                  <a:lnTo>
                    <a:pt x="44192" y="61942"/>
                  </a:lnTo>
                  <a:lnTo>
                    <a:pt x="44373" y="62123"/>
                  </a:lnTo>
                  <a:lnTo>
                    <a:pt x="44464" y="62123"/>
                  </a:lnTo>
                  <a:lnTo>
                    <a:pt x="44464" y="62214"/>
                  </a:lnTo>
                  <a:cubicBezTo>
                    <a:pt x="44464" y="62304"/>
                    <a:pt x="44464" y="62304"/>
                    <a:pt x="44464" y="62304"/>
                  </a:cubicBezTo>
                  <a:lnTo>
                    <a:pt x="44464" y="62485"/>
                  </a:lnTo>
                  <a:lnTo>
                    <a:pt x="44464" y="62757"/>
                  </a:lnTo>
                  <a:cubicBezTo>
                    <a:pt x="44464" y="62848"/>
                    <a:pt x="44464" y="62938"/>
                    <a:pt x="44464" y="63029"/>
                  </a:cubicBezTo>
                  <a:lnTo>
                    <a:pt x="44464" y="63119"/>
                  </a:lnTo>
                  <a:lnTo>
                    <a:pt x="44464" y="63210"/>
                  </a:lnTo>
                  <a:lnTo>
                    <a:pt x="44464" y="63391"/>
                  </a:lnTo>
                  <a:lnTo>
                    <a:pt x="44464" y="63572"/>
                  </a:lnTo>
                  <a:lnTo>
                    <a:pt x="44464" y="63663"/>
                  </a:lnTo>
                  <a:lnTo>
                    <a:pt x="44192" y="64387"/>
                  </a:lnTo>
                  <a:lnTo>
                    <a:pt x="43920" y="65021"/>
                  </a:lnTo>
                  <a:cubicBezTo>
                    <a:pt x="43920" y="65293"/>
                    <a:pt x="43830" y="65564"/>
                    <a:pt x="43739" y="65836"/>
                  </a:cubicBezTo>
                  <a:lnTo>
                    <a:pt x="43558" y="66651"/>
                  </a:lnTo>
                  <a:lnTo>
                    <a:pt x="43377" y="67375"/>
                  </a:lnTo>
                  <a:lnTo>
                    <a:pt x="43377" y="67466"/>
                  </a:lnTo>
                  <a:lnTo>
                    <a:pt x="43377" y="67557"/>
                  </a:lnTo>
                  <a:lnTo>
                    <a:pt x="43377" y="67828"/>
                  </a:lnTo>
                  <a:lnTo>
                    <a:pt x="43377" y="68190"/>
                  </a:lnTo>
                  <a:lnTo>
                    <a:pt x="43377" y="69277"/>
                  </a:lnTo>
                  <a:lnTo>
                    <a:pt x="43377" y="69458"/>
                  </a:lnTo>
                  <a:lnTo>
                    <a:pt x="43468" y="69911"/>
                  </a:lnTo>
                  <a:cubicBezTo>
                    <a:pt x="43468" y="70002"/>
                    <a:pt x="43468" y="70183"/>
                    <a:pt x="43558" y="70273"/>
                  </a:cubicBezTo>
                  <a:lnTo>
                    <a:pt x="43558" y="70364"/>
                  </a:lnTo>
                  <a:cubicBezTo>
                    <a:pt x="43558" y="70364"/>
                    <a:pt x="43558" y="70454"/>
                    <a:pt x="43558" y="70454"/>
                  </a:cubicBezTo>
                  <a:lnTo>
                    <a:pt x="43558" y="70635"/>
                  </a:lnTo>
                  <a:lnTo>
                    <a:pt x="43649" y="70907"/>
                  </a:lnTo>
                  <a:lnTo>
                    <a:pt x="43649" y="71088"/>
                  </a:lnTo>
                  <a:lnTo>
                    <a:pt x="43739" y="71269"/>
                  </a:lnTo>
                  <a:lnTo>
                    <a:pt x="43739" y="71360"/>
                  </a:lnTo>
                  <a:lnTo>
                    <a:pt x="43830" y="71541"/>
                  </a:lnTo>
                  <a:lnTo>
                    <a:pt x="43830" y="71632"/>
                  </a:lnTo>
                  <a:lnTo>
                    <a:pt x="43920" y="71813"/>
                  </a:lnTo>
                  <a:lnTo>
                    <a:pt x="43830" y="71903"/>
                  </a:lnTo>
                  <a:lnTo>
                    <a:pt x="43830" y="71994"/>
                  </a:lnTo>
                  <a:lnTo>
                    <a:pt x="43739" y="72266"/>
                  </a:lnTo>
                  <a:lnTo>
                    <a:pt x="43649" y="72356"/>
                  </a:lnTo>
                  <a:lnTo>
                    <a:pt x="43558" y="72628"/>
                  </a:lnTo>
                  <a:lnTo>
                    <a:pt x="43558" y="72718"/>
                  </a:lnTo>
                  <a:lnTo>
                    <a:pt x="43558" y="72809"/>
                  </a:lnTo>
                  <a:lnTo>
                    <a:pt x="43558" y="72899"/>
                  </a:lnTo>
                  <a:lnTo>
                    <a:pt x="43558" y="73081"/>
                  </a:lnTo>
                  <a:lnTo>
                    <a:pt x="43468" y="73352"/>
                  </a:lnTo>
                  <a:cubicBezTo>
                    <a:pt x="43377" y="73533"/>
                    <a:pt x="43377" y="73624"/>
                    <a:pt x="43287" y="73805"/>
                  </a:cubicBezTo>
                  <a:lnTo>
                    <a:pt x="43287" y="73986"/>
                  </a:lnTo>
                  <a:lnTo>
                    <a:pt x="43287" y="74801"/>
                  </a:lnTo>
                  <a:cubicBezTo>
                    <a:pt x="43287" y="74892"/>
                    <a:pt x="43287" y="74982"/>
                    <a:pt x="43287" y="74982"/>
                  </a:cubicBezTo>
                  <a:lnTo>
                    <a:pt x="43287" y="75163"/>
                  </a:lnTo>
                  <a:lnTo>
                    <a:pt x="43287" y="75254"/>
                  </a:lnTo>
                  <a:cubicBezTo>
                    <a:pt x="43377" y="75344"/>
                    <a:pt x="43377" y="75435"/>
                    <a:pt x="43468" y="75526"/>
                  </a:cubicBezTo>
                  <a:lnTo>
                    <a:pt x="43468" y="75616"/>
                  </a:lnTo>
                  <a:lnTo>
                    <a:pt x="43468" y="75707"/>
                  </a:lnTo>
                  <a:lnTo>
                    <a:pt x="43468" y="75797"/>
                  </a:lnTo>
                  <a:lnTo>
                    <a:pt x="43649" y="76159"/>
                  </a:lnTo>
                  <a:lnTo>
                    <a:pt x="43739" y="76250"/>
                  </a:lnTo>
                  <a:lnTo>
                    <a:pt x="43830" y="76431"/>
                  </a:lnTo>
                  <a:lnTo>
                    <a:pt x="43920" y="76431"/>
                  </a:lnTo>
                  <a:lnTo>
                    <a:pt x="44011" y="76522"/>
                  </a:lnTo>
                  <a:lnTo>
                    <a:pt x="44192" y="76522"/>
                  </a:lnTo>
                  <a:cubicBezTo>
                    <a:pt x="44192" y="76612"/>
                    <a:pt x="44283" y="76612"/>
                    <a:pt x="44283" y="76612"/>
                  </a:cubicBezTo>
                  <a:lnTo>
                    <a:pt x="44373" y="76612"/>
                  </a:lnTo>
                  <a:lnTo>
                    <a:pt x="44554" y="76522"/>
                  </a:lnTo>
                  <a:cubicBezTo>
                    <a:pt x="44554" y="76522"/>
                    <a:pt x="44645" y="76431"/>
                    <a:pt x="44735" y="76341"/>
                  </a:cubicBezTo>
                  <a:lnTo>
                    <a:pt x="44826" y="76250"/>
                  </a:lnTo>
                  <a:lnTo>
                    <a:pt x="44917" y="76159"/>
                  </a:lnTo>
                  <a:lnTo>
                    <a:pt x="45007" y="76159"/>
                  </a:lnTo>
                  <a:lnTo>
                    <a:pt x="45188" y="75978"/>
                  </a:lnTo>
                  <a:lnTo>
                    <a:pt x="45279" y="75888"/>
                  </a:lnTo>
                  <a:lnTo>
                    <a:pt x="45460" y="75707"/>
                  </a:lnTo>
                  <a:lnTo>
                    <a:pt x="45550" y="75616"/>
                  </a:lnTo>
                  <a:lnTo>
                    <a:pt x="45641" y="75435"/>
                  </a:lnTo>
                  <a:lnTo>
                    <a:pt x="45641" y="75526"/>
                  </a:lnTo>
                  <a:lnTo>
                    <a:pt x="45822" y="75254"/>
                  </a:lnTo>
                  <a:lnTo>
                    <a:pt x="45822" y="75163"/>
                  </a:lnTo>
                  <a:cubicBezTo>
                    <a:pt x="45822" y="74982"/>
                    <a:pt x="45913" y="74801"/>
                    <a:pt x="46003" y="74620"/>
                  </a:cubicBezTo>
                  <a:lnTo>
                    <a:pt x="46003" y="74529"/>
                  </a:lnTo>
                  <a:cubicBezTo>
                    <a:pt x="46094" y="74439"/>
                    <a:pt x="46094" y="74348"/>
                    <a:pt x="46094" y="74258"/>
                  </a:cubicBezTo>
                  <a:cubicBezTo>
                    <a:pt x="46094" y="74167"/>
                    <a:pt x="46094" y="74167"/>
                    <a:pt x="46094" y="74167"/>
                  </a:cubicBezTo>
                  <a:lnTo>
                    <a:pt x="46818" y="74529"/>
                  </a:lnTo>
                  <a:lnTo>
                    <a:pt x="47090" y="74620"/>
                  </a:lnTo>
                  <a:lnTo>
                    <a:pt x="47543" y="74801"/>
                  </a:lnTo>
                  <a:lnTo>
                    <a:pt x="47724" y="74801"/>
                  </a:lnTo>
                  <a:lnTo>
                    <a:pt x="47996" y="74892"/>
                  </a:lnTo>
                  <a:lnTo>
                    <a:pt x="48358" y="74982"/>
                  </a:lnTo>
                  <a:lnTo>
                    <a:pt x="48720" y="75073"/>
                  </a:lnTo>
                  <a:lnTo>
                    <a:pt x="48539" y="74711"/>
                  </a:lnTo>
                  <a:lnTo>
                    <a:pt x="48267" y="74439"/>
                  </a:lnTo>
                  <a:lnTo>
                    <a:pt x="48177" y="74258"/>
                  </a:lnTo>
                  <a:lnTo>
                    <a:pt x="47996" y="74711"/>
                  </a:lnTo>
                  <a:lnTo>
                    <a:pt x="47724" y="74348"/>
                  </a:lnTo>
                  <a:lnTo>
                    <a:pt x="47633" y="74167"/>
                  </a:lnTo>
                  <a:lnTo>
                    <a:pt x="47543" y="74077"/>
                  </a:lnTo>
                  <a:cubicBezTo>
                    <a:pt x="47362" y="73896"/>
                    <a:pt x="47271" y="73624"/>
                    <a:pt x="47090" y="73443"/>
                  </a:cubicBezTo>
                  <a:lnTo>
                    <a:pt x="46999" y="73262"/>
                  </a:lnTo>
                  <a:lnTo>
                    <a:pt x="46999" y="73171"/>
                  </a:lnTo>
                  <a:lnTo>
                    <a:pt x="46909" y="73081"/>
                  </a:lnTo>
                  <a:lnTo>
                    <a:pt x="46728" y="72718"/>
                  </a:lnTo>
                  <a:lnTo>
                    <a:pt x="46728" y="72809"/>
                  </a:lnTo>
                  <a:cubicBezTo>
                    <a:pt x="46728" y="72628"/>
                    <a:pt x="46547" y="72537"/>
                    <a:pt x="46547" y="72356"/>
                  </a:cubicBezTo>
                  <a:lnTo>
                    <a:pt x="46366" y="72175"/>
                  </a:lnTo>
                  <a:lnTo>
                    <a:pt x="46366" y="72084"/>
                  </a:lnTo>
                  <a:lnTo>
                    <a:pt x="46184" y="71722"/>
                  </a:lnTo>
                  <a:cubicBezTo>
                    <a:pt x="46184" y="71722"/>
                    <a:pt x="46184" y="71632"/>
                    <a:pt x="46094" y="71541"/>
                  </a:cubicBezTo>
                  <a:lnTo>
                    <a:pt x="46094" y="71360"/>
                  </a:lnTo>
                  <a:lnTo>
                    <a:pt x="46094" y="71179"/>
                  </a:lnTo>
                  <a:lnTo>
                    <a:pt x="46094" y="70998"/>
                  </a:lnTo>
                  <a:lnTo>
                    <a:pt x="46003" y="70817"/>
                  </a:lnTo>
                  <a:lnTo>
                    <a:pt x="46003" y="70726"/>
                  </a:lnTo>
                  <a:lnTo>
                    <a:pt x="46003" y="70545"/>
                  </a:lnTo>
                  <a:lnTo>
                    <a:pt x="46003" y="70183"/>
                  </a:lnTo>
                  <a:lnTo>
                    <a:pt x="46003" y="70002"/>
                  </a:lnTo>
                  <a:lnTo>
                    <a:pt x="46003" y="69820"/>
                  </a:lnTo>
                  <a:lnTo>
                    <a:pt x="46003" y="69730"/>
                  </a:lnTo>
                  <a:cubicBezTo>
                    <a:pt x="46003" y="69730"/>
                    <a:pt x="46003" y="69639"/>
                    <a:pt x="46003" y="69639"/>
                  </a:cubicBezTo>
                  <a:lnTo>
                    <a:pt x="46003" y="69368"/>
                  </a:lnTo>
                  <a:lnTo>
                    <a:pt x="46003" y="69277"/>
                  </a:lnTo>
                  <a:lnTo>
                    <a:pt x="46003" y="68915"/>
                  </a:lnTo>
                  <a:lnTo>
                    <a:pt x="46003" y="68734"/>
                  </a:lnTo>
                  <a:lnTo>
                    <a:pt x="46003" y="68643"/>
                  </a:lnTo>
                  <a:cubicBezTo>
                    <a:pt x="46003" y="68462"/>
                    <a:pt x="46003" y="68281"/>
                    <a:pt x="46094" y="68190"/>
                  </a:cubicBezTo>
                  <a:lnTo>
                    <a:pt x="46184" y="67466"/>
                  </a:lnTo>
                  <a:cubicBezTo>
                    <a:pt x="46184" y="67375"/>
                    <a:pt x="46275" y="67285"/>
                    <a:pt x="46366" y="67194"/>
                  </a:cubicBezTo>
                  <a:lnTo>
                    <a:pt x="46456" y="66832"/>
                  </a:lnTo>
                  <a:lnTo>
                    <a:pt x="46637" y="66198"/>
                  </a:lnTo>
                  <a:lnTo>
                    <a:pt x="46637" y="66017"/>
                  </a:lnTo>
                  <a:lnTo>
                    <a:pt x="46637" y="65836"/>
                  </a:lnTo>
                  <a:lnTo>
                    <a:pt x="46637" y="65474"/>
                  </a:lnTo>
                  <a:cubicBezTo>
                    <a:pt x="46637" y="65293"/>
                    <a:pt x="46818" y="65021"/>
                    <a:pt x="46818" y="64840"/>
                  </a:cubicBezTo>
                  <a:lnTo>
                    <a:pt x="46909" y="64387"/>
                  </a:lnTo>
                  <a:lnTo>
                    <a:pt x="47362" y="64749"/>
                  </a:lnTo>
                  <a:lnTo>
                    <a:pt x="48086" y="65111"/>
                  </a:lnTo>
                  <a:lnTo>
                    <a:pt x="48358" y="65293"/>
                  </a:lnTo>
                  <a:lnTo>
                    <a:pt x="48539" y="65383"/>
                  </a:lnTo>
                  <a:lnTo>
                    <a:pt x="48629" y="65383"/>
                  </a:lnTo>
                  <a:lnTo>
                    <a:pt x="50078" y="66108"/>
                  </a:lnTo>
                  <a:lnTo>
                    <a:pt x="51437" y="66651"/>
                  </a:lnTo>
                  <a:lnTo>
                    <a:pt x="51799" y="66651"/>
                  </a:lnTo>
                  <a:lnTo>
                    <a:pt x="52161" y="66742"/>
                  </a:lnTo>
                  <a:lnTo>
                    <a:pt x="52886" y="66923"/>
                  </a:lnTo>
                  <a:lnTo>
                    <a:pt x="53248" y="66923"/>
                  </a:lnTo>
                  <a:lnTo>
                    <a:pt x="54244" y="67285"/>
                  </a:lnTo>
                  <a:cubicBezTo>
                    <a:pt x="54697" y="67466"/>
                    <a:pt x="55150" y="67647"/>
                    <a:pt x="55602" y="67828"/>
                  </a:cubicBezTo>
                  <a:lnTo>
                    <a:pt x="56236" y="68190"/>
                  </a:lnTo>
                  <a:cubicBezTo>
                    <a:pt x="56417" y="68281"/>
                    <a:pt x="56598" y="68462"/>
                    <a:pt x="56780" y="68553"/>
                  </a:cubicBezTo>
                  <a:cubicBezTo>
                    <a:pt x="57142" y="68824"/>
                    <a:pt x="57504" y="69187"/>
                    <a:pt x="57776" y="69549"/>
                  </a:cubicBezTo>
                  <a:cubicBezTo>
                    <a:pt x="57866" y="69639"/>
                    <a:pt x="57957" y="69730"/>
                    <a:pt x="57957" y="69820"/>
                  </a:cubicBezTo>
                  <a:lnTo>
                    <a:pt x="58138" y="70092"/>
                  </a:lnTo>
                  <a:lnTo>
                    <a:pt x="58229" y="70273"/>
                  </a:lnTo>
                  <a:lnTo>
                    <a:pt x="58319" y="70454"/>
                  </a:lnTo>
                  <a:cubicBezTo>
                    <a:pt x="58410" y="70545"/>
                    <a:pt x="58410" y="70635"/>
                    <a:pt x="58410" y="70726"/>
                  </a:cubicBezTo>
                  <a:lnTo>
                    <a:pt x="58591" y="71179"/>
                  </a:lnTo>
                  <a:lnTo>
                    <a:pt x="58591" y="71269"/>
                  </a:lnTo>
                  <a:lnTo>
                    <a:pt x="58591" y="71450"/>
                  </a:lnTo>
                  <a:lnTo>
                    <a:pt x="58681" y="71994"/>
                  </a:lnTo>
                  <a:lnTo>
                    <a:pt x="58681" y="72718"/>
                  </a:lnTo>
                  <a:lnTo>
                    <a:pt x="58681" y="73081"/>
                  </a:lnTo>
                  <a:lnTo>
                    <a:pt x="58681" y="73443"/>
                  </a:lnTo>
                  <a:cubicBezTo>
                    <a:pt x="58681" y="73714"/>
                    <a:pt x="58772" y="73896"/>
                    <a:pt x="58772" y="74167"/>
                  </a:cubicBezTo>
                  <a:lnTo>
                    <a:pt x="58862" y="74529"/>
                  </a:lnTo>
                  <a:lnTo>
                    <a:pt x="59044" y="74892"/>
                  </a:lnTo>
                  <a:cubicBezTo>
                    <a:pt x="59044" y="74982"/>
                    <a:pt x="59134" y="75163"/>
                    <a:pt x="59134" y="75254"/>
                  </a:cubicBezTo>
                  <a:cubicBezTo>
                    <a:pt x="59225" y="75344"/>
                    <a:pt x="59225" y="75435"/>
                    <a:pt x="59315" y="75616"/>
                  </a:cubicBezTo>
                  <a:cubicBezTo>
                    <a:pt x="59406" y="75707"/>
                    <a:pt x="59496" y="75797"/>
                    <a:pt x="59587" y="75888"/>
                  </a:cubicBezTo>
                  <a:cubicBezTo>
                    <a:pt x="59587" y="75978"/>
                    <a:pt x="59677" y="76069"/>
                    <a:pt x="59768" y="76159"/>
                  </a:cubicBezTo>
                  <a:cubicBezTo>
                    <a:pt x="59859" y="76250"/>
                    <a:pt x="59949" y="76341"/>
                    <a:pt x="60040" y="76431"/>
                  </a:cubicBezTo>
                  <a:cubicBezTo>
                    <a:pt x="60130" y="76522"/>
                    <a:pt x="60311" y="76612"/>
                    <a:pt x="60402" y="76703"/>
                  </a:cubicBezTo>
                  <a:cubicBezTo>
                    <a:pt x="60492" y="76793"/>
                    <a:pt x="60583" y="76793"/>
                    <a:pt x="60674" y="76884"/>
                  </a:cubicBezTo>
                  <a:cubicBezTo>
                    <a:pt x="60855" y="76884"/>
                    <a:pt x="60945" y="76974"/>
                    <a:pt x="61126" y="76974"/>
                  </a:cubicBezTo>
                  <a:lnTo>
                    <a:pt x="61579" y="77065"/>
                  </a:lnTo>
                  <a:lnTo>
                    <a:pt x="61217" y="76703"/>
                  </a:lnTo>
                  <a:lnTo>
                    <a:pt x="61217" y="76703"/>
                  </a:lnTo>
                  <a:lnTo>
                    <a:pt x="61307" y="76884"/>
                  </a:lnTo>
                  <a:lnTo>
                    <a:pt x="61126" y="76612"/>
                  </a:lnTo>
                  <a:lnTo>
                    <a:pt x="61036" y="76522"/>
                  </a:lnTo>
                  <a:lnTo>
                    <a:pt x="60945" y="76341"/>
                  </a:lnTo>
                  <a:lnTo>
                    <a:pt x="60855" y="76069"/>
                  </a:lnTo>
                  <a:cubicBezTo>
                    <a:pt x="60764" y="75978"/>
                    <a:pt x="60764" y="75888"/>
                    <a:pt x="60764" y="75797"/>
                  </a:cubicBezTo>
                  <a:cubicBezTo>
                    <a:pt x="60674" y="75707"/>
                    <a:pt x="60674" y="75616"/>
                    <a:pt x="60674" y="75526"/>
                  </a:cubicBezTo>
                  <a:cubicBezTo>
                    <a:pt x="60674" y="75435"/>
                    <a:pt x="60674" y="75344"/>
                    <a:pt x="60674" y="75254"/>
                  </a:cubicBezTo>
                  <a:cubicBezTo>
                    <a:pt x="60674" y="75163"/>
                    <a:pt x="60674" y="74982"/>
                    <a:pt x="60674" y="74892"/>
                  </a:cubicBezTo>
                  <a:lnTo>
                    <a:pt x="60674" y="74620"/>
                  </a:lnTo>
                  <a:lnTo>
                    <a:pt x="60674" y="74348"/>
                  </a:lnTo>
                  <a:cubicBezTo>
                    <a:pt x="60674" y="74258"/>
                    <a:pt x="60674" y="74167"/>
                    <a:pt x="60674" y="73986"/>
                  </a:cubicBezTo>
                  <a:cubicBezTo>
                    <a:pt x="60674" y="73896"/>
                    <a:pt x="60674" y="73805"/>
                    <a:pt x="60764" y="73714"/>
                  </a:cubicBezTo>
                  <a:lnTo>
                    <a:pt x="60855" y="73081"/>
                  </a:lnTo>
                  <a:lnTo>
                    <a:pt x="61036" y="72447"/>
                  </a:lnTo>
                  <a:lnTo>
                    <a:pt x="61036" y="72356"/>
                  </a:lnTo>
                  <a:lnTo>
                    <a:pt x="61036" y="71632"/>
                  </a:lnTo>
                  <a:lnTo>
                    <a:pt x="61036" y="71179"/>
                  </a:lnTo>
                  <a:lnTo>
                    <a:pt x="61036" y="70907"/>
                  </a:lnTo>
                  <a:lnTo>
                    <a:pt x="61036" y="70726"/>
                  </a:lnTo>
                  <a:lnTo>
                    <a:pt x="61036" y="70545"/>
                  </a:lnTo>
                  <a:lnTo>
                    <a:pt x="61036" y="70364"/>
                  </a:lnTo>
                  <a:cubicBezTo>
                    <a:pt x="61036" y="70183"/>
                    <a:pt x="60945" y="70002"/>
                    <a:pt x="60945" y="69911"/>
                  </a:cubicBezTo>
                  <a:lnTo>
                    <a:pt x="60945" y="69730"/>
                  </a:lnTo>
                  <a:lnTo>
                    <a:pt x="60855" y="69458"/>
                  </a:lnTo>
                  <a:lnTo>
                    <a:pt x="60674" y="69005"/>
                  </a:lnTo>
                  <a:lnTo>
                    <a:pt x="60583" y="68824"/>
                  </a:lnTo>
                  <a:lnTo>
                    <a:pt x="60492" y="68643"/>
                  </a:lnTo>
                  <a:lnTo>
                    <a:pt x="60311" y="68281"/>
                  </a:lnTo>
                  <a:cubicBezTo>
                    <a:pt x="60040" y="67738"/>
                    <a:pt x="59677" y="67285"/>
                    <a:pt x="59225" y="66832"/>
                  </a:cubicBezTo>
                  <a:lnTo>
                    <a:pt x="59044" y="66651"/>
                  </a:lnTo>
                  <a:lnTo>
                    <a:pt x="58862" y="66470"/>
                  </a:lnTo>
                  <a:lnTo>
                    <a:pt x="58591" y="66108"/>
                  </a:lnTo>
                  <a:cubicBezTo>
                    <a:pt x="58319" y="65926"/>
                    <a:pt x="58138" y="65745"/>
                    <a:pt x="57866" y="65564"/>
                  </a:cubicBezTo>
                  <a:cubicBezTo>
                    <a:pt x="57414" y="65293"/>
                    <a:pt x="56870" y="64930"/>
                    <a:pt x="56417" y="64659"/>
                  </a:cubicBezTo>
                  <a:lnTo>
                    <a:pt x="56236" y="64568"/>
                  </a:lnTo>
                  <a:lnTo>
                    <a:pt x="56146" y="64568"/>
                  </a:lnTo>
                  <a:lnTo>
                    <a:pt x="55965" y="64478"/>
                  </a:lnTo>
                  <a:lnTo>
                    <a:pt x="55602" y="64296"/>
                  </a:lnTo>
                  <a:lnTo>
                    <a:pt x="54878" y="64025"/>
                  </a:lnTo>
                  <a:lnTo>
                    <a:pt x="54697" y="63934"/>
                  </a:lnTo>
                  <a:lnTo>
                    <a:pt x="54425" y="63934"/>
                  </a:lnTo>
                  <a:lnTo>
                    <a:pt x="54063" y="63753"/>
                  </a:lnTo>
                  <a:lnTo>
                    <a:pt x="53338" y="63481"/>
                  </a:lnTo>
                  <a:cubicBezTo>
                    <a:pt x="52886" y="63391"/>
                    <a:pt x="52433" y="63119"/>
                    <a:pt x="51980" y="63029"/>
                  </a:cubicBezTo>
                  <a:lnTo>
                    <a:pt x="50622" y="62304"/>
                  </a:lnTo>
                  <a:lnTo>
                    <a:pt x="49444" y="61670"/>
                  </a:lnTo>
                  <a:lnTo>
                    <a:pt x="48720" y="61217"/>
                  </a:lnTo>
                  <a:lnTo>
                    <a:pt x="48448" y="61036"/>
                  </a:lnTo>
                  <a:lnTo>
                    <a:pt x="48267" y="60855"/>
                  </a:lnTo>
                  <a:lnTo>
                    <a:pt x="48177" y="60855"/>
                  </a:lnTo>
                  <a:lnTo>
                    <a:pt x="47543" y="60402"/>
                  </a:lnTo>
                  <a:cubicBezTo>
                    <a:pt x="47362" y="60312"/>
                    <a:pt x="47181" y="60131"/>
                    <a:pt x="46999" y="59950"/>
                  </a:cubicBezTo>
                  <a:lnTo>
                    <a:pt x="46366" y="59497"/>
                  </a:lnTo>
                  <a:lnTo>
                    <a:pt x="46275" y="59406"/>
                  </a:lnTo>
                  <a:lnTo>
                    <a:pt x="46184" y="59406"/>
                  </a:lnTo>
                  <a:lnTo>
                    <a:pt x="45913" y="59135"/>
                  </a:lnTo>
                  <a:lnTo>
                    <a:pt x="45460" y="58682"/>
                  </a:lnTo>
                  <a:cubicBezTo>
                    <a:pt x="45279" y="58501"/>
                    <a:pt x="45098" y="58320"/>
                    <a:pt x="44917" y="58048"/>
                  </a:cubicBezTo>
                  <a:lnTo>
                    <a:pt x="44826" y="57957"/>
                  </a:lnTo>
                  <a:lnTo>
                    <a:pt x="44735" y="57776"/>
                  </a:lnTo>
                  <a:lnTo>
                    <a:pt x="44645" y="57686"/>
                  </a:lnTo>
                  <a:lnTo>
                    <a:pt x="45460" y="57686"/>
                  </a:lnTo>
                  <a:lnTo>
                    <a:pt x="46728" y="57957"/>
                  </a:lnTo>
                  <a:lnTo>
                    <a:pt x="51980" y="57957"/>
                  </a:lnTo>
                  <a:cubicBezTo>
                    <a:pt x="52342" y="57957"/>
                    <a:pt x="52795" y="57957"/>
                    <a:pt x="53157" y="58048"/>
                  </a:cubicBezTo>
                  <a:cubicBezTo>
                    <a:pt x="53610" y="58048"/>
                    <a:pt x="53972" y="58139"/>
                    <a:pt x="54425" y="58139"/>
                  </a:cubicBezTo>
                  <a:lnTo>
                    <a:pt x="55059" y="58229"/>
                  </a:lnTo>
                  <a:lnTo>
                    <a:pt x="55693" y="58229"/>
                  </a:lnTo>
                  <a:lnTo>
                    <a:pt x="56870" y="58501"/>
                  </a:lnTo>
                  <a:lnTo>
                    <a:pt x="58138" y="58954"/>
                  </a:lnTo>
                  <a:lnTo>
                    <a:pt x="58229" y="58954"/>
                  </a:lnTo>
                  <a:lnTo>
                    <a:pt x="58410" y="59044"/>
                  </a:lnTo>
                  <a:lnTo>
                    <a:pt x="58772" y="59135"/>
                  </a:lnTo>
                  <a:lnTo>
                    <a:pt x="59406" y="59406"/>
                  </a:lnTo>
                  <a:lnTo>
                    <a:pt x="59768" y="59587"/>
                  </a:lnTo>
                  <a:cubicBezTo>
                    <a:pt x="62485" y="60312"/>
                    <a:pt x="64930" y="61489"/>
                    <a:pt x="67103" y="63210"/>
                  </a:cubicBezTo>
                  <a:cubicBezTo>
                    <a:pt x="66560" y="62033"/>
                    <a:pt x="65835" y="60946"/>
                    <a:pt x="64930" y="60040"/>
                  </a:cubicBezTo>
                  <a:cubicBezTo>
                    <a:pt x="64568" y="59497"/>
                    <a:pt x="64024" y="58863"/>
                    <a:pt x="63390" y="58320"/>
                  </a:cubicBezTo>
                  <a:lnTo>
                    <a:pt x="63300" y="58320"/>
                  </a:lnTo>
                  <a:lnTo>
                    <a:pt x="62213" y="57414"/>
                  </a:lnTo>
                  <a:lnTo>
                    <a:pt x="62032" y="57414"/>
                  </a:lnTo>
                  <a:lnTo>
                    <a:pt x="61851" y="57233"/>
                  </a:lnTo>
                  <a:lnTo>
                    <a:pt x="61579" y="57052"/>
                  </a:lnTo>
                  <a:lnTo>
                    <a:pt x="60945" y="56690"/>
                  </a:lnTo>
                  <a:cubicBezTo>
                    <a:pt x="60492" y="56509"/>
                    <a:pt x="60040" y="56237"/>
                    <a:pt x="59677" y="56056"/>
                  </a:cubicBezTo>
                  <a:cubicBezTo>
                    <a:pt x="59225" y="55784"/>
                    <a:pt x="58681" y="55603"/>
                    <a:pt x="58229" y="55422"/>
                  </a:cubicBezTo>
                  <a:lnTo>
                    <a:pt x="57866" y="55331"/>
                  </a:lnTo>
                  <a:lnTo>
                    <a:pt x="57595" y="55150"/>
                  </a:lnTo>
                  <a:lnTo>
                    <a:pt x="56870" y="54969"/>
                  </a:lnTo>
                  <a:lnTo>
                    <a:pt x="56598" y="54878"/>
                  </a:lnTo>
                  <a:lnTo>
                    <a:pt x="56417" y="54788"/>
                  </a:lnTo>
                  <a:lnTo>
                    <a:pt x="56146" y="54788"/>
                  </a:lnTo>
                  <a:lnTo>
                    <a:pt x="55512" y="54697"/>
                  </a:lnTo>
                  <a:cubicBezTo>
                    <a:pt x="54968" y="54516"/>
                    <a:pt x="54516" y="54426"/>
                    <a:pt x="54063" y="54426"/>
                  </a:cubicBezTo>
                  <a:lnTo>
                    <a:pt x="53338" y="54245"/>
                  </a:lnTo>
                  <a:lnTo>
                    <a:pt x="52523" y="54245"/>
                  </a:lnTo>
                  <a:lnTo>
                    <a:pt x="51074" y="54154"/>
                  </a:lnTo>
                  <a:cubicBezTo>
                    <a:pt x="50169" y="54063"/>
                    <a:pt x="49263" y="54063"/>
                    <a:pt x="48358" y="53882"/>
                  </a:cubicBezTo>
                  <a:lnTo>
                    <a:pt x="46999" y="53882"/>
                  </a:lnTo>
                  <a:lnTo>
                    <a:pt x="45732" y="53248"/>
                  </a:lnTo>
                  <a:cubicBezTo>
                    <a:pt x="45550" y="53158"/>
                    <a:pt x="45369" y="53067"/>
                    <a:pt x="45188" y="53067"/>
                  </a:cubicBezTo>
                  <a:lnTo>
                    <a:pt x="44464" y="52796"/>
                  </a:lnTo>
                  <a:cubicBezTo>
                    <a:pt x="44102" y="52705"/>
                    <a:pt x="43739" y="52524"/>
                    <a:pt x="43377" y="52343"/>
                  </a:cubicBezTo>
                  <a:cubicBezTo>
                    <a:pt x="43015" y="52162"/>
                    <a:pt x="42562" y="51981"/>
                    <a:pt x="42200" y="51709"/>
                  </a:cubicBezTo>
                  <a:lnTo>
                    <a:pt x="41113" y="47091"/>
                  </a:lnTo>
                  <a:lnTo>
                    <a:pt x="41566" y="46819"/>
                  </a:lnTo>
                  <a:lnTo>
                    <a:pt x="42019" y="46547"/>
                  </a:lnTo>
                  <a:lnTo>
                    <a:pt x="42109" y="46547"/>
                  </a:lnTo>
                  <a:lnTo>
                    <a:pt x="42290" y="46457"/>
                  </a:lnTo>
                  <a:lnTo>
                    <a:pt x="42472" y="46366"/>
                  </a:lnTo>
                  <a:lnTo>
                    <a:pt x="43287" y="45823"/>
                  </a:lnTo>
                  <a:lnTo>
                    <a:pt x="44102" y="45279"/>
                  </a:lnTo>
                  <a:lnTo>
                    <a:pt x="44554" y="45098"/>
                  </a:lnTo>
                  <a:lnTo>
                    <a:pt x="44917" y="44827"/>
                  </a:lnTo>
                  <a:lnTo>
                    <a:pt x="46637" y="43830"/>
                  </a:lnTo>
                  <a:lnTo>
                    <a:pt x="46818" y="43649"/>
                  </a:lnTo>
                  <a:lnTo>
                    <a:pt x="46999" y="43649"/>
                  </a:lnTo>
                  <a:lnTo>
                    <a:pt x="47362" y="43378"/>
                  </a:lnTo>
                  <a:cubicBezTo>
                    <a:pt x="47633" y="43287"/>
                    <a:pt x="47996" y="43106"/>
                    <a:pt x="48177" y="43015"/>
                  </a:cubicBezTo>
                  <a:lnTo>
                    <a:pt x="48629" y="42925"/>
                  </a:lnTo>
                  <a:lnTo>
                    <a:pt x="49082" y="42744"/>
                  </a:lnTo>
                  <a:lnTo>
                    <a:pt x="49263" y="42744"/>
                  </a:lnTo>
                  <a:lnTo>
                    <a:pt x="49535" y="42653"/>
                  </a:lnTo>
                  <a:lnTo>
                    <a:pt x="50622" y="42653"/>
                  </a:lnTo>
                  <a:cubicBezTo>
                    <a:pt x="50622" y="42867"/>
                    <a:pt x="50622" y="42960"/>
                    <a:pt x="50631" y="42960"/>
                  </a:cubicBezTo>
                  <a:cubicBezTo>
                    <a:pt x="50642" y="42960"/>
                    <a:pt x="50664" y="42844"/>
                    <a:pt x="50712" y="42653"/>
                  </a:cubicBezTo>
                  <a:lnTo>
                    <a:pt x="51074" y="42744"/>
                  </a:lnTo>
                  <a:lnTo>
                    <a:pt x="51256" y="42834"/>
                  </a:lnTo>
                  <a:lnTo>
                    <a:pt x="51346" y="42834"/>
                  </a:lnTo>
                  <a:lnTo>
                    <a:pt x="51618" y="43015"/>
                  </a:lnTo>
                  <a:lnTo>
                    <a:pt x="52342" y="43287"/>
                  </a:lnTo>
                  <a:lnTo>
                    <a:pt x="53701" y="43921"/>
                  </a:lnTo>
                  <a:cubicBezTo>
                    <a:pt x="53882" y="44012"/>
                    <a:pt x="54153" y="44102"/>
                    <a:pt x="54425" y="44193"/>
                  </a:cubicBezTo>
                  <a:lnTo>
                    <a:pt x="54516" y="44193"/>
                  </a:lnTo>
                  <a:lnTo>
                    <a:pt x="54516" y="44283"/>
                  </a:lnTo>
                  <a:lnTo>
                    <a:pt x="54606" y="44736"/>
                  </a:lnTo>
                  <a:lnTo>
                    <a:pt x="54697" y="45008"/>
                  </a:lnTo>
                  <a:lnTo>
                    <a:pt x="54787" y="45189"/>
                  </a:lnTo>
                  <a:lnTo>
                    <a:pt x="54787" y="45279"/>
                  </a:lnTo>
                  <a:lnTo>
                    <a:pt x="55059" y="45913"/>
                  </a:lnTo>
                  <a:lnTo>
                    <a:pt x="55059" y="46004"/>
                  </a:lnTo>
                  <a:lnTo>
                    <a:pt x="55331" y="46276"/>
                  </a:lnTo>
                  <a:lnTo>
                    <a:pt x="55421" y="46366"/>
                  </a:lnTo>
                  <a:lnTo>
                    <a:pt x="55421" y="46457"/>
                  </a:lnTo>
                  <a:lnTo>
                    <a:pt x="55421" y="46547"/>
                  </a:lnTo>
                  <a:lnTo>
                    <a:pt x="55965" y="47091"/>
                  </a:lnTo>
                  <a:cubicBezTo>
                    <a:pt x="56146" y="47181"/>
                    <a:pt x="56236" y="47362"/>
                    <a:pt x="56417" y="47453"/>
                  </a:cubicBezTo>
                  <a:lnTo>
                    <a:pt x="56598" y="47453"/>
                  </a:lnTo>
                  <a:lnTo>
                    <a:pt x="56780" y="47543"/>
                  </a:lnTo>
                  <a:lnTo>
                    <a:pt x="57232" y="47815"/>
                  </a:lnTo>
                  <a:cubicBezTo>
                    <a:pt x="57414" y="47815"/>
                    <a:pt x="57595" y="47906"/>
                    <a:pt x="57776" y="47996"/>
                  </a:cubicBezTo>
                  <a:lnTo>
                    <a:pt x="59587" y="47996"/>
                  </a:lnTo>
                  <a:lnTo>
                    <a:pt x="59768" y="47906"/>
                  </a:lnTo>
                  <a:lnTo>
                    <a:pt x="59949" y="47815"/>
                  </a:lnTo>
                  <a:lnTo>
                    <a:pt x="59768" y="47362"/>
                  </a:lnTo>
                  <a:lnTo>
                    <a:pt x="59768" y="47272"/>
                  </a:lnTo>
                  <a:lnTo>
                    <a:pt x="59768" y="47181"/>
                  </a:lnTo>
                  <a:lnTo>
                    <a:pt x="59496" y="46728"/>
                  </a:lnTo>
                  <a:cubicBezTo>
                    <a:pt x="59496" y="46638"/>
                    <a:pt x="59406" y="46547"/>
                    <a:pt x="59406" y="46457"/>
                  </a:cubicBezTo>
                  <a:lnTo>
                    <a:pt x="59315" y="46276"/>
                  </a:lnTo>
                  <a:lnTo>
                    <a:pt x="59044" y="45823"/>
                  </a:lnTo>
                  <a:lnTo>
                    <a:pt x="58862" y="45460"/>
                  </a:lnTo>
                  <a:lnTo>
                    <a:pt x="58591" y="45008"/>
                  </a:lnTo>
                  <a:lnTo>
                    <a:pt x="58410" y="44827"/>
                  </a:lnTo>
                  <a:lnTo>
                    <a:pt x="58319" y="44736"/>
                  </a:lnTo>
                  <a:cubicBezTo>
                    <a:pt x="58229" y="44555"/>
                    <a:pt x="58138" y="44464"/>
                    <a:pt x="58047" y="44374"/>
                  </a:cubicBezTo>
                  <a:lnTo>
                    <a:pt x="58229" y="44374"/>
                  </a:lnTo>
                  <a:lnTo>
                    <a:pt x="58410" y="44283"/>
                  </a:lnTo>
                  <a:lnTo>
                    <a:pt x="58772" y="44193"/>
                  </a:lnTo>
                  <a:cubicBezTo>
                    <a:pt x="58953" y="44102"/>
                    <a:pt x="59225" y="44012"/>
                    <a:pt x="59496" y="43921"/>
                  </a:cubicBezTo>
                  <a:cubicBezTo>
                    <a:pt x="59949" y="43740"/>
                    <a:pt x="60402" y="43559"/>
                    <a:pt x="60855" y="43378"/>
                  </a:cubicBezTo>
                  <a:lnTo>
                    <a:pt x="61307" y="43197"/>
                  </a:lnTo>
                  <a:lnTo>
                    <a:pt x="61670" y="43106"/>
                  </a:lnTo>
                  <a:lnTo>
                    <a:pt x="62032" y="43015"/>
                  </a:lnTo>
                  <a:lnTo>
                    <a:pt x="62122" y="43015"/>
                  </a:lnTo>
                  <a:lnTo>
                    <a:pt x="62575" y="42925"/>
                  </a:lnTo>
                  <a:lnTo>
                    <a:pt x="63753" y="42925"/>
                  </a:lnTo>
                  <a:cubicBezTo>
                    <a:pt x="63798" y="42970"/>
                    <a:pt x="63820" y="42993"/>
                    <a:pt x="63843" y="42993"/>
                  </a:cubicBezTo>
                  <a:cubicBezTo>
                    <a:pt x="63866" y="42993"/>
                    <a:pt x="63888" y="42970"/>
                    <a:pt x="63934" y="42925"/>
                  </a:cubicBezTo>
                  <a:lnTo>
                    <a:pt x="63753" y="42834"/>
                  </a:lnTo>
                  <a:lnTo>
                    <a:pt x="63843" y="42834"/>
                  </a:lnTo>
                  <a:lnTo>
                    <a:pt x="63843" y="42744"/>
                  </a:lnTo>
                  <a:cubicBezTo>
                    <a:pt x="63843" y="42744"/>
                    <a:pt x="63843" y="42653"/>
                    <a:pt x="63753" y="42653"/>
                  </a:cubicBezTo>
                  <a:cubicBezTo>
                    <a:pt x="63753" y="42563"/>
                    <a:pt x="63753" y="42563"/>
                    <a:pt x="63753" y="42563"/>
                  </a:cubicBezTo>
                  <a:lnTo>
                    <a:pt x="63662" y="42472"/>
                  </a:lnTo>
                  <a:lnTo>
                    <a:pt x="63571" y="42472"/>
                  </a:lnTo>
                  <a:lnTo>
                    <a:pt x="63390" y="42291"/>
                  </a:lnTo>
                  <a:cubicBezTo>
                    <a:pt x="63390" y="42291"/>
                    <a:pt x="63300" y="42291"/>
                    <a:pt x="63209" y="42200"/>
                  </a:cubicBezTo>
                  <a:lnTo>
                    <a:pt x="63028" y="42110"/>
                  </a:lnTo>
                  <a:lnTo>
                    <a:pt x="62756" y="42019"/>
                  </a:lnTo>
                  <a:lnTo>
                    <a:pt x="61941" y="41838"/>
                  </a:lnTo>
                  <a:lnTo>
                    <a:pt x="59496" y="41838"/>
                  </a:lnTo>
                  <a:lnTo>
                    <a:pt x="58681" y="41929"/>
                  </a:lnTo>
                  <a:lnTo>
                    <a:pt x="56870" y="41929"/>
                  </a:lnTo>
                  <a:cubicBezTo>
                    <a:pt x="56689" y="41838"/>
                    <a:pt x="56508" y="41838"/>
                    <a:pt x="56236" y="41748"/>
                  </a:cubicBezTo>
                  <a:cubicBezTo>
                    <a:pt x="56055" y="41657"/>
                    <a:pt x="55874" y="41567"/>
                    <a:pt x="55693" y="41476"/>
                  </a:cubicBezTo>
                  <a:lnTo>
                    <a:pt x="55331" y="41295"/>
                  </a:lnTo>
                  <a:lnTo>
                    <a:pt x="55240" y="41114"/>
                  </a:lnTo>
                  <a:lnTo>
                    <a:pt x="55059" y="41023"/>
                  </a:lnTo>
                  <a:lnTo>
                    <a:pt x="54425" y="40661"/>
                  </a:lnTo>
                  <a:lnTo>
                    <a:pt x="53067" y="39846"/>
                  </a:lnTo>
                  <a:lnTo>
                    <a:pt x="52705" y="39574"/>
                  </a:lnTo>
                  <a:lnTo>
                    <a:pt x="52252" y="39393"/>
                  </a:lnTo>
                  <a:lnTo>
                    <a:pt x="51890" y="39212"/>
                  </a:lnTo>
                  <a:lnTo>
                    <a:pt x="51527" y="39031"/>
                  </a:lnTo>
                  <a:lnTo>
                    <a:pt x="50803" y="39031"/>
                  </a:lnTo>
                  <a:lnTo>
                    <a:pt x="50259" y="38940"/>
                  </a:lnTo>
                  <a:lnTo>
                    <a:pt x="48448" y="38940"/>
                  </a:lnTo>
                  <a:cubicBezTo>
                    <a:pt x="48086" y="39031"/>
                    <a:pt x="47724" y="39121"/>
                    <a:pt x="47362" y="39212"/>
                  </a:cubicBezTo>
                  <a:cubicBezTo>
                    <a:pt x="46999" y="39303"/>
                    <a:pt x="46637" y="39484"/>
                    <a:pt x="46275" y="39574"/>
                  </a:cubicBezTo>
                  <a:lnTo>
                    <a:pt x="45822" y="39846"/>
                  </a:lnTo>
                  <a:lnTo>
                    <a:pt x="45369" y="40027"/>
                  </a:lnTo>
                  <a:lnTo>
                    <a:pt x="45188" y="40208"/>
                  </a:lnTo>
                  <a:lnTo>
                    <a:pt x="44917" y="40299"/>
                  </a:lnTo>
                  <a:lnTo>
                    <a:pt x="44464" y="40570"/>
                  </a:lnTo>
                  <a:cubicBezTo>
                    <a:pt x="44192" y="40752"/>
                    <a:pt x="43830" y="40933"/>
                    <a:pt x="43558" y="41114"/>
                  </a:cubicBezTo>
                  <a:lnTo>
                    <a:pt x="42743" y="41657"/>
                  </a:lnTo>
                  <a:lnTo>
                    <a:pt x="42562" y="41838"/>
                  </a:lnTo>
                  <a:lnTo>
                    <a:pt x="42472" y="41929"/>
                  </a:lnTo>
                  <a:lnTo>
                    <a:pt x="42381" y="41929"/>
                  </a:lnTo>
                  <a:lnTo>
                    <a:pt x="41928" y="42291"/>
                  </a:lnTo>
                  <a:lnTo>
                    <a:pt x="40389" y="43378"/>
                  </a:lnTo>
                  <a:lnTo>
                    <a:pt x="40298" y="43468"/>
                  </a:lnTo>
                  <a:lnTo>
                    <a:pt x="40117" y="43649"/>
                  </a:lnTo>
                  <a:lnTo>
                    <a:pt x="39755" y="43921"/>
                  </a:lnTo>
                  <a:lnTo>
                    <a:pt x="38940" y="44464"/>
                  </a:lnTo>
                  <a:lnTo>
                    <a:pt x="38578" y="44736"/>
                  </a:lnTo>
                  <a:lnTo>
                    <a:pt x="38487" y="44736"/>
                  </a:lnTo>
                  <a:lnTo>
                    <a:pt x="38306" y="44827"/>
                  </a:lnTo>
                  <a:cubicBezTo>
                    <a:pt x="38034" y="45008"/>
                    <a:pt x="37763" y="45098"/>
                    <a:pt x="37581" y="45189"/>
                  </a:cubicBezTo>
                  <a:lnTo>
                    <a:pt x="37310" y="45189"/>
                  </a:lnTo>
                  <a:cubicBezTo>
                    <a:pt x="37219" y="44827"/>
                    <a:pt x="37038" y="44464"/>
                    <a:pt x="36948" y="44102"/>
                  </a:cubicBezTo>
                  <a:cubicBezTo>
                    <a:pt x="36766" y="43197"/>
                    <a:pt x="36585" y="42291"/>
                    <a:pt x="36404" y="41385"/>
                  </a:cubicBezTo>
                  <a:cubicBezTo>
                    <a:pt x="36314" y="40933"/>
                    <a:pt x="36314" y="40570"/>
                    <a:pt x="36314" y="40118"/>
                  </a:cubicBezTo>
                  <a:lnTo>
                    <a:pt x="36314" y="39393"/>
                  </a:lnTo>
                  <a:lnTo>
                    <a:pt x="36314" y="39212"/>
                  </a:lnTo>
                  <a:cubicBezTo>
                    <a:pt x="36314" y="39212"/>
                    <a:pt x="36314" y="39121"/>
                    <a:pt x="36314" y="39121"/>
                  </a:cubicBezTo>
                  <a:lnTo>
                    <a:pt x="36314" y="37310"/>
                  </a:lnTo>
                  <a:cubicBezTo>
                    <a:pt x="36314" y="36858"/>
                    <a:pt x="36314" y="36405"/>
                    <a:pt x="36404" y="35952"/>
                  </a:cubicBezTo>
                  <a:cubicBezTo>
                    <a:pt x="36404" y="35046"/>
                    <a:pt x="36585" y="34141"/>
                    <a:pt x="36676" y="33326"/>
                  </a:cubicBezTo>
                  <a:cubicBezTo>
                    <a:pt x="36766" y="32873"/>
                    <a:pt x="36948" y="32420"/>
                    <a:pt x="37038" y="31967"/>
                  </a:cubicBezTo>
                  <a:lnTo>
                    <a:pt x="37129" y="31605"/>
                  </a:lnTo>
                  <a:lnTo>
                    <a:pt x="37129" y="31424"/>
                  </a:lnTo>
                  <a:lnTo>
                    <a:pt x="37129" y="31334"/>
                  </a:lnTo>
                  <a:lnTo>
                    <a:pt x="37310" y="30700"/>
                  </a:lnTo>
                  <a:cubicBezTo>
                    <a:pt x="37400" y="30428"/>
                    <a:pt x="37491" y="30247"/>
                    <a:pt x="37581" y="30066"/>
                  </a:cubicBezTo>
                  <a:cubicBezTo>
                    <a:pt x="37672" y="29885"/>
                    <a:pt x="37763" y="29613"/>
                    <a:pt x="37853" y="29432"/>
                  </a:cubicBezTo>
                  <a:cubicBezTo>
                    <a:pt x="38034" y="29251"/>
                    <a:pt x="38125" y="29070"/>
                    <a:pt x="38215" y="28888"/>
                  </a:cubicBezTo>
                  <a:lnTo>
                    <a:pt x="38578" y="28255"/>
                  </a:lnTo>
                  <a:cubicBezTo>
                    <a:pt x="39664" y="26806"/>
                    <a:pt x="40932" y="25447"/>
                    <a:pt x="42381" y="24361"/>
                  </a:cubicBezTo>
                  <a:cubicBezTo>
                    <a:pt x="43015" y="23727"/>
                    <a:pt x="43739" y="23093"/>
                    <a:pt x="44464" y="22549"/>
                  </a:cubicBezTo>
                  <a:lnTo>
                    <a:pt x="46637" y="20829"/>
                  </a:lnTo>
                  <a:cubicBezTo>
                    <a:pt x="47362" y="20195"/>
                    <a:pt x="48086" y="19652"/>
                    <a:pt x="48811" y="19018"/>
                  </a:cubicBezTo>
                  <a:cubicBezTo>
                    <a:pt x="49263" y="18746"/>
                    <a:pt x="49535" y="18384"/>
                    <a:pt x="49897" y="18112"/>
                  </a:cubicBezTo>
                  <a:lnTo>
                    <a:pt x="50893" y="17025"/>
                  </a:lnTo>
                  <a:cubicBezTo>
                    <a:pt x="51074" y="16844"/>
                    <a:pt x="51165" y="16663"/>
                    <a:pt x="51346" y="16482"/>
                  </a:cubicBezTo>
                  <a:lnTo>
                    <a:pt x="51708" y="15939"/>
                  </a:lnTo>
                  <a:cubicBezTo>
                    <a:pt x="51890" y="15667"/>
                    <a:pt x="51980" y="15577"/>
                    <a:pt x="52161" y="15305"/>
                  </a:cubicBezTo>
                  <a:lnTo>
                    <a:pt x="52523" y="14671"/>
                  </a:lnTo>
                  <a:cubicBezTo>
                    <a:pt x="52976" y="13856"/>
                    <a:pt x="53429" y="13041"/>
                    <a:pt x="53701" y="12045"/>
                  </a:cubicBezTo>
                  <a:cubicBezTo>
                    <a:pt x="54244" y="10234"/>
                    <a:pt x="54425" y="8332"/>
                    <a:pt x="54153" y="6430"/>
                  </a:cubicBezTo>
                  <a:cubicBezTo>
                    <a:pt x="54153" y="6159"/>
                    <a:pt x="54063" y="5977"/>
                    <a:pt x="54063" y="5706"/>
                  </a:cubicBezTo>
                  <a:lnTo>
                    <a:pt x="53882" y="5072"/>
                  </a:lnTo>
                  <a:cubicBezTo>
                    <a:pt x="53791" y="4529"/>
                    <a:pt x="53610" y="4076"/>
                    <a:pt x="53429" y="3623"/>
                  </a:cubicBezTo>
                  <a:cubicBezTo>
                    <a:pt x="53338" y="3261"/>
                    <a:pt x="53157" y="2808"/>
                    <a:pt x="52976" y="2355"/>
                  </a:cubicBezTo>
                  <a:lnTo>
                    <a:pt x="52795" y="1993"/>
                  </a:lnTo>
                  <a:lnTo>
                    <a:pt x="52705" y="1721"/>
                  </a:lnTo>
                  <a:lnTo>
                    <a:pt x="51708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6328715" y="330850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6543887" y="282111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6325457" y="331991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6325457" y="332317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6385775" y="27885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6450971" y="2770590"/>
              <a:ext cx="1656" cy="1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1" y="1"/>
                  </a:moveTo>
                  <a:lnTo>
                    <a:pt x="1" y="1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6234179" y="2811342"/>
              <a:ext cx="1656" cy="1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6403703" y="2297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5644103" y="313897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5737019" y="3435654"/>
              <a:ext cx="18" cy="1638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5737019" y="343565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5737019" y="343565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5697905" y="33215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059759" y="341934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5904905" y="33508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5807111" y="303303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6330353" y="31487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369467" y="324004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408599" y="30966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6540629" y="305421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6587897" y="30672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589517" y="30672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6198323" y="2958042"/>
              <a:ext cx="1638" cy="165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0" y="1"/>
                  </a:moveTo>
                  <a:lnTo>
                    <a:pt x="91" y="91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578123" y="276081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450971" y="277059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700361" y="27803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389033" y="33215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6367847" y="32514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6369467" y="327590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6362951" y="33639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6115181" y="343565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115181" y="343565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732123" y="34242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5722349" y="34030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7450187" y="3779580"/>
              <a:ext cx="18" cy="1656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1"/>
                  </a:move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7476269" y="38561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7476269" y="38561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7455065" y="3955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7463219" y="39784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829133" y="1929485"/>
              <a:ext cx="1253520" cy="2327724"/>
            </a:xfrm>
            <a:custGeom>
              <a:avLst/>
              <a:gdLst/>
              <a:ahLst/>
              <a:cxnLst/>
              <a:rect l="l" t="t" r="r" b="b"/>
              <a:pathLst>
                <a:path w="69640" h="129318" extrusionOk="0">
                  <a:moveTo>
                    <a:pt x="15033" y="67014"/>
                  </a:moveTo>
                  <a:lnTo>
                    <a:pt x="15083" y="67071"/>
                  </a:lnTo>
                  <a:lnTo>
                    <a:pt x="15124" y="67104"/>
                  </a:lnTo>
                  <a:lnTo>
                    <a:pt x="15033" y="67014"/>
                  </a:lnTo>
                  <a:close/>
                  <a:moveTo>
                    <a:pt x="1631" y="1"/>
                  </a:moveTo>
                  <a:cubicBezTo>
                    <a:pt x="1540" y="182"/>
                    <a:pt x="1450" y="273"/>
                    <a:pt x="1359" y="454"/>
                  </a:cubicBezTo>
                  <a:lnTo>
                    <a:pt x="1178" y="907"/>
                  </a:lnTo>
                  <a:lnTo>
                    <a:pt x="1088" y="1450"/>
                  </a:lnTo>
                  <a:lnTo>
                    <a:pt x="1088" y="1540"/>
                  </a:lnTo>
                  <a:cubicBezTo>
                    <a:pt x="997" y="1540"/>
                    <a:pt x="997" y="1631"/>
                    <a:pt x="1088" y="1631"/>
                  </a:cubicBezTo>
                  <a:lnTo>
                    <a:pt x="997" y="1903"/>
                  </a:lnTo>
                  <a:lnTo>
                    <a:pt x="816" y="2446"/>
                  </a:lnTo>
                  <a:cubicBezTo>
                    <a:pt x="816" y="2537"/>
                    <a:pt x="816" y="2627"/>
                    <a:pt x="816" y="2808"/>
                  </a:cubicBezTo>
                  <a:lnTo>
                    <a:pt x="1" y="2899"/>
                  </a:lnTo>
                  <a:lnTo>
                    <a:pt x="1" y="4076"/>
                  </a:lnTo>
                  <a:lnTo>
                    <a:pt x="1" y="4167"/>
                  </a:lnTo>
                  <a:lnTo>
                    <a:pt x="182" y="5253"/>
                  </a:lnTo>
                  <a:lnTo>
                    <a:pt x="182" y="5344"/>
                  </a:lnTo>
                  <a:lnTo>
                    <a:pt x="273" y="5797"/>
                  </a:lnTo>
                  <a:lnTo>
                    <a:pt x="363" y="6068"/>
                  </a:lnTo>
                  <a:lnTo>
                    <a:pt x="363" y="6340"/>
                  </a:lnTo>
                  <a:cubicBezTo>
                    <a:pt x="454" y="6612"/>
                    <a:pt x="544" y="6974"/>
                    <a:pt x="635" y="7246"/>
                  </a:cubicBezTo>
                  <a:lnTo>
                    <a:pt x="816" y="7698"/>
                  </a:lnTo>
                  <a:lnTo>
                    <a:pt x="1088" y="8151"/>
                  </a:lnTo>
                  <a:lnTo>
                    <a:pt x="1088" y="8332"/>
                  </a:lnTo>
                  <a:cubicBezTo>
                    <a:pt x="1540" y="9691"/>
                    <a:pt x="2174" y="10958"/>
                    <a:pt x="2899" y="12136"/>
                  </a:cubicBezTo>
                  <a:cubicBezTo>
                    <a:pt x="3170" y="12407"/>
                    <a:pt x="3352" y="12679"/>
                    <a:pt x="3533" y="13041"/>
                  </a:cubicBezTo>
                  <a:cubicBezTo>
                    <a:pt x="3804" y="13313"/>
                    <a:pt x="3804" y="13313"/>
                    <a:pt x="3895" y="13404"/>
                  </a:cubicBezTo>
                  <a:lnTo>
                    <a:pt x="4257" y="13856"/>
                  </a:lnTo>
                  <a:lnTo>
                    <a:pt x="5706" y="15486"/>
                  </a:lnTo>
                  <a:cubicBezTo>
                    <a:pt x="7517" y="17750"/>
                    <a:pt x="9600" y="19833"/>
                    <a:pt x="11411" y="22006"/>
                  </a:cubicBezTo>
                  <a:cubicBezTo>
                    <a:pt x="11864" y="22550"/>
                    <a:pt x="12317" y="23184"/>
                    <a:pt x="12770" y="23636"/>
                  </a:cubicBezTo>
                  <a:cubicBezTo>
                    <a:pt x="13313" y="24180"/>
                    <a:pt x="13766" y="24814"/>
                    <a:pt x="14128" y="25357"/>
                  </a:cubicBezTo>
                  <a:cubicBezTo>
                    <a:pt x="14581" y="25900"/>
                    <a:pt x="15033" y="26444"/>
                    <a:pt x="15486" y="26987"/>
                  </a:cubicBezTo>
                  <a:lnTo>
                    <a:pt x="16754" y="28798"/>
                  </a:lnTo>
                  <a:cubicBezTo>
                    <a:pt x="17207" y="29342"/>
                    <a:pt x="17569" y="29885"/>
                    <a:pt x="17931" y="30519"/>
                  </a:cubicBezTo>
                  <a:lnTo>
                    <a:pt x="18565" y="31424"/>
                  </a:lnTo>
                  <a:lnTo>
                    <a:pt x="19109" y="32330"/>
                  </a:lnTo>
                  <a:lnTo>
                    <a:pt x="19652" y="33236"/>
                  </a:lnTo>
                  <a:lnTo>
                    <a:pt x="20105" y="33960"/>
                  </a:lnTo>
                  <a:lnTo>
                    <a:pt x="20105" y="34141"/>
                  </a:lnTo>
                  <a:lnTo>
                    <a:pt x="21101" y="35952"/>
                  </a:lnTo>
                  <a:cubicBezTo>
                    <a:pt x="21191" y="36133"/>
                    <a:pt x="21282" y="36315"/>
                    <a:pt x="21372" y="36496"/>
                  </a:cubicBezTo>
                  <a:cubicBezTo>
                    <a:pt x="21372" y="37130"/>
                    <a:pt x="21372" y="37763"/>
                    <a:pt x="21282" y="38307"/>
                  </a:cubicBezTo>
                  <a:lnTo>
                    <a:pt x="21191" y="38850"/>
                  </a:lnTo>
                  <a:lnTo>
                    <a:pt x="21191" y="39031"/>
                  </a:lnTo>
                  <a:lnTo>
                    <a:pt x="21191" y="39303"/>
                  </a:lnTo>
                  <a:lnTo>
                    <a:pt x="21101" y="40390"/>
                  </a:lnTo>
                  <a:cubicBezTo>
                    <a:pt x="21101" y="40661"/>
                    <a:pt x="20920" y="40933"/>
                    <a:pt x="20829" y="41295"/>
                  </a:cubicBezTo>
                  <a:cubicBezTo>
                    <a:pt x="20829" y="41567"/>
                    <a:pt x="20739" y="41929"/>
                    <a:pt x="20648" y="42201"/>
                  </a:cubicBezTo>
                  <a:lnTo>
                    <a:pt x="20376" y="43197"/>
                  </a:lnTo>
                  <a:lnTo>
                    <a:pt x="20195" y="43740"/>
                  </a:lnTo>
                  <a:lnTo>
                    <a:pt x="20105" y="43921"/>
                  </a:lnTo>
                  <a:lnTo>
                    <a:pt x="20014" y="44193"/>
                  </a:lnTo>
                  <a:cubicBezTo>
                    <a:pt x="19833" y="44827"/>
                    <a:pt x="19652" y="45461"/>
                    <a:pt x="19380" y="46095"/>
                  </a:cubicBezTo>
                  <a:lnTo>
                    <a:pt x="18927" y="47000"/>
                  </a:lnTo>
                  <a:lnTo>
                    <a:pt x="18746" y="47453"/>
                  </a:lnTo>
                  <a:lnTo>
                    <a:pt x="18746" y="47634"/>
                  </a:lnTo>
                  <a:lnTo>
                    <a:pt x="18746" y="47725"/>
                  </a:lnTo>
                  <a:lnTo>
                    <a:pt x="18656" y="47906"/>
                  </a:lnTo>
                  <a:cubicBezTo>
                    <a:pt x="18294" y="48540"/>
                    <a:pt x="18022" y="49083"/>
                    <a:pt x="17750" y="49717"/>
                  </a:cubicBezTo>
                  <a:lnTo>
                    <a:pt x="17207" y="50623"/>
                  </a:lnTo>
                  <a:lnTo>
                    <a:pt x="17026" y="51075"/>
                  </a:lnTo>
                  <a:lnTo>
                    <a:pt x="16845" y="51347"/>
                  </a:lnTo>
                  <a:lnTo>
                    <a:pt x="16845" y="51438"/>
                  </a:lnTo>
                  <a:lnTo>
                    <a:pt x="14671" y="54969"/>
                  </a:lnTo>
                  <a:lnTo>
                    <a:pt x="14581" y="55241"/>
                  </a:lnTo>
                  <a:lnTo>
                    <a:pt x="14400" y="55422"/>
                  </a:lnTo>
                  <a:lnTo>
                    <a:pt x="14128" y="55875"/>
                  </a:lnTo>
                  <a:lnTo>
                    <a:pt x="13585" y="56690"/>
                  </a:lnTo>
                  <a:lnTo>
                    <a:pt x="12407" y="58411"/>
                  </a:lnTo>
                  <a:lnTo>
                    <a:pt x="12136" y="58863"/>
                  </a:lnTo>
                  <a:lnTo>
                    <a:pt x="11864" y="59316"/>
                  </a:lnTo>
                  <a:lnTo>
                    <a:pt x="11230" y="60131"/>
                  </a:lnTo>
                  <a:lnTo>
                    <a:pt x="10143" y="61852"/>
                  </a:lnTo>
                  <a:lnTo>
                    <a:pt x="8966" y="63572"/>
                  </a:lnTo>
                  <a:lnTo>
                    <a:pt x="8423" y="64478"/>
                  </a:lnTo>
                  <a:lnTo>
                    <a:pt x="7879" y="65293"/>
                  </a:lnTo>
                  <a:lnTo>
                    <a:pt x="7155" y="66742"/>
                  </a:lnTo>
                  <a:cubicBezTo>
                    <a:pt x="7155" y="66742"/>
                    <a:pt x="7155" y="66832"/>
                    <a:pt x="7155" y="66923"/>
                  </a:cubicBezTo>
                  <a:lnTo>
                    <a:pt x="7064" y="67104"/>
                  </a:lnTo>
                  <a:lnTo>
                    <a:pt x="6974" y="67285"/>
                  </a:lnTo>
                  <a:lnTo>
                    <a:pt x="6883" y="67466"/>
                  </a:lnTo>
                  <a:lnTo>
                    <a:pt x="6702" y="68191"/>
                  </a:lnTo>
                  <a:lnTo>
                    <a:pt x="6521" y="69096"/>
                  </a:lnTo>
                  <a:lnTo>
                    <a:pt x="6430" y="69640"/>
                  </a:lnTo>
                  <a:cubicBezTo>
                    <a:pt x="6430" y="69640"/>
                    <a:pt x="6430" y="69640"/>
                    <a:pt x="6430" y="69730"/>
                  </a:cubicBezTo>
                  <a:lnTo>
                    <a:pt x="6430" y="70002"/>
                  </a:lnTo>
                  <a:lnTo>
                    <a:pt x="6430" y="70545"/>
                  </a:lnTo>
                  <a:lnTo>
                    <a:pt x="6430" y="70998"/>
                  </a:lnTo>
                  <a:lnTo>
                    <a:pt x="6430" y="71270"/>
                  </a:lnTo>
                  <a:lnTo>
                    <a:pt x="6430" y="71451"/>
                  </a:lnTo>
                  <a:lnTo>
                    <a:pt x="6430" y="71904"/>
                  </a:lnTo>
                  <a:lnTo>
                    <a:pt x="6612" y="72719"/>
                  </a:lnTo>
                  <a:cubicBezTo>
                    <a:pt x="6702" y="72900"/>
                    <a:pt x="6793" y="73171"/>
                    <a:pt x="6883" y="73443"/>
                  </a:cubicBezTo>
                  <a:lnTo>
                    <a:pt x="7155" y="74077"/>
                  </a:lnTo>
                  <a:cubicBezTo>
                    <a:pt x="7246" y="74349"/>
                    <a:pt x="7336" y="74530"/>
                    <a:pt x="7427" y="74711"/>
                  </a:cubicBezTo>
                  <a:cubicBezTo>
                    <a:pt x="7608" y="74892"/>
                    <a:pt x="7789" y="75164"/>
                    <a:pt x="7970" y="75345"/>
                  </a:cubicBezTo>
                  <a:cubicBezTo>
                    <a:pt x="8061" y="75526"/>
                    <a:pt x="8061" y="75616"/>
                    <a:pt x="8151" y="75707"/>
                  </a:cubicBezTo>
                  <a:lnTo>
                    <a:pt x="8513" y="75979"/>
                  </a:lnTo>
                  <a:lnTo>
                    <a:pt x="8785" y="76341"/>
                  </a:lnTo>
                  <a:lnTo>
                    <a:pt x="9057" y="76613"/>
                  </a:lnTo>
                  <a:lnTo>
                    <a:pt x="9238" y="76703"/>
                  </a:lnTo>
                  <a:lnTo>
                    <a:pt x="9328" y="76703"/>
                  </a:lnTo>
                  <a:lnTo>
                    <a:pt x="9419" y="76794"/>
                  </a:lnTo>
                  <a:lnTo>
                    <a:pt x="10415" y="77518"/>
                  </a:lnTo>
                  <a:lnTo>
                    <a:pt x="9691" y="76522"/>
                  </a:lnTo>
                  <a:lnTo>
                    <a:pt x="9509" y="76432"/>
                  </a:lnTo>
                  <a:lnTo>
                    <a:pt x="9419" y="76250"/>
                  </a:lnTo>
                  <a:lnTo>
                    <a:pt x="9238" y="75979"/>
                  </a:lnTo>
                  <a:cubicBezTo>
                    <a:pt x="9238" y="75888"/>
                    <a:pt x="9147" y="75707"/>
                    <a:pt x="9057" y="75616"/>
                  </a:cubicBezTo>
                  <a:lnTo>
                    <a:pt x="8876" y="75345"/>
                  </a:lnTo>
                  <a:lnTo>
                    <a:pt x="8876" y="75164"/>
                  </a:lnTo>
                  <a:lnTo>
                    <a:pt x="8876" y="75073"/>
                  </a:lnTo>
                  <a:lnTo>
                    <a:pt x="8876" y="74983"/>
                  </a:lnTo>
                  <a:cubicBezTo>
                    <a:pt x="8694" y="74801"/>
                    <a:pt x="8694" y="74620"/>
                    <a:pt x="8604" y="74349"/>
                  </a:cubicBezTo>
                  <a:cubicBezTo>
                    <a:pt x="8513" y="74168"/>
                    <a:pt x="8423" y="73896"/>
                    <a:pt x="8423" y="73715"/>
                  </a:cubicBezTo>
                  <a:cubicBezTo>
                    <a:pt x="8332" y="73534"/>
                    <a:pt x="8332" y="73262"/>
                    <a:pt x="8242" y="72990"/>
                  </a:cubicBezTo>
                  <a:cubicBezTo>
                    <a:pt x="8151" y="72809"/>
                    <a:pt x="8242" y="72809"/>
                    <a:pt x="8242" y="72719"/>
                  </a:cubicBezTo>
                  <a:lnTo>
                    <a:pt x="8242" y="72356"/>
                  </a:lnTo>
                  <a:lnTo>
                    <a:pt x="8242" y="71723"/>
                  </a:lnTo>
                  <a:lnTo>
                    <a:pt x="8332" y="70908"/>
                  </a:lnTo>
                  <a:lnTo>
                    <a:pt x="8332" y="70726"/>
                  </a:lnTo>
                  <a:cubicBezTo>
                    <a:pt x="8332" y="70636"/>
                    <a:pt x="8332" y="70636"/>
                    <a:pt x="8332" y="70545"/>
                  </a:cubicBezTo>
                  <a:lnTo>
                    <a:pt x="8423" y="70183"/>
                  </a:lnTo>
                  <a:lnTo>
                    <a:pt x="8513" y="69911"/>
                  </a:lnTo>
                  <a:lnTo>
                    <a:pt x="8513" y="69730"/>
                  </a:lnTo>
                  <a:lnTo>
                    <a:pt x="8513" y="69640"/>
                  </a:lnTo>
                  <a:lnTo>
                    <a:pt x="8785" y="68915"/>
                  </a:lnTo>
                  <a:lnTo>
                    <a:pt x="9147" y="68281"/>
                  </a:lnTo>
                  <a:lnTo>
                    <a:pt x="9238" y="68010"/>
                  </a:lnTo>
                  <a:lnTo>
                    <a:pt x="9328" y="67919"/>
                  </a:lnTo>
                  <a:lnTo>
                    <a:pt x="9328" y="67829"/>
                  </a:lnTo>
                  <a:lnTo>
                    <a:pt x="9600" y="67466"/>
                  </a:lnTo>
                  <a:cubicBezTo>
                    <a:pt x="9691" y="67466"/>
                    <a:pt x="9781" y="67557"/>
                    <a:pt x="9872" y="67647"/>
                  </a:cubicBezTo>
                  <a:lnTo>
                    <a:pt x="10143" y="67829"/>
                  </a:lnTo>
                  <a:lnTo>
                    <a:pt x="10324" y="67919"/>
                  </a:lnTo>
                  <a:lnTo>
                    <a:pt x="10506" y="68010"/>
                  </a:lnTo>
                  <a:lnTo>
                    <a:pt x="11049" y="68372"/>
                  </a:lnTo>
                  <a:lnTo>
                    <a:pt x="11411" y="68462"/>
                  </a:lnTo>
                  <a:lnTo>
                    <a:pt x="11683" y="68644"/>
                  </a:lnTo>
                  <a:lnTo>
                    <a:pt x="12317" y="69006"/>
                  </a:lnTo>
                  <a:lnTo>
                    <a:pt x="12588" y="69096"/>
                  </a:lnTo>
                  <a:lnTo>
                    <a:pt x="12951" y="69277"/>
                  </a:lnTo>
                  <a:lnTo>
                    <a:pt x="13132" y="69368"/>
                  </a:lnTo>
                  <a:lnTo>
                    <a:pt x="13403" y="69368"/>
                  </a:lnTo>
                  <a:lnTo>
                    <a:pt x="13675" y="69549"/>
                  </a:lnTo>
                  <a:cubicBezTo>
                    <a:pt x="13675" y="69640"/>
                    <a:pt x="13766" y="69640"/>
                    <a:pt x="13766" y="69730"/>
                  </a:cubicBezTo>
                  <a:lnTo>
                    <a:pt x="14037" y="69911"/>
                  </a:lnTo>
                  <a:lnTo>
                    <a:pt x="14128" y="70002"/>
                  </a:lnTo>
                  <a:lnTo>
                    <a:pt x="14309" y="70274"/>
                  </a:lnTo>
                  <a:lnTo>
                    <a:pt x="14581" y="70545"/>
                  </a:lnTo>
                  <a:lnTo>
                    <a:pt x="14762" y="70908"/>
                  </a:lnTo>
                  <a:lnTo>
                    <a:pt x="14762" y="70998"/>
                  </a:lnTo>
                  <a:lnTo>
                    <a:pt x="14852" y="71179"/>
                  </a:lnTo>
                  <a:lnTo>
                    <a:pt x="14943" y="71360"/>
                  </a:lnTo>
                  <a:lnTo>
                    <a:pt x="15033" y="71723"/>
                  </a:lnTo>
                  <a:lnTo>
                    <a:pt x="15124" y="71904"/>
                  </a:lnTo>
                  <a:lnTo>
                    <a:pt x="15215" y="72356"/>
                  </a:lnTo>
                  <a:lnTo>
                    <a:pt x="15215" y="72538"/>
                  </a:lnTo>
                  <a:lnTo>
                    <a:pt x="15215" y="72719"/>
                  </a:lnTo>
                  <a:cubicBezTo>
                    <a:pt x="15215" y="72809"/>
                    <a:pt x="15215" y="72900"/>
                    <a:pt x="15215" y="73081"/>
                  </a:cubicBezTo>
                  <a:lnTo>
                    <a:pt x="15215" y="73353"/>
                  </a:lnTo>
                  <a:lnTo>
                    <a:pt x="15486" y="73081"/>
                  </a:lnTo>
                  <a:lnTo>
                    <a:pt x="15577" y="72900"/>
                  </a:lnTo>
                  <a:lnTo>
                    <a:pt x="15758" y="72809"/>
                  </a:lnTo>
                  <a:lnTo>
                    <a:pt x="15848" y="72719"/>
                  </a:lnTo>
                  <a:lnTo>
                    <a:pt x="15939" y="72538"/>
                  </a:lnTo>
                  <a:cubicBezTo>
                    <a:pt x="16030" y="72356"/>
                    <a:pt x="16030" y="72266"/>
                    <a:pt x="16120" y="72175"/>
                  </a:cubicBezTo>
                  <a:lnTo>
                    <a:pt x="16211" y="71904"/>
                  </a:lnTo>
                  <a:lnTo>
                    <a:pt x="16301" y="71632"/>
                  </a:lnTo>
                  <a:lnTo>
                    <a:pt x="16301" y="71451"/>
                  </a:lnTo>
                  <a:lnTo>
                    <a:pt x="16301" y="71179"/>
                  </a:lnTo>
                  <a:lnTo>
                    <a:pt x="16301" y="71089"/>
                  </a:lnTo>
                  <a:lnTo>
                    <a:pt x="16301" y="70998"/>
                  </a:lnTo>
                  <a:lnTo>
                    <a:pt x="16301" y="70726"/>
                  </a:lnTo>
                  <a:lnTo>
                    <a:pt x="16301" y="70455"/>
                  </a:lnTo>
                  <a:lnTo>
                    <a:pt x="16301" y="70274"/>
                  </a:lnTo>
                  <a:cubicBezTo>
                    <a:pt x="16301" y="70183"/>
                    <a:pt x="16301" y="69911"/>
                    <a:pt x="16301" y="69730"/>
                  </a:cubicBezTo>
                  <a:lnTo>
                    <a:pt x="16211" y="69368"/>
                  </a:lnTo>
                  <a:lnTo>
                    <a:pt x="16211" y="69277"/>
                  </a:lnTo>
                  <a:lnTo>
                    <a:pt x="16211" y="69096"/>
                  </a:lnTo>
                  <a:lnTo>
                    <a:pt x="16211" y="69006"/>
                  </a:lnTo>
                  <a:lnTo>
                    <a:pt x="16120" y="68825"/>
                  </a:lnTo>
                  <a:lnTo>
                    <a:pt x="16030" y="68553"/>
                  </a:lnTo>
                  <a:lnTo>
                    <a:pt x="16030" y="68462"/>
                  </a:lnTo>
                  <a:lnTo>
                    <a:pt x="16030" y="68372"/>
                  </a:lnTo>
                  <a:lnTo>
                    <a:pt x="15758" y="68010"/>
                  </a:lnTo>
                  <a:lnTo>
                    <a:pt x="15577" y="67647"/>
                  </a:lnTo>
                  <a:lnTo>
                    <a:pt x="15083" y="67071"/>
                  </a:lnTo>
                  <a:lnTo>
                    <a:pt x="14671" y="66742"/>
                  </a:lnTo>
                  <a:lnTo>
                    <a:pt x="14490" y="66561"/>
                  </a:lnTo>
                  <a:lnTo>
                    <a:pt x="14400" y="66470"/>
                  </a:lnTo>
                  <a:lnTo>
                    <a:pt x="14218" y="66380"/>
                  </a:lnTo>
                  <a:lnTo>
                    <a:pt x="14128" y="66380"/>
                  </a:lnTo>
                  <a:lnTo>
                    <a:pt x="14128" y="66289"/>
                  </a:lnTo>
                  <a:lnTo>
                    <a:pt x="13947" y="66289"/>
                  </a:lnTo>
                  <a:lnTo>
                    <a:pt x="13766" y="66199"/>
                  </a:lnTo>
                  <a:lnTo>
                    <a:pt x="13132" y="65836"/>
                  </a:lnTo>
                  <a:lnTo>
                    <a:pt x="12951" y="65746"/>
                  </a:lnTo>
                  <a:lnTo>
                    <a:pt x="12770" y="65746"/>
                  </a:lnTo>
                  <a:lnTo>
                    <a:pt x="12407" y="65565"/>
                  </a:lnTo>
                  <a:lnTo>
                    <a:pt x="12045" y="65383"/>
                  </a:lnTo>
                  <a:lnTo>
                    <a:pt x="11864" y="65383"/>
                  </a:lnTo>
                  <a:lnTo>
                    <a:pt x="11411" y="65112"/>
                  </a:lnTo>
                  <a:lnTo>
                    <a:pt x="12588" y="63753"/>
                  </a:lnTo>
                  <a:lnTo>
                    <a:pt x="13947" y="62123"/>
                  </a:lnTo>
                  <a:lnTo>
                    <a:pt x="14581" y="61308"/>
                  </a:lnTo>
                  <a:lnTo>
                    <a:pt x="14581" y="61218"/>
                  </a:lnTo>
                  <a:lnTo>
                    <a:pt x="14671" y="61127"/>
                  </a:lnTo>
                  <a:lnTo>
                    <a:pt x="14762" y="61037"/>
                  </a:lnTo>
                  <a:lnTo>
                    <a:pt x="14943" y="60856"/>
                  </a:lnTo>
                  <a:lnTo>
                    <a:pt x="15215" y="60403"/>
                  </a:lnTo>
                  <a:lnTo>
                    <a:pt x="16482" y="58682"/>
                  </a:lnTo>
                  <a:lnTo>
                    <a:pt x="17116" y="57867"/>
                  </a:lnTo>
                  <a:lnTo>
                    <a:pt x="17297" y="57686"/>
                  </a:lnTo>
                  <a:lnTo>
                    <a:pt x="17388" y="57596"/>
                  </a:lnTo>
                  <a:lnTo>
                    <a:pt x="17388" y="57505"/>
                  </a:lnTo>
                  <a:lnTo>
                    <a:pt x="17388" y="57414"/>
                  </a:lnTo>
                  <a:lnTo>
                    <a:pt x="17750" y="56962"/>
                  </a:lnTo>
                  <a:lnTo>
                    <a:pt x="18837" y="55151"/>
                  </a:lnTo>
                  <a:lnTo>
                    <a:pt x="19561" y="53973"/>
                  </a:lnTo>
                  <a:lnTo>
                    <a:pt x="19833" y="53520"/>
                  </a:lnTo>
                  <a:lnTo>
                    <a:pt x="20014" y="53249"/>
                  </a:lnTo>
                  <a:lnTo>
                    <a:pt x="20014" y="53158"/>
                  </a:lnTo>
                  <a:lnTo>
                    <a:pt x="20105" y="53068"/>
                  </a:lnTo>
                  <a:lnTo>
                    <a:pt x="21101" y="51075"/>
                  </a:lnTo>
                  <a:lnTo>
                    <a:pt x="22006" y="49083"/>
                  </a:lnTo>
                  <a:cubicBezTo>
                    <a:pt x="22278" y="48359"/>
                    <a:pt x="22550" y="47725"/>
                    <a:pt x="22821" y="47000"/>
                  </a:cubicBezTo>
                  <a:cubicBezTo>
                    <a:pt x="23093" y="46276"/>
                    <a:pt x="23184" y="45642"/>
                    <a:pt x="23455" y="44918"/>
                  </a:cubicBezTo>
                  <a:lnTo>
                    <a:pt x="23455" y="44827"/>
                  </a:lnTo>
                  <a:lnTo>
                    <a:pt x="23455" y="44646"/>
                  </a:lnTo>
                  <a:lnTo>
                    <a:pt x="23455" y="44374"/>
                  </a:lnTo>
                  <a:lnTo>
                    <a:pt x="23636" y="43831"/>
                  </a:lnTo>
                  <a:lnTo>
                    <a:pt x="23727" y="43378"/>
                  </a:lnTo>
                  <a:cubicBezTo>
                    <a:pt x="23727" y="43469"/>
                    <a:pt x="23727" y="43650"/>
                    <a:pt x="23818" y="43740"/>
                  </a:cubicBezTo>
                  <a:lnTo>
                    <a:pt x="23999" y="44827"/>
                  </a:lnTo>
                  <a:lnTo>
                    <a:pt x="24180" y="45370"/>
                  </a:lnTo>
                  <a:lnTo>
                    <a:pt x="24270" y="45914"/>
                  </a:lnTo>
                  <a:lnTo>
                    <a:pt x="24451" y="46910"/>
                  </a:lnTo>
                  <a:lnTo>
                    <a:pt x="24542" y="47996"/>
                  </a:lnTo>
                  <a:cubicBezTo>
                    <a:pt x="24542" y="48268"/>
                    <a:pt x="24723" y="48630"/>
                    <a:pt x="24723" y="48993"/>
                  </a:cubicBezTo>
                  <a:lnTo>
                    <a:pt x="24814" y="49989"/>
                  </a:lnTo>
                  <a:lnTo>
                    <a:pt x="24904" y="51166"/>
                  </a:lnTo>
                  <a:lnTo>
                    <a:pt x="24904" y="51619"/>
                  </a:lnTo>
                  <a:lnTo>
                    <a:pt x="24904" y="52162"/>
                  </a:lnTo>
                  <a:lnTo>
                    <a:pt x="24904" y="53249"/>
                  </a:lnTo>
                  <a:lnTo>
                    <a:pt x="24904" y="54245"/>
                  </a:lnTo>
                  <a:cubicBezTo>
                    <a:pt x="24904" y="54969"/>
                    <a:pt x="24814" y="55603"/>
                    <a:pt x="24723" y="56328"/>
                  </a:cubicBezTo>
                  <a:lnTo>
                    <a:pt x="24633" y="57414"/>
                  </a:lnTo>
                  <a:lnTo>
                    <a:pt x="24542" y="57958"/>
                  </a:lnTo>
                  <a:cubicBezTo>
                    <a:pt x="24542" y="58139"/>
                    <a:pt x="24542" y="58320"/>
                    <a:pt x="24451" y="58501"/>
                  </a:cubicBezTo>
                  <a:lnTo>
                    <a:pt x="24089" y="60584"/>
                  </a:lnTo>
                  <a:cubicBezTo>
                    <a:pt x="23546" y="63391"/>
                    <a:pt x="22821" y="66108"/>
                    <a:pt x="22187" y="69006"/>
                  </a:cubicBezTo>
                  <a:cubicBezTo>
                    <a:pt x="21916" y="70455"/>
                    <a:pt x="21644" y="71904"/>
                    <a:pt x="21372" y="73353"/>
                  </a:cubicBezTo>
                  <a:cubicBezTo>
                    <a:pt x="21282" y="74077"/>
                    <a:pt x="21191" y="74801"/>
                    <a:pt x="21101" y="75616"/>
                  </a:cubicBezTo>
                  <a:lnTo>
                    <a:pt x="21101" y="76794"/>
                  </a:lnTo>
                  <a:lnTo>
                    <a:pt x="21101" y="77880"/>
                  </a:lnTo>
                  <a:lnTo>
                    <a:pt x="21101" y="79058"/>
                  </a:lnTo>
                  <a:lnTo>
                    <a:pt x="21101" y="80144"/>
                  </a:lnTo>
                  <a:lnTo>
                    <a:pt x="21101" y="80688"/>
                  </a:lnTo>
                  <a:lnTo>
                    <a:pt x="21101" y="81322"/>
                  </a:lnTo>
                  <a:lnTo>
                    <a:pt x="21282" y="82408"/>
                  </a:lnTo>
                  <a:cubicBezTo>
                    <a:pt x="21282" y="82771"/>
                    <a:pt x="21372" y="83133"/>
                    <a:pt x="21463" y="83586"/>
                  </a:cubicBezTo>
                  <a:cubicBezTo>
                    <a:pt x="21554" y="83948"/>
                    <a:pt x="21644" y="84310"/>
                    <a:pt x="21735" y="84672"/>
                  </a:cubicBezTo>
                  <a:cubicBezTo>
                    <a:pt x="21916" y="85397"/>
                    <a:pt x="22097" y="86212"/>
                    <a:pt x="22369" y="86846"/>
                  </a:cubicBezTo>
                  <a:lnTo>
                    <a:pt x="22821" y="87932"/>
                  </a:lnTo>
                  <a:lnTo>
                    <a:pt x="23274" y="89019"/>
                  </a:lnTo>
                  <a:cubicBezTo>
                    <a:pt x="23546" y="89653"/>
                    <a:pt x="23908" y="90377"/>
                    <a:pt x="24270" y="91102"/>
                  </a:cubicBezTo>
                  <a:cubicBezTo>
                    <a:pt x="24633" y="91826"/>
                    <a:pt x="25085" y="92279"/>
                    <a:pt x="25448" y="92913"/>
                  </a:cubicBezTo>
                  <a:lnTo>
                    <a:pt x="25719" y="93366"/>
                  </a:lnTo>
                  <a:lnTo>
                    <a:pt x="25810" y="93547"/>
                  </a:lnTo>
                  <a:lnTo>
                    <a:pt x="25900" y="93637"/>
                  </a:lnTo>
                  <a:lnTo>
                    <a:pt x="26081" y="93819"/>
                  </a:lnTo>
                  <a:lnTo>
                    <a:pt x="26715" y="94724"/>
                  </a:lnTo>
                  <a:lnTo>
                    <a:pt x="27168" y="95358"/>
                  </a:lnTo>
                  <a:lnTo>
                    <a:pt x="27168" y="95449"/>
                  </a:lnTo>
                  <a:lnTo>
                    <a:pt x="27259" y="95539"/>
                  </a:lnTo>
                  <a:lnTo>
                    <a:pt x="27349" y="95630"/>
                  </a:lnTo>
                  <a:lnTo>
                    <a:pt x="28074" y="96445"/>
                  </a:lnTo>
                  <a:cubicBezTo>
                    <a:pt x="28526" y="96988"/>
                    <a:pt x="28979" y="97622"/>
                    <a:pt x="29432" y="98165"/>
                  </a:cubicBezTo>
                  <a:lnTo>
                    <a:pt x="29613" y="98346"/>
                  </a:lnTo>
                  <a:lnTo>
                    <a:pt x="29704" y="98437"/>
                  </a:lnTo>
                  <a:lnTo>
                    <a:pt x="29975" y="98890"/>
                  </a:lnTo>
                  <a:cubicBezTo>
                    <a:pt x="30157" y="99071"/>
                    <a:pt x="30247" y="99343"/>
                    <a:pt x="30428" y="99614"/>
                  </a:cubicBezTo>
                  <a:lnTo>
                    <a:pt x="30519" y="99795"/>
                  </a:lnTo>
                  <a:lnTo>
                    <a:pt x="30519" y="99886"/>
                  </a:lnTo>
                  <a:cubicBezTo>
                    <a:pt x="30519" y="100067"/>
                    <a:pt x="30519" y="100158"/>
                    <a:pt x="30519" y="100248"/>
                  </a:cubicBezTo>
                  <a:cubicBezTo>
                    <a:pt x="30519" y="100339"/>
                    <a:pt x="30519" y="100429"/>
                    <a:pt x="30519" y="100520"/>
                  </a:cubicBezTo>
                  <a:lnTo>
                    <a:pt x="30519" y="100610"/>
                  </a:lnTo>
                  <a:lnTo>
                    <a:pt x="30519" y="100701"/>
                  </a:lnTo>
                  <a:lnTo>
                    <a:pt x="30519" y="100791"/>
                  </a:lnTo>
                  <a:lnTo>
                    <a:pt x="30519" y="100882"/>
                  </a:lnTo>
                  <a:cubicBezTo>
                    <a:pt x="30428" y="100973"/>
                    <a:pt x="30338" y="101063"/>
                    <a:pt x="30247" y="101154"/>
                  </a:cubicBezTo>
                  <a:cubicBezTo>
                    <a:pt x="30066" y="101425"/>
                    <a:pt x="29885" y="101606"/>
                    <a:pt x="29704" y="101788"/>
                  </a:cubicBezTo>
                  <a:lnTo>
                    <a:pt x="29342" y="102150"/>
                  </a:lnTo>
                  <a:lnTo>
                    <a:pt x="29251" y="102240"/>
                  </a:lnTo>
                  <a:lnTo>
                    <a:pt x="28979" y="102331"/>
                  </a:lnTo>
                  <a:lnTo>
                    <a:pt x="28164" y="102965"/>
                  </a:lnTo>
                  <a:lnTo>
                    <a:pt x="26353" y="104052"/>
                  </a:lnTo>
                  <a:lnTo>
                    <a:pt x="25448" y="104685"/>
                  </a:lnTo>
                  <a:cubicBezTo>
                    <a:pt x="25176" y="104867"/>
                    <a:pt x="24814" y="105048"/>
                    <a:pt x="24542" y="105319"/>
                  </a:cubicBezTo>
                  <a:lnTo>
                    <a:pt x="23546" y="105953"/>
                  </a:lnTo>
                  <a:lnTo>
                    <a:pt x="22731" y="106587"/>
                  </a:lnTo>
                  <a:lnTo>
                    <a:pt x="22640" y="106678"/>
                  </a:lnTo>
                  <a:lnTo>
                    <a:pt x="22550" y="106678"/>
                  </a:lnTo>
                  <a:lnTo>
                    <a:pt x="22278" y="106859"/>
                  </a:lnTo>
                  <a:lnTo>
                    <a:pt x="21825" y="107312"/>
                  </a:lnTo>
                  <a:cubicBezTo>
                    <a:pt x="21554" y="107493"/>
                    <a:pt x="21282" y="107855"/>
                    <a:pt x="21010" y="108127"/>
                  </a:cubicBezTo>
                  <a:cubicBezTo>
                    <a:pt x="20739" y="108398"/>
                    <a:pt x="20467" y="108670"/>
                    <a:pt x="20195" y="109032"/>
                  </a:cubicBezTo>
                  <a:lnTo>
                    <a:pt x="19833" y="109485"/>
                  </a:lnTo>
                  <a:cubicBezTo>
                    <a:pt x="19742" y="109666"/>
                    <a:pt x="19561" y="109847"/>
                    <a:pt x="19471" y="110028"/>
                  </a:cubicBezTo>
                  <a:lnTo>
                    <a:pt x="18927" y="110934"/>
                  </a:lnTo>
                  <a:lnTo>
                    <a:pt x="18927" y="111024"/>
                  </a:lnTo>
                  <a:lnTo>
                    <a:pt x="18927" y="111206"/>
                  </a:lnTo>
                  <a:lnTo>
                    <a:pt x="18746" y="111477"/>
                  </a:lnTo>
                  <a:cubicBezTo>
                    <a:pt x="18656" y="111658"/>
                    <a:pt x="18565" y="111839"/>
                    <a:pt x="18475" y="112021"/>
                  </a:cubicBezTo>
                  <a:cubicBezTo>
                    <a:pt x="18384" y="112292"/>
                    <a:pt x="18384" y="112473"/>
                    <a:pt x="18294" y="112655"/>
                  </a:cubicBezTo>
                  <a:lnTo>
                    <a:pt x="18203" y="112926"/>
                  </a:lnTo>
                  <a:lnTo>
                    <a:pt x="18112" y="113198"/>
                  </a:lnTo>
                  <a:lnTo>
                    <a:pt x="18022" y="113470"/>
                  </a:lnTo>
                  <a:lnTo>
                    <a:pt x="18022" y="113651"/>
                  </a:lnTo>
                  <a:lnTo>
                    <a:pt x="18022" y="113741"/>
                  </a:lnTo>
                  <a:lnTo>
                    <a:pt x="18022" y="113832"/>
                  </a:lnTo>
                  <a:lnTo>
                    <a:pt x="17931" y="114375"/>
                  </a:lnTo>
                  <a:lnTo>
                    <a:pt x="17931" y="114647"/>
                  </a:lnTo>
                  <a:lnTo>
                    <a:pt x="17931" y="114828"/>
                  </a:lnTo>
                  <a:cubicBezTo>
                    <a:pt x="17931" y="115100"/>
                    <a:pt x="17841" y="115281"/>
                    <a:pt x="17841" y="115462"/>
                  </a:cubicBezTo>
                  <a:lnTo>
                    <a:pt x="17841" y="115733"/>
                  </a:lnTo>
                  <a:lnTo>
                    <a:pt x="17841" y="115915"/>
                  </a:lnTo>
                  <a:lnTo>
                    <a:pt x="17841" y="116005"/>
                  </a:lnTo>
                  <a:lnTo>
                    <a:pt x="17841" y="116639"/>
                  </a:lnTo>
                  <a:cubicBezTo>
                    <a:pt x="17841" y="117001"/>
                    <a:pt x="17841" y="117454"/>
                    <a:pt x="17841" y="117816"/>
                  </a:cubicBezTo>
                  <a:cubicBezTo>
                    <a:pt x="17931" y="118269"/>
                    <a:pt x="17931" y="118631"/>
                    <a:pt x="18022" y="118994"/>
                  </a:cubicBezTo>
                  <a:lnTo>
                    <a:pt x="18022" y="119356"/>
                  </a:lnTo>
                  <a:lnTo>
                    <a:pt x="18022" y="119627"/>
                  </a:lnTo>
                  <a:lnTo>
                    <a:pt x="18203" y="120171"/>
                  </a:lnTo>
                  <a:lnTo>
                    <a:pt x="18203" y="120261"/>
                  </a:lnTo>
                  <a:lnTo>
                    <a:pt x="18203" y="120442"/>
                  </a:lnTo>
                  <a:lnTo>
                    <a:pt x="18203" y="120714"/>
                  </a:lnTo>
                  <a:lnTo>
                    <a:pt x="18384" y="121257"/>
                  </a:lnTo>
                  <a:cubicBezTo>
                    <a:pt x="18565" y="121891"/>
                    <a:pt x="18746" y="122616"/>
                    <a:pt x="18927" y="123340"/>
                  </a:cubicBezTo>
                  <a:cubicBezTo>
                    <a:pt x="19018" y="123612"/>
                    <a:pt x="19018" y="123974"/>
                    <a:pt x="19109" y="124246"/>
                  </a:cubicBezTo>
                  <a:lnTo>
                    <a:pt x="19199" y="124699"/>
                  </a:lnTo>
                  <a:lnTo>
                    <a:pt x="19199" y="124789"/>
                  </a:lnTo>
                  <a:lnTo>
                    <a:pt x="19199" y="125061"/>
                  </a:lnTo>
                  <a:cubicBezTo>
                    <a:pt x="19561" y="126510"/>
                    <a:pt x="19742" y="127959"/>
                    <a:pt x="19652" y="129317"/>
                  </a:cubicBezTo>
                  <a:cubicBezTo>
                    <a:pt x="20648" y="127687"/>
                    <a:pt x="21191" y="125876"/>
                    <a:pt x="21372" y="123974"/>
                  </a:cubicBezTo>
                  <a:cubicBezTo>
                    <a:pt x="21372" y="123431"/>
                    <a:pt x="21372" y="122797"/>
                    <a:pt x="21372" y="122163"/>
                  </a:cubicBezTo>
                  <a:lnTo>
                    <a:pt x="21282" y="121710"/>
                  </a:lnTo>
                  <a:cubicBezTo>
                    <a:pt x="21282" y="121348"/>
                    <a:pt x="21191" y="120986"/>
                    <a:pt x="21101" y="120714"/>
                  </a:cubicBezTo>
                  <a:lnTo>
                    <a:pt x="20920" y="119718"/>
                  </a:lnTo>
                  <a:lnTo>
                    <a:pt x="20829" y="118812"/>
                  </a:lnTo>
                  <a:cubicBezTo>
                    <a:pt x="20829" y="118541"/>
                    <a:pt x="20739" y="118269"/>
                    <a:pt x="20739" y="117997"/>
                  </a:cubicBezTo>
                  <a:lnTo>
                    <a:pt x="20739" y="117092"/>
                  </a:lnTo>
                  <a:lnTo>
                    <a:pt x="20829" y="116186"/>
                  </a:lnTo>
                  <a:cubicBezTo>
                    <a:pt x="20829" y="116096"/>
                    <a:pt x="20829" y="115915"/>
                    <a:pt x="20920" y="115733"/>
                  </a:cubicBezTo>
                  <a:lnTo>
                    <a:pt x="21010" y="115281"/>
                  </a:lnTo>
                  <a:lnTo>
                    <a:pt x="21282" y="114466"/>
                  </a:lnTo>
                  <a:cubicBezTo>
                    <a:pt x="21372" y="114103"/>
                    <a:pt x="21463" y="113741"/>
                    <a:pt x="21644" y="113470"/>
                  </a:cubicBezTo>
                  <a:lnTo>
                    <a:pt x="21825" y="113017"/>
                  </a:lnTo>
                  <a:cubicBezTo>
                    <a:pt x="21916" y="112926"/>
                    <a:pt x="22006" y="112655"/>
                    <a:pt x="22097" y="112564"/>
                  </a:cubicBezTo>
                  <a:cubicBezTo>
                    <a:pt x="22187" y="112473"/>
                    <a:pt x="22459" y="112021"/>
                    <a:pt x="22640" y="111658"/>
                  </a:cubicBezTo>
                  <a:cubicBezTo>
                    <a:pt x="22912" y="111477"/>
                    <a:pt x="23093" y="111206"/>
                    <a:pt x="23365" y="110934"/>
                  </a:cubicBezTo>
                  <a:cubicBezTo>
                    <a:pt x="23636" y="110662"/>
                    <a:pt x="23908" y="110391"/>
                    <a:pt x="24180" y="110209"/>
                  </a:cubicBezTo>
                  <a:lnTo>
                    <a:pt x="24995" y="109485"/>
                  </a:lnTo>
                  <a:lnTo>
                    <a:pt x="26806" y="108308"/>
                  </a:lnTo>
                  <a:cubicBezTo>
                    <a:pt x="27168" y="108036"/>
                    <a:pt x="27530" y="107855"/>
                    <a:pt x="27802" y="107674"/>
                  </a:cubicBezTo>
                  <a:lnTo>
                    <a:pt x="28798" y="107130"/>
                  </a:lnTo>
                  <a:lnTo>
                    <a:pt x="29885" y="106497"/>
                  </a:lnTo>
                  <a:cubicBezTo>
                    <a:pt x="30157" y="106315"/>
                    <a:pt x="30519" y="106134"/>
                    <a:pt x="30881" y="105863"/>
                  </a:cubicBezTo>
                  <a:cubicBezTo>
                    <a:pt x="30881" y="105953"/>
                    <a:pt x="30972" y="106044"/>
                    <a:pt x="30972" y="106134"/>
                  </a:cubicBezTo>
                  <a:cubicBezTo>
                    <a:pt x="31062" y="106315"/>
                    <a:pt x="31062" y="106497"/>
                    <a:pt x="31153" y="106587"/>
                  </a:cubicBezTo>
                  <a:lnTo>
                    <a:pt x="31334" y="106949"/>
                  </a:lnTo>
                  <a:cubicBezTo>
                    <a:pt x="31515" y="107040"/>
                    <a:pt x="31605" y="107221"/>
                    <a:pt x="31696" y="107402"/>
                  </a:cubicBezTo>
                  <a:lnTo>
                    <a:pt x="31968" y="107674"/>
                  </a:lnTo>
                  <a:lnTo>
                    <a:pt x="31968" y="107764"/>
                  </a:lnTo>
                  <a:lnTo>
                    <a:pt x="32602" y="108398"/>
                  </a:lnTo>
                  <a:lnTo>
                    <a:pt x="33326" y="108942"/>
                  </a:lnTo>
                  <a:lnTo>
                    <a:pt x="34050" y="109485"/>
                  </a:lnTo>
                  <a:lnTo>
                    <a:pt x="34141" y="109485"/>
                  </a:lnTo>
                  <a:lnTo>
                    <a:pt x="34141" y="109576"/>
                  </a:lnTo>
                  <a:lnTo>
                    <a:pt x="34141" y="109666"/>
                  </a:lnTo>
                  <a:lnTo>
                    <a:pt x="34322" y="110119"/>
                  </a:lnTo>
                  <a:lnTo>
                    <a:pt x="34322" y="110209"/>
                  </a:lnTo>
                  <a:lnTo>
                    <a:pt x="34413" y="110391"/>
                  </a:lnTo>
                  <a:lnTo>
                    <a:pt x="34503" y="110843"/>
                  </a:lnTo>
                  <a:lnTo>
                    <a:pt x="34503" y="111206"/>
                  </a:lnTo>
                  <a:lnTo>
                    <a:pt x="34503" y="111568"/>
                  </a:lnTo>
                  <a:lnTo>
                    <a:pt x="34503" y="111839"/>
                  </a:lnTo>
                  <a:lnTo>
                    <a:pt x="34503" y="112021"/>
                  </a:lnTo>
                  <a:lnTo>
                    <a:pt x="34413" y="112564"/>
                  </a:lnTo>
                  <a:lnTo>
                    <a:pt x="34413" y="112473"/>
                  </a:lnTo>
                  <a:lnTo>
                    <a:pt x="34322" y="113017"/>
                  </a:lnTo>
                  <a:lnTo>
                    <a:pt x="34141" y="113470"/>
                  </a:lnTo>
                  <a:lnTo>
                    <a:pt x="33960" y="113922"/>
                  </a:lnTo>
                  <a:lnTo>
                    <a:pt x="33869" y="114285"/>
                  </a:lnTo>
                  <a:lnTo>
                    <a:pt x="33779" y="114737"/>
                  </a:lnTo>
                  <a:lnTo>
                    <a:pt x="33779" y="114918"/>
                  </a:lnTo>
                  <a:lnTo>
                    <a:pt x="33779" y="115100"/>
                  </a:lnTo>
                  <a:lnTo>
                    <a:pt x="33688" y="115552"/>
                  </a:lnTo>
                  <a:lnTo>
                    <a:pt x="33688" y="116367"/>
                  </a:lnTo>
                  <a:lnTo>
                    <a:pt x="33688" y="116458"/>
                  </a:lnTo>
                  <a:lnTo>
                    <a:pt x="33688" y="116639"/>
                  </a:lnTo>
                  <a:lnTo>
                    <a:pt x="33688" y="116911"/>
                  </a:lnTo>
                  <a:lnTo>
                    <a:pt x="33688" y="117001"/>
                  </a:lnTo>
                  <a:lnTo>
                    <a:pt x="33688" y="117092"/>
                  </a:lnTo>
                  <a:lnTo>
                    <a:pt x="33688" y="117182"/>
                  </a:lnTo>
                  <a:lnTo>
                    <a:pt x="33688" y="117454"/>
                  </a:lnTo>
                  <a:lnTo>
                    <a:pt x="33688" y="117545"/>
                  </a:lnTo>
                  <a:lnTo>
                    <a:pt x="33779" y="117726"/>
                  </a:lnTo>
                  <a:cubicBezTo>
                    <a:pt x="33779" y="117907"/>
                    <a:pt x="33869" y="118088"/>
                    <a:pt x="33960" y="118269"/>
                  </a:cubicBezTo>
                  <a:lnTo>
                    <a:pt x="34050" y="118450"/>
                  </a:lnTo>
                  <a:lnTo>
                    <a:pt x="34141" y="118541"/>
                  </a:lnTo>
                  <a:lnTo>
                    <a:pt x="34413" y="118994"/>
                  </a:lnTo>
                  <a:lnTo>
                    <a:pt x="34503" y="119265"/>
                  </a:lnTo>
                  <a:lnTo>
                    <a:pt x="34594" y="119356"/>
                  </a:lnTo>
                  <a:cubicBezTo>
                    <a:pt x="34684" y="119446"/>
                    <a:pt x="34775" y="119537"/>
                    <a:pt x="34956" y="119718"/>
                  </a:cubicBezTo>
                  <a:cubicBezTo>
                    <a:pt x="35137" y="119899"/>
                    <a:pt x="35228" y="119990"/>
                    <a:pt x="35318" y="120080"/>
                  </a:cubicBezTo>
                  <a:lnTo>
                    <a:pt x="35590" y="120171"/>
                  </a:lnTo>
                  <a:lnTo>
                    <a:pt x="35590" y="119627"/>
                  </a:lnTo>
                  <a:cubicBezTo>
                    <a:pt x="35590" y="119537"/>
                    <a:pt x="35590" y="119356"/>
                    <a:pt x="35590" y="119265"/>
                  </a:cubicBezTo>
                  <a:lnTo>
                    <a:pt x="35590" y="118994"/>
                  </a:lnTo>
                  <a:lnTo>
                    <a:pt x="35590" y="118722"/>
                  </a:lnTo>
                  <a:lnTo>
                    <a:pt x="35590" y="118088"/>
                  </a:lnTo>
                  <a:lnTo>
                    <a:pt x="35590" y="117997"/>
                  </a:lnTo>
                  <a:lnTo>
                    <a:pt x="35590" y="117816"/>
                  </a:lnTo>
                  <a:lnTo>
                    <a:pt x="35590" y="117545"/>
                  </a:lnTo>
                  <a:lnTo>
                    <a:pt x="35590" y="117182"/>
                  </a:lnTo>
                  <a:lnTo>
                    <a:pt x="35590" y="117001"/>
                  </a:lnTo>
                  <a:lnTo>
                    <a:pt x="35590" y="116730"/>
                  </a:lnTo>
                  <a:lnTo>
                    <a:pt x="35590" y="116639"/>
                  </a:lnTo>
                  <a:lnTo>
                    <a:pt x="35590" y="116548"/>
                  </a:lnTo>
                  <a:lnTo>
                    <a:pt x="35590" y="116458"/>
                  </a:lnTo>
                  <a:cubicBezTo>
                    <a:pt x="35590" y="116367"/>
                    <a:pt x="35590" y="116277"/>
                    <a:pt x="35681" y="116186"/>
                  </a:cubicBezTo>
                  <a:lnTo>
                    <a:pt x="35771" y="115915"/>
                  </a:lnTo>
                  <a:cubicBezTo>
                    <a:pt x="35771" y="115733"/>
                    <a:pt x="35862" y="115643"/>
                    <a:pt x="35952" y="115462"/>
                  </a:cubicBezTo>
                  <a:lnTo>
                    <a:pt x="35952" y="115371"/>
                  </a:lnTo>
                  <a:lnTo>
                    <a:pt x="35952" y="115281"/>
                  </a:lnTo>
                  <a:lnTo>
                    <a:pt x="36043" y="115009"/>
                  </a:lnTo>
                  <a:lnTo>
                    <a:pt x="36224" y="114737"/>
                  </a:lnTo>
                  <a:lnTo>
                    <a:pt x="36314" y="114647"/>
                  </a:lnTo>
                  <a:lnTo>
                    <a:pt x="36314" y="114556"/>
                  </a:lnTo>
                  <a:lnTo>
                    <a:pt x="36314" y="114466"/>
                  </a:lnTo>
                  <a:cubicBezTo>
                    <a:pt x="36314" y="114375"/>
                    <a:pt x="36405" y="114194"/>
                    <a:pt x="36405" y="114103"/>
                  </a:cubicBezTo>
                  <a:lnTo>
                    <a:pt x="36496" y="114013"/>
                  </a:lnTo>
                  <a:lnTo>
                    <a:pt x="36496" y="113922"/>
                  </a:lnTo>
                  <a:lnTo>
                    <a:pt x="36496" y="113832"/>
                  </a:lnTo>
                  <a:cubicBezTo>
                    <a:pt x="36586" y="113651"/>
                    <a:pt x="36677" y="113379"/>
                    <a:pt x="36767" y="113198"/>
                  </a:cubicBezTo>
                  <a:lnTo>
                    <a:pt x="36767" y="113107"/>
                  </a:lnTo>
                  <a:lnTo>
                    <a:pt x="36767" y="112655"/>
                  </a:lnTo>
                  <a:cubicBezTo>
                    <a:pt x="36858" y="112473"/>
                    <a:pt x="36858" y="112292"/>
                    <a:pt x="36858" y="112202"/>
                  </a:cubicBezTo>
                  <a:lnTo>
                    <a:pt x="36858" y="111839"/>
                  </a:lnTo>
                  <a:lnTo>
                    <a:pt x="36858" y="111658"/>
                  </a:lnTo>
                  <a:lnTo>
                    <a:pt x="37039" y="111749"/>
                  </a:lnTo>
                  <a:lnTo>
                    <a:pt x="37311" y="112111"/>
                  </a:lnTo>
                  <a:lnTo>
                    <a:pt x="37582" y="112473"/>
                  </a:lnTo>
                  <a:lnTo>
                    <a:pt x="37763" y="112745"/>
                  </a:lnTo>
                  <a:lnTo>
                    <a:pt x="37854" y="112836"/>
                  </a:lnTo>
                  <a:lnTo>
                    <a:pt x="38126" y="113288"/>
                  </a:lnTo>
                  <a:lnTo>
                    <a:pt x="38216" y="113470"/>
                  </a:lnTo>
                  <a:lnTo>
                    <a:pt x="38307" y="113651"/>
                  </a:lnTo>
                  <a:cubicBezTo>
                    <a:pt x="38397" y="113832"/>
                    <a:pt x="38488" y="114013"/>
                    <a:pt x="38488" y="114103"/>
                  </a:cubicBezTo>
                  <a:lnTo>
                    <a:pt x="38578" y="114466"/>
                  </a:lnTo>
                  <a:lnTo>
                    <a:pt x="38850" y="114013"/>
                  </a:lnTo>
                  <a:lnTo>
                    <a:pt x="38850" y="113832"/>
                  </a:lnTo>
                  <a:lnTo>
                    <a:pt x="38941" y="113470"/>
                  </a:lnTo>
                  <a:lnTo>
                    <a:pt x="38941" y="113288"/>
                  </a:lnTo>
                  <a:lnTo>
                    <a:pt x="38941" y="112926"/>
                  </a:lnTo>
                  <a:cubicBezTo>
                    <a:pt x="38941" y="112655"/>
                    <a:pt x="38850" y="112473"/>
                    <a:pt x="38850" y="112202"/>
                  </a:cubicBezTo>
                  <a:lnTo>
                    <a:pt x="38850" y="112021"/>
                  </a:lnTo>
                  <a:lnTo>
                    <a:pt x="38759" y="111839"/>
                  </a:lnTo>
                  <a:lnTo>
                    <a:pt x="38578" y="111477"/>
                  </a:lnTo>
                  <a:cubicBezTo>
                    <a:pt x="38578" y="111296"/>
                    <a:pt x="38488" y="111115"/>
                    <a:pt x="38307" y="110843"/>
                  </a:cubicBezTo>
                  <a:lnTo>
                    <a:pt x="38216" y="110753"/>
                  </a:lnTo>
                  <a:lnTo>
                    <a:pt x="38216" y="110662"/>
                  </a:lnTo>
                  <a:lnTo>
                    <a:pt x="38216" y="110572"/>
                  </a:lnTo>
                  <a:lnTo>
                    <a:pt x="38035" y="110300"/>
                  </a:lnTo>
                  <a:lnTo>
                    <a:pt x="37854" y="110028"/>
                  </a:lnTo>
                  <a:lnTo>
                    <a:pt x="37582" y="109757"/>
                  </a:lnTo>
                  <a:lnTo>
                    <a:pt x="37401" y="109485"/>
                  </a:lnTo>
                  <a:lnTo>
                    <a:pt x="37311" y="109304"/>
                  </a:lnTo>
                  <a:lnTo>
                    <a:pt x="37129" y="109123"/>
                  </a:lnTo>
                  <a:lnTo>
                    <a:pt x="36677" y="108670"/>
                  </a:lnTo>
                  <a:lnTo>
                    <a:pt x="36043" y="108217"/>
                  </a:lnTo>
                  <a:lnTo>
                    <a:pt x="35952" y="108127"/>
                  </a:lnTo>
                  <a:lnTo>
                    <a:pt x="35771" y="107946"/>
                  </a:lnTo>
                  <a:lnTo>
                    <a:pt x="35499" y="107764"/>
                  </a:lnTo>
                  <a:lnTo>
                    <a:pt x="35047" y="107402"/>
                  </a:lnTo>
                  <a:lnTo>
                    <a:pt x="34775" y="107221"/>
                  </a:lnTo>
                  <a:lnTo>
                    <a:pt x="34594" y="107130"/>
                  </a:lnTo>
                  <a:lnTo>
                    <a:pt x="34684" y="107130"/>
                  </a:lnTo>
                  <a:lnTo>
                    <a:pt x="34594" y="107040"/>
                  </a:lnTo>
                  <a:lnTo>
                    <a:pt x="34413" y="106859"/>
                  </a:lnTo>
                  <a:lnTo>
                    <a:pt x="34232" y="106768"/>
                  </a:lnTo>
                  <a:lnTo>
                    <a:pt x="33779" y="106406"/>
                  </a:lnTo>
                  <a:lnTo>
                    <a:pt x="33507" y="106134"/>
                  </a:lnTo>
                  <a:lnTo>
                    <a:pt x="33235" y="105863"/>
                  </a:lnTo>
                  <a:lnTo>
                    <a:pt x="33145" y="105772"/>
                  </a:lnTo>
                  <a:lnTo>
                    <a:pt x="32964" y="105500"/>
                  </a:lnTo>
                  <a:lnTo>
                    <a:pt x="32873" y="105319"/>
                  </a:lnTo>
                  <a:lnTo>
                    <a:pt x="32873" y="105229"/>
                  </a:lnTo>
                  <a:lnTo>
                    <a:pt x="32783" y="104957"/>
                  </a:lnTo>
                  <a:lnTo>
                    <a:pt x="32873" y="105138"/>
                  </a:lnTo>
                  <a:cubicBezTo>
                    <a:pt x="32873" y="105048"/>
                    <a:pt x="32783" y="104957"/>
                    <a:pt x="32783" y="104867"/>
                  </a:cubicBezTo>
                  <a:lnTo>
                    <a:pt x="32783" y="104685"/>
                  </a:lnTo>
                  <a:lnTo>
                    <a:pt x="32783" y="104504"/>
                  </a:lnTo>
                  <a:lnTo>
                    <a:pt x="32783" y="104323"/>
                  </a:lnTo>
                  <a:lnTo>
                    <a:pt x="32783" y="104233"/>
                  </a:lnTo>
                  <a:cubicBezTo>
                    <a:pt x="32964" y="104052"/>
                    <a:pt x="33054" y="103870"/>
                    <a:pt x="33235" y="103689"/>
                  </a:cubicBezTo>
                  <a:lnTo>
                    <a:pt x="33507" y="103237"/>
                  </a:lnTo>
                  <a:lnTo>
                    <a:pt x="33598" y="102965"/>
                  </a:lnTo>
                  <a:lnTo>
                    <a:pt x="33598" y="102874"/>
                  </a:lnTo>
                  <a:lnTo>
                    <a:pt x="33598" y="102784"/>
                  </a:lnTo>
                  <a:lnTo>
                    <a:pt x="33779" y="102422"/>
                  </a:lnTo>
                  <a:cubicBezTo>
                    <a:pt x="33779" y="102422"/>
                    <a:pt x="33869" y="102331"/>
                    <a:pt x="33869" y="102331"/>
                  </a:cubicBezTo>
                  <a:lnTo>
                    <a:pt x="33869" y="102150"/>
                  </a:lnTo>
                  <a:lnTo>
                    <a:pt x="33869" y="102059"/>
                  </a:lnTo>
                  <a:lnTo>
                    <a:pt x="33869" y="101969"/>
                  </a:lnTo>
                  <a:lnTo>
                    <a:pt x="33869" y="101788"/>
                  </a:lnTo>
                  <a:cubicBezTo>
                    <a:pt x="33869" y="101697"/>
                    <a:pt x="33869" y="101516"/>
                    <a:pt x="33869" y="101425"/>
                  </a:cubicBezTo>
                  <a:lnTo>
                    <a:pt x="33869" y="101154"/>
                  </a:lnTo>
                  <a:lnTo>
                    <a:pt x="33869" y="100339"/>
                  </a:lnTo>
                  <a:cubicBezTo>
                    <a:pt x="33869" y="99976"/>
                    <a:pt x="33869" y="99705"/>
                    <a:pt x="33779" y="99343"/>
                  </a:cubicBezTo>
                  <a:lnTo>
                    <a:pt x="33779" y="99252"/>
                  </a:lnTo>
                  <a:lnTo>
                    <a:pt x="34322" y="97169"/>
                  </a:lnTo>
                  <a:lnTo>
                    <a:pt x="33417" y="98346"/>
                  </a:lnTo>
                  <a:lnTo>
                    <a:pt x="33235" y="97894"/>
                  </a:lnTo>
                  <a:cubicBezTo>
                    <a:pt x="33235" y="97803"/>
                    <a:pt x="33145" y="97622"/>
                    <a:pt x="33054" y="97531"/>
                  </a:cubicBezTo>
                  <a:lnTo>
                    <a:pt x="32873" y="97169"/>
                  </a:lnTo>
                  <a:lnTo>
                    <a:pt x="32783" y="96988"/>
                  </a:lnTo>
                  <a:lnTo>
                    <a:pt x="32783" y="96897"/>
                  </a:lnTo>
                  <a:lnTo>
                    <a:pt x="32602" y="96716"/>
                  </a:lnTo>
                  <a:lnTo>
                    <a:pt x="32420" y="96354"/>
                  </a:lnTo>
                  <a:lnTo>
                    <a:pt x="32420" y="96264"/>
                  </a:lnTo>
                  <a:cubicBezTo>
                    <a:pt x="32783" y="96354"/>
                    <a:pt x="33145" y="96445"/>
                    <a:pt x="33507" y="96445"/>
                  </a:cubicBezTo>
                  <a:lnTo>
                    <a:pt x="34232" y="96535"/>
                  </a:lnTo>
                  <a:lnTo>
                    <a:pt x="36314" y="96535"/>
                  </a:lnTo>
                  <a:lnTo>
                    <a:pt x="37763" y="96445"/>
                  </a:lnTo>
                  <a:lnTo>
                    <a:pt x="38397" y="96445"/>
                  </a:lnTo>
                  <a:lnTo>
                    <a:pt x="39122" y="96354"/>
                  </a:lnTo>
                  <a:lnTo>
                    <a:pt x="39756" y="96264"/>
                  </a:lnTo>
                  <a:lnTo>
                    <a:pt x="40299" y="96264"/>
                  </a:lnTo>
                  <a:lnTo>
                    <a:pt x="40571" y="96354"/>
                  </a:lnTo>
                  <a:lnTo>
                    <a:pt x="40842" y="96354"/>
                  </a:lnTo>
                  <a:lnTo>
                    <a:pt x="41295" y="96626"/>
                  </a:lnTo>
                  <a:lnTo>
                    <a:pt x="41386" y="96626"/>
                  </a:lnTo>
                  <a:lnTo>
                    <a:pt x="41476" y="96716"/>
                  </a:lnTo>
                  <a:cubicBezTo>
                    <a:pt x="41567" y="96716"/>
                    <a:pt x="41657" y="96807"/>
                    <a:pt x="41748" y="96897"/>
                  </a:cubicBezTo>
                  <a:lnTo>
                    <a:pt x="42110" y="97169"/>
                  </a:lnTo>
                  <a:cubicBezTo>
                    <a:pt x="42201" y="97260"/>
                    <a:pt x="42291" y="97350"/>
                    <a:pt x="42382" y="97350"/>
                  </a:cubicBezTo>
                  <a:lnTo>
                    <a:pt x="42563" y="97622"/>
                  </a:lnTo>
                  <a:lnTo>
                    <a:pt x="43559" y="98437"/>
                  </a:lnTo>
                  <a:cubicBezTo>
                    <a:pt x="43650" y="98618"/>
                    <a:pt x="43831" y="98709"/>
                    <a:pt x="44012" y="98890"/>
                  </a:cubicBezTo>
                  <a:lnTo>
                    <a:pt x="44555" y="99252"/>
                  </a:lnTo>
                  <a:lnTo>
                    <a:pt x="44917" y="99524"/>
                  </a:lnTo>
                  <a:lnTo>
                    <a:pt x="45280" y="99795"/>
                  </a:lnTo>
                  <a:lnTo>
                    <a:pt x="45551" y="99886"/>
                  </a:lnTo>
                  <a:lnTo>
                    <a:pt x="45642" y="99886"/>
                  </a:lnTo>
                  <a:lnTo>
                    <a:pt x="45732" y="99976"/>
                  </a:lnTo>
                  <a:lnTo>
                    <a:pt x="46095" y="100158"/>
                  </a:lnTo>
                  <a:lnTo>
                    <a:pt x="46185" y="100158"/>
                  </a:lnTo>
                  <a:lnTo>
                    <a:pt x="46547" y="100339"/>
                  </a:lnTo>
                  <a:lnTo>
                    <a:pt x="46910" y="100429"/>
                  </a:lnTo>
                  <a:lnTo>
                    <a:pt x="47362" y="100610"/>
                  </a:lnTo>
                  <a:lnTo>
                    <a:pt x="47815" y="100701"/>
                  </a:lnTo>
                  <a:lnTo>
                    <a:pt x="48177" y="100701"/>
                  </a:lnTo>
                  <a:lnTo>
                    <a:pt x="48630" y="100791"/>
                  </a:lnTo>
                  <a:lnTo>
                    <a:pt x="49445" y="100882"/>
                  </a:lnTo>
                  <a:lnTo>
                    <a:pt x="52253" y="100882"/>
                  </a:lnTo>
                  <a:cubicBezTo>
                    <a:pt x="52253" y="100882"/>
                    <a:pt x="52343" y="100973"/>
                    <a:pt x="52434" y="100973"/>
                  </a:cubicBezTo>
                  <a:lnTo>
                    <a:pt x="52524" y="101063"/>
                  </a:lnTo>
                  <a:lnTo>
                    <a:pt x="52705" y="101063"/>
                  </a:lnTo>
                  <a:lnTo>
                    <a:pt x="52977" y="101244"/>
                  </a:lnTo>
                  <a:lnTo>
                    <a:pt x="53068" y="101244"/>
                  </a:lnTo>
                  <a:lnTo>
                    <a:pt x="53430" y="101425"/>
                  </a:lnTo>
                  <a:lnTo>
                    <a:pt x="53792" y="101606"/>
                  </a:lnTo>
                  <a:lnTo>
                    <a:pt x="54335" y="101788"/>
                  </a:lnTo>
                  <a:lnTo>
                    <a:pt x="54698" y="101878"/>
                  </a:lnTo>
                  <a:lnTo>
                    <a:pt x="54969" y="101969"/>
                  </a:lnTo>
                  <a:lnTo>
                    <a:pt x="55603" y="101969"/>
                  </a:lnTo>
                  <a:lnTo>
                    <a:pt x="55875" y="102059"/>
                  </a:lnTo>
                  <a:lnTo>
                    <a:pt x="56056" y="102059"/>
                  </a:lnTo>
                  <a:lnTo>
                    <a:pt x="56328" y="102150"/>
                  </a:lnTo>
                  <a:lnTo>
                    <a:pt x="56418" y="101969"/>
                  </a:lnTo>
                  <a:cubicBezTo>
                    <a:pt x="56418" y="101878"/>
                    <a:pt x="56509" y="101878"/>
                    <a:pt x="56509" y="101788"/>
                  </a:cubicBezTo>
                  <a:cubicBezTo>
                    <a:pt x="56599" y="101697"/>
                    <a:pt x="56599" y="101606"/>
                    <a:pt x="56599" y="101516"/>
                  </a:cubicBezTo>
                  <a:lnTo>
                    <a:pt x="56599" y="101335"/>
                  </a:lnTo>
                  <a:lnTo>
                    <a:pt x="56599" y="101063"/>
                  </a:lnTo>
                  <a:lnTo>
                    <a:pt x="56599" y="100882"/>
                  </a:lnTo>
                  <a:cubicBezTo>
                    <a:pt x="56599" y="100852"/>
                    <a:pt x="56599" y="100832"/>
                    <a:pt x="56599" y="100819"/>
                  </a:cubicBezTo>
                  <a:cubicBezTo>
                    <a:pt x="56599" y="100819"/>
                    <a:pt x="56599" y="100812"/>
                    <a:pt x="56599" y="100791"/>
                  </a:cubicBezTo>
                  <a:lnTo>
                    <a:pt x="56599" y="100701"/>
                  </a:lnTo>
                  <a:lnTo>
                    <a:pt x="57143" y="100701"/>
                  </a:lnTo>
                  <a:lnTo>
                    <a:pt x="57958" y="100791"/>
                  </a:lnTo>
                  <a:lnTo>
                    <a:pt x="58773" y="100882"/>
                  </a:lnTo>
                  <a:lnTo>
                    <a:pt x="59678" y="101063"/>
                  </a:lnTo>
                  <a:lnTo>
                    <a:pt x="59859" y="101063"/>
                  </a:lnTo>
                  <a:lnTo>
                    <a:pt x="60131" y="101154"/>
                  </a:lnTo>
                  <a:lnTo>
                    <a:pt x="60584" y="101335"/>
                  </a:lnTo>
                  <a:lnTo>
                    <a:pt x="61218" y="101697"/>
                  </a:lnTo>
                  <a:lnTo>
                    <a:pt x="61218" y="101697"/>
                  </a:lnTo>
                  <a:lnTo>
                    <a:pt x="60946" y="101244"/>
                  </a:lnTo>
                  <a:lnTo>
                    <a:pt x="60765" y="100973"/>
                  </a:lnTo>
                  <a:lnTo>
                    <a:pt x="60403" y="100610"/>
                  </a:lnTo>
                  <a:lnTo>
                    <a:pt x="60222" y="100429"/>
                  </a:lnTo>
                  <a:lnTo>
                    <a:pt x="60131" y="100339"/>
                  </a:lnTo>
                  <a:cubicBezTo>
                    <a:pt x="60040" y="100248"/>
                    <a:pt x="59859" y="100158"/>
                    <a:pt x="59769" y="100067"/>
                  </a:cubicBezTo>
                  <a:lnTo>
                    <a:pt x="59316" y="99795"/>
                  </a:lnTo>
                  <a:lnTo>
                    <a:pt x="59225" y="99795"/>
                  </a:lnTo>
                  <a:lnTo>
                    <a:pt x="57867" y="99071"/>
                  </a:lnTo>
                  <a:lnTo>
                    <a:pt x="57052" y="98709"/>
                  </a:lnTo>
                  <a:lnTo>
                    <a:pt x="56328" y="98437"/>
                  </a:lnTo>
                  <a:lnTo>
                    <a:pt x="55875" y="98437"/>
                  </a:lnTo>
                  <a:lnTo>
                    <a:pt x="55513" y="98346"/>
                  </a:lnTo>
                  <a:lnTo>
                    <a:pt x="54788" y="98165"/>
                  </a:lnTo>
                  <a:lnTo>
                    <a:pt x="53973" y="97984"/>
                  </a:lnTo>
                  <a:lnTo>
                    <a:pt x="53158" y="97803"/>
                  </a:lnTo>
                  <a:lnTo>
                    <a:pt x="52343" y="97713"/>
                  </a:lnTo>
                  <a:lnTo>
                    <a:pt x="51619" y="97622"/>
                  </a:lnTo>
                  <a:lnTo>
                    <a:pt x="50170" y="97441"/>
                  </a:lnTo>
                  <a:lnTo>
                    <a:pt x="49445" y="97260"/>
                  </a:lnTo>
                  <a:cubicBezTo>
                    <a:pt x="49264" y="97260"/>
                    <a:pt x="48992" y="97169"/>
                    <a:pt x="48721" y="97079"/>
                  </a:cubicBezTo>
                  <a:lnTo>
                    <a:pt x="48449" y="97079"/>
                  </a:lnTo>
                  <a:lnTo>
                    <a:pt x="48177" y="96897"/>
                  </a:lnTo>
                  <a:lnTo>
                    <a:pt x="47815" y="96897"/>
                  </a:lnTo>
                  <a:lnTo>
                    <a:pt x="47453" y="96716"/>
                  </a:lnTo>
                  <a:lnTo>
                    <a:pt x="47181" y="96626"/>
                  </a:lnTo>
                  <a:lnTo>
                    <a:pt x="47000" y="96626"/>
                  </a:lnTo>
                  <a:lnTo>
                    <a:pt x="46819" y="96535"/>
                  </a:lnTo>
                  <a:lnTo>
                    <a:pt x="46729" y="96535"/>
                  </a:lnTo>
                  <a:lnTo>
                    <a:pt x="46457" y="96354"/>
                  </a:lnTo>
                  <a:lnTo>
                    <a:pt x="45461" y="95720"/>
                  </a:lnTo>
                  <a:lnTo>
                    <a:pt x="44465" y="94996"/>
                  </a:lnTo>
                  <a:lnTo>
                    <a:pt x="45732" y="94634"/>
                  </a:lnTo>
                  <a:lnTo>
                    <a:pt x="48268" y="93909"/>
                  </a:lnTo>
                  <a:cubicBezTo>
                    <a:pt x="49174" y="93637"/>
                    <a:pt x="49989" y="93456"/>
                    <a:pt x="50894" y="93275"/>
                  </a:cubicBezTo>
                  <a:lnTo>
                    <a:pt x="51528" y="93185"/>
                  </a:lnTo>
                  <a:lnTo>
                    <a:pt x="54607" y="93185"/>
                  </a:lnTo>
                  <a:cubicBezTo>
                    <a:pt x="55060" y="93185"/>
                    <a:pt x="55513" y="93185"/>
                    <a:pt x="55965" y="93275"/>
                  </a:cubicBezTo>
                  <a:lnTo>
                    <a:pt x="56599" y="93366"/>
                  </a:lnTo>
                  <a:lnTo>
                    <a:pt x="56871" y="93366"/>
                  </a:lnTo>
                  <a:lnTo>
                    <a:pt x="57233" y="93456"/>
                  </a:lnTo>
                  <a:cubicBezTo>
                    <a:pt x="57595" y="93547"/>
                    <a:pt x="58048" y="93728"/>
                    <a:pt x="58410" y="93909"/>
                  </a:cubicBezTo>
                  <a:cubicBezTo>
                    <a:pt x="58773" y="94090"/>
                    <a:pt x="59225" y="94271"/>
                    <a:pt x="59588" y="94452"/>
                  </a:cubicBezTo>
                  <a:cubicBezTo>
                    <a:pt x="60312" y="94905"/>
                    <a:pt x="61037" y="95449"/>
                    <a:pt x="61671" y="95992"/>
                  </a:cubicBezTo>
                  <a:lnTo>
                    <a:pt x="62757" y="96807"/>
                  </a:lnTo>
                  <a:lnTo>
                    <a:pt x="63029" y="97079"/>
                  </a:lnTo>
                  <a:cubicBezTo>
                    <a:pt x="63119" y="97079"/>
                    <a:pt x="63210" y="97169"/>
                    <a:pt x="63301" y="97260"/>
                  </a:cubicBezTo>
                  <a:lnTo>
                    <a:pt x="63844" y="97622"/>
                  </a:lnTo>
                  <a:cubicBezTo>
                    <a:pt x="64297" y="97894"/>
                    <a:pt x="64659" y="98165"/>
                    <a:pt x="65021" y="98346"/>
                  </a:cubicBezTo>
                  <a:cubicBezTo>
                    <a:pt x="65383" y="98618"/>
                    <a:pt x="65836" y="98890"/>
                    <a:pt x="66198" y="99071"/>
                  </a:cubicBezTo>
                  <a:lnTo>
                    <a:pt x="66832" y="99343"/>
                  </a:lnTo>
                  <a:cubicBezTo>
                    <a:pt x="67013" y="99433"/>
                    <a:pt x="67195" y="99524"/>
                    <a:pt x="67466" y="99614"/>
                  </a:cubicBezTo>
                  <a:lnTo>
                    <a:pt x="67738" y="99614"/>
                  </a:lnTo>
                  <a:lnTo>
                    <a:pt x="68100" y="99705"/>
                  </a:lnTo>
                  <a:cubicBezTo>
                    <a:pt x="68281" y="99795"/>
                    <a:pt x="68553" y="99795"/>
                    <a:pt x="68734" y="99886"/>
                  </a:cubicBezTo>
                  <a:lnTo>
                    <a:pt x="69640" y="100067"/>
                  </a:lnTo>
                  <a:lnTo>
                    <a:pt x="69640" y="100067"/>
                  </a:lnTo>
                  <a:lnTo>
                    <a:pt x="68643" y="99161"/>
                  </a:lnTo>
                  <a:lnTo>
                    <a:pt x="68553" y="99071"/>
                  </a:lnTo>
                  <a:lnTo>
                    <a:pt x="68372" y="98980"/>
                  </a:lnTo>
                  <a:lnTo>
                    <a:pt x="68100" y="98709"/>
                  </a:lnTo>
                  <a:lnTo>
                    <a:pt x="67828" y="98528"/>
                  </a:lnTo>
                  <a:lnTo>
                    <a:pt x="67557" y="98346"/>
                  </a:lnTo>
                  <a:lnTo>
                    <a:pt x="67376" y="98165"/>
                  </a:lnTo>
                  <a:lnTo>
                    <a:pt x="67285" y="98075"/>
                  </a:lnTo>
                  <a:lnTo>
                    <a:pt x="66742" y="97622"/>
                  </a:lnTo>
                  <a:lnTo>
                    <a:pt x="65746" y="96626"/>
                  </a:lnTo>
                  <a:cubicBezTo>
                    <a:pt x="65383" y="96354"/>
                    <a:pt x="65112" y="95992"/>
                    <a:pt x="64749" y="95630"/>
                  </a:cubicBezTo>
                  <a:lnTo>
                    <a:pt x="64568" y="95358"/>
                  </a:lnTo>
                  <a:lnTo>
                    <a:pt x="64387" y="95267"/>
                  </a:lnTo>
                  <a:lnTo>
                    <a:pt x="64297" y="95177"/>
                  </a:lnTo>
                  <a:lnTo>
                    <a:pt x="63844" y="94634"/>
                  </a:lnTo>
                  <a:lnTo>
                    <a:pt x="62938" y="93547"/>
                  </a:lnTo>
                  <a:lnTo>
                    <a:pt x="62395" y="93004"/>
                  </a:lnTo>
                  <a:lnTo>
                    <a:pt x="62304" y="92822"/>
                  </a:lnTo>
                  <a:lnTo>
                    <a:pt x="62214" y="92822"/>
                  </a:lnTo>
                  <a:lnTo>
                    <a:pt x="61942" y="92551"/>
                  </a:lnTo>
                  <a:lnTo>
                    <a:pt x="61671" y="92279"/>
                  </a:lnTo>
                  <a:lnTo>
                    <a:pt x="61580" y="92189"/>
                  </a:lnTo>
                  <a:lnTo>
                    <a:pt x="61399" y="92098"/>
                  </a:lnTo>
                  <a:lnTo>
                    <a:pt x="60765" y="91555"/>
                  </a:lnTo>
                  <a:cubicBezTo>
                    <a:pt x="60584" y="91464"/>
                    <a:pt x="60403" y="91283"/>
                    <a:pt x="60131" y="91192"/>
                  </a:cubicBezTo>
                  <a:cubicBezTo>
                    <a:pt x="59950" y="91011"/>
                    <a:pt x="59769" y="90921"/>
                    <a:pt x="59497" y="90740"/>
                  </a:cubicBezTo>
                  <a:lnTo>
                    <a:pt x="58773" y="90377"/>
                  </a:lnTo>
                  <a:lnTo>
                    <a:pt x="58048" y="90106"/>
                  </a:lnTo>
                  <a:lnTo>
                    <a:pt x="57777" y="90015"/>
                  </a:lnTo>
                  <a:lnTo>
                    <a:pt x="57324" y="89925"/>
                  </a:lnTo>
                  <a:lnTo>
                    <a:pt x="56599" y="89653"/>
                  </a:lnTo>
                  <a:lnTo>
                    <a:pt x="55875" y="89562"/>
                  </a:lnTo>
                  <a:cubicBezTo>
                    <a:pt x="55603" y="89562"/>
                    <a:pt x="55331" y="89472"/>
                    <a:pt x="55060" y="89472"/>
                  </a:cubicBezTo>
                  <a:lnTo>
                    <a:pt x="54245" y="89381"/>
                  </a:lnTo>
                  <a:lnTo>
                    <a:pt x="52705" y="89381"/>
                  </a:lnTo>
                  <a:lnTo>
                    <a:pt x="51981" y="89472"/>
                  </a:lnTo>
                  <a:cubicBezTo>
                    <a:pt x="51528" y="89472"/>
                    <a:pt x="50985" y="89562"/>
                    <a:pt x="50441" y="89653"/>
                  </a:cubicBezTo>
                  <a:lnTo>
                    <a:pt x="49083" y="89925"/>
                  </a:lnTo>
                  <a:lnTo>
                    <a:pt x="48359" y="89925"/>
                  </a:lnTo>
                  <a:lnTo>
                    <a:pt x="47634" y="90196"/>
                  </a:lnTo>
                  <a:lnTo>
                    <a:pt x="46276" y="90558"/>
                  </a:lnTo>
                  <a:cubicBezTo>
                    <a:pt x="45370" y="90740"/>
                    <a:pt x="44465" y="91011"/>
                    <a:pt x="43559" y="91283"/>
                  </a:cubicBezTo>
                  <a:cubicBezTo>
                    <a:pt x="43106" y="91373"/>
                    <a:pt x="42744" y="91555"/>
                    <a:pt x="42201" y="91645"/>
                  </a:cubicBezTo>
                  <a:lnTo>
                    <a:pt x="40842" y="91917"/>
                  </a:lnTo>
                  <a:cubicBezTo>
                    <a:pt x="40480" y="92098"/>
                    <a:pt x="40027" y="92098"/>
                    <a:pt x="39575" y="92189"/>
                  </a:cubicBezTo>
                  <a:lnTo>
                    <a:pt x="38941" y="92370"/>
                  </a:lnTo>
                  <a:lnTo>
                    <a:pt x="38216" y="92460"/>
                  </a:lnTo>
                  <a:lnTo>
                    <a:pt x="37492" y="92551"/>
                  </a:lnTo>
                  <a:lnTo>
                    <a:pt x="36948" y="92551"/>
                  </a:lnTo>
                  <a:lnTo>
                    <a:pt x="35590" y="92641"/>
                  </a:lnTo>
                  <a:lnTo>
                    <a:pt x="33688" y="92641"/>
                  </a:lnTo>
                  <a:lnTo>
                    <a:pt x="33054" y="92551"/>
                  </a:lnTo>
                  <a:cubicBezTo>
                    <a:pt x="32783" y="92551"/>
                    <a:pt x="32602" y="92460"/>
                    <a:pt x="32420" y="92460"/>
                  </a:cubicBezTo>
                  <a:lnTo>
                    <a:pt x="31696" y="92279"/>
                  </a:lnTo>
                  <a:lnTo>
                    <a:pt x="31515" y="92279"/>
                  </a:lnTo>
                  <a:lnTo>
                    <a:pt x="31243" y="92189"/>
                  </a:lnTo>
                  <a:cubicBezTo>
                    <a:pt x="31062" y="92098"/>
                    <a:pt x="30881" y="92007"/>
                    <a:pt x="30609" y="91917"/>
                  </a:cubicBezTo>
                  <a:lnTo>
                    <a:pt x="30519" y="91917"/>
                  </a:lnTo>
                  <a:lnTo>
                    <a:pt x="30157" y="91283"/>
                  </a:lnTo>
                  <a:lnTo>
                    <a:pt x="29885" y="90921"/>
                  </a:lnTo>
                  <a:lnTo>
                    <a:pt x="29704" y="90649"/>
                  </a:lnTo>
                  <a:lnTo>
                    <a:pt x="29251" y="89925"/>
                  </a:lnTo>
                  <a:lnTo>
                    <a:pt x="28617" y="89019"/>
                  </a:lnTo>
                  <a:lnTo>
                    <a:pt x="28526" y="88928"/>
                  </a:lnTo>
                  <a:lnTo>
                    <a:pt x="28436" y="88657"/>
                  </a:lnTo>
                  <a:lnTo>
                    <a:pt x="28255" y="88295"/>
                  </a:lnTo>
                  <a:lnTo>
                    <a:pt x="27802" y="87570"/>
                  </a:lnTo>
                  <a:lnTo>
                    <a:pt x="27259" y="86302"/>
                  </a:lnTo>
                  <a:cubicBezTo>
                    <a:pt x="27168" y="85849"/>
                    <a:pt x="26987" y="85487"/>
                    <a:pt x="26806" y="85034"/>
                  </a:cubicBezTo>
                  <a:lnTo>
                    <a:pt x="26715" y="84763"/>
                  </a:lnTo>
                  <a:lnTo>
                    <a:pt x="26625" y="84401"/>
                  </a:lnTo>
                  <a:lnTo>
                    <a:pt x="26534" y="83767"/>
                  </a:lnTo>
                  <a:cubicBezTo>
                    <a:pt x="26444" y="83586"/>
                    <a:pt x="26353" y="83404"/>
                    <a:pt x="26353" y="83133"/>
                  </a:cubicBezTo>
                  <a:lnTo>
                    <a:pt x="26172" y="82499"/>
                  </a:lnTo>
                  <a:cubicBezTo>
                    <a:pt x="26081" y="82046"/>
                    <a:pt x="26081" y="81593"/>
                    <a:pt x="25991" y="81231"/>
                  </a:cubicBezTo>
                  <a:cubicBezTo>
                    <a:pt x="25991" y="80778"/>
                    <a:pt x="25900" y="80325"/>
                    <a:pt x="25900" y="79873"/>
                  </a:cubicBezTo>
                  <a:lnTo>
                    <a:pt x="25900" y="79148"/>
                  </a:lnTo>
                  <a:lnTo>
                    <a:pt x="25900" y="78786"/>
                  </a:lnTo>
                  <a:lnTo>
                    <a:pt x="25900" y="78514"/>
                  </a:lnTo>
                  <a:lnTo>
                    <a:pt x="25900" y="77156"/>
                  </a:lnTo>
                  <a:cubicBezTo>
                    <a:pt x="25900" y="76250"/>
                    <a:pt x="25991" y="75345"/>
                    <a:pt x="26081" y="74530"/>
                  </a:cubicBezTo>
                  <a:lnTo>
                    <a:pt x="26172" y="73805"/>
                  </a:lnTo>
                  <a:lnTo>
                    <a:pt x="26444" y="72447"/>
                  </a:lnTo>
                  <a:lnTo>
                    <a:pt x="26444" y="72175"/>
                  </a:lnTo>
                  <a:lnTo>
                    <a:pt x="26534" y="71813"/>
                  </a:lnTo>
                  <a:lnTo>
                    <a:pt x="27078" y="69096"/>
                  </a:lnTo>
                  <a:lnTo>
                    <a:pt x="27711" y="66470"/>
                  </a:lnTo>
                  <a:cubicBezTo>
                    <a:pt x="27893" y="65565"/>
                    <a:pt x="28074" y="64659"/>
                    <a:pt x="28255" y="63753"/>
                  </a:cubicBezTo>
                  <a:cubicBezTo>
                    <a:pt x="28436" y="62848"/>
                    <a:pt x="28617" y="61942"/>
                    <a:pt x="28798" y="61037"/>
                  </a:cubicBezTo>
                  <a:cubicBezTo>
                    <a:pt x="28889" y="60131"/>
                    <a:pt x="29070" y="59226"/>
                    <a:pt x="29160" y="58229"/>
                  </a:cubicBezTo>
                  <a:lnTo>
                    <a:pt x="29342" y="56871"/>
                  </a:lnTo>
                  <a:cubicBezTo>
                    <a:pt x="29342" y="56418"/>
                    <a:pt x="29432" y="55966"/>
                    <a:pt x="29432" y="55513"/>
                  </a:cubicBezTo>
                  <a:cubicBezTo>
                    <a:pt x="29523" y="53611"/>
                    <a:pt x="29523" y="51709"/>
                    <a:pt x="29342" y="49898"/>
                  </a:cubicBezTo>
                  <a:cubicBezTo>
                    <a:pt x="29342" y="49536"/>
                    <a:pt x="29251" y="49174"/>
                    <a:pt x="29160" y="48811"/>
                  </a:cubicBezTo>
                  <a:lnTo>
                    <a:pt x="29160" y="48811"/>
                  </a:lnTo>
                  <a:lnTo>
                    <a:pt x="29432" y="49264"/>
                  </a:lnTo>
                  <a:lnTo>
                    <a:pt x="30157" y="50351"/>
                  </a:lnTo>
                  <a:cubicBezTo>
                    <a:pt x="30609" y="51166"/>
                    <a:pt x="31062" y="51981"/>
                    <a:pt x="31515" y="52705"/>
                  </a:cubicBezTo>
                  <a:cubicBezTo>
                    <a:pt x="32511" y="54245"/>
                    <a:pt x="33417" y="55784"/>
                    <a:pt x="34413" y="57324"/>
                  </a:cubicBezTo>
                  <a:lnTo>
                    <a:pt x="35862" y="59588"/>
                  </a:lnTo>
                  <a:lnTo>
                    <a:pt x="37311" y="61942"/>
                  </a:lnTo>
                  <a:lnTo>
                    <a:pt x="37944" y="63029"/>
                  </a:lnTo>
                  <a:lnTo>
                    <a:pt x="37944" y="63120"/>
                  </a:lnTo>
                  <a:lnTo>
                    <a:pt x="38035" y="63301"/>
                  </a:lnTo>
                  <a:lnTo>
                    <a:pt x="38216" y="63572"/>
                  </a:lnTo>
                  <a:lnTo>
                    <a:pt x="38488" y="64206"/>
                  </a:lnTo>
                  <a:lnTo>
                    <a:pt x="38850" y="64840"/>
                  </a:lnTo>
                  <a:lnTo>
                    <a:pt x="38941" y="65021"/>
                  </a:lnTo>
                  <a:lnTo>
                    <a:pt x="39122" y="65293"/>
                  </a:lnTo>
                  <a:lnTo>
                    <a:pt x="39665" y="66561"/>
                  </a:lnTo>
                  <a:lnTo>
                    <a:pt x="39665" y="66651"/>
                  </a:lnTo>
                  <a:lnTo>
                    <a:pt x="39665" y="66742"/>
                  </a:lnTo>
                  <a:lnTo>
                    <a:pt x="39756" y="67014"/>
                  </a:lnTo>
                  <a:lnTo>
                    <a:pt x="40027" y="67647"/>
                  </a:lnTo>
                  <a:cubicBezTo>
                    <a:pt x="40208" y="68100"/>
                    <a:pt x="40390" y="68462"/>
                    <a:pt x="40571" y="68915"/>
                  </a:cubicBezTo>
                  <a:lnTo>
                    <a:pt x="41023" y="70183"/>
                  </a:lnTo>
                  <a:lnTo>
                    <a:pt x="41114" y="70364"/>
                  </a:lnTo>
                  <a:lnTo>
                    <a:pt x="41205" y="70726"/>
                  </a:lnTo>
                  <a:lnTo>
                    <a:pt x="41386" y="71360"/>
                  </a:lnTo>
                  <a:lnTo>
                    <a:pt x="41567" y="71813"/>
                  </a:lnTo>
                  <a:cubicBezTo>
                    <a:pt x="42020" y="72809"/>
                    <a:pt x="42382" y="73805"/>
                    <a:pt x="42653" y="74801"/>
                  </a:cubicBezTo>
                  <a:cubicBezTo>
                    <a:pt x="43740" y="77699"/>
                    <a:pt x="44374" y="80778"/>
                    <a:pt x="44555" y="83857"/>
                  </a:cubicBezTo>
                  <a:cubicBezTo>
                    <a:pt x="45642" y="81956"/>
                    <a:pt x="46185" y="79782"/>
                    <a:pt x="46185" y="77609"/>
                  </a:cubicBezTo>
                  <a:lnTo>
                    <a:pt x="46185" y="76794"/>
                  </a:lnTo>
                  <a:lnTo>
                    <a:pt x="46095" y="75345"/>
                  </a:lnTo>
                  <a:lnTo>
                    <a:pt x="46095" y="75164"/>
                  </a:lnTo>
                  <a:lnTo>
                    <a:pt x="46095" y="75073"/>
                  </a:lnTo>
                  <a:lnTo>
                    <a:pt x="46095" y="74892"/>
                  </a:lnTo>
                  <a:lnTo>
                    <a:pt x="46004" y="74530"/>
                  </a:lnTo>
                  <a:lnTo>
                    <a:pt x="45823" y="73805"/>
                  </a:lnTo>
                  <a:lnTo>
                    <a:pt x="45732" y="73081"/>
                  </a:lnTo>
                  <a:lnTo>
                    <a:pt x="45551" y="72356"/>
                  </a:lnTo>
                  <a:lnTo>
                    <a:pt x="45551" y="72175"/>
                  </a:lnTo>
                  <a:lnTo>
                    <a:pt x="46004" y="72447"/>
                  </a:lnTo>
                  <a:lnTo>
                    <a:pt x="46185" y="72628"/>
                  </a:lnTo>
                  <a:lnTo>
                    <a:pt x="46457" y="72809"/>
                  </a:lnTo>
                  <a:lnTo>
                    <a:pt x="46910" y="73171"/>
                  </a:lnTo>
                  <a:lnTo>
                    <a:pt x="47181" y="73262"/>
                  </a:lnTo>
                  <a:lnTo>
                    <a:pt x="47272" y="73353"/>
                  </a:lnTo>
                  <a:lnTo>
                    <a:pt x="47362" y="73443"/>
                  </a:lnTo>
                  <a:lnTo>
                    <a:pt x="47544" y="73624"/>
                  </a:lnTo>
                  <a:lnTo>
                    <a:pt x="47725" y="73715"/>
                  </a:lnTo>
                  <a:lnTo>
                    <a:pt x="48087" y="74077"/>
                  </a:lnTo>
                  <a:lnTo>
                    <a:pt x="48540" y="74620"/>
                  </a:lnTo>
                  <a:lnTo>
                    <a:pt x="48902" y="75164"/>
                  </a:lnTo>
                  <a:lnTo>
                    <a:pt x="49083" y="75435"/>
                  </a:lnTo>
                  <a:lnTo>
                    <a:pt x="49264" y="75707"/>
                  </a:lnTo>
                  <a:lnTo>
                    <a:pt x="49445" y="75979"/>
                  </a:lnTo>
                  <a:lnTo>
                    <a:pt x="49536" y="76069"/>
                  </a:lnTo>
                  <a:lnTo>
                    <a:pt x="49536" y="76250"/>
                  </a:lnTo>
                  <a:lnTo>
                    <a:pt x="49898" y="76794"/>
                  </a:lnTo>
                  <a:lnTo>
                    <a:pt x="49989" y="77156"/>
                  </a:lnTo>
                  <a:lnTo>
                    <a:pt x="50170" y="77428"/>
                  </a:lnTo>
                  <a:lnTo>
                    <a:pt x="50441" y="78062"/>
                  </a:lnTo>
                  <a:lnTo>
                    <a:pt x="50713" y="78695"/>
                  </a:lnTo>
                  <a:lnTo>
                    <a:pt x="50985" y="79601"/>
                  </a:lnTo>
                  <a:lnTo>
                    <a:pt x="51166" y="79329"/>
                  </a:lnTo>
                  <a:cubicBezTo>
                    <a:pt x="51256" y="79148"/>
                    <a:pt x="51256" y="78967"/>
                    <a:pt x="51347" y="78786"/>
                  </a:cubicBezTo>
                  <a:lnTo>
                    <a:pt x="51347" y="78695"/>
                  </a:lnTo>
                  <a:lnTo>
                    <a:pt x="51347" y="78605"/>
                  </a:lnTo>
                  <a:lnTo>
                    <a:pt x="51347" y="78514"/>
                  </a:lnTo>
                  <a:lnTo>
                    <a:pt x="51438" y="78333"/>
                  </a:lnTo>
                  <a:cubicBezTo>
                    <a:pt x="51438" y="78152"/>
                    <a:pt x="51528" y="77971"/>
                    <a:pt x="51528" y="77790"/>
                  </a:cubicBezTo>
                  <a:lnTo>
                    <a:pt x="51619" y="77247"/>
                  </a:lnTo>
                  <a:lnTo>
                    <a:pt x="51619" y="76794"/>
                  </a:lnTo>
                  <a:lnTo>
                    <a:pt x="51619" y="76703"/>
                  </a:lnTo>
                  <a:lnTo>
                    <a:pt x="51619" y="76160"/>
                  </a:lnTo>
                  <a:lnTo>
                    <a:pt x="51619" y="75707"/>
                  </a:lnTo>
                  <a:lnTo>
                    <a:pt x="51619" y="75435"/>
                  </a:lnTo>
                  <a:lnTo>
                    <a:pt x="51619" y="75345"/>
                  </a:lnTo>
                  <a:lnTo>
                    <a:pt x="51528" y="74892"/>
                  </a:lnTo>
                  <a:lnTo>
                    <a:pt x="51528" y="74711"/>
                  </a:lnTo>
                  <a:lnTo>
                    <a:pt x="51528" y="74620"/>
                  </a:lnTo>
                  <a:lnTo>
                    <a:pt x="51347" y="74077"/>
                  </a:lnTo>
                  <a:lnTo>
                    <a:pt x="51347" y="73986"/>
                  </a:lnTo>
                  <a:lnTo>
                    <a:pt x="51347" y="73896"/>
                  </a:lnTo>
                  <a:lnTo>
                    <a:pt x="51347" y="73805"/>
                  </a:lnTo>
                  <a:lnTo>
                    <a:pt x="51256" y="73534"/>
                  </a:lnTo>
                  <a:lnTo>
                    <a:pt x="51166" y="73353"/>
                  </a:lnTo>
                  <a:lnTo>
                    <a:pt x="51166" y="73171"/>
                  </a:lnTo>
                  <a:lnTo>
                    <a:pt x="51075" y="73081"/>
                  </a:lnTo>
                  <a:lnTo>
                    <a:pt x="50894" y="72628"/>
                  </a:lnTo>
                  <a:lnTo>
                    <a:pt x="50894" y="72538"/>
                  </a:lnTo>
                  <a:cubicBezTo>
                    <a:pt x="50907" y="72551"/>
                    <a:pt x="50915" y="72556"/>
                    <a:pt x="50918" y="72556"/>
                  </a:cubicBezTo>
                  <a:cubicBezTo>
                    <a:pt x="50933" y="72556"/>
                    <a:pt x="50844" y="72428"/>
                    <a:pt x="50814" y="72428"/>
                  </a:cubicBezTo>
                  <a:cubicBezTo>
                    <a:pt x="50808" y="72428"/>
                    <a:pt x="50804" y="72434"/>
                    <a:pt x="50804" y="72447"/>
                  </a:cubicBezTo>
                  <a:lnTo>
                    <a:pt x="50713" y="72356"/>
                  </a:lnTo>
                  <a:lnTo>
                    <a:pt x="50623" y="72085"/>
                  </a:lnTo>
                  <a:lnTo>
                    <a:pt x="50441" y="71904"/>
                  </a:lnTo>
                  <a:lnTo>
                    <a:pt x="50351" y="71813"/>
                  </a:lnTo>
                  <a:lnTo>
                    <a:pt x="50260" y="71632"/>
                  </a:lnTo>
                  <a:lnTo>
                    <a:pt x="49898" y="71270"/>
                  </a:lnTo>
                  <a:lnTo>
                    <a:pt x="49807" y="71179"/>
                  </a:lnTo>
                  <a:lnTo>
                    <a:pt x="49717" y="71089"/>
                  </a:lnTo>
                  <a:lnTo>
                    <a:pt x="49536" y="70908"/>
                  </a:lnTo>
                  <a:lnTo>
                    <a:pt x="49174" y="70636"/>
                  </a:lnTo>
                  <a:lnTo>
                    <a:pt x="48721" y="70274"/>
                  </a:lnTo>
                  <a:lnTo>
                    <a:pt x="48630" y="70274"/>
                  </a:lnTo>
                  <a:lnTo>
                    <a:pt x="48540" y="70183"/>
                  </a:lnTo>
                  <a:lnTo>
                    <a:pt x="48359" y="70002"/>
                  </a:lnTo>
                  <a:lnTo>
                    <a:pt x="47453" y="69549"/>
                  </a:lnTo>
                  <a:lnTo>
                    <a:pt x="46547" y="69006"/>
                  </a:lnTo>
                  <a:lnTo>
                    <a:pt x="45732" y="68553"/>
                  </a:lnTo>
                  <a:lnTo>
                    <a:pt x="45280" y="68372"/>
                  </a:lnTo>
                  <a:lnTo>
                    <a:pt x="45189" y="68372"/>
                  </a:lnTo>
                  <a:lnTo>
                    <a:pt x="45099" y="68281"/>
                  </a:lnTo>
                  <a:lnTo>
                    <a:pt x="44917" y="68100"/>
                  </a:lnTo>
                  <a:lnTo>
                    <a:pt x="44827" y="68100"/>
                  </a:lnTo>
                  <a:lnTo>
                    <a:pt x="44736" y="68010"/>
                  </a:lnTo>
                  <a:lnTo>
                    <a:pt x="44646" y="68010"/>
                  </a:lnTo>
                  <a:lnTo>
                    <a:pt x="44555" y="67738"/>
                  </a:lnTo>
                  <a:cubicBezTo>
                    <a:pt x="44465" y="67466"/>
                    <a:pt x="44374" y="67285"/>
                    <a:pt x="44283" y="67014"/>
                  </a:cubicBezTo>
                  <a:lnTo>
                    <a:pt x="43740" y="65655"/>
                  </a:lnTo>
                  <a:lnTo>
                    <a:pt x="43740" y="65565"/>
                  </a:lnTo>
                  <a:lnTo>
                    <a:pt x="43740" y="65474"/>
                  </a:lnTo>
                  <a:lnTo>
                    <a:pt x="43650" y="65293"/>
                  </a:lnTo>
                  <a:lnTo>
                    <a:pt x="43468" y="64931"/>
                  </a:lnTo>
                  <a:lnTo>
                    <a:pt x="43197" y="64297"/>
                  </a:lnTo>
                  <a:lnTo>
                    <a:pt x="42835" y="63663"/>
                  </a:lnTo>
                  <a:lnTo>
                    <a:pt x="42835" y="63572"/>
                  </a:lnTo>
                  <a:lnTo>
                    <a:pt x="42835" y="63482"/>
                  </a:lnTo>
                  <a:lnTo>
                    <a:pt x="42201" y="63029"/>
                  </a:lnTo>
                  <a:lnTo>
                    <a:pt x="42020" y="62667"/>
                  </a:lnTo>
                  <a:lnTo>
                    <a:pt x="41838" y="62395"/>
                  </a:lnTo>
                  <a:lnTo>
                    <a:pt x="41657" y="62033"/>
                  </a:lnTo>
                  <a:cubicBezTo>
                    <a:pt x="41567" y="61852"/>
                    <a:pt x="41476" y="61671"/>
                    <a:pt x="41295" y="61399"/>
                  </a:cubicBezTo>
                  <a:lnTo>
                    <a:pt x="41114" y="61218"/>
                  </a:lnTo>
                  <a:lnTo>
                    <a:pt x="41023" y="61037"/>
                  </a:lnTo>
                  <a:lnTo>
                    <a:pt x="40842" y="60765"/>
                  </a:lnTo>
                  <a:lnTo>
                    <a:pt x="40390" y="60131"/>
                  </a:lnTo>
                  <a:lnTo>
                    <a:pt x="38759" y="57686"/>
                  </a:lnTo>
                  <a:cubicBezTo>
                    <a:pt x="38488" y="57324"/>
                    <a:pt x="38216" y="56962"/>
                    <a:pt x="37854" y="56599"/>
                  </a:cubicBezTo>
                  <a:lnTo>
                    <a:pt x="36043" y="54245"/>
                  </a:lnTo>
                  <a:lnTo>
                    <a:pt x="34232" y="51981"/>
                  </a:lnTo>
                  <a:lnTo>
                    <a:pt x="33779" y="51438"/>
                  </a:lnTo>
                  <a:lnTo>
                    <a:pt x="33507" y="51075"/>
                  </a:lnTo>
                  <a:lnTo>
                    <a:pt x="33326" y="50804"/>
                  </a:lnTo>
                  <a:lnTo>
                    <a:pt x="32330" y="49717"/>
                  </a:lnTo>
                  <a:lnTo>
                    <a:pt x="31334" y="48540"/>
                  </a:lnTo>
                  <a:lnTo>
                    <a:pt x="30338" y="47453"/>
                  </a:lnTo>
                  <a:cubicBezTo>
                    <a:pt x="29794" y="46819"/>
                    <a:pt x="29160" y="46095"/>
                    <a:pt x="28526" y="45461"/>
                  </a:cubicBezTo>
                  <a:cubicBezTo>
                    <a:pt x="28526" y="45099"/>
                    <a:pt x="28436" y="44736"/>
                    <a:pt x="28345" y="44465"/>
                  </a:cubicBezTo>
                  <a:lnTo>
                    <a:pt x="27621" y="41748"/>
                  </a:lnTo>
                  <a:lnTo>
                    <a:pt x="27349" y="41114"/>
                  </a:lnTo>
                  <a:lnTo>
                    <a:pt x="27168" y="40390"/>
                  </a:lnTo>
                  <a:lnTo>
                    <a:pt x="27078" y="40118"/>
                  </a:lnTo>
                  <a:cubicBezTo>
                    <a:pt x="27078" y="39937"/>
                    <a:pt x="26987" y="39846"/>
                    <a:pt x="26987" y="39756"/>
                  </a:cubicBezTo>
                  <a:lnTo>
                    <a:pt x="26715" y="39122"/>
                  </a:lnTo>
                  <a:lnTo>
                    <a:pt x="26534" y="38488"/>
                  </a:lnTo>
                  <a:lnTo>
                    <a:pt x="26353" y="38126"/>
                  </a:lnTo>
                  <a:lnTo>
                    <a:pt x="26263" y="37945"/>
                  </a:lnTo>
                  <a:lnTo>
                    <a:pt x="26263" y="37854"/>
                  </a:lnTo>
                  <a:lnTo>
                    <a:pt x="25719" y="36586"/>
                  </a:lnTo>
                  <a:cubicBezTo>
                    <a:pt x="25357" y="35681"/>
                    <a:pt x="24904" y="34866"/>
                    <a:pt x="24451" y="34051"/>
                  </a:cubicBezTo>
                  <a:lnTo>
                    <a:pt x="23727" y="32873"/>
                  </a:lnTo>
                  <a:lnTo>
                    <a:pt x="23455" y="32239"/>
                  </a:lnTo>
                  <a:lnTo>
                    <a:pt x="23365" y="32149"/>
                  </a:lnTo>
                  <a:lnTo>
                    <a:pt x="23365" y="32058"/>
                  </a:lnTo>
                  <a:lnTo>
                    <a:pt x="23274" y="31968"/>
                  </a:lnTo>
                  <a:lnTo>
                    <a:pt x="23093" y="31696"/>
                  </a:lnTo>
                  <a:lnTo>
                    <a:pt x="21554" y="29432"/>
                  </a:lnTo>
                  <a:lnTo>
                    <a:pt x="19833" y="27259"/>
                  </a:lnTo>
                  <a:cubicBezTo>
                    <a:pt x="19290" y="26534"/>
                    <a:pt x="18746" y="25810"/>
                    <a:pt x="18112" y="25085"/>
                  </a:cubicBezTo>
                  <a:cubicBezTo>
                    <a:pt x="16573" y="23365"/>
                    <a:pt x="15033" y="21644"/>
                    <a:pt x="13585" y="20105"/>
                  </a:cubicBezTo>
                  <a:lnTo>
                    <a:pt x="13585" y="20105"/>
                  </a:lnTo>
                  <a:lnTo>
                    <a:pt x="13766" y="20286"/>
                  </a:lnTo>
                  <a:lnTo>
                    <a:pt x="14490" y="20920"/>
                  </a:lnTo>
                  <a:lnTo>
                    <a:pt x="15215" y="21463"/>
                  </a:lnTo>
                  <a:cubicBezTo>
                    <a:pt x="16211" y="22188"/>
                    <a:pt x="17388" y="22821"/>
                    <a:pt x="18565" y="23274"/>
                  </a:cubicBezTo>
                  <a:lnTo>
                    <a:pt x="18927" y="23455"/>
                  </a:lnTo>
                  <a:lnTo>
                    <a:pt x="19471" y="23636"/>
                  </a:lnTo>
                  <a:lnTo>
                    <a:pt x="19924" y="23818"/>
                  </a:lnTo>
                  <a:lnTo>
                    <a:pt x="20376" y="23908"/>
                  </a:lnTo>
                  <a:lnTo>
                    <a:pt x="20739" y="23908"/>
                  </a:lnTo>
                  <a:lnTo>
                    <a:pt x="21191" y="23999"/>
                  </a:lnTo>
                  <a:lnTo>
                    <a:pt x="22187" y="23999"/>
                  </a:lnTo>
                  <a:cubicBezTo>
                    <a:pt x="23455" y="24180"/>
                    <a:pt x="24633" y="24089"/>
                    <a:pt x="25810" y="24180"/>
                  </a:cubicBezTo>
                  <a:lnTo>
                    <a:pt x="27440" y="24180"/>
                  </a:lnTo>
                  <a:cubicBezTo>
                    <a:pt x="28074" y="24180"/>
                    <a:pt x="28708" y="24270"/>
                    <a:pt x="29251" y="24270"/>
                  </a:cubicBezTo>
                  <a:cubicBezTo>
                    <a:pt x="29523" y="24270"/>
                    <a:pt x="29794" y="24270"/>
                    <a:pt x="30066" y="24452"/>
                  </a:cubicBezTo>
                  <a:lnTo>
                    <a:pt x="30972" y="24633"/>
                  </a:lnTo>
                  <a:cubicBezTo>
                    <a:pt x="31515" y="24723"/>
                    <a:pt x="31968" y="24995"/>
                    <a:pt x="32420" y="25267"/>
                  </a:cubicBezTo>
                  <a:cubicBezTo>
                    <a:pt x="32692" y="25448"/>
                    <a:pt x="32873" y="25629"/>
                    <a:pt x="33054" y="25810"/>
                  </a:cubicBezTo>
                  <a:lnTo>
                    <a:pt x="33145" y="25900"/>
                  </a:lnTo>
                  <a:lnTo>
                    <a:pt x="33326" y="25991"/>
                  </a:lnTo>
                  <a:lnTo>
                    <a:pt x="33598" y="26353"/>
                  </a:lnTo>
                  <a:cubicBezTo>
                    <a:pt x="33960" y="26806"/>
                    <a:pt x="34413" y="27259"/>
                    <a:pt x="34775" y="27712"/>
                  </a:cubicBezTo>
                  <a:cubicBezTo>
                    <a:pt x="35228" y="28164"/>
                    <a:pt x="35681" y="28617"/>
                    <a:pt x="36043" y="29070"/>
                  </a:cubicBezTo>
                  <a:lnTo>
                    <a:pt x="36767" y="29613"/>
                  </a:lnTo>
                  <a:lnTo>
                    <a:pt x="37039" y="29976"/>
                  </a:lnTo>
                  <a:lnTo>
                    <a:pt x="37129" y="30066"/>
                  </a:lnTo>
                  <a:lnTo>
                    <a:pt x="37220" y="30066"/>
                  </a:lnTo>
                  <a:lnTo>
                    <a:pt x="37401" y="30157"/>
                  </a:lnTo>
                  <a:cubicBezTo>
                    <a:pt x="37854" y="30609"/>
                    <a:pt x="38307" y="30972"/>
                    <a:pt x="38850" y="31334"/>
                  </a:cubicBezTo>
                  <a:cubicBezTo>
                    <a:pt x="39393" y="31696"/>
                    <a:pt x="39846" y="31968"/>
                    <a:pt x="40390" y="32330"/>
                  </a:cubicBezTo>
                  <a:cubicBezTo>
                    <a:pt x="41567" y="32873"/>
                    <a:pt x="42744" y="33236"/>
                    <a:pt x="44012" y="33326"/>
                  </a:cubicBezTo>
                  <a:lnTo>
                    <a:pt x="45189" y="33326"/>
                  </a:lnTo>
                  <a:lnTo>
                    <a:pt x="45461" y="33236"/>
                  </a:lnTo>
                  <a:cubicBezTo>
                    <a:pt x="45642" y="33236"/>
                    <a:pt x="45732" y="33145"/>
                    <a:pt x="45914" y="33145"/>
                  </a:cubicBezTo>
                  <a:lnTo>
                    <a:pt x="46004" y="33145"/>
                  </a:lnTo>
                  <a:lnTo>
                    <a:pt x="46366" y="33417"/>
                  </a:lnTo>
                  <a:lnTo>
                    <a:pt x="46729" y="33779"/>
                  </a:lnTo>
                  <a:lnTo>
                    <a:pt x="46910" y="33960"/>
                  </a:lnTo>
                  <a:lnTo>
                    <a:pt x="47000" y="34051"/>
                  </a:lnTo>
                  <a:lnTo>
                    <a:pt x="47725" y="34775"/>
                  </a:lnTo>
                  <a:lnTo>
                    <a:pt x="48449" y="35500"/>
                  </a:lnTo>
                  <a:lnTo>
                    <a:pt x="48540" y="35590"/>
                  </a:lnTo>
                  <a:lnTo>
                    <a:pt x="48721" y="35771"/>
                  </a:lnTo>
                  <a:lnTo>
                    <a:pt x="49083" y="36133"/>
                  </a:lnTo>
                  <a:lnTo>
                    <a:pt x="49264" y="36405"/>
                  </a:lnTo>
                  <a:lnTo>
                    <a:pt x="49355" y="36496"/>
                  </a:lnTo>
                  <a:lnTo>
                    <a:pt x="49626" y="36858"/>
                  </a:lnTo>
                  <a:lnTo>
                    <a:pt x="49898" y="37311"/>
                  </a:lnTo>
                  <a:lnTo>
                    <a:pt x="50079" y="37492"/>
                  </a:lnTo>
                  <a:lnTo>
                    <a:pt x="50079" y="37582"/>
                  </a:lnTo>
                  <a:lnTo>
                    <a:pt x="50170" y="37673"/>
                  </a:lnTo>
                  <a:lnTo>
                    <a:pt x="50713" y="38578"/>
                  </a:lnTo>
                  <a:lnTo>
                    <a:pt x="51256" y="39484"/>
                  </a:lnTo>
                  <a:cubicBezTo>
                    <a:pt x="51347" y="39756"/>
                    <a:pt x="51619" y="40209"/>
                    <a:pt x="51709" y="40480"/>
                  </a:cubicBezTo>
                  <a:cubicBezTo>
                    <a:pt x="51800" y="40752"/>
                    <a:pt x="51981" y="41205"/>
                    <a:pt x="52071" y="41567"/>
                  </a:cubicBezTo>
                  <a:cubicBezTo>
                    <a:pt x="52162" y="41929"/>
                    <a:pt x="52253" y="42201"/>
                    <a:pt x="52343" y="42563"/>
                  </a:cubicBezTo>
                  <a:cubicBezTo>
                    <a:pt x="52434" y="42925"/>
                    <a:pt x="52524" y="43287"/>
                    <a:pt x="52615" y="43740"/>
                  </a:cubicBezTo>
                  <a:cubicBezTo>
                    <a:pt x="52705" y="44102"/>
                    <a:pt x="52705" y="44465"/>
                    <a:pt x="52796" y="44827"/>
                  </a:cubicBezTo>
                  <a:cubicBezTo>
                    <a:pt x="52796" y="45189"/>
                    <a:pt x="52886" y="45642"/>
                    <a:pt x="52886" y="46004"/>
                  </a:cubicBezTo>
                  <a:lnTo>
                    <a:pt x="52886" y="47091"/>
                  </a:lnTo>
                  <a:lnTo>
                    <a:pt x="52886" y="47725"/>
                  </a:lnTo>
                  <a:lnTo>
                    <a:pt x="52886" y="48268"/>
                  </a:lnTo>
                  <a:lnTo>
                    <a:pt x="52886" y="49355"/>
                  </a:lnTo>
                  <a:cubicBezTo>
                    <a:pt x="52886" y="50170"/>
                    <a:pt x="52796" y="50894"/>
                    <a:pt x="52796" y="51709"/>
                  </a:cubicBezTo>
                  <a:lnTo>
                    <a:pt x="52796" y="52887"/>
                  </a:lnTo>
                  <a:lnTo>
                    <a:pt x="52796" y="53973"/>
                  </a:lnTo>
                  <a:cubicBezTo>
                    <a:pt x="52796" y="54335"/>
                    <a:pt x="52796" y="54788"/>
                    <a:pt x="52886" y="55151"/>
                  </a:cubicBezTo>
                  <a:lnTo>
                    <a:pt x="52977" y="56237"/>
                  </a:lnTo>
                  <a:lnTo>
                    <a:pt x="53158" y="57233"/>
                  </a:lnTo>
                  <a:cubicBezTo>
                    <a:pt x="53158" y="57505"/>
                    <a:pt x="53249" y="57777"/>
                    <a:pt x="53339" y="58139"/>
                  </a:cubicBezTo>
                  <a:lnTo>
                    <a:pt x="53339" y="58320"/>
                  </a:lnTo>
                  <a:lnTo>
                    <a:pt x="53339" y="58411"/>
                  </a:lnTo>
                  <a:lnTo>
                    <a:pt x="53339" y="58501"/>
                  </a:lnTo>
                  <a:lnTo>
                    <a:pt x="53430" y="58954"/>
                  </a:lnTo>
                  <a:lnTo>
                    <a:pt x="53611" y="59407"/>
                  </a:lnTo>
                  <a:lnTo>
                    <a:pt x="53792" y="59859"/>
                  </a:lnTo>
                  <a:cubicBezTo>
                    <a:pt x="53792" y="60041"/>
                    <a:pt x="53883" y="60222"/>
                    <a:pt x="53883" y="60312"/>
                  </a:cubicBezTo>
                  <a:lnTo>
                    <a:pt x="54064" y="60765"/>
                  </a:lnTo>
                  <a:lnTo>
                    <a:pt x="54245" y="61218"/>
                  </a:lnTo>
                  <a:lnTo>
                    <a:pt x="54335" y="61399"/>
                  </a:lnTo>
                  <a:lnTo>
                    <a:pt x="54516" y="61671"/>
                  </a:lnTo>
                  <a:cubicBezTo>
                    <a:pt x="54607" y="61761"/>
                    <a:pt x="54607" y="61942"/>
                    <a:pt x="54698" y="62033"/>
                  </a:cubicBezTo>
                  <a:lnTo>
                    <a:pt x="54969" y="62486"/>
                  </a:lnTo>
                  <a:lnTo>
                    <a:pt x="55422" y="63301"/>
                  </a:lnTo>
                  <a:lnTo>
                    <a:pt x="57143" y="65565"/>
                  </a:lnTo>
                  <a:lnTo>
                    <a:pt x="57595" y="66108"/>
                  </a:lnTo>
                  <a:lnTo>
                    <a:pt x="57958" y="66742"/>
                  </a:lnTo>
                  <a:lnTo>
                    <a:pt x="58320" y="67285"/>
                  </a:lnTo>
                  <a:cubicBezTo>
                    <a:pt x="58501" y="67466"/>
                    <a:pt x="58592" y="67738"/>
                    <a:pt x="58682" y="67919"/>
                  </a:cubicBezTo>
                  <a:lnTo>
                    <a:pt x="59044" y="68553"/>
                  </a:lnTo>
                  <a:cubicBezTo>
                    <a:pt x="59135" y="68734"/>
                    <a:pt x="59225" y="69006"/>
                    <a:pt x="59316" y="69187"/>
                  </a:cubicBezTo>
                  <a:lnTo>
                    <a:pt x="59588" y="69821"/>
                  </a:lnTo>
                  <a:cubicBezTo>
                    <a:pt x="59769" y="70092"/>
                    <a:pt x="59859" y="70274"/>
                    <a:pt x="59950" y="70455"/>
                  </a:cubicBezTo>
                  <a:lnTo>
                    <a:pt x="60222" y="71179"/>
                  </a:lnTo>
                  <a:lnTo>
                    <a:pt x="60222" y="71360"/>
                  </a:lnTo>
                  <a:lnTo>
                    <a:pt x="60312" y="71541"/>
                  </a:lnTo>
                  <a:lnTo>
                    <a:pt x="60403" y="71813"/>
                  </a:lnTo>
                  <a:lnTo>
                    <a:pt x="60674" y="72538"/>
                  </a:lnTo>
                  <a:cubicBezTo>
                    <a:pt x="60765" y="72719"/>
                    <a:pt x="60765" y="72990"/>
                    <a:pt x="60855" y="73171"/>
                  </a:cubicBezTo>
                  <a:lnTo>
                    <a:pt x="60946" y="73624"/>
                  </a:lnTo>
                  <a:lnTo>
                    <a:pt x="60946" y="73262"/>
                  </a:lnTo>
                  <a:cubicBezTo>
                    <a:pt x="60946" y="73262"/>
                    <a:pt x="61037" y="73171"/>
                    <a:pt x="61037" y="73081"/>
                  </a:cubicBezTo>
                  <a:lnTo>
                    <a:pt x="61127" y="73171"/>
                  </a:lnTo>
                  <a:lnTo>
                    <a:pt x="61127" y="72990"/>
                  </a:lnTo>
                  <a:cubicBezTo>
                    <a:pt x="61127" y="72990"/>
                    <a:pt x="61127" y="72900"/>
                    <a:pt x="61127" y="72809"/>
                  </a:cubicBezTo>
                  <a:lnTo>
                    <a:pt x="61127" y="72447"/>
                  </a:lnTo>
                  <a:lnTo>
                    <a:pt x="61037" y="71723"/>
                  </a:lnTo>
                  <a:lnTo>
                    <a:pt x="61037" y="71270"/>
                  </a:lnTo>
                  <a:cubicBezTo>
                    <a:pt x="61037" y="71270"/>
                    <a:pt x="61037" y="71179"/>
                    <a:pt x="61037" y="71089"/>
                  </a:cubicBezTo>
                  <a:lnTo>
                    <a:pt x="61037" y="70908"/>
                  </a:lnTo>
                  <a:lnTo>
                    <a:pt x="60946" y="70183"/>
                  </a:lnTo>
                  <a:cubicBezTo>
                    <a:pt x="60855" y="69911"/>
                    <a:pt x="60855" y="69730"/>
                    <a:pt x="60765" y="69459"/>
                  </a:cubicBezTo>
                  <a:cubicBezTo>
                    <a:pt x="60674" y="69187"/>
                    <a:pt x="60674" y="69006"/>
                    <a:pt x="60584" y="68734"/>
                  </a:cubicBezTo>
                  <a:cubicBezTo>
                    <a:pt x="60584" y="68462"/>
                    <a:pt x="60493" y="68281"/>
                    <a:pt x="60403" y="68010"/>
                  </a:cubicBezTo>
                  <a:cubicBezTo>
                    <a:pt x="60312" y="67738"/>
                    <a:pt x="60222" y="67557"/>
                    <a:pt x="60222" y="67285"/>
                  </a:cubicBezTo>
                  <a:cubicBezTo>
                    <a:pt x="60131" y="67104"/>
                    <a:pt x="60040" y="66742"/>
                    <a:pt x="59950" y="66561"/>
                  </a:cubicBezTo>
                  <a:lnTo>
                    <a:pt x="59588" y="65836"/>
                  </a:lnTo>
                  <a:lnTo>
                    <a:pt x="59316" y="65202"/>
                  </a:lnTo>
                  <a:lnTo>
                    <a:pt x="58954" y="64478"/>
                  </a:lnTo>
                  <a:lnTo>
                    <a:pt x="58592" y="63844"/>
                  </a:lnTo>
                  <a:lnTo>
                    <a:pt x="58229" y="63210"/>
                  </a:lnTo>
                  <a:lnTo>
                    <a:pt x="57505" y="61942"/>
                  </a:lnTo>
                  <a:lnTo>
                    <a:pt x="57505" y="62033"/>
                  </a:lnTo>
                  <a:lnTo>
                    <a:pt x="56871" y="60493"/>
                  </a:lnTo>
                  <a:lnTo>
                    <a:pt x="56871" y="60403"/>
                  </a:lnTo>
                  <a:lnTo>
                    <a:pt x="56871" y="60131"/>
                  </a:lnTo>
                  <a:lnTo>
                    <a:pt x="56780" y="59769"/>
                  </a:lnTo>
                  <a:lnTo>
                    <a:pt x="56690" y="59588"/>
                  </a:lnTo>
                  <a:lnTo>
                    <a:pt x="56690" y="59497"/>
                  </a:lnTo>
                  <a:lnTo>
                    <a:pt x="56690" y="59407"/>
                  </a:lnTo>
                  <a:cubicBezTo>
                    <a:pt x="56690" y="59316"/>
                    <a:pt x="56599" y="59226"/>
                    <a:pt x="56599" y="59044"/>
                  </a:cubicBezTo>
                  <a:lnTo>
                    <a:pt x="56509" y="58682"/>
                  </a:lnTo>
                  <a:lnTo>
                    <a:pt x="56418" y="58229"/>
                  </a:lnTo>
                  <a:lnTo>
                    <a:pt x="56328" y="57867"/>
                  </a:lnTo>
                  <a:lnTo>
                    <a:pt x="56328" y="57777"/>
                  </a:lnTo>
                  <a:lnTo>
                    <a:pt x="56328" y="57505"/>
                  </a:lnTo>
                  <a:lnTo>
                    <a:pt x="56328" y="57414"/>
                  </a:lnTo>
                  <a:lnTo>
                    <a:pt x="56690" y="57777"/>
                  </a:lnTo>
                  <a:lnTo>
                    <a:pt x="56962" y="58048"/>
                  </a:lnTo>
                  <a:lnTo>
                    <a:pt x="57052" y="58139"/>
                  </a:lnTo>
                  <a:lnTo>
                    <a:pt x="57233" y="58320"/>
                  </a:lnTo>
                  <a:lnTo>
                    <a:pt x="57777" y="59044"/>
                  </a:lnTo>
                  <a:cubicBezTo>
                    <a:pt x="57958" y="59226"/>
                    <a:pt x="58139" y="59588"/>
                    <a:pt x="58320" y="59769"/>
                  </a:cubicBezTo>
                  <a:cubicBezTo>
                    <a:pt x="58501" y="60041"/>
                    <a:pt x="58592" y="60312"/>
                    <a:pt x="58773" y="60584"/>
                  </a:cubicBezTo>
                  <a:lnTo>
                    <a:pt x="58954" y="61037"/>
                  </a:lnTo>
                  <a:lnTo>
                    <a:pt x="59135" y="61490"/>
                  </a:lnTo>
                  <a:lnTo>
                    <a:pt x="59588" y="62305"/>
                  </a:lnTo>
                  <a:cubicBezTo>
                    <a:pt x="59678" y="62576"/>
                    <a:pt x="59769" y="62938"/>
                    <a:pt x="59950" y="63210"/>
                  </a:cubicBezTo>
                  <a:lnTo>
                    <a:pt x="60040" y="63482"/>
                  </a:lnTo>
                  <a:lnTo>
                    <a:pt x="60131" y="63210"/>
                  </a:lnTo>
                  <a:cubicBezTo>
                    <a:pt x="60222" y="63029"/>
                    <a:pt x="60312" y="62848"/>
                    <a:pt x="60403" y="62757"/>
                  </a:cubicBezTo>
                  <a:lnTo>
                    <a:pt x="60403" y="62576"/>
                  </a:lnTo>
                  <a:lnTo>
                    <a:pt x="60403" y="62395"/>
                  </a:lnTo>
                  <a:cubicBezTo>
                    <a:pt x="60403" y="62214"/>
                    <a:pt x="60493" y="62033"/>
                    <a:pt x="60493" y="61852"/>
                  </a:cubicBezTo>
                  <a:lnTo>
                    <a:pt x="60584" y="61308"/>
                  </a:lnTo>
                  <a:lnTo>
                    <a:pt x="60584" y="60856"/>
                  </a:lnTo>
                  <a:lnTo>
                    <a:pt x="60584" y="60765"/>
                  </a:lnTo>
                  <a:lnTo>
                    <a:pt x="60584" y="60222"/>
                  </a:lnTo>
                  <a:cubicBezTo>
                    <a:pt x="60493" y="60041"/>
                    <a:pt x="60493" y="59859"/>
                    <a:pt x="60493" y="59769"/>
                  </a:cubicBezTo>
                  <a:lnTo>
                    <a:pt x="60312" y="59226"/>
                  </a:lnTo>
                  <a:lnTo>
                    <a:pt x="60222" y="58682"/>
                  </a:lnTo>
                  <a:cubicBezTo>
                    <a:pt x="60131" y="58320"/>
                    <a:pt x="59950" y="58048"/>
                    <a:pt x="59859" y="57686"/>
                  </a:cubicBezTo>
                  <a:lnTo>
                    <a:pt x="59588" y="57233"/>
                  </a:lnTo>
                  <a:cubicBezTo>
                    <a:pt x="59497" y="57052"/>
                    <a:pt x="59407" y="56871"/>
                    <a:pt x="59316" y="56690"/>
                  </a:cubicBezTo>
                  <a:lnTo>
                    <a:pt x="58954" y="56237"/>
                  </a:lnTo>
                  <a:cubicBezTo>
                    <a:pt x="58863" y="56056"/>
                    <a:pt x="58773" y="55966"/>
                    <a:pt x="58682" y="55875"/>
                  </a:cubicBezTo>
                  <a:lnTo>
                    <a:pt x="58501" y="55694"/>
                  </a:lnTo>
                  <a:lnTo>
                    <a:pt x="58501" y="55603"/>
                  </a:lnTo>
                  <a:lnTo>
                    <a:pt x="58139" y="55241"/>
                  </a:lnTo>
                  <a:lnTo>
                    <a:pt x="57867" y="54879"/>
                  </a:lnTo>
                  <a:lnTo>
                    <a:pt x="57777" y="54788"/>
                  </a:lnTo>
                  <a:lnTo>
                    <a:pt x="57686" y="54698"/>
                  </a:lnTo>
                  <a:cubicBezTo>
                    <a:pt x="57505" y="54426"/>
                    <a:pt x="57324" y="54154"/>
                    <a:pt x="57143" y="53883"/>
                  </a:cubicBezTo>
                  <a:lnTo>
                    <a:pt x="57052" y="53702"/>
                  </a:lnTo>
                  <a:lnTo>
                    <a:pt x="56871" y="53339"/>
                  </a:lnTo>
                  <a:cubicBezTo>
                    <a:pt x="56690" y="53158"/>
                    <a:pt x="56509" y="52887"/>
                    <a:pt x="56418" y="52615"/>
                  </a:cubicBezTo>
                  <a:lnTo>
                    <a:pt x="56237" y="52343"/>
                  </a:lnTo>
                  <a:lnTo>
                    <a:pt x="56237" y="52072"/>
                  </a:lnTo>
                  <a:cubicBezTo>
                    <a:pt x="56328" y="51257"/>
                    <a:pt x="56418" y="50442"/>
                    <a:pt x="56418" y="49717"/>
                  </a:cubicBezTo>
                  <a:lnTo>
                    <a:pt x="56509" y="48540"/>
                  </a:lnTo>
                  <a:lnTo>
                    <a:pt x="56509" y="47181"/>
                  </a:lnTo>
                  <a:lnTo>
                    <a:pt x="56509" y="45914"/>
                  </a:lnTo>
                  <a:lnTo>
                    <a:pt x="56237" y="44102"/>
                  </a:lnTo>
                  <a:lnTo>
                    <a:pt x="56237" y="43921"/>
                  </a:lnTo>
                  <a:lnTo>
                    <a:pt x="56237" y="43740"/>
                  </a:lnTo>
                  <a:lnTo>
                    <a:pt x="56147" y="43469"/>
                  </a:lnTo>
                  <a:cubicBezTo>
                    <a:pt x="56056" y="43016"/>
                    <a:pt x="55965" y="42563"/>
                    <a:pt x="55784" y="42201"/>
                  </a:cubicBezTo>
                  <a:cubicBezTo>
                    <a:pt x="55694" y="41748"/>
                    <a:pt x="55513" y="41295"/>
                    <a:pt x="55331" y="40933"/>
                  </a:cubicBezTo>
                  <a:lnTo>
                    <a:pt x="55241" y="40571"/>
                  </a:lnTo>
                  <a:lnTo>
                    <a:pt x="55060" y="40299"/>
                  </a:lnTo>
                  <a:lnTo>
                    <a:pt x="54879" y="39756"/>
                  </a:lnTo>
                  <a:cubicBezTo>
                    <a:pt x="54607" y="39303"/>
                    <a:pt x="54516" y="39122"/>
                    <a:pt x="54245" y="38578"/>
                  </a:cubicBezTo>
                  <a:lnTo>
                    <a:pt x="53611" y="37582"/>
                  </a:lnTo>
                  <a:lnTo>
                    <a:pt x="52886" y="36677"/>
                  </a:lnTo>
                  <a:lnTo>
                    <a:pt x="52796" y="36586"/>
                  </a:lnTo>
                  <a:lnTo>
                    <a:pt x="52615" y="36405"/>
                  </a:lnTo>
                  <a:lnTo>
                    <a:pt x="52343" y="36043"/>
                  </a:lnTo>
                  <a:lnTo>
                    <a:pt x="51981" y="35590"/>
                  </a:lnTo>
                  <a:lnTo>
                    <a:pt x="51890" y="35500"/>
                  </a:lnTo>
                  <a:lnTo>
                    <a:pt x="51800" y="35409"/>
                  </a:lnTo>
                  <a:lnTo>
                    <a:pt x="51709" y="35318"/>
                  </a:lnTo>
                  <a:lnTo>
                    <a:pt x="51528" y="35137"/>
                  </a:lnTo>
                  <a:lnTo>
                    <a:pt x="51075" y="34775"/>
                  </a:lnTo>
                  <a:lnTo>
                    <a:pt x="50623" y="34322"/>
                  </a:lnTo>
                  <a:lnTo>
                    <a:pt x="49807" y="33688"/>
                  </a:lnTo>
                  <a:lnTo>
                    <a:pt x="49717" y="33598"/>
                  </a:lnTo>
                  <a:lnTo>
                    <a:pt x="49626" y="33507"/>
                  </a:lnTo>
                  <a:lnTo>
                    <a:pt x="49445" y="33326"/>
                  </a:lnTo>
                  <a:lnTo>
                    <a:pt x="48992" y="33054"/>
                  </a:lnTo>
                  <a:lnTo>
                    <a:pt x="48902" y="32964"/>
                  </a:lnTo>
                  <a:lnTo>
                    <a:pt x="48811" y="32873"/>
                  </a:lnTo>
                  <a:lnTo>
                    <a:pt x="48721" y="32873"/>
                  </a:lnTo>
                  <a:lnTo>
                    <a:pt x="48540" y="32783"/>
                  </a:lnTo>
                  <a:cubicBezTo>
                    <a:pt x="48540" y="32692"/>
                    <a:pt x="48630" y="32692"/>
                    <a:pt x="48630" y="32602"/>
                  </a:cubicBezTo>
                  <a:lnTo>
                    <a:pt x="48811" y="32511"/>
                  </a:lnTo>
                  <a:lnTo>
                    <a:pt x="48902" y="32421"/>
                  </a:lnTo>
                  <a:lnTo>
                    <a:pt x="48992" y="32330"/>
                  </a:lnTo>
                  <a:lnTo>
                    <a:pt x="49264" y="32058"/>
                  </a:lnTo>
                  <a:cubicBezTo>
                    <a:pt x="49536" y="31877"/>
                    <a:pt x="49717" y="31696"/>
                    <a:pt x="49898" y="31424"/>
                  </a:cubicBezTo>
                  <a:lnTo>
                    <a:pt x="50170" y="31062"/>
                  </a:lnTo>
                  <a:cubicBezTo>
                    <a:pt x="50260" y="30972"/>
                    <a:pt x="50351" y="30791"/>
                    <a:pt x="50441" y="30700"/>
                  </a:cubicBezTo>
                  <a:lnTo>
                    <a:pt x="50713" y="30338"/>
                  </a:lnTo>
                  <a:lnTo>
                    <a:pt x="50804" y="30157"/>
                  </a:lnTo>
                  <a:lnTo>
                    <a:pt x="50894" y="29885"/>
                  </a:lnTo>
                  <a:lnTo>
                    <a:pt x="51075" y="29523"/>
                  </a:lnTo>
                  <a:cubicBezTo>
                    <a:pt x="51166" y="29432"/>
                    <a:pt x="51166" y="29251"/>
                    <a:pt x="51256" y="29070"/>
                  </a:cubicBezTo>
                  <a:lnTo>
                    <a:pt x="51347" y="28708"/>
                  </a:lnTo>
                  <a:cubicBezTo>
                    <a:pt x="51438" y="28527"/>
                    <a:pt x="51438" y="28436"/>
                    <a:pt x="51438" y="28255"/>
                  </a:cubicBezTo>
                  <a:cubicBezTo>
                    <a:pt x="51528" y="28074"/>
                    <a:pt x="51528" y="27983"/>
                    <a:pt x="51528" y="27802"/>
                  </a:cubicBezTo>
                  <a:lnTo>
                    <a:pt x="51528" y="26806"/>
                  </a:lnTo>
                  <a:lnTo>
                    <a:pt x="51528" y="26353"/>
                  </a:lnTo>
                  <a:cubicBezTo>
                    <a:pt x="51528" y="26172"/>
                    <a:pt x="51528" y="26082"/>
                    <a:pt x="51438" y="25900"/>
                  </a:cubicBezTo>
                  <a:cubicBezTo>
                    <a:pt x="51438" y="25719"/>
                    <a:pt x="51438" y="25629"/>
                    <a:pt x="51347" y="25448"/>
                  </a:cubicBezTo>
                  <a:cubicBezTo>
                    <a:pt x="51347" y="25357"/>
                    <a:pt x="51256" y="25176"/>
                    <a:pt x="51166" y="25085"/>
                  </a:cubicBezTo>
                  <a:lnTo>
                    <a:pt x="50804" y="24361"/>
                  </a:lnTo>
                  <a:lnTo>
                    <a:pt x="50985" y="25357"/>
                  </a:lnTo>
                  <a:lnTo>
                    <a:pt x="50985" y="25538"/>
                  </a:lnTo>
                  <a:lnTo>
                    <a:pt x="50985" y="25900"/>
                  </a:lnTo>
                  <a:lnTo>
                    <a:pt x="50985" y="26263"/>
                  </a:lnTo>
                  <a:lnTo>
                    <a:pt x="50894" y="26625"/>
                  </a:lnTo>
                  <a:lnTo>
                    <a:pt x="50804" y="26987"/>
                  </a:lnTo>
                  <a:lnTo>
                    <a:pt x="50804" y="27168"/>
                  </a:lnTo>
                  <a:lnTo>
                    <a:pt x="50713" y="27349"/>
                  </a:lnTo>
                  <a:lnTo>
                    <a:pt x="50532" y="27712"/>
                  </a:lnTo>
                  <a:lnTo>
                    <a:pt x="50351" y="27983"/>
                  </a:lnTo>
                  <a:cubicBezTo>
                    <a:pt x="50260" y="28164"/>
                    <a:pt x="50260" y="28255"/>
                    <a:pt x="50170" y="28345"/>
                  </a:cubicBezTo>
                  <a:lnTo>
                    <a:pt x="49807" y="28798"/>
                  </a:lnTo>
                  <a:lnTo>
                    <a:pt x="49717" y="28889"/>
                  </a:lnTo>
                  <a:lnTo>
                    <a:pt x="49445" y="29161"/>
                  </a:lnTo>
                  <a:cubicBezTo>
                    <a:pt x="49355" y="29251"/>
                    <a:pt x="49264" y="29342"/>
                    <a:pt x="49174" y="29432"/>
                  </a:cubicBezTo>
                  <a:lnTo>
                    <a:pt x="48902" y="29613"/>
                  </a:lnTo>
                  <a:lnTo>
                    <a:pt x="48540" y="29885"/>
                  </a:lnTo>
                  <a:lnTo>
                    <a:pt x="48268" y="30066"/>
                  </a:lnTo>
                  <a:lnTo>
                    <a:pt x="47906" y="30247"/>
                  </a:lnTo>
                  <a:lnTo>
                    <a:pt x="47815" y="30247"/>
                  </a:lnTo>
                  <a:lnTo>
                    <a:pt x="47725" y="30338"/>
                  </a:lnTo>
                  <a:lnTo>
                    <a:pt x="47453" y="30519"/>
                  </a:lnTo>
                  <a:lnTo>
                    <a:pt x="47091" y="30700"/>
                  </a:lnTo>
                  <a:lnTo>
                    <a:pt x="47181" y="30700"/>
                  </a:lnTo>
                  <a:cubicBezTo>
                    <a:pt x="46819" y="30791"/>
                    <a:pt x="46547" y="30881"/>
                    <a:pt x="46185" y="30881"/>
                  </a:cubicBezTo>
                  <a:cubicBezTo>
                    <a:pt x="46095" y="30972"/>
                    <a:pt x="45914" y="30972"/>
                    <a:pt x="45732" y="30972"/>
                  </a:cubicBezTo>
                  <a:lnTo>
                    <a:pt x="45280" y="30972"/>
                  </a:lnTo>
                  <a:cubicBezTo>
                    <a:pt x="45099" y="30972"/>
                    <a:pt x="45008" y="30972"/>
                    <a:pt x="44827" y="30881"/>
                  </a:cubicBezTo>
                  <a:lnTo>
                    <a:pt x="44374" y="30791"/>
                  </a:lnTo>
                  <a:cubicBezTo>
                    <a:pt x="44283" y="30791"/>
                    <a:pt x="44102" y="30700"/>
                    <a:pt x="44012" y="30609"/>
                  </a:cubicBezTo>
                  <a:lnTo>
                    <a:pt x="43740" y="30519"/>
                  </a:lnTo>
                  <a:lnTo>
                    <a:pt x="43559" y="30428"/>
                  </a:lnTo>
                  <a:cubicBezTo>
                    <a:pt x="43287" y="30247"/>
                    <a:pt x="43016" y="30157"/>
                    <a:pt x="42744" y="29976"/>
                  </a:cubicBezTo>
                  <a:lnTo>
                    <a:pt x="41838" y="29342"/>
                  </a:lnTo>
                  <a:lnTo>
                    <a:pt x="41748" y="29251"/>
                  </a:lnTo>
                  <a:lnTo>
                    <a:pt x="41567" y="29161"/>
                  </a:lnTo>
                  <a:lnTo>
                    <a:pt x="41205" y="28798"/>
                  </a:lnTo>
                  <a:cubicBezTo>
                    <a:pt x="41114" y="28708"/>
                    <a:pt x="40933" y="28527"/>
                    <a:pt x="40842" y="28436"/>
                  </a:cubicBezTo>
                  <a:lnTo>
                    <a:pt x="40480" y="28074"/>
                  </a:lnTo>
                  <a:lnTo>
                    <a:pt x="40299" y="27893"/>
                  </a:lnTo>
                  <a:lnTo>
                    <a:pt x="40208" y="27802"/>
                  </a:lnTo>
                  <a:lnTo>
                    <a:pt x="39846" y="27349"/>
                  </a:lnTo>
                  <a:lnTo>
                    <a:pt x="39122" y="26534"/>
                  </a:lnTo>
                  <a:lnTo>
                    <a:pt x="38488" y="25719"/>
                  </a:lnTo>
                  <a:lnTo>
                    <a:pt x="37854" y="24904"/>
                  </a:lnTo>
                  <a:cubicBezTo>
                    <a:pt x="37673" y="24542"/>
                    <a:pt x="37401" y="24270"/>
                    <a:pt x="37220" y="23999"/>
                  </a:cubicBezTo>
                  <a:lnTo>
                    <a:pt x="36858" y="23546"/>
                  </a:lnTo>
                  <a:lnTo>
                    <a:pt x="36677" y="23274"/>
                  </a:lnTo>
                  <a:lnTo>
                    <a:pt x="36586" y="23184"/>
                  </a:lnTo>
                  <a:lnTo>
                    <a:pt x="36496" y="23093"/>
                  </a:lnTo>
                  <a:cubicBezTo>
                    <a:pt x="36224" y="22821"/>
                    <a:pt x="35952" y="22550"/>
                    <a:pt x="35590" y="22278"/>
                  </a:cubicBezTo>
                  <a:lnTo>
                    <a:pt x="35228" y="21916"/>
                  </a:lnTo>
                  <a:lnTo>
                    <a:pt x="35137" y="21825"/>
                  </a:lnTo>
                  <a:lnTo>
                    <a:pt x="35047" y="21825"/>
                  </a:lnTo>
                  <a:lnTo>
                    <a:pt x="34956" y="21735"/>
                  </a:lnTo>
                  <a:lnTo>
                    <a:pt x="34775" y="21644"/>
                  </a:lnTo>
                  <a:lnTo>
                    <a:pt x="34684" y="21644"/>
                  </a:lnTo>
                  <a:cubicBezTo>
                    <a:pt x="34413" y="21463"/>
                    <a:pt x="34232" y="21373"/>
                    <a:pt x="33869" y="21191"/>
                  </a:cubicBezTo>
                  <a:lnTo>
                    <a:pt x="33688" y="21101"/>
                  </a:lnTo>
                  <a:lnTo>
                    <a:pt x="33598" y="21101"/>
                  </a:lnTo>
                  <a:lnTo>
                    <a:pt x="33326" y="21010"/>
                  </a:lnTo>
                  <a:lnTo>
                    <a:pt x="32964" y="21010"/>
                  </a:lnTo>
                  <a:cubicBezTo>
                    <a:pt x="32692" y="20920"/>
                    <a:pt x="32420" y="20829"/>
                    <a:pt x="32058" y="20739"/>
                  </a:cubicBezTo>
                  <a:cubicBezTo>
                    <a:pt x="31787" y="20648"/>
                    <a:pt x="31515" y="20648"/>
                    <a:pt x="31243" y="20558"/>
                  </a:cubicBezTo>
                  <a:lnTo>
                    <a:pt x="30338" y="20376"/>
                  </a:lnTo>
                  <a:lnTo>
                    <a:pt x="29523" y="20286"/>
                  </a:lnTo>
                  <a:lnTo>
                    <a:pt x="28708" y="20195"/>
                  </a:lnTo>
                  <a:lnTo>
                    <a:pt x="27802" y="20195"/>
                  </a:lnTo>
                  <a:lnTo>
                    <a:pt x="26534" y="20105"/>
                  </a:lnTo>
                  <a:lnTo>
                    <a:pt x="26081" y="20105"/>
                  </a:lnTo>
                  <a:lnTo>
                    <a:pt x="24451" y="20014"/>
                  </a:lnTo>
                  <a:lnTo>
                    <a:pt x="22640" y="20014"/>
                  </a:lnTo>
                  <a:lnTo>
                    <a:pt x="22278" y="19924"/>
                  </a:lnTo>
                  <a:lnTo>
                    <a:pt x="21916" y="19924"/>
                  </a:lnTo>
                  <a:lnTo>
                    <a:pt x="21554" y="19833"/>
                  </a:lnTo>
                  <a:lnTo>
                    <a:pt x="21282" y="19743"/>
                  </a:lnTo>
                  <a:lnTo>
                    <a:pt x="20920" y="19743"/>
                  </a:lnTo>
                  <a:lnTo>
                    <a:pt x="20286" y="19471"/>
                  </a:lnTo>
                  <a:cubicBezTo>
                    <a:pt x="19924" y="19290"/>
                    <a:pt x="19471" y="19018"/>
                    <a:pt x="19109" y="18837"/>
                  </a:cubicBezTo>
                  <a:cubicBezTo>
                    <a:pt x="18656" y="18565"/>
                    <a:pt x="18294" y="18294"/>
                    <a:pt x="17931" y="18022"/>
                  </a:cubicBezTo>
                  <a:cubicBezTo>
                    <a:pt x="17569" y="17841"/>
                    <a:pt x="17116" y="17479"/>
                    <a:pt x="16663" y="17116"/>
                  </a:cubicBezTo>
                  <a:lnTo>
                    <a:pt x="13585" y="14400"/>
                  </a:lnTo>
                  <a:lnTo>
                    <a:pt x="12407" y="13404"/>
                  </a:lnTo>
                  <a:lnTo>
                    <a:pt x="11773" y="12860"/>
                  </a:lnTo>
                  <a:lnTo>
                    <a:pt x="11683" y="12770"/>
                  </a:lnTo>
                  <a:lnTo>
                    <a:pt x="11411" y="12588"/>
                  </a:lnTo>
                  <a:lnTo>
                    <a:pt x="11139" y="12407"/>
                  </a:lnTo>
                  <a:lnTo>
                    <a:pt x="10506" y="11955"/>
                  </a:lnTo>
                  <a:lnTo>
                    <a:pt x="9781" y="11411"/>
                  </a:lnTo>
                  <a:lnTo>
                    <a:pt x="9509" y="11230"/>
                  </a:lnTo>
                  <a:lnTo>
                    <a:pt x="9328" y="11140"/>
                  </a:lnTo>
                  <a:lnTo>
                    <a:pt x="9147" y="11049"/>
                  </a:lnTo>
                  <a:lnTo>
                    <a:pt x="8513" y="10596"/>
                  </a:lnTo>
                  <a:lnTo>
                    <a:pt x="7064" y="9872"/>
                  </a:lnTo>
                  <a:cubicBezTo>
                    <a:pt x="6702" y="9510"/>
                    <a:pt x="6249" y="9328"/>
                    <a:pt x="5887" y="8966"/>
                  </a:cubicBezTo>
                  <a:cubicBezTo>
                    <a:pt x="5525" y="8695"/>
                    <a:pt x="5253" y="8423"/>
                    <a:pt x="4891" y="8061"/>
                  </a:cubicBezTo>
                  <a:lnTo>
                    <a:pt x="4348" y="7517"/>
                  </a:lnTo>
                  <a:lnTo>
                    <a:pt x="4348" y="7427"/>
                  </a:lnTo>
                  <a:lnTo>
                    <a:pt x="4257" y="7336"/>
                  </a:lnTo>
                  <a:lnTo>
                    <a:pt x="3985" y="7064"/>
                  </a:lnTo>
                  <a:cubicBezTo>
                    <a:pt x="3714" y="6702"/>
                    <a:pt x="3533" y="6340"/>
                    <a:pt x="3261" y="5887"/>
                  </a:cubicBezTo>
                  <a:cubicBezTo>
                    <a:pt x="3170" y="5706"/>
                    <a:pt x="3080" y="5434"/>
                    <a:pt x="2989" y="5253"/>
                  </a:cubicBezTo>
                  <a:lnTo>
                    <a:pt x="2989" y="5163"/>
                  </a:lnTo>
                  <a:lnTo>
                    <a:pt x="2899" y="4982"/>
                  </a:lnTo>
                  <a:lnTo>
                    <a:pt x="2718" y="4619"/>
                  </a:lnTo>
                  <a:lnTo>
                    <a:pt x="2446" y="3714"/>
                  </a:lnTo>
                  <a:lnTo>
                    <a:pt x="2174" y="2627"/>
                  </a:lnTo>
                  <a:lnTo>
                    <a:pt x="1450" y="2718"/>
                  </a:lnTo>
                  <a:cubicBezTo>
                    <a:pt x="1450" y="2627"/>
                    <a:pt x="1450" y="2537"/>
                    <a:pt x="1450" y="2446"/>
                  </a:cubicBezTo>
                  <a:lnTo>
                    <a:pt x="1450" y="1993"/>
                  </a:lnTo>
                  <a:cubicBezTo>
                    <a:pt x="1450" y="1812"/>
                    <a:pt x="1450" y="1631"/>
                    <a:pt x="1450" y="1540"/>
                  </a:cubicBezTo>
                  <a:lnTo>
                    <a:pt x="1540" y="997"/>
                  </a:lnTo>
                  <a:lnTo>
                    <a:pt x="1722" y="544"/>
                  </a:lnTo>
                  <a:cubicBezTo>
                    <a:pt x="1722" y="363"/>
                    <a:pt x="1812" y="273"/>
                    <a:pt x="1812" y="92"/>
                  </a:cubicBezTo>
                  <a:lnTo>
                    <a:pt x="1631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7463219" y="39784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7606661" y="36573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7678391" y="371112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7828349" y="3748619"/>
              <a:ext cx="1656" cy="1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1" y="0"/>
                  </a:moveTo>
                  <a:lnTo>
                    <a:pt x="91" y="0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7678391" y="25456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7737071" y="261247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7737071" y="2612478"/>
              <a:ext cx="18" cy="1656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91"/>
                    <a:pt x="0" y="1"/>
                  </a:cubicBez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7860947" y="302813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7544723" y="24282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7544723" y="24282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7230137" y="22783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7217087" y="22766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217087" y="22766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130705" y="285209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7063871" y="316669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7068749" y="316995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7446929" y="39083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7451807" y="39197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451807" y="392140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7580579" y="365244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580579" y="365244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7678391" y="371112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6949769" y="325308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7099727" y="32188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062233" y="317811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7062233" y="317811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623" y="323025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D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6133109" y="2030556"/>
              <a:ext cx="627588" cy="1126368"/>
            </a:xfrm>
            <a:custGeom>
              <a:avLst/>
              <a:gdLst/>
              <a:ahLst/>
              <a:cxnLst/>
              <a:rect l="l" t="t" r="r" b="b"/>
              <a:pathLst>
                <a:path w="34866" h="62576" extrusionOk="0">
                  <a:moveTo>
                    <a:pt x="19290" y="1"/>
                  </a:moveTo>
                  <a:cubicBezTo>
                    <a:pt x="19290" y="1"/>
                    <a:pt x="19471" y="363"/>
                    <a:pt x="19561" y="997"/>
                  </a:cubicBezTo>
                  <a:cubicBezTo>
                    <a:pt x="19833" y="1902"/>
                    <a:pt x="20014" y="2898"/>
                    <a:pt x="20105" y="3804"/>
                  </a:cubicBezTo>
                  <a:cubicBezTo>
                    <a:pt x="20286" y="5253"/>
                    <a:pt x="20286" y="6792"/>
                    <a:pt x="20014" y="8241"/>
                  </a:cubicBezTo>
                  <a:cubicBezTo>
                    <a:pt x="19561" y="10052"/>
                    <a:pt x="18837" y="11773"/>
                    <a:pt x="17660" y="13222"/>
                  </a:cubicBezTo>
                  <a:cubicBezTo>
                    <a:pt x="17026" y="14037"/>
                    <a:pt x="16211" y="14761"/>
                    <a:pt x="15396" y="15486"/>
                  </a:cubicBezTo>
                  <a:cubicBezTo>
                    <a:pt x="15124" y="15667"/>
                    <a:pt x="14943" y="15848"/>
                    <a:pt x="14762" y="15939"/>
                  </a:cubicBezTo>
                  <a:cubicBezTo>
                    <a:pt x="14490" y="16120"/>
                    <a:pt x="14309" y="16301"/>
                    <a:pt x="14037" y="16482"/>
                  </a:cubicBezTo>
                  <a:lnTo>
                    <a:pt x="12498" y="17478"/>
                  </a:lnTo>
                  <a:cubicBezTo>
                    <a:pt x="10506" y="18927"/>
                    <a:pt x="8332" y="20376"/>
                    <a:pt x="6249" y="22187"/>
                  </a:cubicBezTo>
                  <a:cubicBezTo>
                    <a:pt x="5706" y="22640"/>
                    <a:pt x="5163" y="23093"/>
                    <a:pt x="4710" y="23636"/>
                  </a:cubicBezTo>
                  <a:cubicBezTo>
                    <a:pt x="4167" y="24089"/>
                    <a:pt x="3714" y="24632"/>
                    <a:pt x="3261" y="25266"/>
                  </a:cubicBezTo>
                  <a:cubicBezTo>
                    <a:pt x="2265" y="26443"/>
                    <a:pt x="1540" y="27802"/>
                    <a:pt x="1088" y="29251"/>
                  </a:cubicBezTo>
                  <a:cubicBezTo>
                    <a:pt x="635" y="30700"/>
                    <a:pt x="273" y="32148"/>
                    <a:pt x="91" y="33688"/>
                  </a:cubicBezTo>
                  <a:lnTo>
                    <a:pt x="1" y="34775"/>
                  </a:lnTo>
                  <a:lnTo>
                    <a:pt x="1" y="35046"/>
                  </a:lnTo>
                  <a:lnTo>
                    <a:pt x="1" y="35227"/>
                  </a:lnTo>
                  <a:lnTo>
                    <a:pt x="1" y="35409"/>
                  </a:lnTo>
                  <a:lnTo>
                    <a:pt x="1" y="35952"/>
                  </a:lnTo>
                  <a:lnTo>
                    <a:pt x="1" y="37039"/>
                  </a:lnTo>
                  <a:lnTo>
                    <a:pt x="1" y="38216"/>
                  </a:lnTo>
                  <a:cubicBezTo>
                    <a:pt x="1" y="41204"/>
                    <a:pt x="725" y="44193"/>
                    <a:pt x="1993" y="47000"/>
                  </a:cubicBezTo>
                  <a:lnTo>
                    <a:pt x="2265" y="47453"/>
                  </a:lnTo>
                  <a:lnTo>
                    <a:pt x="2537" y="47996"/>
                  </a:lnTo>
                  <a:cubicBezTo>
                    <a:pt x="2808" y="48268"/>
                    <a:pt x="2989" y="48630"/>
                    <a:pt x="3170" y="48992"/>
                  </a:cubicBezTo>
                  <a:cubicBezTo>
                    <a:pt x="3623" y="49536"/>
                    <a:pt x="4167" y="50169"/>
                    <a:pt x="4619" y="50713"/>
                  </a:cubicBezTo>
                  <a:cubicBezTo>
                    <a:pt x="5706" y="51709"/>
                    <a:pt x="6883" y="52614"/>
                    <a:pt x="8242" y="53339"/>
                  </a:cubicBezTo>
                  <a:cubicBezTo>
                    <a:pt x="8513" y="53520"/>
                    <a:pt x="8876" y="53611"/>
                    <a:pt x="9238" y="53792"/>
                  </a:cubicBezTo>
                  <a:cubicBezTo>
                    <a:pt x="9509" y="53973"/>
                    <a:pt x="9872" y="54063"/>
                    <a:pt x="10143" y="54154"/>
                  </a:cubicBezTo>
                  <a:cubicBezTo>
                    <a:pt x="10868" y="54426"/>
                    <a:pt x="11502" y="54697"/>
                    <a:pt x="12226" y="54788"/>
                  </a:cubicBezTo>
                  <a:cubicBezTo>
                    <a:pt x="12860" y="54878"/>
                    <a:pt x="13494" y="55060"/>
                    <a:pt x="14218" y="55150"/>
                  </a:cubicBezTo>
                  <a:lnTo>
                    <a:pt x="15124" y="55241"/>
                  </a:lnTo>
                  <a:lnTo>
                    <a:pt x="16120" y="55241"/>
                  </a:lnTo>
                  <a:cubicBezTo>
                    <a:pt x="18384" y="55241"/>
                    <a:pt x="20648" y="55422"/>
                    <a:pt x="22912" y="55693"/>
                  </a:cubicBezTo>
                  <a:cubicBezTo>
                    <a:pt x="23365" y="55875"/>
                    <a:pt x="23908" y="55965"/>
                    <a:pt x="24361" y="56056"/>
                  </a:cubicBezTo>
                  <a:lnTo>
                    <a:pt x="25719" y="56508"/>
                  </a:lnTo>
                  <a:cubicBezTo>
                    <a:pt x="26172" y="56690"/>
                    <a:pt x="26625" y="56871"/>
                    <a:pt x="27078" y="57052"/>
                  </a:cubicBezTo>
                  <a:lnTo>
                    <a:pt x="28164" y="57595"/>
                  </a:lnTo>
                  <a:cubicBezTo>
                    <a:pt x="29432" y="58320"/>
                    <a:pt x="30700" y="59135"/>
                    <a:pt x="31877" y="60040"/>
                  </a:cubicBezTo>
                  <a:lnTo>
                    <a:pt x="33145" y="61127"/>
                  </a:lnTo>
                  <a:lnTo>
                    <a:pt x="34141" y="61942"/>
                  </a:lnTo>
                  <a:lnTo>
                    <a:pt x="34866" y="62576"/>
                  </a:lnTo>
                  <a:lnTo>
                    <a:pt x="34232" y="61851"/>
                  </a:lnTo>
                  <a:lnTo>
                    <a:pt x="33417" y="60855"/>
                  </a:lnTo>
                  <a:cubicBezTo>
                    <a:pt x="33145" y="60493"/>
                    <a:pt x="32692" y="60131"/>
                    <a:pt x="32239" y="59678"/>
                  </a:cubicBezTo>
                  <a:cubicBezTo>
                    <a:pt x="31153" y="58591"/>
                    <a:pt x="29975" y="57595"/>
                    <a:pt x="28708" y="56780"/>
                  </a:cubicBezTo>
                  <a:cubicBezTo>
                    <a:pt x="27078" y="55603"/>
                    <a:pt x="25176" y="54788"/>
                    <a:pt x="23274" y="54244"/>
                  </a:cubicBezTo>
                  <a:cubicBezTo>
                    <a:pt x="22097" y="53973"/>
                    <a:pt x="21010" y="53701"/>
                    <a:pt x="19833" y="53611"/>
                  </a:cubicBezTo>
                  <a:cubicBezTo>
                    <a:pt x="18656" y="53429"/>
                    <a:pt x="17478" y="53339"/>
                    <a:pt x="16301" y="53248"/>
                  </a:cubicBezTo>
                  <a:lnTo>
                    <a:pt x="15396" y="53158"/>
                  </a:lnTo>
                  <a:lnTo>
                    <a:pt x="14490" y="52977"/>
                  </a:lnTo>
                  <a:cubicBezTo>
                    <a:pt x="13856" y="52886"/>
                    <a:pt x="13313" y="52705"/>
                    <a:pt x="12769" y="52614"/>
                  </a:cubicBezTo>
                  <a:cubicBezTo>
                    <a:pt x="12407" y="52524"/>
                    <a:pt x="12136" y="52433"/>
                    <a:pt x="11864" y="52343"/>
                  </a:cubicBezTo>
                  <a:lnTo>
                    <a:pt x="11049" y="51981"/>
                  </a:lnTo>
                  <a:cubicBezTo>
                    <a:pt x="10687" y="51890"/>
                    <a:pt x="10415" y="51799"/>
                    <a:pt x="10143" y="51618"/>
                  </a:cubicBezTo>
                  <a:cubicBezTo>
                    <a:pt x="9872" y="51528"/>
                    <a:pt x="9600" y="51347"/>
                    <a:pt x="9328" y="51256"/>
                  </a:cubicBezTo>
                  <a:cubicBezTo>
                    <a:pt x="7155" y="49988"/>
                    <a:pt x="5434" y="48087"/>
                    <a:pt x="4348" y="45732"/>
                  </a:cubicBezTo>
                  <a:cubicBezTo>
                    <a:pt x="3261" y="43378"/>
                    <a:pt x="2627" y="40751"/>
                    <a:pt x="2627" y="38035"/>
                  </a:cubicBezTo>
                  <a:cubicBezTo>
                    <a:pt x="2537" y="35409"/>
                    <a:pt x="2899" y="32692"/>
                    <a:pt x="3623" y="30066"/>
                  </a:cubicBezTo>
                  <a:cubicBezTo>
                    <a:pt x="4076" y="28888"/>
                    <a:pt x="4619" y="27711"/>
                    <a:pt x="5344" y="26715"/>
                  </a:cubicBezTo>
                  <a:cubicBezTo>
                    <a:pt x="6159" y="25628"/>
                    <a:pt x="6974" y="24723"/>
                    <a:pt x="7970" y="23908"/>
                  </a:cubicBezTo>
                  <a:cubicBezTo>
                    <a:pt x="9872" y="22187"/>
                    <a:pt x="11954" y="20557"/>
                    <a:pt x="13856" y="19108"/>
                  </a:cubicBezTo>
                  <a:lnTo>
                    <a:pt x="15305" y="17931"/>
                  </a:lnTo>
                  <a:cubicBezTo>
                    <a:pt x="15758" y="17569"/>
                    <a:pt x="16301" y="17116"/>
                    <a:pt x="16754" y="16754"/>
                  </a:cubicBezTo>
                  <a:cubicBezTo>
                    <a:pt x="17569" y="15939"/>
                    <a:pt x="18293" y="15033"/>
                    <a:pt x="19018" y="14037"/>
                  </a:cubicBezTo>
                  <a:cubicBezTo>
                    <a:pt x="20105" y="12316"/>
                    <a:pt x="20829" y="10415"/>
                    <a:pt x="21101" y="8332"/>
                  </a:cubicBezTo>
                  <a:cubicBezTo>
                    <a:pt x="21191" y="6792"/>
                    <a:pt x="21101" y="5253"/>
                    <a:pt x="20739" y="3713"/>
                  </a:cubicBezTo>
                  <a:cubicBezTo>
                    <a:pt x="20557" y="2717"/>
                    <a:pt x="20195" y="1812"/>
                    <a:pt x="19833" y="906"/>
                  </a:cubicBezTo>
                  <a:cubicBezTo>
                    <a:pt x="19652" y="634"/>
                    <a:pt x="19471" y="272"/>
                    <a:pt x="19290" y="1"/>
                  </a:cubicBezTo>
                  <a:close/>
                  <a:moveTo>
                    <a:pt x="34866" y="62576"/>
                  </a:moveTo>
                  <a:lnTo>
                    <a:pt x="34866" y="62576"/>
                  </a:lnTo>
                  <a:lnTo>
                    <a:pt x="34866" y="62576"/>
                  </a:ln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6173861" y="2726580"/>
              <a:ext cx="520002" cy="130428"/>
            </a:xfrm>
            <a:custGeom>
              <a:avLst/>
              <a:gdLst/>
              <a:ahLst/>
              <a:cxnLst/>
              <a:rect l="l" t="t" r="r" b="b"/>
              <a:pathLst>
                <a:path w="28889" h="7246" extrusionOk="0">
                  <a:moveTo>
                    <a:pt x="14581" y="1"/>
                  </a:moveTo>
                  <a:cubicBezTo>
                    <a:pt x="14309" y="91"/>
                    <a:pt x="14037" y="91"/>
                    <a:pt x="13675" y="182"/>
                  </a:cubicBezTo>
                  <a:cubicBezTo>
                    <a:pt x="12679" y="363"/>
                    <a:pt x="11592" y="725"/>
                    <a:pt x="10687" y="1268"/>
                  </a:cubicBezTo>
                  <a:cubicBezTo>
                    <a:pt x="9781" y="1721"/>
                    <a:pt x="8966" y="2265"/>
                    <a:pt x="8151" y="2898"/>
                  </a:cubicBezTo>
                  <a:cubicBezTo>
                    <a:pt x="7336" y="3442"/>
                    <a:pt x="6612" y="3985"/>
                    <a:pt x="5978" y="4438"/>
                  </a:cubicBezTo>
                  <a:cubicBezTo>
                    <a:pt x="5253" y="4891"/>
                    <a:pt x="4619" y="5434"/>
                    <a:pt x="3985" y="5796"/>
                  </a:cubicBezTo>
                  <a:cubicBezTo>
                    <a:pt x="3442" y="6068"/>
                    <a:pt x="2808" y="6340"/>
                    <a:pt x="2174" y="6521"/>
                  </a:cubicBezTo>
                  <a:cubicBezTo>
                    <a:pt x="2008" y="6554"/>
                    <a:pt x="1843" y="6575"/>
                    <a:pt x="1677" y="6575"/>
                  </a:cubicBezTo>
                  <a:cubicBezTo>
                    <a:pt x="1390" y="6575"/>
                    <a:pt x="1103" y="6512"/>
                    <a:pt x="816" y="6340"/>
                  </a:cubicBezTo>
                  <a:cubicBezTo>
                    <a:pt x="635" y="6159"/>
                    <a:pt x="363" y="5977"/>
                    <a:pt x="182" y="5706"/>
                  </a:cubicBezTo>
                  <a:lnTo>
                    <a:pt x="1" y="5343"/>
                  </a:lnTo>
                  <a:lnTo>
                    <a:pt x="1" y="5343"/>
                  </a:lnTo>
                  <a:cubicBezTo>
                    <a:pt x="1" y="5344"/>
                    <a:pt x="1" y="5525"/>
                    <a:pt x="91" y="5706"/>
                  </a:cubicBezTo>
                  <a:cubicBezTo>
                    <a:pt x="91" y="5887"/>
                    <a:pt x="182" y="5977"/>
                    <a:pt x="273" y="6159"/>
                  </a:cubicBezTo>
                  <a:cubicBezTo>
                    <a:pt x="363" y="6340"/>
                    <a:pt x="454" y="6521"/>
                    <a:pt x="635" y="6611"/>
                  </a:cubicBezTo>
                  <a:cubicBezTo>
                    <a:pt x="1088" y="7064"/>
                    <a:pt x="1721" y="7245"/>
                    <a:pt x="2265" y="7245"/>
                  </a:cubicBezTo>
                  <a:cubicBezTo>
                    <a:pt x="2989" y="7155"/>
                    <a:pt x="3714" y="6974"/>
                    <a:pt x="4438" y="6702"/>
                  </a:cubicBezTo>
                  <a:cubicBezTo>
                    <a:pt x="5163" y="6340"/>
                    <a:pt x="5978" y="5977"/>
                    <a:pt x="6702" y="5525"/>
                  </a:cubicBezTo>
                  <a:cubicBezTo>
                    <a:pt x="7427" y="5162"/>
                    <a:pt x="8242" y="4619"/>
                    <a:pt x="9057" y="4166"/>
                  </a:cubicBezTo>
                  <a:cubicBezTo>
                    <a:pt x="9872" y="3713"/>
                    <a:pt x="10687" y="3261"/>
                    <a:pt x="11502" y="2808"/>
                  </a:cubicBezTo>
                  <a:cubicBezTo>
                    <a:pt x="12317" y="2355"/>
                    <a:pt x="13222" y="1993"/>
                    <a:pt x="14037" y="1812"/>
                  </a:cubicBezTo>
                  <a:lnTo>
                    <a:pt x="14943" y="1812"/>
                  </a:lnTo>
                  <a:cubicBezTo>
                    <a:pt x="14988" y="1766"/>
                    <a:pt x="15033" y="1744"/>
                    <a:pt x="15079" y="1744"/>
                  </a:cubicBezTo>
                  <a:cubicBezTo>
                    <a:pt x="15124" y="1744"/>
                    <a:pt x="15169" y="1766"/>
                    <a:pt x="15214" y="1812"/>
                  </a:cubicBezTo>
                  <a:lnTo>
                    <a:pt x="15577" y="1902"/>
                  </a:lnTo>
                  <a:lnTo>
                    <a:pt x="15848" y="1902"/>
                  </a:lnTo>
                  <a:cubicBezTo>
                    <a:pt x="16029" y="1993"/>
                    <a:pt x="16211" y="2083"/>
                    <a:pt x="16392" y="2174"/>
                  </a:cubicBezTo>
                  <a:cubicBezTo>
                    <a:pt x="17297" y="2536"/>
                    <a:pt x="18112" y="3080"/>
                    <a:pt x="19018" y="3442"/>
                  </a:cubicBezTo>
                  <a:cubicBezTo>
                    <a:pt x="19923" y="3895"/>
                    <a:pt x="20920" y="4076"/>
                    <a:pt x="21916" y="4076"/>
                  </a:cubicBezTo>
                  <a:cubicBezTo>
                    <a:pt x="22052" y="4121"/>
                    <a:pt x="22165" y="4144"/>
                    <a:pt x="22278" y="4144"/>
                  </a:cubicBezTo>
                  <a:cubicBezTo>
                    <a:pt x="22391" y="4144"/>
                    <a:pt x="22504" y="4121"/>
                    <a:pt x="22640" y="4076"/>
                  </a:cubicBezTo>
                  <a:cubicBezTo>
                    <a:pt x="22912" y="4076"/>
                    <a:pt x="23093" y="4076"/>
                    <a:pt x="23365" y="3985"/>
                  </a:cubicBezTo>
                  <a:cubicBezTo>
                    <a:pt x="23546" y="3985"/>
                    <a:pt x="23727" y="3895"/>
                    <a:pt x="23999" y="3804"/>
                  </a:cubicBezTo>
                  <a:lnTo>
                    <a:pt x="24542" y="3623"/>
                  </a:lnTo>
                  <a:lnTo>
                    <a:pt x="24995" y="3442"/>
                  </a:lnTo>
                  <a:lnTo>
                    <a:pt x="25538" y="3261"/>
                  </a:lnTo>
                  <a:cubicBezTo>
                    <a:pt x="25719" y="3261"/>
                    <a:pt x="25810" y="3080"/>
                    <a:pt x="25991" y="3080"/>
                  </a:cubicBezTo>
                  <a:lnTo>
                    <a:pt x="26444" y="2989"/>
                  </a:lnTo>
                  <a:cubicBezTo>
                    <a:pt x="26715" y="2898"/>
                    <a:pt x="26987" y="2898"/>
                    <a:pt x="27259" y="2808"/>
                  </a:cubicBezTo>
                  <a:lnTo>
                    <a:pt x="27893" y="2808"/>
                  </a:lnTo>
                  <a:cubicBezTo>
                    <a:pt x="27983" y="2763"/>
                    <a:pt x="28074" y="2740"/>
                    <a:pt x="28164" y="2740"/>
                  </a:cubicBezTo>
                  <a:cubicBezTo>
                    <a:pt x="28255" y="2740"/>
                    <a:pt x="28345" y="2763"/>
                    <a:pt x="28436" y="2808"/>
                  </a:cubicBezTo>
                  <a:lnTo>
                    <a:pt x="28889" y="2808"/>
                  </a:lnTo>
                  <a:cubicBezTo>
                    <a:pt x="28798" y="2808"/>
                    <a:pt x="28798" y="2717"/>
                    <a:pt x="28708" y="2717"/>
                  </a:cubicBezTo>
                  <a:lnTo>
                    <a:pt x="28526" y="2627"/>
                  </a:lnTo>
                  <a:cubicBezTo>
                    <a:pt x="28345" y="2536"/>
                    <a:pt x="28074" y="2446"/>
                    <a:pt x="27893" y="2355"/>
                  </a:cubicBezTo>
                  <a:cubicBezTo>
                    <a:pt x="27621" y="2310"/>
                    <a:pt x="27349" y="2287"/>
                    <a:pt x="27077" y="2287"/>
                  </a:cubicBezTo>
                  <a:cubicBezTo>
                    <a:pt x="26806" y="2287"/>
                    <a:pt x="26534" y="2310"/>
                    <a:pt x="26262" y="2355"/>
                  </a:cubicBezTo>
                  <a:lnTo>
                    <a:pt x="25719" y="2355"/>
                  </a:lnTo>
                  <a:lnTo>
                    <a:pt x="25266" y="2446"/>
                  </a:lnTo>
                  <a:lnTo>
                    <a:pt x="24180" y="2627"/>
                  </a:lnTo>
                  <a:lnTo>
                    <a:pt x="23636" y="2717"/>
                  </a:lnTo>
                  <a:cubicBezTo>
                    <a:pt x="23546" y="2763"/>
                    <a:pt x="23455" y="2785"/>
                    <a:pt x="23365" y="2785"/>
                  </a:cubicBezTo>
                  <a:cubicBezTo>
                    <a:pt x="23274" y="2785"/>
                    <a:pt x="23184" y="2763"/>
                    <a:pt x="23093" y="2717"/>
                  </a:cubicBezTo>
                  <a:cubicBezTo>
                    <a:pt x="23002" y="2763"/>
                    <a:pt x="22912" y="2785"/>
                    <a:pt x="22821" y="2785"/>
                  </a:cubicBezTo>
                  <a:cubicBezTo>
                    <a:pt x="22731" y="2785"/>
                    <a:pt x="22640" y="2763"/>
                    <a:pt x="22550" y="2717"/>
                  </a:cubicBezTo>
                  <a:cubicBezTo>
                    <a:pt x="22459" y="2763"/>
                    <a:pt x="22346" y="2785"/>
                    <a:pt x="22233" y="2785"/>
                  </a:cubicBezTo>
                  <a:cubicBezTo>
                    <a:pt x="22119" y="2785"/>
                    <a:pt x="22006" y="2763"/>
                    <a:pt x="21916" y="2717"/>
                  </a:cubicBezTo>
                  <a:cubicBezTo>
                    <a:pt x="21191" y="2627"/>
                    <a:pt x="20376" y="2355"/>
                    <a:pt x="19652" y="1993"/>
                  </a:cubicBezTo>
                  <a:cubicBezTo>
                    <a:pt x="18927" y="1631"/>
                    <a:pt x="18112" y="997"/>
                    <a:pt x="17116" y="544"/>
                  </a:cubicBezTo>
                  <a:cubicBezTo>
                    <a:pt x="16845" y="453"/>
                    <a:pt x="16663" y="363"/>
                    <a:pt x="16392" y="272"/>
                  </a:cubicBezTo>
                  <a:lnTo>
                    <a:pt x="16120" y="182"/>
                  </a:lnTo>
                  <a:lnTo>
                    <a:pt x="15939" y="182"/>
                  </a:lnTo>
                  <a:lnTo>
                    <a:pt x="15577" y="91"/>
                  </a:lnTo>
                  <a:cubicBezTo>
                    <a:pt x="15214" y="1"/>
                    <a:pt x="14943" y="1"/>
                    <a:pt x="14581" y="1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6542249" y="2783640"/>
              <a:ext cx="84780" cy="84780"/>
            </a:xfrm>
            <a:custGeom>
              <a:avLst/>
              <a:gdLst/>
              <a:ahLst/>
              <a:cxnLst/>
              <a:rect l="l" t="t" r="r" b="b"/>
              <a:pathLst>
                <a:path w="4710" h="4710" extrusionOk="0">
                  <a:moveTo>
                    <a:pt x="1" y="0"/>
                  </a:moveTo>
                  <a:lnTo>
                    <a:pt x="1" y="362"/>
                  </a:lnTo>
                  <a:cubicBezTo>
                    <a:pt x="1" y="634"/>
                    <a:pt x="1" y="906"/>
                    <a:pt x="91" y="1177"/>
                  </a:cubicBezTo>
                  <a:cubicBezTo>
                    <a:pt x="91" y="1358"/>
                    <a:pt x="91" y="1540"/>
                    <a:pt x="182" y="1721"/>
                  </a:cubicBezTo>
                  <a:cubicBezTo>
                    <a:pt x="272" y="1902"/>
                    <a:pt x="363" y="2173"/>
                    <a:pt x="454" y="2355"/>
                  </a:cubicBezTo>
                  <a:cubicBezTo>
                    <a:pt x="544" y="2536"/>
                    <a:pt x="635" y="2717"/>
                    <a:pt x="816" y="2898"/>
                  </a:cubicBezTo>
                  <a:cubicBezTo>
                    <a:pt x="906" y="3079"/>
                    <a:pt x="1087" y="3260"/>
                    <a:pt x="1269" y="3441"/>
                  </a:cubicBezTo>
                  <a:cubicBezTo>
                    <a:pt x="1540" y="3804"/>
                    <a:pt x="1903" y="4075"/>
                    <a:pt x="2355" y="4256"/>
                  </a:cubicBezTo>
                  <a:cubicBezTo>
                    <a:pt x="2718" y="4437"/>
                    <a:pt x="3080" y="4619"/>
                    <a:pt x="3533" y="4709"/>
                  </a:cubicBezTo>
                  <a:lnTo>
                    <a:pt x="4348" y="4709"/>
                  </a:lnTo>
                  <a:cubicBezTo>
                    <a:pt x="4438" y="4709"/>
                    <a:pt x="4529" y="4709"/>
                    <a:pt x="4710" y="4619"/>
                  </a:cubicBezTo>
                  <a:lnTo>
                    <a:pt x="4348" y="4528"/>
                  </a:lnTo>
                  <a:lnTo>
                    <a:pt x="3714" y="3985"/>
                  </a:lnTo>
                  <a:cubicBezTo>
                    <a:pt x="3170" y="3532"/>
                    <a:pt x="2718" y="3079"/>
                    <a:pt x="2174" y="2536"/>
                  </a:cubicBezTo>
                  <a:cubicBezTo>
                    <a:pt x="1993" y="2355"/>
                    <a:pt x="1903" y="2264"/>
                    <a:pt x="1812" y="2083"/>
                  </a:cubicBezTo>
                  <a:cubicBezTo>
                    <a:pt x="1631" y="1992"/>
                    <a:pt x="1540" y="1811"/>
                    <a:pt x="1359" y="1721"/>
                  </a:cubicBezTo>
                  <a:cubicBezTo>
                    <a:pt x="1269" y="1540"/>
                    <a:pt x="1178" y="1358"/>
                    <a:pt x="1087" y="1268"/>
                  </a:cubicBezTo>
                  <a:cubicBezTo>
                    <a:pt x="906" y="1087"/>
                    <a:pt x="906" y="1087"/>
                    <a:pt x="725" y="906"/>
                  </a:cubicBezTo>
                  <a:cubicBezTo>
                    <a:pt x="544" y="634"/>
                    <a:pt x="363" y="362"/>
                    <a:pt x="182" y="2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6291221" y="2969453"/>
              <a:ext cx="357012" cy="423828"/>
            </a:xfrm>
            <a:custGeom>
              <a:avLst/>
              <a:gdLst/>
              <a:ahLst/>
              <a:cxnLst/>
              <a:rect l="l" t="t" r="r" b="b"/>
              <a:pathLst>
                <a:path w="19834" h="23546" extrusionOk="0">
                  <a:moveTo>
                    <a:pt x="92" y="1"/>
                  </a:moveTo>
                  <a:lnTo>
                    <a:pt x="92" y="363"/>
                  </a:lnTo>
                  <a:lnTo>
                    <a:pt x="92" y="816"/>
                  </a:lnTo>
                  <a:cubicBezTo>
                    <a:pt x="1" y="906"/>
                    <a:pt x="1" y="997"/>
                    <a:pt x="92" y="1087"/>
                  </a:cubicBezTo>
                  <a:lnTo>
                    <a:pt x="92" y="1450"/>
                  </a:lnTo>
                  <a:cubicBezTo>
                    <a:pt x="92" y="1631"/>
                    <a:pt x="92" y="1902"/>
                    <a:pt x="182" y="2174"/>
                  </a:cubicBezTo>
                  <a:cubicBezTo>
                    <a:pt x="182" y="2446"/>
                    <a:pt x="273" y="2808"/>
                    <a:pt x="363" y="3080"/>
                  </a:cubicBezTo>
                  <a:cubicBezTo>
                    <a:pt x="544" y="3804"/>
                    <a:pt x="907" y="4529"/>
                    <a:pt x="1269" y="5162"/>
                  </a:cubicBezTo>
                  <a:cubicBezTo>
                    <a:pt x="1450" y="5525"/>
                    <a:pt x="1631" y="5796"/>
                    <a:pt x="1903" y="6249"/>
                  </a:cubicBezTo>
                  <a:cubicBezTo>
                    <a:pt x="2174" y="6611"/>
                    <a:pt x="2446" y="6974"/>
                    <a:pt x="2808" y="7336"/>
                  </a:cubicBezTo>
                  <a:cubicBezTo>
                    <a:pt x="3442" y="8060"/>
                    <a:pt x="4076" y="8785"/>
                    <a:pt x="4891" y="9419"/>
                  </a:cubicBezTo>
                  <a:cubicBezTo>
                    <a:pt x="6521" y="10777"/>
                    <a:pt x="8423" y="11864"/>
                    <a:pt x="10415" y="12498"/>
                  </a:cubicBezTo>
                  <a:lnTo>
                    <a:pt x="11955" y="12950"/>
                  </a:lnTo>
                  <a:cubicBezTo>
                    <a:pt x="12407" y="13132"/>
                    <a:pt x="12860" y="13313"/>
                    <a:pt x="13313" y="13494"/>
                  </a:cubicBezTo>
                  <a:cubicBezTo>
                    <a:pt x="14128" y="13856"/>
                    <a:pt x="14943" y="14309"/>
                    <a:pt x="15758" y="14852"/>
                  </a:cubicBezTo>
                  <a:cubicBezTo>
                    <a:pt x="16392" y="15395"/>
                    <a:pt x="16935" y="16029"/>
                    <a:pt x="17297" y="16754"/>
                  </a:cubicBezTo>
                  <a:cubicBezTo>
                    <a:pt x="17388" y="16935"/>
                    <a:pt x="17479" y="17116"/>
                    <a:pt x="17479" y="17297"/>
                  </a:cubicBezTo>
                  <a:cubicBezTo>
                    <a:pt x="17569" y="17478"/>
                    <a:pt x="17569" y="17659"/>
                    <a:pt x="17660" y="17840"/>
                  </a:cubicBezTo>
                  <a:lnTo>
                    <a:pt x="17750" y="18112"/>
                  </a:lnTo>
                  <a:cubicBezTo>
                    <a:pt x="17750" y="18203"/>
                    <a:pt x="17750" y="18293"/>
                    <a:pt x="17750" y="18384"/>
                  </a:cubicBezTo>
                  <a:lnTo>
                    <a:pt x="17750" y="18656"/>
                  </a:lnTo>
                  <a:lnTo>
                    <a:pt x="17750" y="19018"/>
                  </a:lnTo>
                  <a:lnTo>
                    <a:pt x="17750" y="19561"/>
                  </a:lnTo>
                  <a:cubicBezTo>
                    <a:pt x="17660" y="19742"/>
                    <a:pt x="17660" y="19923"/>
                    <a:pt x="17750" y="20104"/>
                  </a:cubicBezTo>
                  <a:cubicBezTo>
                    <a:pt x="17750" y="20467"/>
                    <a:pt x="17750" y="20829"/>
                    <a:pt x="17841" y="21191"/>
                  </a:cubicBezTo>
                  <a:cubicBezTo>
                    <a:pt x="18022" y="21734"/>
                    <a:pt x="18294" y="22278"/>
                    <a:pt x="18656" y="22731"/>
                  </a:cubicBezTo>
                  <a:cubicBezTo>
                    <a:pt x="18927" y="23002"/>
                    <a:pt x="19199" y="23274"/>
                    <a:pt x="19561" y="23455"/>
                  </a:cubicBezTo>
                  <a:cubicBezTo>
                    <a:pt x="19652" y="23546"/>
                    <a:pt x="19742" y="23546"/>
                    <a:pt x="19833" y="23546"/>
                  </a:cubicBezTo>
                  <a:cubicBezTo>
                    <a:pt x="19833" y="23455"/>
                    <a:pt x="19742" y="23364"/>
                    <a:pt x="19652" y="23274"/>
                  </a:cubicBezTo>
                  <a:cubicBezTo>
                    <a:pt x="19380" y="23093"/>
                    <a:pt x="19199" y="22821"/>
                    <a:pt x="19018" y="22459"/>
                  </a:cubicBezTo>
                  <a:cubicBezTo>
                    <a:pt x="18746" y="22006"/>
                    <a:pt x="18656" y="21553"/>
                    <a:pt x="18565" y="21010"/>
                  </a:cubicBezTo>
                  <a:cubicBezTo>
                    <a:pt x="18565" y="20738"/>
                    <a:pt x="18565" y="20376"/>
                    <a:pt x="18565" y="20104"/>
                  </a:cubicBezTo>
                  <a:cubicBezTo>
                    <a:pt x="18656" y="19923"/>
                    <a:pt x="18656" y="19742"/>
                    <a:pt x="18656" y="19561"/>
                  </a:cubicBezTo>
                  <a:lnTo>
                    <a:pt x="18746" y="19018"/>
                  </a:lnTo>
                  <a:lnTo>
                    <a:pt x="18746" y="18656"/>
                  </a:lnTo>
                  <a:lnTo>
                    <a:pt x="18746" y="18293"/>
                  </a:lnTo>
                  <a:lnTo>
                    <a:pt x="18746" y="18022"/>
                  </a:lnTo>
                  <a:lnTo>
                    <a:pt x="18746" y="17659"/>
                  </a:lnTo>
                  <a:cubicBezTo>
                    <a:pt x="18746" y="17569"/>
                    <a:pt x="18746" y="17388"/>
                    <a:pt x="18746" y="17297"/>
                  </a:cubicBezTo>
                  <a:cubicBezTo>
                    <a:pt x="18746" y="17207"/>
                    <a:pt x="18656" y="17025"/>
                    <a:pt x="18656" y="16935"/>
                  </a:cubicBezTo>
                  <a:cubicBezTo>
                    <a:pt x="18565" y="16663"/>
                    <a:pt x="18565" y="16482"/>
                    <a:pt x="18475" y="16210"/>
                  </a:cubicBezTo>
                  <a:cubicBezTo>
                    <a:pt x="18294" y="15758"/>
                    <a:pt x="18022" y="15305"/>
                    <a:pt x="17750" y="14852"/>
                  </a:cubicBezTo>
                  <a:cubicBezTo>
                    <a:pt x="17479" y="14399"/>
                    <a:pt x="17116" y="13947"/>
                    <a:pt x="16664" y="13675"/>
                  </a:cubicBezTo>
                  <a:cubicBezTo>
                    <a:pt x="15849" y="12860"/>
                    <a:pt x="14943" y="12316"/>
                    <a:pt x="13947" y="11864"/>
                  </a:cubicBezTo>
                  <a:cubicBezTo>
                    <a:pt x="13494" y="11592"/>
                    <a:pt x="12951" y="11411"/>
                    <a:pt x="12407" y="11230"/>
                  </a:cubicBezTo>
                  <a:lnTo>
                    <a:pt x="10958" y="10777"/>
                  </a:lnTo>
                  <a:cubicBezTo>
                    <a:pt x="10053" y="10415"/>
                    <a:pt x="9147" y="10053"/>
                    <a:pt x="8242" y="9600"/>
                  </a:cubicBezTo>
                  <a:cubicBezTo>
                    <a:pt x="7427" y="9147"/>
                    <a:pt x="6521" y="8604"/>
                    <a:pt x="5797" y="8060"/>
                  </a:cubicBezTo>
                  <a:cubicBezTo>
                    <a:pt x="5072" y="7607"/>
                    <a:pt x="4348" y="6974"/>
                    <a:pt x="3714" y="6430"/>
                  </a:cubicBezTo>
                  <a:cubicBezTo>
                    <a:pt x="3352" y="6068"/>
                    <a:pt x="3080" y="5796"/>
                    <a:pt x="2808" y="5525"/>
                  </a:cubicBezTo>
                  <a:cubicBezTo>
                    <a:pt x="2537" y="5162"/>
                    <a:pt x="2265" y="4891"/>
                    <a:pt x="2084" y="4619"/>
                  </a:cubicBezTo>
                  <a:cubicBezTo>
                    <a:pt x="1631" y="4076"/>
                    <a:pt x="1269" y="3442"/>
                    <a:pt x="907" y="2899"/>
                  </a:cubicBezTo>
                  <a:cubicBezTo>
                    <a:pt x="816" y="2536"/>
                    <a:pt x="635" y="2355"/>
                    <a:pt x="544" y="2083"/>
                  </a:cubicBezTo>
                  <a:cubicBezTo>
                    <a:pt x="454" y="1812"/>
                    <a:pt x="363" y="1540"/>
                    <a:pt x="363" y="1359"/>
                  </a:cubicBezTo>
                  <a:cubicBezTo>
                    <a:pt x="273" y="1268"/>
                    <a:pt x="273" y="1178"/>
                    <a:pt x="273" y="1087"/>
                  </a:cubicBezTo>
                  <a:cubicBezTo>
                    <a:pt x="273" y="997"/>
                    <a:pt x="363" y="997"/>
                    <a:pt x="273" y="816"/>
                  </a:cubicBezTo>
                  <a:cubicBezTo>
                    <a:pt x="182" y="635"/>
                    <a:pt x="182" y="544"/>
                    <a:pt x="182" y="363"/>
                  </a:cubicBezTo>
                  <a:cubicBezTo>
                    <a:pt x="92" y="91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6320561" y="3088452"/>
              <a:ext cx="94572" cy="273870"/>
            </a:xfrm>
            <a:custGeom>
              <a:avLst/>
              <a:gdLst/>
              <a:ahLst/>
              <a:cxnLst/>
              <a:rect l="l" t="t" r="r" b="b"/>
              <a:pathLst>
                <a:path w="5254" h="15215" extrusionOk="0">
                  <a:moveTo>
                    <a:pt x="1269" y="0"/>
                  </a:moveTo>
                  <a:cubicBezTo>
                    <a:pt x="1269" y="0"/>
                    <a:pt x="1359" y="272"/>
                    <a:pt x="1450" y="725"/>
                  </a:cubicBezTo>
                  <a:cubicBezTo>
                    <a:pt x="1540" y="996"/>
                    <a:pt x="1631" y="1268"/>
                    <a:pt x="1631" y="1540"/>
                  </a:cubicBezTo>
                  <a:cubicBezTo>
                    <a:pt x="1722" y="1721"/>
                    <a:pt x="1722" y="1812"/>
                    <a:pt x="1631" y="1993"/>
                  </a:cubicBezTo>
                  <a:lnTo>
                    <a:pt x="1631" y="2264"/>
                  </a:lnTo>
                  <a:cubicBezTo>
                    <a:pt x="1631" y="2355"/>
                    <a:pt x="1631" y="2445"/>
                    <a:pt x="1631" y="2536"/>
                  </a:cubicBezTo>
                  <a:cubicBezTo>
                    <a:pt x="1631" y="2898"/>
                    <a:pt x="1540" y="3351"/>
                    <a:pt x="1359" y="3713"/>
                  </a:cubicBezTo>
                  <a:cubicBezTo>
                    <a:pt x="1269" y="4075"/>
                    <a:pt x="1088" y="4528"/>
                    <a:pt x="907" y="4981"/>
                  </a:cubicBezTo>
                  <a:cubicBezTo>
                    <a:pt x="635" y="5524"/>
                    <a:pt x="454" y="6068"/>
                    <a:pt x="363" y="6521"/>
                  </a:cubicBezTo>
                  <a:cubicBezTo>
                    <a:pt x="273" y="6792"/>
                    <a:pt x="182" y="7154"/>
                    <a:pt x="182" y="7426"/>
                  </a:cubicBezTo>
                  <a:cubicBezTo>
                    <a:pt x="92" y="7698"/>
                    <a:pt x="92" y="7969"/>
                    <a:pt x="92" y="8332"/>
                  </a:cubicBezTo>
                  <a:lnTo>
                    <a:pt x="92" y="8875"/>
                  </a:lnTo>
                  <a:cubicBezTo>
                    <a:pt x="1" y="8966"/>
                    <a:pt x="1" y="9056"/>
                    <a:pt x="92" y="9147"/>
                  </a:cubicBezTo>
                  <a:cubicBezTo>
                    <a:pt x="92" y="9418"/>
                    <a:pt x="92" y="9781"/>
                    <a:pt x="182" y="10052"/>
                  </a:cubicBezTo>
                  <a:lnTo>
                    <a:pt x="273" y="10505"/>
                  </a:lnTo>
                  <a:cubicBezTo>
                    <a:pt x="273" y="10596"/>
                    <a:pt x="363" y="10777"/>
                    <a:pt x="363" y="10867"/>
                  </a:cubicBezTo>
                  <a:cubicBezTo>
                    <a:pt x="454" y="11048"/>
                    <a:pt x="454" y="11229"/>
                    <a:pt x="544" y="11320"/>
                  </a:cubicBezTo>
                  <a:lnTo>
                    <a:pt x="725" y="11682"/>
                  </a:lnTo>
                  <a:cubicBezTo>
                    <a:pt x="997" y="12135"/>
                    <a:pt x="1359" y="12588"/>
                    <a:pt x="1722" y="12950"/>
                  </a:cubicBezTo>
                  <a:cubicBezTo>
                    <a:pt x="1903" y="13131"/>
                    <a:pt x="1993" y="13312"/>
                    <a:pt x="2174" y="13493"/>
                  </a:cubicBezTo>
                  <a:lnTo>
                    <a:pt x="2718" y="13946"/>
                  </a:lnTo>
                  <a:cubicBezTo>
                    <a:pt x="3261" y="14308"/>
                    <a:pt x="3895" y="14671"/>
                    <a:pt x="4529" y="14942"/>
                  </a:cubicBezTo>
                  <a:cubicBezTo>
                    <a:pt x="4710" y="15033"/>
                    <a:pt x="4982" y="15123"/>
                    <a:pt x="5253" y="15214"/>
                  </a:cubicBezTo>
                  <a:lnTo>
                    <a:pt x="4619" y="14761"/>
                  </a:lnTo>
                  <a:lnTo>
                    <a:pt x="3986" y="14218"/>
                  </a:lnTo>
                  <a:cubicBezTo>
                    <a:pt x="3804" y="13946"/>
                    <a:pt x="3533" y="13675"/>
                    <a:pt x="3261" y="13403"/>
                  </a:cubicBezTo>
                  <a:lnTo>
                    <a:pt x="2899" y="12950"/>
                  </a:lnTo>
                  <a:cubicBezTo>
                    <a:pt x="2718" y="12769"/>
                    <a:pt x="2627" y="12588"/>
                    <a:pt x="2446" y="12407"/>
                  </a:cubicBezTo>
                  <a:cubicBezTo>
                    <a:pt x="2265" y="12045"/>
                    <a:pt x="1993" y="11592"/>
                    <a:pt x="1812" y="11229"/>
                  </a:cubicBezTo>
                  <a:lnTo>
                    <a:pt x="1722" y="10867"/>
                  </a:lnTo>
                  <a:cubicBezTo>
                    <a:pt x="1631" y="10777"/>
                    <a:pt x="1631" y="10686"/>
                    <a:pt x="1631" y="10596"/>
                  </a:cubicBezTo>
                  <a:cubicBezTo>
                    <a:pt x="1540" y="10324"/>
                    <a:pt x="1450" y="10143"/>
                    <a:pt x="1450" y="9871"/>
                  </a:cubicBezTo>
                  <a:cubicBezTo>
                    <a:pt x="1359" y="9599"/>
                    <a:pt x="1359" y="9418"/>
                    <a:pt x="1359" y="9147"/>
                  </a:cubicBezTo>
                  <a:lnTo>
                    <a:pt x="1359" y="8784"/>
                  </a:lnTo>
                  <a:lnTo>
                    <a:pt x="1359" y="8422"/>
                  </a:lnTo>
                  <a:cubicBezTo>
                    <a:pt x="1359" y="8151"/>
                    <a:pt x="1359" y="7879"/>
                    <a:pt x="1450" y="7698"/>
                  </a:cubicBezTo>
                  <a:cubicBezTo>
                    <a:pt x="1540" y="7426"/>
                    <a:pt x="1540" y="7154"/>
                    <a:pt x="1631" y="6883"/>
                  </a:cubicBezTo>
                  <a:cubicBezTo>
                    <a:pt x="1722" y="6430"/>
                    <a:pt x="1812" y="5977"/>
                    <a:pt x="1993" y="5434"/>
                  </a:cubicBezTo>
                  <a:cubicBezTo>
                    <a:pt x="2174" y="4981"/>
                    <a:pt x="2265" y="4438"/>
                    <a:pt x="2355" y="3985"/>
                  </a:cubicBezTo>
                  <a:cubicBezTo>
                    <a:pt x="2446" y="3532"/>
                    <a:pt x="2446" y="2989"/>
                    <a:pt x="2446" y="2536"/>
                  </a:cubicBezTo>
                  <a:cubicBezTo>
                    <a:pt x="2446" y="2445"/>
                    <a:pt x="2446" y="2355"/>
                    <a:pt x="2446" y="2174"/>
                  </a:cubicBezTo>
                  <a:cubicBezTo>
                    <a:pt x="2446" y="2083"/>
                    <a:pt x="2355" y="1993"/>
                    <a:pt x="2355" y="1902"/>
                  </a:cubicBezTo>
                  <a:cubicBezTo>
                    <a:pt x="2265" y="1721"/>
                    <a:pt x="2265" y="1540"/>
                    <a:pt x="2174" y="1359"/>
                  </a:cubicBezTo>
                  <a:cubicBezTo>
                    <a:pt x="2084" y="1087"/>
                    <a:pt x="1903" y="815"/>
                    <a:pt x="1722" y="544"/>
                  </a:cubicBezTo>
                  <a:cubicBezTo>
                    <a:pt x="1540" y="363"/>
                    <a:pt x="1450" y="272"/>
                    <a:pt x="1359" y="181"/>
                  </a:cubicBezTo>
                  <a:cubicBezTo>
                    <a:pt x="1359" y="91"/>
                    <a:pt x="1269" y="0"/>
                    <a:pt x="1269" y="0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6318941" y="3303605"/>
              <a:ext cx="30996" cy="89676"/>
            </a:xfrm>
            <a:custGeom>
              <a:avLst/>
              <a:gdLst/>
              <a:ahLst/>
              <a:cxnLst/>
              <a:rect l="l" t="t" r="r" b="b"/>
              <a:pathLst>
                <a:path w="1722" h="4982" extrusionOk="0">
                  <a:moveTo>
                    <a:pt x="1630" y="1"/>
                  </a:moveTo>
                  <a:cubicBezTo>
                    <a:pt x="1630" y="1"/>
                    <a:pt x="1540" y="92"/>
                    <a:pt x="1449" y="182"/>
                  </a:cubicBezTo>
                  <a:cubicBezTo>
                    <a:pt x="1268" y="273"/>
                    <a:pt x="1087" y="454"/>
                    <a:pt x="997" y="635"/>
                  </a:cubicBezTo>
                  <a:cubicBezTo>
                    <a:pt x="906" y="725"/>
                    <a:pt x="815" y="816"/>
                    <a:pt x="725" y="907"/>
                  </a:cubicBezTo>
                  <a:cubicBezTo>
                    <a:pt x="634" y="1088"/>
                    <a:pt x="544" y="1178"/>
                    <a:pt x="453" y="1359"/>
                  </a:cubicBezTo>
                  <a:cubicBezTo>
                    <a:pt x="453" y="1450"/>
                    <a:pt x="272" y="1631"/>
                    <a:pt x="272" y="1812"/>
                  </a:cubicBezTo>
                  <a:cubicBezTo>
                    <a:pt x="182" y="1993"/>
                    <a:pt x="182" y="2084"/>
                    <a:pt x="182" y="2265"/>
                  </a:cubicBezTo>
                  <a:cubicBezTo>
                    <a:pt x="91" y="2446"/>
                    <a:pt x="0" y="2627"/>
                    <a:pt x="0" y="2808"/>
                  </a:cubicBezTo>
                  <a:cubicBezTo>
                    <a:pt x="0" y="2989"/>
                    <a:pt x="0" y="3170"/>
                    <a:pt x="0" y="3352"/>
                  </a:cubicBezTo>
                  <a:cubicBezTo>
                    <a:pt x="91" y="3533"/>
                    <a:pt x="91" y="3623"/>
                    <a:pt x="91" y="3804"/>
                  </a:cubicBezTo>
                  <a:cubicBezTo>
                    <a:pt x="182" y="3985"/>
                    <a:pt x="272" y="4076"/>
                    <a:pt x="272" y="4257"/>
                  </a:cubicBezTo>
                  <a:cubicBezTo>
                    <a:pt x="272" y="4348"/>
                    <a:pt x="363" y="4438"/>
                    <a:pt x="453" y="4619"/>
                  </a:cubicBezTo>
                  <a:cubicBezTo>
                    <a:pt x="453" y="4710"/>
                    <a:pt x="544" y="4800"/>
                    <a:pt x="634" y="4800"/>
                  </a:cubicBezTo>
                  <a:cubicBezTo>
                    <a:pt x="634" y="4891"/>
                    <a:pt x="725" y="4982"/>
                    <a:pt x="815" y="4982"/>
                  </a:cubicBezTo>
                  <a:lnTo>
                    <a:pt x="906" y="4710"/>
                  </a:lnTo>
                  <a:cubicBezTo>
                    <a:pt x="906" y="4710"/>
                    <a:pt x="906" y="4619"/>
                    <a:pt x="997" y="4529"/>
                  </a:cubicBezTo>
                  <a:cubicBezTo>
                    <a:pt x="1087" y="4438"/>
                    <a:pt x="1087" y="4257"/>
                    <a:pt x="1087" y="4167"/>
                  </a:cubicBezTo>
                  <a:cubicBezTo>
                    <a:pt x="1087" y="4076"/>
                    <a:pt x="1178" y="3985"/>
                    <a:pt x="1178" y="3804"/>
                  </a:cubicBezTo>
                  <a:cubicBezTo>
                    <a:pt x="1178" y="3714"/>
                    <a:pt x="1268" y="3533"/>
                    <a:pt x="1268" y="3442"/>
                  </a:cubicBezTo>
                  <a:cubicBezTo>
                    <a:pt x="1359" y="3261"/>
                    <a:pt x="1359" y="3170"/>
                    <a:pt x="1359" y="2989"/>
                  </a:cubicBezTo>
                  <a:cubicBezTo>
                    <a:pt x="1449" y="2899"/>
                    <a:pt x="1449" y="2899"/>
                    <a:pt x="1449" y="2537"/>
                  </a:cubicBezTo>
                  <a:cubicBezTo>
                    <a:pt x="1540" y="2265"/>
                    <a:pt x="1630" y="1812"/>
                    <a:pt x="1630" y="1722"/>
                  </a:cubicBezTo>
                  <a:lnTo>
                    <a:pt x="1630" y="1269"/>
                  </a:lnTo>
                  <a:lnTo>
                    <a:pt x="1630" y="907"/>
                  </a:lnTo>
                  <a:cubicBezTo>
                    <a:pt x="1721" y="725"/>
                    <a:pt x="1721" y="454"/>
                    <a:pt x="1630" y="273"/>
                  </a:cubicBezTo>
                  <a:cubicBezTo>
                    <a:pt x="1630" y="182"/>
                    <a:pt x="1630" y="92"/>
                    <a:pt x="1630" y="1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717453" y="2592912"/>
              <a:ext cx="451548" cy="1194840"/>
            </a:xfrm>
            <a:custGeom>
              <a:avLst/>
              <a:gdLst/>
              <a:ahLst/>
              <a:cxnLst/>
              <a:rect l="l" t="t" r="r" b="b"/>
              <a:pathLst>
                <a:path w="25086" h="66380" extrusionOk="0">
                  <a:moveTo>
                    <a:pt x="25085" y="1"/>
                  </a:moveTo>
                  <a:lnTo>
                    <a:pt x="24723" y="906"/>
                  </a:lnTo>
                  <a:cubicBezTo>
                    <a:pt x="24632" y="1178"/>
                    <a:pt x="24361" y="1450"/>
                    <a:pt x="24180" y="1812"/>
                  </a:cubicBezTo>
                  <a:cubicBezTo>
                    <a:pt x="24089" y="2084"/>
                    <a:pt x="23998" y="2265"/>
                    <a:pt x="23908" y="2446"/>
                  </a:cubicBezTo>
                  <a:cubicBezTo>
                    <a:pt x="23727" y="2627"/>
                    <a:pt x="23636" y="2899"/>
                    <a:pt x="23455" y="3080"/>
                  </a:cubicBezTo>
                  <a:cubicBezTo>
                    <a:pt x="22731" y="4167"/>
                    <a:pt x="21825" y="5163"/>
                    <a:pt x="20829" y="6068"/>
                  </a:cubicBezTo>
                  <a:cubicBezTo>
                    <a:pt x="19561" y="7245"/>
                    <a:pt x="18203" y="8242"/>
                    <a:pt x="16754" y="9238"/>
                  </a:cubicBezTo>
                  <a:cubicBezTo>
                    <a:pt x="15214" y="10324"/>
                    <a:pt x="13403" y="11411"/>
                    <a:pt x="11592" y="12588"/>
                  </a:cubicBezTo>
                  <a:lnTo>
                    <a:pt x="10143" y="13403"/>
                  </a:lnTo>
                  <a:cubicBezTo>
                    <a:pt x="9690" y="13766"/>
                    <a:pt x="9238" y="14037"/>
                    <a:pt x="8694" y="14400"/>
                  </a:cubicBezTo>
                  <a:cubicBezTo>
                    <a:pt x="8241" y="14671"/>
                    <a:pt x="7698" y="15033"/>
                    <a:pt x="7245" y="15396"/>
                  </a:cubicBezTo>
                  <a:cubicBezTo>
                    <a:pt x="6793" y="15848"/>
                    <a:pt x="6249" y="16211"/>
                    <a:pt x="5796" y="16663"/>
                  </a:cubicBezTo>
                  <a:cubicBezTo>
                    <a:pt x="3804" y="18384"/>
                    <a:pt x="2265" y="20557"/>
                    <a:pt x="1269" y="23093"/>
                  </a:cubicBezTo>
                  <a:cubicBezTo>
                    <a:pt x="182" y="25629"/>
                    <a:pt x="1" y="28526"/>
                    <a:pt x="544" y="31334"/>
                  </a:cubicBezTo>
                  <a:cubicBezTo>
                    <a:pt x="725" y="31605"/>
                    <a:pt x="816" y="31968"/>
                    <a:pt x="906" y="32330"/>
                  </a:cubicBezTo>
                  <a:lnTo>
                    <a:pt x="997" y="32783"/>
                  </a:lnTo>
                  <a:lnTo>
                    <a:pt x="1178" y="33326"/>
                  </a:lnTo>
                  <a:lnTo>
                    <a:pt x="1631" y="34232"/>
                  </a:lnTo>
                  <a:lnTo>
                    <a:pt x="2084" y="35228"/>
                  </a:lnTo>
                  <a:lnTo>
                    <a:pt x="2265" y="35681"/>
                  </a:lnTo>
                  <a:lnTo>
                    <a:pt x="2536" y="36133"/>
                  </a:lnTo>
                  <a:lnTo>
                    <a:pt x="2989" y="36948"/>
                  </a:lnTo>
                  <a:lnTo>
                    <a:pt x="4166" y="38488"/>
                  </a:lnTo>
                  <a:cubicBezTo>
                    <a:pt x="5525" y="40390"/>
                    <a:pt x="6702" y="42472"/>
                    <a:pt x="7608" y="44646"/>
                  </a:cubicBezTo>
                  <a:cubicBezTo>
                    <a:pt x="8332" y="46729"/>
                    <a:pt x="8785" y="48902"/>
                    <a:pt x="8966" y="51075"/>
                  </a:cubicBezTo>
                  <a:cubicBezTo>
                    <a:pt x="9056" y="52162"/>
                    <a:pt x="9056" y="53249"/>
                    <a:pt x="9147" y="54245"/>
                  </a:cubicBezTo>
                  <a:cubicBezTo>
                    <a:pt x="9238" y="54788"/>
                    <a:pt x="9238" y="55332"/>
                    <a:pt x="9328" y="55875"/>
                  </a:cubicBezTo>
                  <a:cubicBezTo>
                    <a:pt x="9419" y="56418"/>
                    <a:pt x="9600" y="56871"/>
                    <a:pt x="9690" y="57414"/>
                  </a:cubicBezTo>
                  <a:cubicBezTo>
                    <a:pt x="10234" y="59135"/>
                    <a:pt x="11139" y="60765"/>
                    <a:pt x="12407" y="62123"/>
                  </a:cubicBezTo>
                  <a:cubicBezTo>
                    <a:pt x="13403" y="63210"/>
                    <a:pt x="14399" y="64025"/>
                    <a:pt x="15577" y="64749"/>
                  </a:cubicBezTo>
                  <a:cubicBezTo>
                    <a:pt x="16301" y="65293"/>
                    <a:pt x="17116" y="65655"/>
                    <a:pt x="17931" y="66017"/>
                  </a:cubicBezTo>
                  <a:cubicBezTo>
                    <a:pt x="18474" y="66289"/>
                    <a:pt x="18746" y="66380"/>
                    <a:pt x="18746" y="66380"/>
                  </a:cubicBezTo>
                  <a:cubicBezTo>
                    <a:pt x="18746" y="66380"/>
                    <a:pt x="18474" y="66198"/>
                    <a:pt x="18022" y="66017"/>
                  </a:cubicBezTo>
                  <a:cubicBezTo>
                    <a:pt x="17297" y="65474"/>
                    <a:pt x="16573" y="65021"/>
                    <a:pt x="15939" y="64478"/>
                  </a:cubicBezTo>
                  <a:cubicBezTo>
                    <a:pt x="14943" y="63572"/>
                    <a:pt x="14037" y="62667"/>
                    <a:pt x="13222" y="61580"/>
                  </a:cubicBezTo>
                  <a:cubicBezTo>
                    <a:pt x="12226" y="60222"/>
                    <a:pt x="11502" y="58682"/>
                    <a:pt x="11139" y="57052"/>
                  </a:cubicBezTo>
                  <a:cubicBezTo>
                    <a:pt x="11139" y="56690"/>
                    <a:pt x="11049" y="56147"/>
                    <a:pt x="10958" y="55694"/>
                  </a:cubicBezTo>
                  <a:lnTo>
                    <a:pt x="10958" y="54335"/>
                  </a:lnTo>
                  <a:lnTo>
                    <a:pt x="10958" y="51075"/>
                  </a:lnTo>
                  <a:cubicBezTo>
                    <a:pt x="10958" y="48630"/>
                    <a:pt x="10596" y="46276"/>
                    <a:pt x="9872" y="43921"/>
                  </a:cubicBezTo>
                  <a:cubicBezTo>
                    <a:pt x="9600" y="43378"/>
                    <a:pt x="9419" y="42744"/>
                    <a:pt x="9147" y="42201"/>
                  </a:cubicBezTo>
                  <a:cubicBezTo>
                    <a:pt x="8875" y="41567"/>
                    <a:pt x="8604" y="41023"/>
                    <a:pt x="8241" y="40390"/>
                  </a:cubicBezTo>
                  <a:cubicBezTo>
                    <a:pt x="8151" y="40118"/>
                    <a:pt x="7970" y="39846"/>
                    <a:pt x="7789" y="39575"/>
                  </a:cubicBezTo>
                  <a:lnTo>
                    <a:pt x="7336" y="38759"/>
                  </a:lnTo>
                  <a:lnTo>
                    <a:pt x="6793" y="37944"/>
                  </a:lnTo>
                  <a:lnTo>
                    <a:pt x="6249" y="37129"/>
                  </a:lnTo>
                  <a:lnTo>
                    <a:pt x="5253" y="35590"/>
                  </a:lnTo>
                  <a:lnTo>
                    <a:pt x="4800" y="34775"/>
                  </a:lnTo>
                  <a:lnTo>
                    <a:pt x="4529" y="34413"/>
                  </a:lnTo>
                  <a:lnTo>
                    <a:pt x="4348" y="34051"/>
                  </a:lnTo>
                  <a:lnTo>
                    <a:pt x="3985" y="33235"/>
                  </a:lnTo>
                  <a:lnTo>
                    <a:pt x="3623" y="32420"/>
                  </a:lnTo>
                  <a:lnTo>
                    <a:pt x="3532" y="32058"/>
                  </a:lnTo>
                  <a:lnTo>
                    <a:pt x="3351" y="31605"/>
                  </a:lnTo>
                  <a:lnTo>
                    <a:pt x="3170" y="30790"/>
                  </a:lnTo>
                  <a:cubicBezTo>
                    <a:pt x="2627" y="28526"/>
                    <a:pt x="2808" y="26172"/>
                    <a:pt x="3623" y="23999"/>
                  </a:cubicBezTo>
                  <a:cubicBezTo>
                    <a:pt x="4438" y="21825"/>
                    <a:pt x="5796" y="19924"/>
                    <a:pt x="7426" y="18294"/>
                  </a:cubicBezTo>
                  <a:cubicBezTo>
                    <a:pt x="7789" y="17931"/>
                    <a:pt x="8241" y="17569"/>
                    <a:pt x="8694" y="17207"/>
                  </a:cubicBezTo>
                  <a:cubicBezTo>
                    <a:pt x="8875" y="17026"/>
                    <a:pt x="9056" y="16845"/>
                    <a:pt x="9328" y="16663"/>
                  </a:cubicBezTo>
                  <a:lnTo>
                    <a:pt x="9962" y="16211"/>
                  </a:lnTo>
                  <a:cubicBezTo>
                    <a:pt x="10415" y="15848"/>
                    <a:pt x="10868" y="15486"/>
                    <a:pt x="11320" y="15215"/>
                  </a:cubicBezTo>
                  <a:lnTo>
                    <a:pt x="12679" y="14218"/>
                  </a:lnTo>
                  <a:cubicBezTo>
                    <a:pt x="14490" y="12951"/>
                    <a:pt x="16211" y="11683"/>
                    <a:pt x="17659" y="10415"/>
                  </a:cubicBezTo>
                  <a:cubicBezTo>
                    <a:pt x="19108" y="9328"/>
                    <a:pt x="20376" y="8061"/>
                    <a:pt x="21553" y="6793"/>
                  </a:cubicBezTo>
                  <a:cubicBezTo>
                    <a:pt x="22459" y="5797"/>
                    <a:pt x="23274" y="4619"/>
                    <a:pt x="23908" y="3352"/>
                  </a:cubicBezTo>
                  <a:cubicBezTo>
                    <a:pt x="24270" y="2627"/>
                    <a:pt x="24632" y="1812"/>
                    <a:pt x="24813" y="906"/>
                  </a:cubicBezTo>
                  <a:cubicBezTo>
                    <a:pt x="24995" y="363"/>
                    <a:pt x="25085" y="1"/>
                    <a:pt x="25085" y="1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5833193" y="3305243"/>
              <a:ext cx="418932" cy="321138"/>
            </a:xfrm>
            <a:custGeom>
              <a:avLst/>
              <a:gdLst/>
              <a:ahLst/>
              <a:cxnLst/>
              <a:rect l="l" t="t" r="r" b="b"/>
              <a:pathLst>
                <a:path w="23274" h="17841" extrusionOk="0">
                  <a:moveTo>
                    <a:pt x="0" y="1"/>
                  </a:moveTo>
                  <a:lnTo>
                    <a:pt x="91" y="272"/>
                  </a:lnTo>
                  <a:cubicBezTo>
                    <a:pt x="272" y="544"/>
                    <a:pt x="363" y="816"/>
                    <a:pt x="634" y="1178"/>
                  </a:cubicBezTo>
                  <a:cubicBezTo>
                    <a:pt x="815" y="1540"/>
                    <a:pt x="1087" y="1993"/>
                    <a:pt x="1449" y="2446"/>
                  </a:cubicBezTo>
                  <a:cubicBezTo>
                    <a:pt x="1811" y="2989"/>
                    <a:pt x="2174" y="3532"/>
                    <a:pt x="2626" y="4076"/>
                  </a:cubicBezTo>
                  <a:cubicBezTo>
                    <a:pt x="3170" y="4619"/>
                    <a:pt x="3713" y="5162"/>
                    <a:pt x="4347" y="5706"/>
                  </a:cubicBezTo>
                  <a:cubicBezTo>
                    <a:pt x="5072" y="6249"/>
                    <a:pt x="5796" y="6702"/>
                    <a:pt x="6611" y="7155"/>
                  </a:cubicBezTo>
                  <a:cubicBezTo>
                    <a:pt x="7064" y="7336"/>
                    <a:pt x="7517" y="7517"/>
                    <a:pt x="7969" y="7698"/>
                  </a:cubicBezTo>
                  <a:cubicBezTo>
                    <a:pt x="8332" y="7879"/>
                    <a:pt x="8784" y="8060"/>
                    <a:pt x="9237" y="8241"/>
                  </a:cubicBezTo>
                  <a:cubicBezTo>
                    <a:pt x="10233" y="8513"/>
                    <a:pt x="11139" y="8785"/>
                    <a:pt x="12135" y="9056"/>
                  </a:cubicBezTo>
                  <a:lnTo>
                    <a:pt x="12769" y="9147"/>
                  </a:lnTo>
                  <a:lnTo>
                    <a:pt x="13131" y="9147"/>
                  </a:lnTo>
                  <a:lnTo>
                    <a:pt x="13493" y="9237"/>
                  </a:lnTo>
                  <a:cubicBezTo>
                    <a:pt x="13946" y="9328"/>
                    <a:pt x="14399" y="9509"/>
                    <a:pt x="14761" y="9600"/>
                  </a:cubicBezTo>
                  <a:cubicBezTo>
                    <a:pt x="15214" y="9781"/>
                    <a:pt x="15667" y="9962"/>
                    <a:pt x="16029" y="10143"/>
                  </a:cubicBezTo>
                  <a:cubicBezTo>
                    <a:pt x="16391" y="10324"/>
                    <a:pt x="16844" y="10505"/>
                    <a:pt x="17206" y="10777"/>
                  </a:cubicBezTo>
                  <a:lnTo>
                    <a:pt x="17750" y="11049"/>
                  </a:lnTo>
                  <a:lnTo>
                    <a:pt x="18202" y="11411"/>
                  </a:lnTo>
                  <a:lnTo>
                    <a:pt x="18746" y="11773"/>
                  </a:lnTo>
                  <a:lnTo>
                    <a:pt x="19199" y="12226"/>
                  </a:lnTo>
                  <a:cubicBezTo>
                    <a:pt x="19470" y="12407"/>
                    <a:pt x="19742" y="12679"/>
                    <a:pt x="20014" y="13041"/>
                  </a:cubicBezTo>
                  <a:cubicBezTo>
                    <a:pt x="20285" y="13222"/>
                    <a:pt x="20557" y="13584"/>
                    <a:pt x="20738" y="13765"/>
                  </a:cubicBezTo>
                  <a:cubicBezTo>
                    <a:pt x="21191" y="14309"/>
                    <a:pt x="21553" y="14852"/>
                    <a:pt x="21915" y="15395"/>
                  </a:cubicBezTo>
                  <a:cubicBezTo>
                    <a:pt x="22187" y="15848"/>
                    <a:pt x="22459" y="16301"/>
                    <a:pt x="22640" y="16663"/>
                  </a:cubicBezTo>
                  <a:cubicBezTo>
                    <a:pt x="22821" y="17025"/>
                    <a:pt x="23002" y="17297"/>
                    <a:pt x="23092" y="17478"/>
                  </a:cubicBezTo>
                  <a:cubicBezTo>
                    <a:pt x="23183" y="17569"/>
                    <a:pt x="23183" y="17750"/>
                    <a:pt x="23274" y="17840"/>
                  </a:cubicBezTo>
                  <a:cubicBezTo>
                    <a:pt x="23274" y="17840"/>
                    <a:pt x="23274" y="17659"/>
                    <a:pt x="23274" y="17388"/>
                  </a:cubicBezTo>
                  <a:cubicBezTo>
                    <a:pt x="23183" y="17116"/>
                    <a:pt x="23092" y="16754"/>
                    <a:pt x="23002" y="16482"/>
                  </a:cubicBezTo>
                  <a:cubicBezTo>
                    <a:pt x="22911" y="16301"/>
                    <a:pt x="22821" y="16029"/>
                    <a:pt x="22730" y="15758"/>
                  </a:cubicBezTo>
                  <a:lnTo>
                    <a:pt x="22368" y="15033"/>
                  </a:lnTo>
                  <a:cubicBezTo>
                    <a:pt x="22096" y="14399"/>
                    <a:pt x="21734" y="13856"/>
                    <a:pt x="21372" y="13312"/>
                  </a:cubicBezTo>
                  <a:cubicBezTo>
                    <a:pt x="20919" y="12588"/>
                    <a:pt x="20466" y="11954"/>
                    <a:pt x="19923" y="11411"/>
                  </a:cubicBezTo>
                  <a:lnTo>
                    <a:pt x="19470" y="10958"/>
                  </a:lnTo>
                  <a:lnTo>
                    <a:pt x="18927" y="10505"/>
                  </a:lnTo>
                  <a:cubicBezTo>
                    <a:pt x="18746" y="10324"/>
                    <a:pt x="18565" y="10234"/>
                    <a:pt x="18383" y="10052"/>
                  </a:cubicBezTo>
                  <a:lnTo>
                    <a:pt x="17840" y="9690"/>
                  </a:lnTo>
                  <a:cubicBezTo>
                    <a:pt x="17387" y="9418"/>
                    <a:pt x="17025" y="9147"/>
                    <a:pt x="16572" y="8966"/>
                  </a:cubicBezTo>
                  <a:cubicBezTo>
                    <a:pt x="16120" y="8694"/>
                    <a:pt x="15667" y="8513"/>
                    <a:pt x="15214" y="8332"/>
                  </a:cubicBezTo>
                  <a:cubicBezTo>
                    <a:pt x="14761" y="8151"/>
                    <a:pt x="14308" y="8060"/>
                    <a:pt x="13765" y="7970"/>
                  </a:cubicBezTo>
                  <a:lnTo>
                    <a:pt x="13403" y="7788"/>
                  </a:lnTo>
                  <a:lnTo>
                    <a:pt x="13131" y="7788"/>
                  </a:lnTo>
                  <a:lnTo>
                    <a:pt x="12407" y="7698"/>
                  </a:lnTo>
                  <a:cubicBezTo>
                    <a:pt x="11501" y="7426"/>
                    <a:pt x="10596" y="7245"/>
                    <a:pt x="9690" y="6973"/>
                  </a:cubicBezTo>
                  <a:lnTo>
                    <a:pt x="8422" y="6521"/>
                  </a:lnTo>
                  <a:cubicBezTo>
                    <a:pt x="7969" y="6340"/>
                    <a:pt x="7517" y="6249"/>
                    <a:pt x="7154" y="6068"/>
                  </a:cubicBezTo>
                  <a:cubicBezTo>
                    <a:pt x="6430" y="5706"/>
                    <a:pt x="5705" y="5343"/>
                    <a:pt x="4981" y="4891"/>
                  </a:cubicBezTo>
                  <a:cubicBezTo>
                    <a:pt x="4619" y="4619"/>
                    <a:pt x="4347" y="4438"/>
                    <a:pt x="3985" y="4257"/>
                  </a:cubicBezTo>
                  <a:lnTo>
                    <a:pt x="3623" y="3894"/>
                  </a:lnTo>
                  <a:lnTo>
                    <a:pt x="3170" y="3532"/>
                  </a:lnTo>
                  <a:cubicBezTo>
                    <a:pt x="2626" y="3079"/>
                    <a:pt x="2174" y="2536"/>
                    <a:pt x="1811" y="2174"/>
                  </a:cubicBezTo>
                  <a:cubicBezTo>
                    <a:pt x="1449" y="1721"/>
                    <a:pt x="1087" y="1359"/>
                    <a:pt x="815" y="9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5580527" y="2900999"/>
              <a:ext cx="260838" cy="748206"/>
            </a:xfrm>
            <a:custGeom>
              <a:avLst/>
              <a:gdLst/>
              <a:ahLst/>
              <a:cxnLst/>
              <a:rect l="l" t="t" r="r" b="b"/>
              <a:pathLst>
                <a:path w="14491" h="41567" extrusionOk="0">
                  <a:moveTo>
                    <a:pt x="14490" y="0"/>
                  </a:moveTo>
                  <a:lnTo>
                    <a:pt x="14037" y="272"/>
                  </a:lnTo>
                  <a:lnTo>
                    <a:pt x="13494" y="544"/>
                  </a:lnTo>
                  <a:cubicBezTo>
                    <a:pt x="13222" y="634"/>
                    <a:pt x="12951" y="815"/>
                    <a:pt x="12679" y="996"/>
                  </a:cubicBezTo>
                  <a:lnTo>
                    <a:pt x="11773" y="1540"/>
                  </a:lnTo>
                  <a:cubicBezTo>
                    <a:pt x="11411" y="1811"/>
                    <a:pt x="11139" y="1993"/>
                    <a:pt x="10687" y="2355"/>
                  </a:cubicBezTo>
                  <a:cubicBezTo>
                    <a:pt x="10324" y="2626"/>
                    <a:pt x="9962" y="2989"/>
                    <a:pt x="9600" y="3351"/>
                  </a:cubicBezTo>
                  <a:cubicBezTo>
                    <a:pt x="9419" y="3532"/>
                    <a:pt x="9238" y="3713"/>
                    <a:pt x="9057" y="3894"/>
                  </a:cubicBezTo>
                  <a:cubicBezTo>
                    <a:pt x="8876" y="4166"/>
                    <a:pt x="8694" y="4347"/>
                    <a:pt x="8513" y="4619"/>
                  </a:cubicBezTo>
                  <a:cubicBezTo>
                    <a:pt x="7698" y="5615"/>
                    <a:pt x="7064" y="6702"/>
                    <a:pt x="6521" y="7788"/>
                  </a:cubicBezTo>
                  <a:cubicBezTo>
                    <a:pt x="5978" y="8965"/>
                    <a:pt x="5434" y="10233"/>
                    <a:pt x="4982" y="11592"/>
                  </a:cubicBezTo>
                  <a:lnTo>
                    <a:pt x="4167" y="13584"/>
                  </a:lnTo>
                  <a:cubicBezTo>
                    <a:pt x="3895" y="14218"/>
                    <a:pt x="3623" y="14852"/>
                    <a:pt x="3352" y="15486"/>
                  </a:cubicBezTo>
                  <a:cubicBezTo>
                    <a:pt x="3080" y="16119"/>
                    <a:pt x="2627" y="16844"/>
                    <a:pt x="2355" y="17478"/>
                  </a:cubicBezTo>
                  <a:cubicBezTo>
                    <a:pt x="2174" y="17750"/>
                    <a:pt x="1993" y="18112"/>
                    <a:pt x="1812" y="18474"/>
                  </a:cubicBezTo>
                  <a:lnTo>
                    <a:pt x="1359" y="19561"/>
                  </a:lnTo>
                  <a:cubicBezTo>
                    <a:pt x="725" y="21100"/>
                    <a:pt x="363" y="22549"/>
                    <a:pt x="182" y="24089"/>
                  </a:cubicBezTo>
                  <a:cubicBezTo>
                    <a:pt x="1" y="25628"/>
                    <a:pt x="1" y="27167"/>
                    <a:pt x="273" y="28616"/>
                  </a:cubicBezTo>
                  <a:cubicBezTo>
                    <a:pt x="544" y="30065"/>
                    <a:pt x="997" y="31424"/>
                    <a:pt x="1631" y="32692"/>
                  </a:cubicBezTo>
                  <a:cubicBezTo>
                    <a:pt x="1722" y="32963"/>
                    <a:pt x="1903" y="33325"/>
                    <a:pt x="2084" y="33597"/>
                  </a:cubicBezTo>
                  <a:cubicBezTo>
                    <a:pt x="2174" y="33688"/>
                    <a:pt x="2265" y="33869"/>
                    <a:pt x="2355" y="34050"/>
                  </a:cubicBezTo>
                  <a:lnTo>
                    <a:pt x="2537" y="34412"/>
                  </a:lnTo>
                  <a:lnTo>
                    <a:pt x="2808" y="34774"/>
                  </a:lnTo>
                  <a:lnTo>
                    <a:pt x="3080" y="35137"/>
                  </a:lnTo>
                  <a:lnTo>
                    <a:pt x="3623" y="35770"/>
                  </a:lnTo>
                  <a:cubicBezTo>
                    <a:pt x="4348" y="36676"/>
                    <a:pt x="4982" y="37491"/>
                    <a:pt x="5525" y="38216"/>
                  </a:cubicBezTo>
                  <a:cubicBezTo>
                    <a:pt x="6159" y="38940"/>
                    <a:pt x="6612" y="39574"/>
                    <a:pt x="7064" y="40027"/>
                  </a:cubicBezTo>
                  <a:cubicBezTo>
                    <a:pt x="7517" y="40570"/>
                    <a:pt x="7789" y="40932"/>
                    <a:pt x="8061" y="41204"/>
                  </a:cubicBezTo>
                  <a:lnTo>
                    <a:pt x="8423" y="41566"/>
                  </a:lnTo>
                  <a:lnTo>
                    <a:pt x="8151" y="41113"/>
                  </a:lnTo>
                  <a:cubicBezTo>
                    <a:pt x="7970" y="40751"/>
                    <a:pt x="7698" y="40298"/>
                    <a:pt x="7336" y="39755"/>
                  </a:cubicBezTo>
                  <a:cubicBezTo>
                    <a:pt x="7064" y="39212"/>
                    <a:pt x="6612" y="38578"/>
                    <a:pt x="6159" y="37763"/>
                  </a:cubicBezTo>
                  <a:cubicBezTo>
                    <a:pt x="5615" y="37038"/>
                    <a:pt x="5072" y="36133"/>
                    <a:pt x="4529" y="35137"/>
                  </a:cubicBezTo>
                  <a:lnTo>
                    <a:pt x="4076" y="34412"/>
                  </a:lnTo>
                  <a:cubicBezTo>
                    <a:pt x="3985" y="34322"/>
                    <a:pt x="3804" y="34231"/>
                    <a:pt x="3804" y="34050"/>
                  </a:cubicBezTo>
                  <a:lnTo>
                    <a:pt x="3623" y="33688"/>
                  </a:lnTo>
                  <a:cubicBezTo>
                    <a:pt x="3533" y="33597"/>
                    <a:pt x="3442" y="33416"/>
                    <a:pt x="3352" y="33325"/>
                  </a:cubicBezTo>
                  <a:cubicBezTo>
                    <a:pt x="3352" y="33144"/>
                    <a:pt x="3261" y="33054"/>
                    <a:pt x="3170" y="32873"/>
                  </a:cubicBezTo>
                  <a:cubicBezTo>
                    <a:pt x="3080" y="32692"/>
                    <a:pt x="2989" y="32420"/>
                    <a:pt x="2808" y="32148"/>
                  </a:cubicBezTo>
                  <a:cubicBezTo>
                    <a:pt x="2355" y="30880"/>
                    <a:pt x="1993" y="29703"/>
                    <a:pt x="1903" y="28345"/>
                  </a:cubicBezTo>
                  <a:cubicBezTo>
                    <a:pt x="1722" y="27077"/>
                    <a:pt x="1722" y="25628"/>
                    <a:pt x="1903" y="24270"/>
                  </a:cubicBezTo>
                  <a:cubicBezTo>
                    <a:pt x="2084" y="22911"/>
                    <a:pt x="2446" y="21553"/>
                    <a:pt x="2989" y="20195"/>
                  </a:cubicBezTo>
                  <a:lnTo>
                    <a:pt x="3442" y="19198"/>
                  </a:lnTo>
                  <a:cubicBezTo>
                    <a:pt x="3533" y="18927"/>
                    <a:pt x="3714" y="18565"/>
                    <a:pt x="3895" y="18293"/>
                  </a:cubicBezTo>
                  <a:cubicBezTo>
                    <a:pt x="4257" y="17568"/>
                    <a:pt x="4619" y="16935"/>
                    <a:pt x="4891" y="16210"/>
                  </a:cubicBezTo>
                  <a:cubicBezTo>
                    <a:pt x="5525" y="14852"/>
                    <a:pt x="5978" y="13493"/>
                    <a:pt x="6431" y="12135"/>
                  </a:cubicBezTo>
                  <a:cubicBezTo>
                    <a:pt x="6883" y="10777"/>
                    <a:pt x="7336" y="9418"/>
                    <a:pt x="7789" y="8332"/>
                  </a:cubicBezTo>
                  <a:cubicBezTo>
                    <a:pt x="8242" y="7245"/>
                    <a:pt x="8785" y="6158"/>
                    <a:pt x="9328" y="5162"/>
                  </a:cubicBezTo>
                  <a:cubicBezTo>
                    <a:pt x="9691" y="4709"/>
                    <a:pt x="9962" y="4256"/>
                    <a:pt x="10234" y="3894"/>
                  </a:cubicBezTo>
                  <a:cubicBezTo>
                    <a:pt x="10596" y="3532"/>
                    <a:pt x="10868" y="3170"/>
                    <a:pt x="11139" y="2808"/>
                  </a:cubicBezTo>
                  <a:lnTo>
                    <a:pt x="12045" y="1993"/>
                  </a:lnTo>
                  <a:lnTo>
                    <a:pt x="12860" y="1268"/>
                  </a:lnTo>
                  <a:cubicBezTo>
                    <a:pt x="13132" y="1087"/>
                    <a:pt x="13313" y="906"/>
                    <a:pt x="13585" y="725"/>
                  </a:cubicBezTo>
                  <a:lnTo>
                    <a:pt x="14128" y="362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5635949" y="3173213"/>
              <a:ext cx="104346" cy="374922"/>
            </a:xfrm>
            <a:custGeom>
              <a:avLst/>
              <a:gdLst/>
              <a:ahLst/>
              <a:cxnLst/>
              <a:rect l="l" t="t" r="r" b="b"/>
              <a:pathLst>
                <a:path w="5797" h="20829" extrusionOk="0">
                  <a:moveTo>
                    <a:pt x="1359" y="0"/>
                  </a:moveTo>
                  <a:cubicBezTo>
                    <a:pt x="1359" y="0"/>
                    <a:pt x="1178" y="272"/>
                    <a:pt x="816" y="815"/>
                  </a:cubicBezTo>
                  <a:cubicBezTo>
                    <a:pt x="725" y="1087"/>
                    <a:pt x="544" y="1449"/>
                    <a:pt x="454" y="1902"/>
                  </a:cubicBezTo>
                  <a:cubicBezTo>
                    <a:pt x="273" y="2355"/>
                    <a:pt x="182" y="2808"/>
                    <a:pt x="91" y="3351"/>
                  </a:cubicBezTo>
                  <a:cubicBezTo>
                    <a:pt x="91" y="3623"/>
                    <a:pt x="1" y="3894"/>
                    <a:pt x="1" y="4166"/>
                  </a:cubicBezTo>
                  <a:lnTo>
                    <a:pt x="1" y="5072"/>
                  </a:lnTo>
                  <a:lnTo>
                    <a:pt x="1" y="5977"/>
                  </a:lnTo>
                  <a:cubicBezTo>
                    <a:pt x="1" y="6339"/>
                    <a:pt x="1" y="6702"/>
                    <a:pt x="91" y="6973"/>
                  </a:cubicBezTo>
                  <a:cubicBezTo>
                    <a:pt x="182" y="7698"/>
                    <a:pt x="273" y="8332"/>
                    <a:pt x="454" y="9056"/>
                  </a:cubicBezTo>
                  <a:lnTo>
                    <a:pt x="725" y="10052"/>
                  </a:lnTo>
                  <a:cubicBezTo>
                    <a:pt x="816" y="10414"/>
                    <a:pt x="906" y="10686"/>
                    <a:pt x="997" y="11048"/>
                  </a:cubicBezTo>
                  <a:cubicBezTo>
                    <a:pt x="1269" y="11773"/>
                    <a:pt x="1540" y="12407"/>
                    <a:pt x="1812" y="13041"/>
                  </a:cubicBezTo>
                  <a:cubicBezTo>
                    <a:pt x="2084" y="13675"/>
                    <a:pt x="2446" y="14308"/>
                    <a:pt x="2808" y="14852"/>
                  </a:cubicBezTo>
                  <a:lnTo>
                    <a:pt x="3170" y="15305"/>
                  </a:lnTo>
                  <a:cubicBezTo>
                    <a:pt x="3261" y="15486"/>
                    <a:pt x="3352" y="15576"/>
                    <a:pt x="3442" y="15757"/>
                  </a:cubicBezTo>
                  <a:lnTo>
                    <a:pt x="3804" y="16120"/>
                  </a:lnTo>
                  <a:cubicBezTo>
                    <a:pt x="3804" y="16210"/>
                    <a:pt x="3985" y="16301"/>
                    <a:pt x="3985" y="16391"/>
                  </a:cubicBezTo>
                  <a:cubicBezTo>
                    <a:pt x="4348" y="16753"/>
                    <a:pt x="4619" y="17206"/>
                    <a:pt x="4800" y="17659"/>
                  </a:cubicBezTo>
                  <a:cubicBezTo>
                    <a:pt x="5163" y="18384"/>
                    <a:pt x="5344" y="19108"/>
                    <a:pt x="5434" y="19923"/>
                  </a:cubicBezTo>
                  <a:cubicBezTo>
                    <a:pt x="5525" y="20195"/>
                    <a:pt x="5525" y="20557"/>
                    <a:pt x="5525" y="20829"/>
                  </a:cubicBezTo>
                  <a:cubicBezTo>
                    <a:pt x="5615" y="20557"/>
                    <a:pt x="5706" y="20195"/>
                    <a:pt x="5706" y="19923"/>
                  </a:cubicBezTo>
                  <a:cubicBezTo>
                    <a:pt x="5797" y="19470"/>
                    <a:pt x="5797" y="19108"/>
                    <a:pt x="5797" y="18746"/>
                  </a:cubicBezTo>
                  <a:cubicBezTo>
                    <a:pt x="5797" y="18202"/>
                    <a:pt x="5797" y="17750"/>
                    <a:pt x="5615" y="17206"/>
                  </a:cubicBezTo>
                  <a:cubicBezTo>
                    <a:pt x="5525" y="16663"/>
                    <a:pt x="5253" y="16029"/>
                    <a:pt x="4982" y="15576"/>
                  </a:cubicBezTo>
                  <a:lnTo>
                    <a:pt x="4710" y="15123"/>
                  </a:lnTo>
                  <a:lnTo>
                    <a:pt x="4710" y="15033"/>
                  </a:lnTo>
                  <a:lnTo>
                    <a:pt x="4529" y="14852"/>
                  </a:lnTo>
                  <a:cubicBezTo>
                    <a:pt x="4438" y="14671"/>
                    <a:pt x="4438" y="14580"/>
                    <a:pt x="4348" y="14490"/>
                  </a:cubicBezTo>
                  <a:lnTo>
                    <a:pt x="4167" y="14037"/>
                  </a:lnTo>
                  <a:cubicBezTo>
                    <a:pt x="3985" y="13765"/>
                    <a:pt x="3895" y="13493"/>
                    <a:pt x="3714" y="13222"/>
                  </a:cubicBezTo>
                  <a:cubicBezTo>
                    <a:pt x="3623" y="12950"/>
                    <a:pt x="3442" y="12678"/>
                    <a:pt x="3352" y="12316"/>
                  </a:cubicBezTo>
                  <a:cubicBezTo>
                    <a:pt x="3080" y="11773"/>
                    <a:pt x="2899" y="11139"/>
                    <a:pt x="2627" y="10505"/>
                  </a:cubicBezTo>
                  <a:cubicBezTo>
                    <a:pt x="2536" y="10143"/>
                    <a:pt x="2446" y="9871"/>
                    <a:pt x="2355" y="9509"/>
                  </a:cubicBezTo>
                  <a:cubicBezTo>
                    <a:pt x="2265" y="9237"/>
                    <a:pt x="2174" y="8875"/>
                    <a:pt x="2084" y="8603"/>
                  </a:cubicBezTo>
                  <a:cubicBezTo>
                    <a:pt x="1903" y="7969"/>
                    <a:pt x="1721" y="7336"/>
                    <a:pt x="1631" y="6702"/>
                  </a:cubicBezTo>
                  <a:cubicBezTo>
                    <a:pt x="1540" y="6611"/>
                    <a:pt x="1540" y="6430"/>
                    <a:pt x="1450" y="6249"/>
                  </a:cubicBezTo>
                  <a:cubicBezTo>
                    <a:pt x="1359" y="6158"/>
                    <a:pt x="1450" y="6158"/>
                    <a:pt x="1359" y="5887"/>
                  </a:cubicBezTo>
                  <a:cubicBezTo>
                    <a:pt x="1359" y="5524"/>
                    <a:pt x="1269" y="5253"/>
                    <a:pt x="1269" y="4981"/>
                  </a:cubicBezTo>
                  <a:lnTo>
                    <a:pt x="1178" y="4166"/>
                  </a:lnTo>
                  <a:cubicBezTo>
                    <a:pt x="1088" y="3894"/>
                    <a:pt x="1088" y="3532"/>
                    <a:pt x="1088" y="3351"/>
                  </a:cubicBezTo>
                  <a:lnTo>
                    <a:pt x="1088" y="2989"/>
                  </a:lnTo>
                  <a:lnTo>
                    <a:pt x="1088" y="2717"/>
                  </a:lnTo>
                  <a:lnTo>
                    <a:pt x="1088" y="1993"/>
                  </a:lnTo>
                  <a:cubicBezTo>
                    <a:pt x="1088" y="1630"/>
                    <a:pt x="1178" y="1268"/>
                    <a:pt x="1178" y="996"/>
                  </a:cubicBezTo>
                  <a:cubicBezTo>
                    <a:pt x="1359" y="363"/>
                    <a:pt x="1359" y="0"/>
                    <a:pt x="1359" y="0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5533259" y="3111275"/>
              <a:ext cx="151614" cy="312984"/>
            </a:xfrm>
            <a:custGeom>
              <a:avLst/>
              <a:gdLst/>
              <a:ahLst/>
              <a:cxnLst/>
              <a:rect l="l" t="t" r="r" b="b"/>
              <a:pathLst>
                <a:path w="8423" h="17388" extrusionOk="0">
                  <a:moveTo>
                    <a:pt x="8423" y="0"/>
                  </a:moveTo>
                  <a:cubicBezTo>
                    <a:pt x="8423" y="0"/>
                    <a:pt x="8241" y="272"/>
                    <a:pt x="7970" y="725"/>
                  </a:cubicBezTo>
                  <a:cubicBezTo>
                    <a:pt x="7789" y="906"/>
                    <a:pt x="7608" y="1177"/>
                    <a:pt x="7426" y="1540"/>
                  </a:cubicBezTo>
                  <a:cubicBezTo>
                    <a:pt x="7155" y="1811"/>
                    <a:pt x="6974" y="2174"/>
                    <a:pt x="6702" y="2536"/>
                  </a:cubicBezTo>
                  <a:cubicBezTo>
                    <a:pt x="6430" y="2898"/>
                    <a:pt x="6159" y="3351"/>
                    <a:pt x="5887" y="3804"/>
                  </a:cubicBezTo>
                  <a:cubicBezTo>
                    <a:pt x="5525" y="4166"/>
                    <a:pt x="5253" y="4619"/>
                    <a:pt x="4891" y="5162"/>
                  </a:cubicBezTo>
                  <a:lnTo>
                    <a:pt x="3895" y="6611"/>
                  </a:lnTo>
                  <a:cubicBezTo>
                    <a:pt x="3533" y="7064"/>
                    <a:pt x="3170" y="7516"/>
                    <a:pt x="2808" y="8060"/>
                  </a:cubicBezTo>
                  <a:lnTo>
                    <a:pt x="2265" y="8784"/>
                  </a:lnTo>
                  <a:lnTo>
                    <a:pt x="1721" y="9509"/>
                  </a:lnTo>
                  <a:lnTo>
                    <a:pt x="1269" y="10233"/>
                  </a:lnTo>
                  <a:cubicBezTo>
                    <a:pt x="1087" y="10505"/>
                    <a:pt x="906" y="10867"/>
                    <a:pt x="725" y="11139"/>
                  </a:cubicBezTo>
                  <a:cubicBezTo>
                    <a:pt x="544" y="11410"/>
                    <a:pt x="454" y="11682"/>
                    <a:pt x="363" y="12044"/>
                  </a:cubicBezTo>
                  <a:cubicBezTo>
                    <a:pt x="272" y="12135"/>
                    <a:pt x="272" y="12316"/>
                    <a:pt x="182" y="12407"/>
                  </a:cubicBezTo>
                  <a:cubicBezTo>
                    <a:pt x="182" y="12588"/>
                    <a:pt x="91" y="12769"/>
                    <a:pt x="91" y="12859"/>
                  </a:cubicBezTo>
                  <a:cubicBezTo>
                    <a:pt x="91" y="13222"/>
                    <a:pt x="1" y="13493"/>
                    <a:pt x="1" y="13765"/>
                  </a:cubicBezTo>
                  <a:cubicBezTo>
                    <a:pt x="1" y="14037"/>
                    <a:pt x="91" y="14308"/>
                    <a:pt x="91" y="14580"/>
                  </a:cubicBezTo>
                  <a:cubicBezTo>
                    <a:pt x="182" y="15033"/>
                    <a:pt x="363" y="15485"/>
                    <a:pt x="544" y="15848"/>
                  </a:cubicBezTo>
                  <a:cubicBezTo>
                    <a:pt x="635" y="16210"/>
                    <a:pt x="816" y="16482"/>
                    <a:pt x="1087" y="16753"/>
                  </a:cubicBezTo>
                  <a:cubicBezTo>
                    <a:pt x="1178" y="16934"/>
                    <a:pt x="1359" y="17116"/>
                    <a:pt x="1540" y="17206"/>
                  </a:cubicBezTo>
                  <a:lnTo>
                    <a:pt x="1631" y="17387"/>
                  </a:lnTo>
                  <a:cubicBezTo>
                    <a:pt x="1540" y="17116"/>
                    <a:pt x="1450" y="16844"/>
                    <a:pt x="1359" y="16572"/>
                  </a:cubicBezTo>
                  <a:cubicBezTo>
                    <a:pt x="1269" y="16301"/>
                    <a:pt x="1178" y="16029"/>
                    <a:pt x="1087" y="15667"/>
                  </a:cubicBezTo>
                  <a:cubicBezTo>
                    <a:pt x="1087" y="15304"/>
                    <a:pt x="1087" y="14852"/>
                    <a:pt x="1087" y="14489"/>
                  </a:cubicBezTo>
                  <a:cubicBezTo>
                    <a:pt x="1178" y="14037"/>
                    <a:pt x="1269" y="13584"/>
                    <a:pt x="1450" y="13222"/>
                  </a:cubicBezTo>
                  <a:cubicBezTo>
                    <a:pt x="1450" y="13131"/>
                    <a:pt x="1540" y="12950"/>
                    <a:pt x="1540" y="12859"/>
                  </a:cubicBezTo>
                  <a:lnTo>
                    <a:pt x="1721" y="12588"/>
                  </a:lnTo>
                  <a:cubicBezTo>
                    <a:pt x="1812" y="12316"/>
                    <a:pt x="1993" y="12135"/>
                    <a:pt x="2084" y="11954"/>
                  </a:cubicBezTo>
                  <a:cubicBezTo>
                    <a:pt x="2265" y="11682"/>
                    <a:pt x="2446" y="11501"/>
                    <a:pt x="2536" y="11320"/>
                  </a:cubicBezTo>
                  <a:lnTo>
                    <a:pt x="3170" y="10595"/>
                  </a:lnTo>
                  <a:lnTo>
                    <a:pt x="3714" y="9871"/>
                  </a:lnTo>
                  <a:lnTo>
                    <a:pt x="4257" y="9056"/>
                  </a:lnTo>
                  <a:cubicBezTo>
                    <a:pt x="4619" y="8603"/>
                    <a:pt x="4981" y="8060"/>
                    <a:pt x="5344" y="7516"/>
                  </a:cubicBezTo>
                  <a:cubicBezTo>
                    <a:pt x="5615" y="6973"/>
                    <a:pt x="5978" y="6430"/>
                    <a:pt x="6249" y="5977"/>
                  </a:cubicBezTo>
                  <a:cubicBezTo>
                    <a:pt x="6521" y="5434"/>
                    <a:pt x="6793" y="4890"/>
                    <a:pt x="6974" y="4437"/>
                  </a:cubicBezTo>
                  <a:cubicBezTo>
                    <a:pt x="7245" y="3985"/>
                    <a:pt x="7426" y="3441"/>
                    <a:pt x="7608" y="2989"/>
                  </a:cubicBezTo>
                  <a:cubicBezTo>
                    <a:pt x="7789" y="2626"/>
                    <a:pt x="7879" y="2174"/>
                    <a:pt x="8060" y="1811"/>
                  </a:cubicBezTo>
                  <a:cubicBezTo>
                    <a:pt x="8151" y="1449"/>
                    <a:pt x="8241" y="1177"/>
                    <a:pt x="8241" y="815"/>
                  </a:cubicBezTo>
                  <a:cubicBezTo>
                    <a:pt x="8423" y="272"/>
                    <a:pt x="8423" y="0"/>
                    <a:pt x="8423" y="0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6842183" y="1927866"/>
              <a:ext cx="603126" cy="2337480"/>
            </a:xfrm>
            <a:custGeom>
              <a:avLst/>
              <a:gdLst/>
              <a:ahLst/>
              <a:cxnLst/>
              <a:rect l="l" t="t" r="r" b="b"/>
              <a:pathLst>
                <a:path w="33507" h="129860" extrusionOk="0">
                  <a:moveTo>
                    <a:pt x="997" y="0"/>
                  </a:moveTo>
                  <a:lnTo>
                    <a:pt x="997" y="0"/>
                  </a:lnTo>
                  <a:cubicBezTo>
                    <a:pt x="725" y="544"/>
                    <a:pt x="544" y="997"/>
                    <a:pt x="363" y="1540"/>
                  </a:cubicBezTo>
                  <a:cubicBezTo>
                    <a:pt x="181" y="2174"/>
                    <a:pt x="91" y="2898"/>
                    <a:pt x="91" y="3532"/>
                  </a:cubicBezTo>
                  <a:cubicBezTo>
                    <a:pt x="0" y="4438"/>
                    <a:pt x="91" y="5434"/>
                    <a:pt x="272" y="6339"/>
                  </a:cubicBezTo>
                  <a:cubicBezTo>
                    <a:pt x="363" y="6792"/>
                    <a:pt x="453" y="7336"/>
                    <a:pt x="634" y="7879"/>
                  </a:cubicBezTo>
                  <a:cubicBezTo>
                    <a:pt x="815" y="8422"/>
                    <a:pt x="997" y="8966"/>
                    <a:pt x="1268" y="9509"/>
                  </a:cubicBezTo>
                  <a:cubicBezTo>
                    <a:pt x="1812" y="10777"/>
                    <a:pt x="2627" y="11863"/>
                    <a:pt x="3442" y="12950"/>
                  </a:cubicBezTo>
                  <a:cubicBezTo>
                    <a:pt x="5343" y="15124"/>
                    <a:pt x="7517" y="17387"/>
                    <a:pt x="9871" y="19923"/>
                  </a:cubicBezTo>
                  <a:cubicBezTo>
                    <a:pt x="12316" y="22640"/>
                    <a:pt x="14761" y="25447"/>
                    <a:pt x="16935" y="28435"/>
                  </a:cubicBezTo>
                  <a:cubicBezTo>
                    <a:pt x="18112" y="30066"/>
                    <a:pt x="19199" y="31696"/>
                    <a:pt x="20195" y="33416"/>
                  </a:cubicBezTo>
                  <a:cubicBezTo>
                    <a:pt x="21281" y="35227"/>
                    <a:pt x="22096" y="37038"/>
                    <a:pt x="22911" y="39031"/>
                  </a:cubicBezTo>
                  <a:cubicBezTo>
                    <a:pt x="23002" y="39483"/>
                    <a:pt x="23183" y="40027"/>
                    <a:pt x="23364" y="40480"/>
                  </a:cubicBezTo>
                  <a:lnTo>
                    <a:pt x="23636" y="40842"/>
                  </a:lnTo>
                  <a:lnTo>
                    <a:pt x="23636" y="40932"/>
                  </a:lnTo>
                  <a:lnTo>
                    <a:pt x="23636" y="41023"/>
                  </a:lnTo>
                  <a:lnTo>
                    <a:pt x="23726" y="41204"/>
                  </a:lnTo>
                  <a:lnTo>
                    <a:pt x="23908" y="42019"/>
                  </a:lnTo>
                  <a:cubicBezTo>
                    <a:pt x="24089" y="42562"/>
                    <a:pt x="24179" y="43106"/>
                    <a:pt x="24360" y="43649"/>
                  </a:cubicBezTo>
                  <a:cubicBezTo>
                    <a:pt x="24451" y="44102"/>
                    <a:pt x="24632" y="44645"/>
                    <a:pt x="24723" y="45189"/>
                  </a:cubicBezTo>
                  <a:cubicBezTo>
                    <a:pt x="25175" y="47271"/>
                    <a:pt x="25447" y="49445"/>
                    <a:pt x="25628" y="51618"/>
                  </a:cubicBezTo>
                  <a:cubicBezTo>
                    <a:pt x="25719" y="53882"/>
                    <a:pt x="25628" y="56056"/>
                    <a:pt x="25266" y="58229"/>
                  </a:cubicBezTo>
                  <a:cubicBezTo>
                    <a:pt x="24994" y="60402"/>
                    <a:pt x="24451" y="62666"/>
                    <a:pt x="23908" y="64930"/>
                  </a:cubicBezTo>
                  <a:cubicBezTo>
                    <a:pt x="23002" y="69367"/>
                    <a:pt x="21825" y="73986"/>
                    <a:pt x="21825" y="78785"/>
                  </a:cubicBezTo>
                  <a:cubicBezTo>
                    <a:pt x="21915" y="83494"/>
                    <a:pt x="23274" y="88113"/>
                    <a:pt x="25990" y="92007"/>
                  </a:cubicBezTo>
                  <a:lnTo>
                    <a:pt x="26443" y="92641"/>
                  </a:lnTo>
                  <a:lnTo>
                    <a:pt x="26896" y="93365"/>
                  </a:lnTo>
                  <a:cubicBezTo>
                    <a:pt x="27258" y="93818"/>
                    <a:pt x="27530" y="94271"/>
                    <a:pt x="27892" y="94633"/>
                  </a:cubicBezTo>
                  <a:lnTo>
                    <a:pt x="29703" y="97169"/>
                  </a:lnTo>
                  <a:cubicBezTo>
                    <a:pt x="29884" y="97350"/>
                    <a:pt x="29975" y="97531"/>
                    <a:pt x="30156" y="97712"/>
                  </a:cubicBezTo>
                  <a:cubicBezTo>
                    <a:pt x="30337" y="97893"/>
                    <a:pt x="30428" y="98074"/>
                    <a:pt x="30518" y="98346"/>
                  </a:cubicBezTo>
                  <a:cubicBezTo>
                    <a:pt x="30790" y="98618"/>
                    <a:pt x="30971" y="99070"/>
                    <a:pt x="31152" y="99433"/>
                  </a:cubicBezTo>
                  <a:cubicBezTo>
                    <a:pt x="31424" y="100066"/>
                    <a:pt x="31424" y="100881"/>
                    <a:pt x="31152" y="101515"/>
                  </a:cubicBezTo>
                  <a:cubicBezTo>
                    <a:pt x="30699" y="102240"/>
                    <a:pt x="30156" y="102874"/>
                    <a:pt x="29432" y="103417"/>
                  </a:cubicBezTo>
                  <a:cubicBezTo>
                    <a:pt x="28798" y="103960"/>
                    <a:pt x="27983" y="104413"/>
                    <a:pt x="27168" y="104957"/>
                  </a:cubicBezTo>
                  <a:cubicBezTo>
                    <a:pt x="25628" y="105862"/>
                    <a:pt x="24089" y="106858"/>
                    <a:pt x="22640" y="108036"/>
                  </a:cubicBezTo>
                  <a:cubicBezTo>
                    <a:pt x="21281" y="109122"/>
                    <a:pt x="20104" y="110390"/>
                    <a:pt x="19289" y="111929"/>
                  </a:cubicBezTo>
                  <a:cubicBezTo>
                    <a:pt x="18927" y="112654"/>
                    <a:pt x="18565" y="113469"/>
                    <a:pt x="18384" y="114193"/>
                  </a:cubicBezTo>
                  <a:lnTo>
                    <a:pt x="18384" y="114284"/>
                  </a:lnTo>
                  <a:lnTo>
                    <a:pt x="18384" y="114465"/>
                  </a:lnTo>
                  <a:lnTo>
                    <a:pt x="18384" y="114737"/>
                  </a:lnTo>
                  <a:cubicBezTo>
                    <a:pt x="18384" y="114918"/>
                    <a:pt x="18293" y="115099"/>
                    <a:pt x="18293" y="115280"/>
                  </a:cubicBezTo>
                  <a:cubicBezTo>
                    <a:pt x="18202" y="115642"/>
                    <a:pt x="18202" y="116005"/>
                    <a:pt x="18202" y="116367"/>
                  </a:cubicBezTo>
                  <a:cubicBezTo>
                    <a:pt x="18021" y="117725"/>
                    <a:pt x="18112" y="119084"/>
                    <a:pt x="18474" y="120442"/>
                  </a:cubicBezTo>
                  <a:cubicBezTo>
                    <a:pt x="18746" y="121619"/>
                    <a:pt x="19108" y="122706"/>
                    <a:pt x="19289" y="123611"/>
                  </a:cubicBezTo>
                  <a:cubicBezTo>
                    <a:pt x="19470" y="124517"/>
                    <a:pt x="19561" y="125423"/>
                    <a:pt x="19561" y="126328"/>
                  </a:cubicBezTo>
                  <a:cubicBezTo>
                    <a:pt x="19561" y="126690"/>
                    <a:pt x="19470" y="127053"/>
                    <a:pt x="19470" y="127324"/>
                  </a:cubicBezTo>
                  <a:cubicBezTo>
                    <a:pt x="19380" y="127686"/>
                    <a:pt x="19289" y="127958"/>
                    <a:pt x="19289" y="128230"/>
                  </a:cubicBezTo>
                  <a:cubicBezTo>
                    <a:pt x="19289" y="128502"/>
                    <a:pt x="19199" y="128683"/>
                    <a:pt x="19199" y="128954"/>
                  </a:cubicBezTo>
                  <a:cubicBezTo>
                    <a:pt x="19289" y="128773"/>
                    <a:pt x="19380" y="128502"/>
                    <a:pt x="19470" y="128320"/>
                  </a:cubicBezTo>
                  <a:cubicBezTo>
                    <a:pt x="19923" y="126781"/>
                    <a:pt x="20014" y="125151"/>
                    <a:pt x="19832" y="123611"/>
                  </a:cubicBezTo>
                  <a:cubicBezTo>
                    <a:pt x="19742" y="122525"/>
                    <a:pt x="19380" y="121438"/>
                    <a:pt x="19199" y="120261"/>
                  </a:cubicBezTo>
                  <a:cubicBezTo>
                    <a:pt x="19017" y="118993"/>
                    <a:pt x="19017" y="117725"/>
                    <a:pt x="19199" y="116457"/>
                  </a:cubicBezTo>
                  <a:cubicBezTo>
                    <a:pt x="19199" y="116186"/>
                    <a:pt x="19289" y="115823"/>
                    <a:pt x="19380" y="115461"/>
                  </a:cubicBezTo>
                  <a:lnTo>
                    <a:pt x="19470" y="114918"/>
                  </a:lnTo>
                  <a:lnTo>
                    <a:pt x="19561" y="114737"/>
                  </a:lnTo>
                  <a:lnTo>
                    <a:pt x="19561" y="114556"/>
                  </a:lnTo>
                  <a:cubicBezTo>
                    <a:pt x="19742" y="113831"/>
                    <a:pt x="20104" y="113197"/>
                    <a:pt x="20466" y="112563"/>
                  </a:cubicBezTo>
                  <a:cubicBezTo>
                    <a:pt x="21281" y="111296"/>
                    <a:pt x="22368" y="110118"/>
                    <a:pt x="23636" y="109213"/>
                  </a:cubicBezTo>
                  <a:cubicBezTo>
                    <a:pt x="25085" y="108217"/>
                    <a:pt x="26624" y="107220"/>
                    <a:pt x="28164" y="106405"/>
                  </a:cubicBezTo>
                  <a:cubicBezTo>
                    <a:pt x="29069" y="105953"/>
                    <a:pt x="29884" y="105409"/>
                    <a:pt x="30699" y="104866"/>
                  </a:cubicBezTo>
                  <a:cubicBezTo>
                    <a:pt x="31605" y="104232"/>
                    <a:pt x="32420" y="103417"/>
                    <a:pt x="32963" y="102421"/>
                  </a:cubicBezTo>
                  <a:cubicBezTo>
                    <a:pt x="33054" y="102330"/>
                    <a:pt x="33144" y="102149"/>
                    <a:pt x="33144" y="102059"/>
                  </a:cubicBezTo>
                  <a:cubicBezTo>
                    <a:pt x="33235" y="101878"/>
                    <a:pt x="33325" y="101696"/>
                    <a:pt x="33325" y="101606"/>
                  </a:cubicBezTo>
                  <a:cubicBezTo>
                    <a:pt x="33416" y="101244"/>
                    <a:pt x="33507" y="100972"/>
                    <a:pt x="33507" y="100610"/>
                  </a:cubicBezTo>
                  <a:lnTo>
                    <a:pt x="33507" y="100157"/>
                  </a:lnTo>
                  <a:lnTo>
                    <a:pt x="33416" y="99614"/>
                  </a:lnTo>
                  <a:cubicBezTo>
                    <a:pt x="33416" y="99342"/>
                    <a:pt x="33325" y="99070"/>
                    <a:pt x="33235" y="98708"/>
                  </a:cubicBezTo>
                  <a:cubicBezTo>
                    <a:pt x="33054" y="98165"/>
                    <a:pt x="32782" y="97621"/>
                    <a:pt x="32510" y="97169"/>
                  </a:cubicBezTo>
                  <a:cubicBezTo>
                    <a:pt x="32329" y="96897"/>
                    <a:pt x="32148" y="96625"/>
                    <a:pt x="32058" y="96444"/>
                  </a:cubicBezTo>
                  <a:cubicBezTo>
                    <a:pt x="31877" y="96172"/>
                    <a:pt x="31695" y="95901"/>
                    <a:pt x="31514" y="95720"/>
                  </a:cubicBezTo>
                  <a:lnTo>
                    <a:pt x="29613" y="93275"/>
                  </a:lnTo>
                  <a:cubicBezTo>
                    <a:pt x="29250" y="92912"/>
                    <a:pt x="28979" y="92460"/>
                    <a:pt x="28707" y="92007"/>
                  </a:cubicBezTo>
                  <a:lnTo>
                    <a:pt x="28254" y="91373"/>
                  </a:lnTo>
                  <a:lnTo>
                    <a:pt x="27801" y="90739"/>
                  </a:lnTo>
                  <a:cubicBezTo>
                    <a:pt x="27530" y="90286"/>
                    <a:pt x="27258" y="89833"/>
                    <a:pt x="26986" y="89381"/>
                  </a:cubicBezTo>
                  <a:cubicBezTo>
                    <a:pt x="26805" y="88928"/>
                    <a:pt x="26534" y="88475"/>
                    <a:pt x="26353" y="88022"/>
                  </a:cubicBezTo>
                  <a:cubicBezTo>
                    <a:pt x="26081" y="87479"/>
                    <a:pt x="25900" y="87026"/>
                    <a:pt x="25719" y="86573"/>
                  </a:cubicBezTo>
                  <a:cubicBezTo>
                    <a:pt x="25538" y="86030"/>
                    <a:pt x="25356" y="85577"/>
                    <a:pt x="25175" y="85034"/>
                  </a:cubicBezTo>
                  <a:cubicBezTo>
                    <a:pt x="24632" y="83042"/>
                    <a:pt x="24270" y="80868"/>
                    <a:pt x="24270" y="78785"/>
                  </a:cubicBezTo>
                  <a:cubicBezTo>
                    <a:pt x="24270" y="76522"/>
                    <a:pt x="24541" y="74348"/>
                    <a:pt x="24904" y="72175"/>
                  </a:cubicBezTo>
                  <a:cubicBezTo>
                    <a:pt x="25266" y="70001"/>
                    <a:pt x="25900" y="67737"/>
                    <a:pt x="26443" y="65473"/>
                  </a:cubicBezTo>
                  <a:cubicBezTo>
                    <a:pt x="26896" y="63210"/>
                    <a:pt x="27439" y="60946"/>
                    <a:pt x="27711" y="58591"/>
                  </a:cubicBezTo>
                  <a:cubicBezTo>
                    <a:pt x="28073" y="56237"/>
                    <a:pt x="28164" y="53882"/>
                    <a:pt x="28073" y="51528"/>
                  </a:cubicBezTo>
                  <a:cubicBezTo>
                    <a:pt x="27892" y="49173"/>
                    <a:pt x="27530" y="46909"/>
                    <a:pt x="26986" y="44645"/>
                  </a:cubicBezTo>
                  <a:cubicBezTo>
                    <a:pt x="26715" y="43559"/>
                    <a:pt x="26443" y="42381"/>
                    <a:pt x="26081" y="41385"/>
                  </a:cubicBezTo>
                  <a:lnTo>
                    <a:pt x="25900" y="40570"/>
                  </a:lnTo>
                  <a:lnTo>
                    <a:pt x="25809" y="40389"/>
                  </a:lnTo>
                  <a:lnTo>
                    <a:pt x="25809" y="40299"/>
                  </a:lnTo>
                  <a:lnTo>
                    <a:pt x="25809" y="40208"/>
                  </a:lnTo>
                  <a:lnTo>
                    <a:pt x="25628" y="39755"/>
                  </a:lnTo>
                  <a:lnTo>
                    <a:pt x="25085" y="38216"/>
                  </a:lnTo>
                  <a:cubicBezTo>
                    <a:pt x="24270" y="36133"/>
                    <a:pt x="23274" y="34231"/>
                    <a:pt x="22096" y="32329"/>
                  </a:cubicBezTo>
                  <a:cubicBezTo>
                    <a:pt x="21010" y="30609"/>
                    <a:pt x="19832" y="28888"/>
                    <a:pt x="18565" y="27258"/>
                  </a:cubicBezTo>
                  <a:cubicBezTo>
                    <a:pt x="16210" y="24270"/>
                    <a:pt x="13675" y="21553"/>
                    <a:pt x="10958" y="18927"/>
                  </a:cubicBezTo>
                  <a:cubicBezTo>
                    <a:pt x="9781" y="17659"/>
                    <a:pt x="8603" y="16572"/>
                    <a:pt x="7426" y="15395"/>
                  </a:cubicBezTo>
                  <a:lnTo>
                    <a:pt x="5796" y="13856"/>
                  </a:lnTo>
                  <a:lnTo>
                    <a:pt x="4981" y="13041"/>
                  </a:lnTo>
                  <a:cubicBezTo>
                    <a:pt x="4709" y="12769"/>
                    <a:pt x="4528" y="12588"/>
                    <a:pt x="4257" y="12316"/>
                  </a:cubicBezTo>
                  <a:cubicBezTo>
                    <a:pt x="3351" y="11320"/>
                    <a:pt x="2627" y="10324"/>
                    <a:pt x="1993" y="9237"/>
                  </a:cubicBezTo>
                  <a:cubicBezTo>
                    <a:pt x="1721" y="8694"/>
                    <a:pt x="1449" y="8241"/>
                    <a:pt x="1268" y="7698"/>
                  </a:cubicBezTo>
                  <a:cubicBezTo>
                    <a:pt x="1087" y="7154"/>
                    <a:pt x="906" y="6702"/>
                    <a:pt x="815" y="6158"/>
                  </a:cubicBezTo>
                  <a:cubicBezTo>
                    <a:pt x="363" y="4709"/>
                    <a:pt x="363" y="3170"/>
                    <a:pt x="544" y="1630"/>
                  </a:cubicBezTo>
                  <a:cubicBezTo>
                    <a:pt x="634" y="1087"/>
                    <a:pt x="815" y="544"/>
                    <a:pt x="997" y="0"/>
                  </a:cubicBezTo>
                  <a:close/>
                  <a:moveTo>
                    <a:pt x="19199" y="128954"/>
                  </a:moveTo>
                  <a:cubicBezTo>
                    <a:pt x="19108" y="129135"/>
                    <a:pt x="19108" y="129135"/>
                    <a:pt x="19017" y="129407"/>
                  </a:cubicBezTo>
                  <a:cubicBezTo>
                    <a:pt x="18927" y="129679"/>
                    <a:pt x="18927" y="129860"/>
                    <a:pt x="18927" y="129860"/>
                  </a:cubicBezTo>
                  <a:cubicBezTo>
                    <a:pt x="18927" y="129860"/>
                    <a:pt x="19017" y="129588"/>
                    <a:pt x="19108" y="129498"/>
                  </a:cubicBezTo>
                  <a:cubicBezTo>
                    <a:pt x="19108" y="129317"/>
                    <a:pt x="19199" y="129135"/>
                    <a:pt x="19199" y="128954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7398023" y="3756792"/>
              <a:ext cx="151614" cy="241236"/>
            </a:xfrm>
            <a:custGeom>
              <a:avLst/>
              <a:gdLst/>
              <a:ahLst/>
              <a:cxnLst/>
              <a:rect l="l" t="t" r="r" b="b"/>
              <a:pathLst>
                <a:path w="8423" h="13402" extrusionOk="0">
                  <a:moveTo>
                    <a:pt x="1448" y="1"/>
                  </a:moveTo>
                  <a:lnTo>
                    <a:pt x="1268" y="180"/>
                  </a:lnTo>
                  <a:cubicBezTo>
                    <a:pt x="1178" y="271"/>
                    <a:pt x="1087" y="452"/>
                    <a:pt x="906" y="542"/>
                  </a:cubicBezTo>
                  <a:cubicBezTo>
                    <a:pt x="815" y="814"/>
                    <a:pt x="634" y="1086"/>
                    <a:pt x="453" y="1267"/>
                  </a:cubicBezTo>
                  <a:cubicBezTo>
                    <a:pt x="363" y="1629"/>
                    <a:pt x="182" y="2082"/>
                    <a:pt x="91" y="2444"/>
                  </a:cubicBezTo>
                  <a:cubicBezTo>
                    <a:pt x="0" y="2897"/>
                    <a:pt x="0" y="3350"/>
                    <a:pt x="91" y="3893"/>
                  </a:cubicBezTo>
                  <a:cubicBezTo>
                    <a:pt x="91" y="4436"/>
                    <a:pt x="272" y="4889"/>
                    <a:pt x="544" y="5342"/>
                  </a:cubicBezTo>
                  <a:cubicBezTo>
                    <a:pt x="725" y="5613"/>
                    <a:pt x="815" y="5885"/>
                    <a:pt x="997" y="6066"/>
                  </a:cubicBezTo>
                  <a:cubicBezTo>
                    <a:pt x="1178" y="6338"/>
                    <a:pt x="1359" y="6519"/>
                    <a:pt x="1540" y="6700"/>
                  </a:cubicBezTo>
                  <a:lnTo>
                    <a:pt x="2174" y="7244"/>
                  </a:lnTo>
                  <a:lnTo>
                    <a:pt x="2898" y="7787"/>
                  </a:lnTo>
                  <a:lnTo>
                    <a:pt x="3623" y="8240"/>
                  </a:lnTo>
                  <a:cubicBezTo>
                    <a:pt x="3804" y="8330"/>
                    <a:pt x="3985" y="8421"/>
                    <a:pt x="4257" y="8602"/>
                  </a:cubicBezTo>
                  <a:cubicBezTo>
                    <a:pt x="4438" y="8692"/>
                    <a:pt x="4709" y="8783"/>
                    <a:pt x="4891" y="8964"/>
                  </a:cubicBezTo>
                  <a:cubicBezTo>
                    <a:pt x="5072" y="9055"/>
                    <a:pt x="5253" y="9236"/>
                    <a:pt x="5434" y="9417"/>
                  </a:cubicBezTo>
                  <a:lnTo>
                    <a:pt x="5706" y="9598"/>
                  </a:lnTo>
                  <a:lnTo>
                    <a:pt x="5977" y="9779"/>
                  </a:lnTo>
                  <a:cubicBezTo>
                    <a:pt x="6158" y="9960"/>
                    <a:pt x="6339" y="10051"/>
                    <a:pt x="6521" y="10232"/>
                  </a:cubicBezTo>
                  <a:cubicBezTo>
                    <a:pt x="6611" y="10413"/>
                    <a:pt x="6792" y="10504"/>
                    <a:pt x="6883" y="10685"/>
                  </a:cubicBezTo>
                  <a:cubicBezTo>
                    <a:pt x="7064" y="10775"/>
                    <a:pt x="7154" y="10956"/>
                    <a:pt x="7245" y="11138"/>
                  </a:cubicBezTo>
                  <a:cubicBezTo>
                    <a:pt x="7517" y="11409"/>
                    <a:pt x="7698" y="11681"/>
                    <a:pt x="7879" y="11953"/>
                  </a:cubicBezTo>
                  <a:cubicBezTo>
                    <a:pt x="7970" y="12224"/>
                    <a:pt x="8060" y="12496"/>
                    <a:pt x="8151" y="12677"/>
                  </a:cubicBezTo>
                  <a:cubicBezTo>
                    <a:pt x="8241" y="12949"/>
                    <a:pt x="8332" y="13130"/>
                    <a:pt x="8422" y="13401"/>
                  </a:cubicBezTo>
                  <a:cubicBezTo>
                    <a:pt x="8422" y="13311"/>
                    <a:pt x="8422" y="13220"/>
                    <a:pt x="8422" y="13130"/>
                  </a:cubicBezTo>
                  <a:cubicBezTo>
                    <a:pt x="8422" y="12949"/>
                    <a:pt x="8422" y="12768"/>
                    <a:pt x="8422" y="12586"/>
                  </a:cubicBezTo>
                  <a:cubicBezTo>
                    <a:pt x="8422" y="12315"/>
                    <a:pt x="8422" y="12043"/>
                    <a:pt x="8332" y="11771"/>
                  </a:cubicBezTo>
                  <a:cubicBezTo>
                    <a:pt x="8241" y="11409"/>
                    <a:pt x="8060" y="11047"/>
                    <a:pt x="7970" y="10685"/>
                  </a:cubicBezTo>
                  <a:cubicBezTo>
                    <a:pt x="7698" y="10232"/>
                    <a:pt x="7517" y="9870"/>
                    <a:pt x="7245" y="9507"/>
                  </a:cubicBezTo>
                  <a:cubicBezTo>
                    <a:pt x="7064" y="9326"/>
                    <a:pt x="6883" y="9145"/>
                    <a:pt x="6792" y="8964"/>
                  </a:cubicBezTo>
                  <a:cubicBezTo>
                    <a:pt x="6611" y="8783"/>
                    <a:pt x="6430" y="8602"/>
                    <a:pt x="6249" y="8421"/>
                  </a:cubicBezTo>
                  <a:cubicBezTo>
                    <a:pt x="5977" y="8240"/>
                    <a:pt x="5796" y="8059"/>
                    <a:pt x="5615" y="7877"/>
                  </a:cubicBezTo>
                  <a:cubicBezTo>
                    <a:pt x="5343" y="7787"/>
                    <a:pt x="5162" y="7606"/>
                    <a:pt x="4891" y="7425"/>
                  </a:cubicBezTo>
                  <a:lnTo>
                    <a:pt x="3623" y="6610"/>
                  </a:lnTo>
                  <a:lnTo>
                    <a:pt x="2989" y="6157"/>
                  </a:lnTo>
                  <a:lnTo>
                    <a:pt x="2445" y="5704"/>
                  </a:lnTo>
                  <a:lnTo>
                    <a:pt x="1993" y="5251"/>
                  </a:lnTo>
                  <a:cubicBezTo>
                    <a:pt x="1812" y="5070"/>
                    <a:pt x="1721" y="4889"/>
                    <a:pt x="1540" y="4708"/>
                  </a:cubicBezTo>
                  <a:lnTo>
                    <a:pt x="1359" y="4436"/>
                  </a:lnTo>
                  <a:cubicBezTo>
                    <a:pt x="1359" y="4346"/>
                    <a:pt x="1268" y="4255"/>
                    <a:pt x="1268" y="4165"/>
                  </a:cubicBezTo>
                  <a:cubicBezTo>
                    <a:pt x="1178" y="3983"/>
                    <a:pt x="1087" y="3802"/>
                    <a:pt x="997" y="3621"/>
                  </a:cubicBezTo>
                  <a:cubicBezTo>
                    <a:pt x="906" y="3259"/>
                    <a:pt x="906" y="2897"/>
                    <a:pt x="906" y="2444"/>
                  </a:cubicBezTo>
                  <a:cubicBezTo>
                    <a:pt x="906" y="2172"/>
                    <a:pt x="906" y="1810"/>
                    <a:pt x="997" y="1448"/>
                  </a:cubicBezTo>
                  <a:cubicBezTo>
                    <a:pt x="997" y="1176"/>
                    <a:pt x="1087" y="995"/>
                    <a:pt x="1178" y="723"/>
                  </a:cubicBezTo>
                  <a:cubicBezTo>
                    <a:pt x="1268" y="452"/>
                    <a:pt x="1268" y="271"/>
                    <a:pt x="1359" y="180"/>
                  </a:cubicBezTo>
                  <a:cubicBezTo>
                    <a:pt x="1359" y="90"/>
                    <a:pt x="1359" y="89"/>
                    <a:pt x="1448" y="1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7448549" y="3883908"/>
              <a:ext cx="42408" cy="220068"/>
            </a:xfrm>
            <a:custGeom>
              <a:avLst/>
              <a:gdLst/>
              <a:ahLst/>
              <a:cxnLst/>
              <a:rect l="l" t="t" r="r" b="b"/>
              <a:pathLst>
                <a:path w="2356" h="12226" extrusionOk="0">
                  <a:moveTo>
                    <a:pt x="182" y="0"/>
                  </a:moveTo>
                  <a:lnTo>
                    <a:pt x="272" y="91"/>
                  </a:lnTo>
                  <a:cubicBezTo>
                    <a:pt x="363" y="182"/>
                    <a:pt x="454" y="363"/>
                    <a:pt x="544" y="453"/>
                  </a:cubicBezTo>
                  <a:cubicBezTo>
                    <a:pt x="635" y="634"/>
                    <a:pt x="725" y="815"/>
                    <a:pt x="816" y="997"/>
                  </a:cubicBezTo>
                  <a:cubicBezTo>
                    <a:pt x="906" y="1268"/>
                    <a:pt x="997" y="1540"/>
                    <a:pt x="1087" y="1721"/>
                  </a:cubicBezTo>
                  <a:cubicBezTo>
                    <a:pt x="1178" y="2083"/>
                    <a:pt x="1178" y="2355"/>
                    <a:pt x="1269" y="2627"/>
                  </a:cubicBezTo>
                  <a:cubicBezTo>
                    <a:pt x="1269" y="2989"/>
                    <a:pt x="1269" y="3260"/>
                    <a:pt x="1269" y="3623"/>
                  </a:cubicBezTo>
                  <a:cubicBezTo>
                    <a:pt x="1178" y="3804"/>
                    <a:pt x="1178" y="3985"/>
                    <a:pt x="1178" y="4166"/>
                  </a:cubicBezTo>
                  <a:lnTo>
                    <a:pt x="997" y="4619"/>
                  </a:lnTo>
                  <a:cubicBezTo>
                    <a:pt x="906" y="4981"/>
                    <a:pt x="816" y="5343"/>
                    <a:pt x="635" y="5706"/>
                  </a:cubicBezTo>
                  <a:lnTo>
                    <a:pt x="454" y="6249"/>
                  </a:lnTo>
                  <a:cubicBezTo>
                    <a:pt x="363" y="6521"/>
                    <a:pt x="272" y="6702"/>
                    <a:pt x="182" y="6883"/>
                  </a:cubicBezTo>
                  <a:cubicBezTo>
                    <a:pt x="91" y="7336"/>
                    <a:pt x="1" y="7788"/>
                    <a:pt x="1" y="8241"/>
                  </a:cubicBezTo>
                  <a:cubicBezTo>
                    <a:pt x="1" y="8422"/>
                    <a:pt x="1" y="8603"/>
                    <a:pt x="1" y="8875"/>
                  </a:cubicBezTo>
                  <a:cubicBezTo>
                    <a:pt x="1" y="9056"/>
                    <a:pt x="91" y="9237"/>
                    <a:pt x="91" y="9418"/>
                  </a:cubicBezTo>
                  <a:cubicBezTo>
                    <a:pt x="182" y="9781"/>
                    <a:pt x="272" y="10052"/>
                    <a:pt x="454" y="10415"/>
                  </a:cubicBezTo>
                  <a:cubicBezTo>
                    <a:pt x="544" y="10686"/>
                    <a:pt x="725" y="10958"/>
                    <a:pt x="816" y="11230"/>
                  </a:cubicBezTo>
                  <a:cubicBezTo>
                    <a:pt x="997" y="11411"/>
                    <a:pt x="1087" y="11592"/>
                    <a:pt x="1178" y="11773"/>
                  </a:cubicBezTo>
                  <a:cubicBezTo>
                    <a:pt x="1359" y="11863"/>
                    <a:pt x="1450" y="12045"/>
                    <a:pt x="1631" y="12226"/>
                  </a:cubicBezTo>
                  <a:cubicBezTo>
                    <a:pt x="1631" y="12226"/>
                    <a:pt x="1540" y="11954"/>
                    <a:pt x="1450" y="11592"/>
                  </a:cubicBezTo>
                  <a:cubicBezTo>
                    <a:pt x="1359" y="11501"/>
                    <a:pt x="1359" y="11230"/>
                    <a:pt x="1269" y="11048"/>
                  </a:cubicBezTo>
                  <a:cubicBezTo>
                    <a:pt x="1269" y="10777"/>
                    <a:pt x="1178" y="10505"/>
                    <a:pt x="1178" y="10233"/>
                  </a:cubicBezTo>
                  <a:cubicBezTo>
                    <a:pt x="1178" y="9871"/>
                    <a:pt x="1178" y="9600"/>
                    <a:pt x="1178" y="9328"/>
                  </a:cubicBezTo>
                  <a:cubicBezTo>
                    <a:pt x="1178" y="9147"/>
                    <a:pt x="1178" y="8966"/>
                    <a:pt x="1178" y="8784"/>
                  </a:cubicBezTo>
                  <a:lnTo>
                    <a:pt x="1178" y="8332"/>
                  </a:lnTo>
                  <a:cubicBezTo>
                    <a:pt x="1178" y="7969"/>
                    <a:pt x="1269" y="7607"/>
                    <a:pt x="1359" y="7245"/>
                  </a:cubicBezTo>
                  <a:cubicBezTo>
                    <a:pt x="1450" y="7064"/>
                    <a:pt x="1540" y="6973"/>
                    <a:pt x="1631" y="6792"/>
                  </a:cubicBezTo>
                  <a:lnTo>
                    <a:pt x="1812" y="6249"/>
                  </a:lnTo>
                  <a:cubicBezTo>
                    <a:pt x="1902" y="6068"/>
                    <a:pt x="1993" y="5796"/>
                    <a:pt x="2084" y="5615"/>
                  </a:cubicBezTo>
                  <a:cubicBezTo>
                    <a:pt x="2084" y="5434"/>
                    <a:pt x="2174" y="5162"/>
                    <a:pt x="2265" y="4981"/>
                  </a:cubicBezTo>
                  <a:cubicBezTo>
                    <a:pt x="2355" y="4528"/>
                    <a:pt x="2355" y="4076"/>
                    <a:pt x="2355" y="3713"/>
                  </a:cubicBezTo>
                  <a:cubicBezTo>
                    <a:pt x="2355" y="3260"/>
                    <a:pt x="2355" y="2808"/>
                    <a:pt x="2174" y="2445"/>
                  </a:cubicBezTo>
                  <a:cubicBezTo>
                    <a:pt x="2084" y="2083"/>
                    <a:pt x="1993" y="1721"/>
                    <a:pt x="1812" y="1449"/>
                  </a:cubicBezTo>
                  <a:cubicBezTo>
                    <a:pt x="1631" y="1178"/>
                    <a:pt x="1450" y="906"/>
                    <a:pt x="1269" y="725"/>
                  </a:cubicBezTo>
                  <a:cubicBezTo>
                    <a:pt x="1087" y="544"/>
                    <a:pt x="906" y="363"/>
                    <a:pt x="725" y="272"/>
                  </a:cubicBezTo>
                  <a:cubicBezTo>
                    <a:pt x="544" y="182"/>
                    <a:pt x="363" y="91"/>
                    <a:pt x="182" y="0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7326293" y="3558252"/>
              <a:ext cx="743328" cy="161046"/>
            </a:xfrm>
            <a:custGeom>
              <a:avLst/>
              <a:gdLst/>
              <a:ahLst/>
              <a:cxnLst/>
              <a:rect l="l" t="t" r="r" b="b"/>
              <a:pathLst>
                <a:path w="41296" h="8947" extrusionOk="0">
                  <a:moveTo>
                    <a:pt x="26522" y="0"/>
                  </a:moveTo>
                  <a:cubicBezTo>
                    <a:pt x="26133" y="0"/>
                    <a:pt x="25745" y="23"/>
                    <a:pt x="25357" y="71"/>
                  </a:cubicBezTo>
                  <a:cubicBezTo>
                    <a:pt x="23908" y="162"/>
                    <a:pt x="22459" y="434"/>
                    <a:pt x="21101" y="796"/>
                  </a:cubicBezTo>
                  <a:cubicBezTo>
                    <a:pt x="19652" y="1158"/>
                    <a:pt x="18384" y="1611"/>
                    <a:pt x="17026" y="1883"/>
                  </a:cubicBezTo>
                  <a:cubicBezTo>
                    <a:pt x="15667" y="2245"/>
                    <a:pt x="14400" y="2607"/>
                    <a:pt x="13132" y="2879"/>
                  </a:cubicBezTo>
                  <a:cubicBezTo>
                    <a:pt x="11955" y="3150"/>
                    <a:pt x="10687" y="3332"/>
                    <a:pt x="9509" y="3422"/>
                  </a:cubicBezTo>
                  <a:cubicBezTo>
                    <a:pt x="8966" y="3467"/>
                    <a:pt x="8423" y="3490"/>
                    <a:pt x="7879" y="3490"/>
                  </a:cubicBezTo>
                  <a:cubicBezTo>
                    <a:pt x="7336" y="3490"/>
                    <a:pt x="6793" y="3467"/>
                    <a:pt x="6249" y="3422"/>
                  </a:cubicBezTo>
                  <a:cubicBezTo>
                    <a:pt x="5253" y="3332"/>
                    <a:pt x="4348" y="3150"/>
                    <a:pt x="3533" y="2879"/>
                  </a:cubicBezTo>
                  <a:cubicBezTo>
                    <a:pt x="2808" y="2607"/>
                    <a:pt x="2174" y="2335"/>
                    <a:pt x="1540" y="1973"/>
                  </a:cubicBezTo>
                  <a:cubicBezTo>
                    <a:pt x="1269" y="1883"/>
                    <a:pt x="1088" y="1702"/>
                    <a:pt x="816" y="1520"/>
                  </a:cubicBezTo>
                  <a:cubicBezTo>
                    <a:pt x="725" y="1430"/>
                    <a:pt x="544" y="1339"/>
                    <a:pt x="363" y="1158"/>
                  </a:cubicBezTo>
                  <a:lnTo>
                    <a:pt x="1" y="886"/>
                  </a:lnTo>
                  <a:lnTo>
                    <a:pt x="1" y="886"/>
                  </a:lnTo>
                  <a:lnTo>
                    <a:pt x="273" y="1249"/>
                  </a:lnTo>
                  <a:cubicBezTo>
                    <a:pt x="454" y="1430"/>
                    <a:pt x="544" y="1520"/>
                    <a:pt x="725" y="1702"/>
                  </a:cubicBezTo>
                  <a:lnTo>
                    <a:pt x="997" y="1973"/>
                  </a:lnTo>
                  <a:lnTo>
                    <a:pt x="1359" y="2335"/>
                  </a:lnTo>
                  <a:cubicBezTo>
                    <a:pt x="1993" y="2788"/>
                    <a:pt x="2627" y="3241"/>
                    <a:pt x="3261" y="3513"/>
                  </a:cubicBezTo>
                  <a:cubicBezTo>
                    <a:pt x="4167" y="3965"/>
                    <a:pt x="5163" y="4328"/>
                    <a:pt x="6068" y="4509"/>
                  </a:cubicBezTo>
                  <a:cubicBezTo>
                    <a:pt x="7246" y="4780"/>
                    <a:pt x="8423" y="4871"/>
                    <a:pt x="9600" y="4871"/>
                  </a:cubicBezTo>
                  <a:cubicBezTo>
                    <a:pt x="10868" y="4871"/>
                    <a:pt x="12226" y="4690"/>
                    <a:pt x="13494" y="4509"/>
                  </a:cubicBezTo>
                  <a:cubicBezTo>
                    <a:pt x="14852" y="4328"/>
                    <a:pt x="16211" y="3965"/>
                    <a:pt x="17569" y="3603"/>
                  </a:cubicBezTo>
                  <a:cubicBezTo>
                    <a:pt x="18927" y="3241"/>
                    <a:pt x="20195" y="2788"/>
                    <a:pt x="21554" y="2517"/>
                  </a:cubicBezTo>
                  <a:cubicBezTo>
                    <a:pt x="22912" y="2154"/>
                    <a:pt x="24180" y="1883"/>
                    <a:pt x="25538" y="1792"/>
                  </a:cubicBezTo>
                  <a:cubicBezTo>
                    <a:pt x="25987" y="1728"/>
                    <a:pt x="26436" y="1698"/>
                    <a:pt x="26881" y="1698"/>
                  </a:cubicBezTo>
                  <a:cubicBezTo>
                    <a:pt x="27693" y="1698"/>
                    <a:pt x="28491" y="1798"/>
                    <a:pt x="29251" y="1973"/>
                  </a:cubicBezTo>
                  <a:cubicBezTo>
                    <a:pt x="30428" y="2245"/>
                    <a:pt x="31515" y="2698"/>
                    <a:pt x="32511" y="3422"/>
                  </a:cubicBezTo>
                  <a:lnTo>
                    <a:pt x="33235" y="3875"/>
                  </a:lnTo>
                  <a:cubicBezTo>
                    <a:pt x="33417" y="4056"/>
                    <a:pt x="33688" y="4237"/>
                    <a:pt x="33869" y="4418"/>
                  </a:cubicBezTo>
                  <a:lnTo>
                    <a:pt x="35137" y="5414"/>
                  </a:lnTo>
                  <a:lnTo>
                    <a:pt x="35771" y="5958"/>
                  </a:lnTo>
                  <a:lnTo>
                    <a:pt x="36314" y="6410"/>
                  </a:lnTo>
                  <a:cubicBezTo>
                    <a:pt x="36767" y="6682"/>
                    <a:pt x="37129" y="6954"/>
                    <a:pt x="37492" y="7135"/>
                  </a:cubicBezTo>
                  <a:cubicBezTo>
                    <a:pt x="37854" y="7407"/>
                    <a:pt x="38216" y="7588"/>
                    <a:pt x="38488" y="7769"/>
                  </a:cubicBezTo>
                  <a:lnTo>
                    <a:pt x="39484" y="8312"/>
                  </a:lnTo>
                  <a:lnTo>
                    <a:pt x="40208" y="8584"/>
                  </a:lnTo>
                  <a:lnTo>
                    <a:pt x="40752" y="8856"/>
                  </a:lnTo>
                  <a:lnTo>
                    <a:pt x="41295" y="8946"/>
                  </a:lnTo>
                  <a:cubicBezTo>
                    <a:pt x="41295" y="8946"/>
                    <a:pt x="41114" y="8856"/>
                    <a:pt x="40752" y="8674"/>
                  </a:cubicBezTo>
                  <a:lnTo>
                    <a:pt x="40208" y="8403"/>
                  </a:lnTo>
                  <a:lnTo>
                    <a:pt x="39575" y="7950"/>
                  </a:lnTo>
                  <a:cubicBezTo>
                    <a:pt x="39303" y="7769"/>
                    <a:pt x="39031" y="7588"/>
                    <a:pt x="38759" y="7316"/>
                  </a:cubicBezTo>
                  <a:lnTo>
                    <a:pt x="37854" y="6592"/>
                  </a:lnTo>
                  <a:cubicBezTo>
                    <a:pt x="37492" y="6320"/>
                    <a:pt x="37220" y="6048"/>
                    <a:pt x="36858" y="5686"/>
                  </a:cubicBezTo>
                  <a:lnTo>
                    <a:pt x="36314" y="5233"/>
                  </a:lnTo>
                  <a:lnTo>
                    <a:pt x="35771" y="4690"/>
                  </a:lnTo>
                  <a:lnTo>
                    <a:pt x="34594" y="3513"/>
                  </a:lnTo>
                  <a:cubicBezTo>
                    <a:pt x="34413" y="3332"/>
                    <a:pt x="34232" y="3150"/>
                    <a:pt x="33960" y="2879"/>
                  </a:cubicBezTo>
                  <a:cubicBezTo>
                    <a:pt x="33779" y="2698"/>
                    <a:pt x="33507" y="2517"/>
                    <a:pt x="33235" y="2335"/>
                  </a:cubicBezTo>
                  <a:cubicBezTo>
                    <a:pt x="32149" y="1520"/>
                    <a:pt x="30972" y="886"/>
                    <a:pt x="29704" y="434"/>
                  </a:cubicBezTo>
                  <a:cubicBezTo>
                    <a:pt x="28643" y="169"/>
                    <a:pt x="27582" y="0"/>
                    <a:pt x="26522" y="0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7547981" y="3627318"/>
              <a:ext cx="402642" cy="131094"/>
            </a:xfrm>
            <a:custGeom>
              <a:avLst/>
              <a:gdLst/>
              <a:ahLst/>
              <a:cxnLst/>
              <a:rect l="l" t="t" r="r" b="b"/>
              <a:pathLst>
                <a:path w="22369" h="7283" extrusionOk="0">
                  <a:moveTo>
                    <a:pt x="1467" y="0"/>
                  </a:moveTo>
                  <a:cubicBezTo>
                    <a:pt x="1345" y="0"/>
                    <a:pt x="1220" y="11"/>
                    <a:pt x="1087" y="38"/>
                  </a:cubicBezTo>
                  <a:lnTo>
                    <a:pt x="1" y="38"/>
                  </a:lnTo>
                  <a:lnTo>
                    <a:pt x="1087" y="219"/>
                  </a:lnTo>
                  <a:cubicBezTo>
                    <a:pt x="1450" y="310"/>
                    <a:pt x="1812" y="400"/>
                    <a:pt x="2174" y="581"/>
                  </a:cubicBezTo>
                  <a:lnTo>
                    <a:pt x="2536" y="672"/>
                  </a:lnTo>
                  <a:lnTo>
                    <a:pt x="2808" y="853"/>
                  </a:lnTo>
                  <a:cubicBezTo>
                    <a:pt x="2899" y="943"/>
                    <a:pt x="3080" y="1034"/>
                    <a:pt x="3170" y="1034"/>
                  </a:cubicBezTo>
                  <a:lnTo>
                    <a:pt x="3442" y="1306"/>
                  </a:lnTo>
                  <a:cubicBezTo>
                    <a:pt x="3895" y="1668"/>
                    <a:pt x="4347" y="2030"/>
                    <a:pt x="4710" y="2392"/>
                  </a:cubicBezTo>
                  <a:cubicBezTo>
                    <a:pt x="5253" y="2936"/>
                    <a:pt x="5796" y="3389"/>
                    <a:pt x="6340" y="3841"/>
                  </a:cubicBezTo>
                  <a:cubicBezTo>
                    <a:pt x="6611" y="4113"/>
                    <a:pt x="6883" y="4294"/>
                    <a:pt x="7245" y="4475"/>
                  </a:cubicBezTo>
                  <a:lnTo>
                    <a:pt x="7789" y="4747"/>
                  </a:lnTo>
                  <a:lnTo>
                    <a:pt x="8332" y="5019"/>
                  </a:lnTo>
                  <a:cubicBezTo>
                    <a:pt x="8694" y="5109"/>
                    <a:pt x="9056" y="5290"/>
                    <a:pt x="9419" y="5381"/>
                  </a:cubicBezTo>
                  <a:cubicBezTo>
                    <a:pt x="9871" y="5471"/>
                    <a:pt x="10234" y="5562"/>
                    <a:pt x="10596" y="5562"/>
                  </a:cubicBezTo>
                  <a:cubicBezTo>
                    <a:pt x="11049" y="5652"/>
                    <a:pt x="11411" y="5652"/>
                    <a:pt x="11773" y="5743"/>
                  </a:cubicBezTo>
                  <a:lnTo>
                    <a:pt x="12860" y="5743"/>
                  </a:lnTo>
                  <a:lnTo>
                    <a:pt x="15033" y="5834"/>
                  </a:lnTo>
                  <a:lnTo>
                    <a:pt x="17026" y="6015"/>
                  </a:lnTo>
                  <a:cubicBezTo>
                    <a:pt x="17659" y="6015"/>
                    <a:pt x="18293" y="6105"/>
                    <a:pt x="18837" y="6196"/>
                  </a:cubicBezTo>
                  <a:cubicBezTo>
                    <a:pt x="19380" y="6286"/>
                    <a:pt x="19833" y="6377"/>
                    <a:pt x="20286" y="6467"/>
                  </a:cubicBezTo>
                  <a:cubicBezTo>
                    <a:pt x="20738" y="6649"/>
                    <a:pt x="21101" y="6739"/>
                    <a:pt x="21463" y="6830"/>
                  </a:cubicBezTo>
                  <a:cubicBezTo>
                    <a:pt x="21644" y="6920"/>
                    <a:pt x="21916" y="7011"/>
                    <a:pt x="22097" y="7101"/>
                  </a:cubicBezTo>
                  <a:cubicBezTo>
                    <a:pt x="22187" y="7192"/>
                    <a:pt x="22278" y="7192"/>
                    <a:pt x="22368" y="7282"/>
                  </a:cubicBezTo>
                  <a:cubicBezTo>
                    <a:pt x="22368" y="7192"/>
                    <a:pt x="22278" y="7192"/>
                    <a:pt x="22278" y="7192"/>
                  </a:cubicBezTo>
                  <a:cubicBezTo>
                    <a:pt x="22097" y="7011"/>
                    <a:pt x="21916" y="6830"/>
                    <a:pt x="21644" y="6649"/>
                  </a:cubicBezTo>
                  <a:cubicBezTo>
                    <a:pt x="21282" y="6467"/>
                    <a:pt x="20919" y="6286"/>
                    <a:pt x="20557" y="6105"/>
                  </a:cubicBezTo>
                  <a:cubicBezTo>
                    <a:pt x="20104" y="5924"/>
                    <a:pt x="19652" y="5743"/>
                    <a:pt x="19018" y="5562"/>
                  </a:cubicBezTo>
                  <a:cubicBezTo>
                    <a:pt x="18474" y="5471"/>
                    <a:pt x="17931" y="5200"/>
                    <a:pt x="17297" y="5109"/>
                  </a:cubicBezTo>
                  <a:cubicBezTo>
                    <a:pt x="16663" y="5019"/>
                    <a:pt x="15939" y="4837"/>
                    <a:pt x="15214" y="4747"/>
                  </a:cubicBezTo>
                  <a:cubicBezTo>
                    <a:pt x="14490" y="4747"/>
                    <a:pt x="13765" y="4566"/>
                    <a:pt x="13041" y="4566"/>
                  </a:cubicBezTo>
                  <a:lnTo>
                    <a:pt x="11864" y="4475"/>
                  </a:lnTo>
                  <a:cubicBezTo>
                    <a:pt x="11502" y="4475"/>
                    <a:pt x="11139" y="4475"/>
                    <a:pt x="10777" y="4385"/>
                  </a:cubicBezTo>
                  <a:cubicBezTo>
                    <a:pt x="10415" y="4294"/>
                    <a:pt x="10053" y="4294"/>
                    <a:pt x="9781" y="4204"/>
                  </a:cubicBezTo>
                  <a:cubicBezTo>
                    <a:pt x="9419" y="4113"/>
                    <a:pt x="9056" y="4022"/>
                    <a:pt x="8785" y="3841"/>
                  </a:cubicBezTo>
                  <a:lnTo>
                    <a:pt x="8241" y="3660"/>
                  </a:lnTo>
                  <a:lnTo>
                    <a:pt x="7789" y="3479"/>
                  </a:lnTo>
                  <a:cubicBezTo>
                    <a:pt x="7517" y="3298"/>
                    <a:pt x="7245" y="3117"/>
                    <a:pt x="6974" y="2936"/>
                  </a:cubicBezTo>
                  <a:cubicBezTo>
                    <a:pt x="6430" y="2573"/>
                    <a:pt x="5887" y="2211"/>
                    <a:pt x="5344" y="1758"/>
                  </a:cubicBezTo>
                  <a:lnTo>
                    <a:pt x="4619" y="1215"/>
                  </a:lnTo>
                  <a:cubicBezTo>
                    <a:pt x="4347" y="1034"/>
                    <a:pt x="4076" y="853"/>
                    <a:pt x="3804" y="672"/>
                  </a:cubicBezTo>
                  <a:lnTo>
                    <a:pt x="3442" y="491"/>
                  </a:lnTo>
                  <a:lnTo>
                    <a:pt x="3080" y="310"/>
                  </a:lnTo>
                  <a:cubicBezTo>
                    <a:pt x="2899" y="310"/>
                    <a:pt x="2808" y="219"/>
                    <a:pt x="2717" y="219"/>
                  </a:cubicBezTo>
                  <a:lnTo>
                    <a:pt x="2355" y="128"/>
                  </a:lnTo>
                  <a:cubicBezTo>
                    <a:pt x="2035" y="64"/>
                    <a:pt x="1760" y="0"/>
                    <a:pt x="1467" y="0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792493" y="3716418"/>
              <a:ext cx="74988" cy="51768"/>
            </a:xfrm>
            <a:custGeom>
              <a:avLst/>
              <a:gdLst/>
              <a:ahLst/>
              <a:cxnLst/>
              <a:rect l="l" t="t" r="r" b="b"/>
              <a:pathLst>
                <a:path w="4166" h="2876" extrusionOk="0">
                  <a:moveTo>
                    <a:pt x="1076" y="1"/>
                  </a:moveTo>
                  <a:cubicBezTo>
                    <a:pt x="996" y="1"/>
                    <a:pt x="906" y="23"/>
                    <a:pt x="815" y="69"/>
                  </a:cubicBezTo>
                  <a:cubicBezTo>
                    <a:pt x="634" y="69"/>
                    <a:pt x="453" y="69"/>
                    <a:pt x="181" y="159"/>
                  </a:cubicBezTo>
                  <a:lnTo>
                    <a:pt x="0" y="159"/>
                  </a:lnTo>
                  <a:cubicBezTo>
                    <a:pt x="0" y="250"/>
                    <a:pt x="91" y="340"/>
                    <a:pt x="181" y="431"/>
                  </a:cubicBezTo>
                  <a:cubicBezTo>
                    <a:pt x="272" y="521"/>
                    <a:pt x="453" y="612"/>
                    <a:pt x="634" y="793"/>
                  </a:cubicBezTo>
                  <a:cubicBezTo>
                    <a:pt x="725" y="884"/>
                    <a:pt x="815" y="884"/>
                    <a:pt x="906" y="974"/>
                  </a:cubicBezTo>
                  <a:cubicBezTo>
                    <a:pt x="996" y="1065"/>
                    <a:pt x="1178" y="1155"/>
                    <a:pt x="1268" y="1246"/>
                  </a:cubicBezTo>
                  <a:lnTo>
                    <a:pt x="1630" y="1427"/>
                  </a:lnTo>
                  <a:lnTo>
                    <a:pt x="1902" y="1699"/>
                  </a:lnTo>
                  <a:cubicBezTo>
                    <a:pt x="2174" y="1880"/>
                    <a:pt x="2536" y="2061"/>
                    <a:pt x="2627" y="2151"/>
                  </a:cubicBezTo>
                  <a:cubicBezTo>
                    <a:pt x="2808" y="2242"/>
                    <a:pt x="2898" y="2332"/>
                    <a:pt x="2989" y="2332"/>
                  </a:cubicBezTo>
                  <a:lnTo>
                    <a:pt x="3351" y="2514"/>
                  </a:lnTo>
                  <a:lnTo>
                    <a:pt x="3894" y="2785"/>
                  </a:lnTo>
                  <a:lnTo>
                    <a:pt x="4075" y="2876"/>
                  </a:lnTo>
                  <a:cubicBezTo>
                    <a:pt x="4166" y="2785"/>
                    <a:pt x="4166" y="2695"/>
                    <a:pt x="4075" y="2604"/>
                  </a:cubicBezTo>
                  <a:cubicBezTo>
                    <a:pt x="4075" y="2423"/>
                    <a:pt x="3985" y="2151"/>
                    <a:pt x="3894" y="1970"/>
                  </a:cubicBezTo>
                  <a:cubicBezTo>
                    <a:pt x="3894" y="1880"/>
                    <a:pt x="3804" y="1699"/>
                    <a:pt x="3713" y="1608"/>
                  </a:cubicBezTo>
                  <a:cubicBezTo>
                    <a:pt x="3623" y="1517"/>
                    <a:pt x="3532" y="1336"/>
                    <a:pt x="3442" y="1246"/>
                  </a:cubicBezTo>
                  <a:lnTo>
                    <a:pt x="3079" y="884"/>
                  </a:lnTo>
                  <a:cubicBezTo>
                    <a:pt x="2989" y="793"/>
                    <a:pt x="2808" y="612"/>
                    <a:pt x="2627" y="612"/>
                  </a:cubicBezTo>
                  <a:cubicBezTo>
                    <a:pt x="2536" y="521"/>
                    <a:pt x="2355" y="431"/>
                    <a:pt x="2174" y="340"/>
                  </a:cubicBezTo>
                  <a:cubicBezTo>
                    <a:pt x="2083" y="250"/>
                    <a:pt x="1902" y="159"/>
                    <a:pt x="1721" y="159"/>
                  </a:cubicBezTo>
                  <a:lnTo>
                    <a:pt x="1268" y="69"/>
                  </a:lnTo>
                  <a:cubicBezTo>
                    <a:pt x="1223" y="23"/>
                    <a:pt x="1155" y="1"/>
                    <a:pt x="1076" y="1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7300229" y="2708652"/>
              <a:ext cx="348840" cy="738414"/>
            </a:xfrm>
            <a:custGeom>
              <a:avLst/>
              <a:gdLst/>
              <a:ahLst/>
              <a:cxnLst/>
              <a:rect l="l" t="t" r="r" b="b"/>
              <a:pathLst>
                <a:path w="19380" h="41023" extrusionOk="0">
                  <a:moveTo>
                    <a:pt x="0" y="0"/>
                  </a:moveTo>
                  <a:lnTo>
                    <a:pt x="362" y="453"/>
                  </a:lnTo>
                  <a:cubicBezTo>
                    <a:pt x="543" y="725"/>
                    <a:pt x="815" y="1087"/>
                    <a:pt x="1177" y="1631"/>
                  </a:cubicBezTo>
                  <a:cubicBezTo>
                    <a:pt x="1811" y="2717"/>
                    <a:pt x="2898" y="4257"/>
                    <a:pt x="4075" y="6068"/>
                  </a:cubicBezTo>
                  <a:lnTo>
                    <a:pt x="8331" y="12135"/>
                  </a:lnTo>
                  <a:lnTo>
                    <a:pt x="9418" y="13856"/>
                  </a:lnTo>
                  <a:cubicBezTo>
                    <a:pt x="9780" y="14490"/>
                    <a:pt x="10142" y="15033"/>
                    <a:pt x="10595" y="15667"/>
                  </a:cubicBezTo>
                  <a:cubicBezTo>
                    <a:pt x="11410" y="16754"/>
                    <a:pt x="12135" y="18021"/>
                    <a:pt x="12950" y="19199"/>
                  </a:cubicBezTo>
                  <a:cubicBezTo>
                    <a:pt x="13312" y="19833"/>
                    <a:pt x="13584" y="20466"/>
                    <a:pt x="13946" y="21100"/>
                  </a:cubicBezTo>
                  <a:cubicBezTo>
                    <a:pt x="14308" y="21644"/>
                    <a:pt x="14580" y="22368"/>
                    <a:pt x="14851" y="23002"/>
                  </a:cubicBezTo>
                  <a:cubicBezTo>
                    <a:pt x="15395" y="24270"/>
                    <a:pt x="15938" y="25538"/>
                    <a:pt x="16391" y="26805"/>
                  </a:cubicBezTo>
                  <a:cubicBezTo>
                    <a:pt x="16844" y="28073"/>
                    <a:pt x="17206" y="29341"/>
                    <a:pt x="17478" y="30518"/>
                  </a:cubicBezTo>
                  <a:cubicBezTo>
                    <a:pt x="17659" y="31062"/>
                    <a:pt x="17840" y="31696"/>
                    <a:pt x="17930" y="32239"/>
                  </a:cubicBezTo>
                  <a:cubicBezTo>
                    <a:pt x="18111" y="32782"/>
                    <a:pt x="18202" y="33326"/>
                    <a:pt x="18293" y="33869"/>
                  </a:cubicBezTo>
                  <a:cubicBezTo>
                    <a:pt x="18474" y="34956"/>
                    <a:pt x="18564" y="35861"/>
                    <a:pt x="18655" y="36767"/>
                  </a:cubicBezTo>
                  <a:cubicBezTo>
                    <a:pt x="18655" y="37220"/>
                    <a:pt x="18655" y="37582"/>
                    <a:pt x="18655" y="38035"/>
                  </a:cubicBezTo>
                  <a:lnTo>
                    <a:pt x="18655" y="38578"/>
                  </a:lnTo>
                  <a:lnTo>
                    <a:pt x="18655" y="39031"/>
                  </a:lnTo>
                  <a:cubicBezTo>
                    <a:pt x="18655" y="39393"/>
                    <a:pt x="18745" y="39665"/>
                    <a:pt x="18655" y="39936"/>
                  </a:cubicBezTo>
                  <a:cubicBezTo>
                    <a:pt x="18655" y="40117"/>
                    <a:pt x="18655" y="40208"/>
                    <a:pt x="18655" y="40480"/>
                  </a:cubicBezTo>
                  <a:cubicBezTo>
                    <a:pt x="18564" y="40842"/>
                    <a:pt x="18564" y="41023"/>
                    <a:pt x="18564" y="41023"/>
                  </a:cubicBezTo>
                  <a:lnTo>
                    <a:pt x="18745" y="40570"/>
                  </a:lnTo>
                  <a:cubicBezTo>
                    <a:pt x="18745" y="40389"/>
                    <a:pt x="18836" y="40208"/>
                    <a:pt x="18927" y="39936"/>
                  </a:cubicBezTo>
                  <a:cubicBezTo>
                    <a:pt x="18927" y="39665"/>
                    <a:pt x="19017" y="39212"/>
                    <a:pt x="19108" y="39121"/>
                  </a:cubicBezTo>
                  <a:cubicBezTo>
                    <a:pt x="19108" y="38940"/>
                    <a:pt x="19198" y="38759"/>
                    <a:pt x="19198" y="38578"/>
                  </a:cubicBezTo>
                  <a:lnTo>
                    <a:pt x="19198" y="38035"/>
                  </a:lnTo>
                  <a:cubicBezTo>
                    <a:pt x="19289" y="37582"/>
                    <a:pt x="19289" y="37220"/>
                    <a:pt x="19289" y="36767"/>
                  </a:cubicBezTo>
                  <a:cubicBezTo>
                    <a:pt x="19379" y="35771"/>
                    <a:pt x="19379" y="34775"/>
                    <a:pt x="19289" y="33778"/>
                  </a:cubicBezTo>
                  <a:cubicBezTo>
                    <a:pt x="19289" y="33145"/>
                    <a:pt x="19198" y="32601"/>
                    <a:pt x="19198" y="32058"/>
                  </a:cubicBezTo>
                  <a:cubicBezTo>
                    <a:pt x="19108" y="31424"/>
                    <a:pt x="19017" y="30790"/>
                    <a:pt x="18836" y="30156"/>
                  </a:cubicBezTo>
                  <a:cubicBezTo>
                    <a:pt x="18745" y="29522"/>
                    <a:pt x="18655" y="28979"/>
                    <a:pt x="18474" y="28254"/>
                  </a:cubicBezTo>
                  <a:cubicBezTo>
                    <a:pt x="18293" y="27621"/>
                    <a:pt x="18111" y="26987"/>
                    <a:pt x="17930" y="26262"/>
                  </a:cubicBezTo>
                  <a:cubicBezTo>
                    <a:pt x="17749" y="25628"/>
                    <a:pt x="17478" y="24994"/>
                    <a:pt x="17296" y="24270"/>
                  </a:cubicBezTo>
                  <a:cubicBezTo>
                    <a:pt x="17025" y="23636"/>
                    <a:pt x="16844" y="22912"/>
                    <a:pt x="16481" y="22278"/>
                  </a:cubicBezTo>
                  <a:cubicBezTo>
                    <a:pt x="16210" y="21644"/>
                    <a:pt x="15938" y="20919"/>
                    <a:pt x="15576" y="20285"/>
                  </a:cubicBezTo>
                  <a:cubicBezTo>
                    <a:pt x="15395" y="19923"/>
                    <a:pt x="15214" y="19561"/>
                    <a:pt x="15033" y="19289"/>
                  </a:cubicBezTo>
                  <a:lnTo>
                    <a:pt x="14761" y="18746"/>
                  </a:lnTo>
                  <a:lnTo>
                    <a:pt x="14670" y="18565"/>
                  </a:lnTo>
                  <a:cubicBezTo>
                    <a:pt x="14580" y="18474"/>
                    <a:pt x="14580" y="18384"/>
                    <a:pt x="14489" y="18293"/>
                  </a:cubicBezTo>
                  <a:cubicBezTo>
                    <a:pt x="13674" y="17025"/>
                    <a:pt x="12859" y="15848"/>
                    <a:pt x="12044" y="14671"/>
                  </a:cubicBezTo>
                  <a:cubicBezTo>
                    <a:pt x="11229" y="13494"/>
                    <a:pt x="10324" y="12316"/>
                    <a:pt x="9509" y="11230"/>
                  </a:cubicBezTo>
                  <a:cubicBezTo>
                    <a:pt x="8784" y="10143"/>
                    <a:pt x="7878" y="9147"/>
                    <a:pt x="7154" y="8151"/>
                  </a:cubicBezTo>
                  <a:cubicBezTo>
                    <a:pt x="6339" y="7155"/>
                    <a:pt x="5524" y="6249"/>
                    <a:pt x="4890" y="5434"/>
                  </a:cubicBezTo>
                  <a:cubicBezTo>
                    <a:pt x="4166" y="4528"/>
                    <a:pt x="3532" y="3804"/>
                    <a:pt x="2898" y="3170"/>
                  </a:cubicBezTo>
                  <a:cubicBezTo>
                    <a:pt x="2354" y="2446"/>
                    <a:pt x="1811" y="1902"/>
                    <a:pt x="1358" y="1449"/>
                  </a:cubicBezTo>
                  <a:cubicBezTo>
                    <a:pt x="543" y="45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7593629" y="3143874"/>
              <a:ext cx="158130" cy="215172"/>
            </a:xfrm>
            <a:custGeom>
              <a:avLst/>
              <a:gdLst/>
              <a:ahLst/>
              <a:cxnLst/>
              <a:rect l="l" t="t" r="r" b="b"/>
              <a:pathLst>
                <a:path w="8785" h="11954" extrusionOk="0">
                  <a:moveTo>
                    <a:pt x="0" y="0"/>
                  </a:moveTo>
                  <a:lnTo>
                    <a:pt x="0" y="181"/>
                  </a:lnTo>
                  <a:cubicBezTo>
                    <a:pt x="91" y="363"/>
                    <a:pt x="91" y="544"/>
                    <a:pt x="181" y="634"/>
                  </a:cubicBezTo>
                  <a:cubicBezTo>
                    <a:pt x="272" y="906"/>
                    <a:pt x="363" y="1178"/>
                    <a:pt x="544" y="1359"/>
                  </a:cubicBezTo>
                  <a:cubicBezTo>
                    <a:pt x="725" y="1630"/>
                    <a:pt x="996" y="1902"/>
                    <a:pt x="1178" y="2174"/>
                  </a:cubicBezTo>
                  <a:cubicBezTo>
                    <a:pt x="1449" y="2445"/>
                    <a:pt x="1721" y="2717"/>
                    <a:pt x="2083" y="2989"/>
                  </a:cubicBezTo>
                  <a:lnTo>
                    <a:pt x="3079" y="3894"/>
                  </a:lnTo>
                  <a:lnTo>
                    <a:pt x="4166" y="4709"/>
                  </a:lnTo>
                  <a:cubicBezTo>
                    <a:pt x="4619" y="4981"/>
                    <a:pt x="4890" y="5253"/>
                    <a:pt x="5253" y="5615"/>
                  </a:cubicBezTo>
                  <a:cubicBezTo>
                    <a:pt x="5434" y="5705"/>
                    <a:pt x="5615" y="5887"/>
                    <a:pt x="5796" y="6068"/>
                  </a:cubicBezTo>
                  <a:cubicBezTo>
                    <a:pt x="5887" y="6158"/>
                    <a:pt x="6068" y="6339"/>
                    <a:pt x="6158" y="6520"/>
                  </a:cubicBezTo>
                  <a:lnTo>
                    <a:pt x="6611" y="7064"/>
                  </a:lnTo>
                  <a:lnTo>
                    <a:pt x="6973" y="7607"/>
                  </a:lnTo>
                  <a:cubicBezTo>
                    <a:pt x="7064" y="7788"/>
                    <a:pt x="7154" y="7969"/>
                    <a:pt x="7245" y="8150"/>
                  </a:cubicBezTo>
                  <a:lnTo>
                    <a:pt x="7517" y="8603"/>
                  </a:lnTo>
                  <a:cubicBezTo>
                    <a:pt x="7698" y="8966"/>
                    <a:pt x="7879" y="9328"/>
                    <a:pt x="7969" y="9690"/>
                  </a:cubicBezTo>
                  <a:cubicBezTo>
                    <a:pt x="8241" y="10324"/>
                    <a:pt x="8422" y="10867"/>
                    <a:pt x="8513" y="11320"/>
                  </a:cubicBezTo>
                  <a:cubicBezTo>
                    <a:pt x="8603" y="11682"/>
                    <a:pt x="8694" y="11954"/>
                    <a:pt x="8694" y="11954"/>
                  </a:cubicBezTo>
                  <a:cubicBezTo>
                    <a:pt x="8694" y="11773"/>
                    <a:pt x="8694" y="11501"/>
                    <a:pt x="8694" y="11320"/>
                  </a:cubicBezTo>
                  <a:cubicBezTo>
                    <a:pt x="8784" y="10686"/>
                    <a:pt x="8694" y="10052"/>
                    <a:pt x="8603" y="9509"/>
                  </a:cubicBezTo>
                  <a:cubicBezTo>
                    <a:pt x="8603" y="9056"/>
                    <a:pt x="8513" y="8694"/>
                    <a:pt x="8422" y="8332"/>
                  </a:cubicBezTo>
                  <a:lnTo>
                    <a:pt x="8151" y="7698"/>
                  </a:lnTo>
                  <a:cubicBezTo>
                    <a:pt x="8060" y="7426"/>
                    <a:pt x="7969" y="7245"/>
                    <a:pt x="7879" y="6973"/>
                  </a:cubicBezTo>
                  <a:cubicBezTo>
                    <a:pt x="7788" y="6792"/>
                    <a:pt x="7698" y="6520"/>
                    <a:pt x="7517" y="6339"/>
                  </a:cubicBezTo>
                  <a:cubicBezTo>
                    <a:pt x="7426" y="6158"/>
                    <a:pt x="7335" y="5887"/>
                    <a:pt x="7154" y="5705"/>
                  </a:cubicBezTo>
                  <a:cubicBezTo>
                    <a:pt x="6973" y="5524"/>
                    <a:pt x="6792" y="5343"/>
                    <a:pt x="6611" y="5162"/>
                  </a:cubicBezTo>
                  <a:cubicBezTo>
                    <a:pt x="6430" y="4981"/>
                    <a:pt x="6430" y="4890"/>
                    <a:pt x="6068" y="4619"/>
                  </a:cubicBezTo>
                  <a:cubicBezTo>
                    <a:pt x="5705" y="4257"/>
                    <a:pt x="5253" y="3985"/>
                    <a:pt x="4890" y="3713"/>
                  </a:cubicBezTo>
                  <a:cubicBezTo>
                    <a:pt x="4619" y="3351"/>
                    <a:pt x="4166" y="3170"/>
                    <a:pt x="3804" y="2898"/>
                  </a:cubicBezTo>
                  <a:cubicBezTo>
                    <a:pt x="2989" y="2445"/>
                    <a:pt x="2355" y="1993"/>
                    <a:pt x="1721" y="1630"/>
                  </a:cubicBezTo>
                  <a:lnTo>
                    <a:pt x="1359" y="1359"/>
                  </a:lnTo>
                  <a:cubicBezTo>
                    <a:pt x="1178" y="1268"/>
                    <a:pt x="1087" y="1178"/>
                    <a:pt x="996" y="996"/>
                  </a:cubicBezTo>
                  <a:lnTo>
                    <a:pt x="725" y="815"/>
                  </a:lnTo>
                  <a:cubicBezTo>
                    <a:pt x="634" y="725"/>
                    <a:pt x="544" y="634"/>
                    <a:pt x="453" y="544"/>
                  </a:cubicBezTo>
                  <a:cubicBezTo>
                    <a:pt x="363" y="363"/>
                    <a:pt x="272" y="272"/>
                    <a:pt x="181" y="1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6944873" y="2524457"/>
              <a:ext cx="298314" cy="792216"/>
            </a:xfrm>
            <a:custGeom>
              <a:avLst/>
              <a:gdLst/>
              <a:ahLst/>
              <a:cxnLst/>
              <a:rect l="l" t="t" r="r" b="b"/>
              <a:pathLst>
                <a:path w="16573" h="44012" extrusionOk="0">
                  <a:moveTo>
                    <a:pt x="15486" y="0"/>
                  </a:moveTo>
                  <a:cubicBezTo>
                    <a:pt x="15486" y="1"/>
                    <a:pt x="15486" y="107"/>
                    <a:pt x="15568" y="320"/>
                  </a:cubicBezTo>
                  <a:lnTo>
                    <a:pt x="15568" y="320"/>
                  </a:lnTo>
                  <a:cubicBezTo>
                    <a:pt x="15545" y="60"/>
                    <a:pt x="15486" y="1"/>
                    <a:pt x="15486" y="0"/>
                  </a:cubicBezTo>
                  <a:close/>
                  <a:moveTo>
                    <a:pt x="15568" y="320"/>
                  </a:moveTo>
                  <a:cubicBezTo>
                    <a:pt x="15573" y="383"/>
                    <a:pt x="15576" y="456"/>
                    <a:pt x="15576" y="544"/>
                  </a:cubicBezTo>
                  <a:cubicBezTo>
                    <a:pt x="15667" y="906"/>
                    <a:pt x="15757" y="1449"/>
                    <a:pt x="15757" y="2083"/>
                  </a:cubicBezTo>
                  <a:lnTo>
                    <a:pt x="15757" y="3170"/>
                  </a:lnTo>
                  <a:lnTo>
                    <a:pt x="15757" y="4528"/>
                  </a:lnTo>
                  <a:cubicBezTo>
                    <a:pt x="15757" y="4709"/>
                    <a:pt x="15848" y="4981"/>
                    <a:pt x="15757" y="5162"/>
                  </a:cubicBezTo>
                  <a:cubicBezTo>
                    <a:pt x="15757" y="5434"/>
                    <a:pt x="15667" y="5706"/>
                    <a:pt x="15667" y="5977"/>
                  </a:cubicBezTo>
                  <a:cubicBezTo>
                    <a:pt x="15667" y="6430"/>
                    <a:pt x="15576" y="6973"/>
                    <a:pt x="15395" y="7517"/>
                  </a:cubicBezTo>
                  <a:cubicBezTo>
                    <a:pt x="15214" y="8694"/>
                    <a:pt x="14852" y="9871"/>
                    <a:pt x="14490" y="11048"/>
                  </a:cubicBezTo>
                  <a:cubicBezTo>
                    <a:pt x="14037" y="12226"/>
                    <a:pt x="13494" y="13494"/>
                    <a:pt x="12860" y="14761"/>
                  </a:cubicBezTo>
                  <a:cubicBezTo>
                    <a:pt x="12316" y="16029"/>
                    <a:pt x="11592" y="17297"/>
                    <a:pt x="10867" y="18565"/>
                  </a:cubicBezTo>
                  <a:cubicBezTo>
                    <a:pt x="10052" y="19923"/>
                    <a:pt x="9237" y="21191"/>
                    <a:pt x="8422" y="22459"/>
                  </a:cubicBezTo>
                  <a:cubicBezTo>
                    <a:pt x="7607" y="23727"/>
                    <a:pt x="6702" y="24904"/>
                    <a:pt x="5887" y="26172"/>
                  </a:cubicBezTo>
                  <a:lnTo>
                    <a:pt x="3261" y="29703"/>
                  </a:lnTo>
                  <a:cubicBezTo>
                    <a:pt x="2898" y="30337"/>
                    <a:pt x="2446" y="30881"/>
                    <a:pt x="2083" y="31514"/>
                  </a:cubicBezTo>
                  <a:lnTo>
                    <a:pt x="1540" y="32420"/>
                  </a:lnTo>
                  <a:lnTo>
                    <a:pt x="997" y="33326"/>
                  </a:lnTo>
                  <a:cubicBezTo>
                    <a:pt x="997" y="33507"/>
                    <a:pt x="906" y="33688"/>
                    <a:pt x="816" y="33778"/>
                  </a:cubicBezTo>
                  <a:cubicBezTo>
                    <a:pt x="725" y="33960"/>
                    <a:pt x="725" y="33960"/>
                    <a:pt x="634" y="34322"/>
                  </a:cubicBezTo>
                  <a:cubicBezTo>
                    <a:pt x="544" y="34593"/>
                    <a:pt x="363" y="34865"/>
                    <a:pt x="272" y="35227"/>
                  </a:cubicBezTo>
                  <a:cubicBezTo>
                    <a:pt x="182" y="35499"/>
                    <a:pt x="182" y="36042"/>
                    <a:pt x="91" y="36133"/>
                  </a:cubicBezTo>
                  <a:cubicBezTo>
                    <a:pt x="0" y="36314"/>
                    <a:pt x="0" y="36495"/>
                    <a:pt x="0" y="36676"/>
                  </a:cubicBezTo>
                  <a:lnTo>
                    <a:pt x="0" y="37129"/>
                  </a:lnTo>
                  <a:cubicBezTo>
                    <a:pt x="0" y="37401"/>
                    <a:pt x="0" y="37672"/>
                    <a:pt x="0" y="37944"/>
                  </a:cubicBezTo>
                  <a:lnTo>
                    <a:pt x="91" y="38850"/>
                  </a:lnTo>
                  <a:cubicBezTo>
                    <a:pt x="91" y="39393"/>
                    <a:pt x="272" y="39846"/>
                    <a:pt x="453" y="40389"/>
                  </a:cubicBezTo>
                  <a:cubicBezTo>
                    <a:pt x="544" y="40751"/>
                    <a:pt x="725" y="41204"/>
                    <a:pt x="997" y="41566"/>
                  </a:cubicBezTo>
                  <a:cubicBezTo>
                    <a:pt x="1178" y="41929"/>
                    <a:pt x="1359" y="42200"/>
                    <a:pt x="1631" y="42562"/>
                  </a:cubicBezTo>
                  <a:cubicBezTo>
                    <a:pt x="1989" y="42921"/>
                    <a:pt x="2348" y="43368"/>
                    <a:pt x="2794" y="43641"/>
                  </a:cubicBezTo>
                  <a:lnTo>
                    <a:pt x="2794" y="43641"/>
                  </a:lnTo>
                  <a:cubicBezTo>
                    <a:pt x="2770" y="43614"/>
                    <a:pt x="2745" y="43586"/>
                    <a:pt x="2717" y="43559"/>
                  </a:cubicBezTo>
                  <a:cubicBezTo>
                    <a:pt x="2355" y="43196"/>
                    <a:pt x="2083" y="42744"/>
                    <a:pt x="1812" y="42291"/>
                  </a:cubicBezTo>
                  <a:cubicBezTo>
                    <a:pt x="1449" y="41657"/>
                    <a:pt x="1178" y="40932"/>
                    <a:pt x="997" y="40117"/>
                  </a:cubicBezTo>
                  <a:cubicBezTo>
                    <a:pt x="906" y="39665"/>
                    <a:pt x="816" y="39212"/>
                    <a:pt x="816" y="38759"/>
                  </a:cubicBezTo>
                  <a:lnTo>
                    <a:pt x="816" y="37944"/>
                  </a:lnTo>
                  <a:cubicBezTo>
                    <a:pt x="816" y="37763"/>
                    <a:pt x="906" y="37491"/>
                    <a:pt x="906" y="37220"/>
                  </a:cubicBezTo>
                  <a:cubicBezTo>
                    <a:pt x="997" y="37038"/>
                    <a:pt x="997" y="36948"/>
                    <a:pt x="997" y="36767"/>
                  </a:cubicBezTo>
                  <a:cubicBezTo>
                    <a:pt x="997" y="36676"/>
                    <a:pt x="997" y="36676"/>
                    <a:pt x="1087" y="36405"/>
                  </a:cubicBezTo>
                  <a:cubicBezTo>
                    <a:pt x="1178" y="36133"/>
                    <a:pt x="1268" y="35861"/>
                    <a:pt x="1359" y="35590"/>
                  </a:cubicBezTo>
                  <a:cubicBezTo>
                    <a:pt x="1449" y="35318"/>
                    <a:pt x="1631" y="35046"/>
                    <a:pt x="1721" y="34775"/>
                  </a:cubicBezTo>
                  <a:cubicBezTo>
                    <a:pt x="1812" y="34593"/>
                    <a:pt x="1812" y="34503"/>
                    <a:pt x="1902" y="34322"/>
                  </a:cubicBezTo>
                  <a:lnTo>
                    <a:pt x="2174" y="33960"/>
                  </a:lnTo>
                  <a:cubicBezTo>
                    <a:pt x="2355" y="33688"/>
                    <a:pt x="2446" y="33416"/>
                    <a:pt x="2627" y="33145"/>
                  </a:cubicBezTo>
                  <a:lnTo>
                    <a:pt x="3261" y="32329"/>
                  </a:lnTo>
                  <a:cubicBezTo>
                    <a:pt x="3623" y="31786"/>
                    <a:pt x="4076" y="31243"/>
                    <a:pt x="4528" y="30699"/>
                  </a:cubicBezTo>
                  <a:cubicBezTo>
                    <a:pt x="5343" y="29522"/>
                    <a:pt x="6340" y="28345"/>
                    <a:pt x="7245" y="27168"/>
                  </a:cubicBezTo>
                  <a:cubicBezTo>
                    <a:pt x="8151" y="25900"/>
                    <a:pt x="9056" y="24723"/>
                    <a:pt x="9871" y="23364"/>
                  </a:cubicBezTo>
                  <a:cubicBezTo>
                    <a:pt x="10686" y="22097"/>
                    <a:pt x="11501" y="20738"/>
                    <a:pt x="12316" y="19470"/>
                  </a:cubicBezTo>
                  <a:cubicBezTo>
                    <a:pt x="13041" y="18112"/>
                    <a:pt x="13675" y="16754"/>
                    <a:pt x="14309" y="15395"/>
                  </a:cubicBezTo>
                  <a:cubicBezTo>
                    <a:pt x="14852" y="14127"/>
                    <a:pt x="15305" y="12769"/>
                    <a:pt x="15667" y="11411"/>
                  </a:cubicBezTo>
                  <a:cubicBezTo>
                    <a:pt x="16029" y="10143"/>
                    <a:pt x="16210" y="8966"/>
                    <a:pt x="16391" y="7698"/>
                  </a:cubicBezTo>
                  <a:cubicBezTo>
                    <a:pt x="16482" y="6611"/>
                    <a:pt x="16572" y="5524"/>
                    <a:pt x="16482" y="4438"/>
                  </a:cubicBezTo>
                  <a:cubicBezTo>
                    <a:pt x="16482" y="3985"/>
                    <a:pt x="16391" y="3532"/>
                    <a:pt x="16301" y="3170"/>
                  </a:cubicBezTo>
                  <a:cubicBezTo>
                    <a:pt x="16301" y="2717"/>
                    <a:pt x="16210" y="2355"/>
                    <a:pt x="16120" y="1993"/>
                  </a:cubicBezTo>
                  <a:cubicBezTo>
                    <a:pt x="16029" y="1540"/>
                    <a:pt x="15848" y="997"/>
                    <a:pt x="15667" y="544"/>
                  </a:cubicBezTo>
                  <a:cubicBezTo>
                    <a:pt x="15625" y="459"/>
                    <a:pt x="15592" y="385"/>
                    <a:pt x="15568" y="320"/>
                  </a:cubicBezTo>
                  <a:close/>
                  <a:moveTo>
                    <a:pt x="2794" y="43641"/>
                  </a:moveTo>
                  <a:cubicBezTo>
                    <a:pt x="2802" y="43650"/>
                    <a:pt x="2810" y="43659"/>
                    <a:pt x="2818" y="43668"/>
                  </a:cubicBezTo>
                  <a:lnTo>
                    <a:pt x="2818" y="43668"/>
                  </a:lnTo>
                  <a:cubicBezTo>
                    <a:pt x="2814" y="43662"/>
                    <a:pt x="2811" y="43656"/>
                    <a:pt x="2808" y="43649"/>
                  </a:cubicBezTo>
                  <a:cubicBezTo>
                    <a:pt x="2803" y="43646"/>
                    <a:pt x="2799" y="43644"/>
                    <a:pt x="2794" y="43641"/>
                  </a:cubicBezTo>
                  <a:close/>
                  <a:moveTo>
                    <a:pt x="2818" y="43668"/>
                  </a:moveTo>
                  <a:cubicBezTo>
                    <a:pt x="2857" y="43740"/>
                    <a:pt x="2911" y="43796"/>
                    <a:pt x="2966" y="43845"/>
                  </a:cubicBezTo>
                  <a:lnTo>
                    <a:pt x="2966" y="43845"/>
                  </a:lnTo>
                  <a:cubicBezTo>
                    <a:pt x="2918" y="43791"/>
                    <a:pt x="2871" y="43731"/>
                    <a:pt x="2818" y="43668"/>
                  </a:cubicBezTo>
                  <a:close/>
                  <a:moveTo>
                    <a:pt x="2966" y="43845"/>
                  </a:moveTo>
                  <a:cubicBezTo>
                    <a:pt x="3027" y="43913"/>
                    <a:pt x="3090" y="43971"/>
                    <a:pt x="3170" y="44011"/>
                  </a:cubicBezTo>
                  <a:cubicBezTo>
                    <a:pt x="3120" y="43961"/>
                    <a:pt x="3041" y="43911"/>
                    <a:pt x="2966" y="43845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6993779" y="3072143"/>
              <a:ext cx="127152" cy="179334"/>
            </a:xfrm>
            <a:custGeom>
              <a:avLst/>
              <a:gdLst/>
              <a:ahLst/>
              <a:cxnLst/>
              <a:rect l="l" t="t" r="r" b="b"/>
              <a:pathLst>
                <a:path w="7064" h="9963" extrusionOk="0">
                  <a:moveTo>
                    <a:pt x="1087" y="1"/>
                  </a:moveTo>
                  <a:lnTo>
                    <a:pt x="996" y="182"/>
                  </a:lnTo>
                  <a:lnTo>
                    <a:pt x="725" y="454"/>
                  </a:lnTo>
                  <a:cubicBezTo>
                    <a:pt x="544" y="635"/>
                    <a:pt x="362" y="816"/>
                    <a:pt x="272" y="997"/>
                  </a:cubicBezTo>
                  <a:cubicBezTo>
                    <a:pt x="91" y="1269"/>
                    <a:pt x="0" y="1631"/>
                    <a:pt x="0" y="1993"/>
                  </a:cubicBezTo>
                  <a:cubicBezTo>
                    <a:pt x="91" y="2174"/>
                    <a:pt x="91" y="2355"/>
                    <a:pt x="272" y="2536"/>
                  </a:cubicBezTo>
                  <a:cubicBezTo>
                    <a:pt x="362" y="2718"/>
                    <a:pt x="453" y="2899"/>
                    <a:pt x="634" y="3080"/>
                  </a:cubicBezTo>
                  <a:cubicBezTo>
                    <a:pt x="906" y="3351"/>
                    <a:pt x="1268" y="3623"/>
                    <a:pt x="1540" y="3804"/>
                  </a:cubicBezTo>
                  <a:cubicBezTo>
                    <a:pt x="1902" y="4076"/>
                    <a:pt x="2264" y="4257"/>
                    <a:pt x="2626" y="4438"/>
                  </a:cubicBezTo>
                  <a:lnTo>
                    <a:pt x="3623" y="5072"/>
                  </a:lnTo>
                  <a:lnTo>
                    <a:pt x="3894" y="5253"/>
                  </a:lnTo>
                  <a:lnTo>
                    <a:pt x="4166" y="5344"/>
                  </a:lnTo>
                  <a:cubicBezTo>
                    <a:pt x="4256" y="5434"/>
                    <a:pt x="4438" y="5525"/>
                    <a:pt x="4528" y="5706"/>
                  </a:cubicBezTo>
                  <a:cubicBezTo>
                    <a:pt x="4890" y="5887"/>
                    <a:pt x="5071" y="6068"/>
                    <a:pt x="5343" y="6340"/>
                  </a:cubicBezTo>
                  <a:cubicBezTo>
                    <a:pt x="5434" y="6521"/>
                    <a:pt x="5524" y="6611"/>
                    <a:pt x="5615" y="6793"/>
                  </a:cubicBezTo>
                  <a:cubicBezTo>
                    <a:pt x="5705" y="6883"/>
                    <a:pt x="5796" y="7064"/>
                    <a:pt x="5886" y="7155"/>
                  </a:cubicBezTo>
                  <a:cubicBezTo>
                    <a:pt x="5977" y="7336"/>
                    <a:pt x="5977" y="7427"/>
                    <a:pt x="6068" y="7608"/>
                  </a:cubicBezTo>
                  <a:cubicBezTo>
                    <a:pt x="6158" y="7698"/>
                    <a:pt x="6158" y="7879"/>
                    <a:pt x="6249" y="7970"/>
                  </a:cubicBezTo>
                  <a:cubicBezTo>
                    <a:pt x="6339" y="8242"/>
                    <a:pt x="6339" y="8513"/>
                    <a:pt x="6430" y="8785"/>
                  </a:cubicBezTo>
                  <a:cubicBezTo>
                    <a:pt x="6520" y="9057"/>
                    <a:pt x="6520" y="9238"/>
                    <a:pt x="6520" y="9419"/>
                  </a:cubicBezTo>
                  <a:lnTo>
                    <a:pt x="6520" y="9781"/>
                  </a:lnTo>
                  <a:lnTo>
                    <a:pt x="6520" y="9962"/>
                  </a:lnTo>
                  <a:cubicBezTo>
                    <a:pt x="6611" y="9781"/>
                    <a:pt x="6701" y="9600"/>
                    <a:pt x="6792" y="9419"/>
                  </a:cubicBezTo>
                  <a:cubicBezTo>
                    <a:pt x="6883" y="9238"/>
                    <a:pt x="6883" y="8966"/>
                    <a:pt x="6883" y="8785"/>
                  </a:cubicBezTo>
                  <a:cubicBezTo>
                    <a:pt x="7064" y="8151"/>
                    <a:pt x="6973" y="7427"/>
                    <a:pt x="6792" y="6793"/>
                  </a:cubicBezTo>
                  <a:cubicBezTo>
                    <a:pt x="6792" y="6611"/>
                    <a:pt x="6701" y="6430"/>
                    <a:pt x="6611" y="6249"/>
                  </a:cubicBezTo>
                  <a:cubicBezTo>
                    <a:pt x="6520" y="6068"/>
                    <a:pt x="6430" y="5887"/>
                    <a:pt x="6249" y="5706"/>
                  </a:cubicBezTo>
                  <a:cubicBezTo>
                    <a:pt x="6068" y="5253"/>
                    <a:pt x="5705" y="4981"/>
                    <a:pt x="5434" y="4710"/>
                  </a:cubicBezTo>
                  <a:cubicBezTo>
                    <a:pt x="5253" y="4529"/>
                    <a:pt x="5071" y="4348"/>
                    <a:pt x="4890" y="4257"/>
                  </a:cubicBezTo>
                  <a:cubicBezTo>
                    <a:pt x="4800" y="4166"/>
                    <a:pt x="4709" y="4166"/>
                    <a:pt x="4528" y="4076"/>
                  </a:cubicBezTo>
                  <a:lnTo>
                    <a:pt x="4347" y="3895"/>
                  </a:lnTo>
                  <a:lnTo>
                    <a:pt x="3170" y="3351"/>
                  </a:lnTo>
                  <a:lnTo>
                    <a:pt x="2174" y="2808"/>
                  </a:lnTo>
                  <a:cubicBezTo>
                    <a:pt x="1811" y="2627"/>
                    <a:pt x="1540" y="2536"/>
                    <a:pt x="1268" y="2355"/>
                  </a:cubicBezTo>
                  <a:cubicBezTo>
                    <a:pt x="1087" y="2174"/>
                    <a:pt x="906" y="1993"/>
                    <a:pt x="725" y="1812"/>
                  </a:cubicBezTo>
                  <a:cubicBezTo>
                    <a:pt x="725" y="1631"/>
                    <a:pt x="725" y="1359"/>
                    <a:pt x="725" y="1178"/>
                  </a:cubicBezTo>
                  <a:cubicBezTo>
                    <a:pt x="815" y="997"/>
                    <a:pt x="815" y="725"/>
                    <a:pt x="906" y="544"/>
                  </a:cubicBezTo>
                  <a:lnTo>
                    <a:pt x="1087" y="1"/>
                  </a:ln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7663721" y="2511425"/>
              <a:ext cx="272232" cy="748188"/>
            </a:xfrm>
            <a:custGeom>
              <a:avLst/>
              <a:gdLst/>
              <a:ahLst/>
              <a:cxnLst/>
              <a:rect l="l" t="t" r="r" b="b"/>
              <a:pathLst>
                <a:path w="15124" h="41566" extrusionOk="0">
                  <a:moveTo>
                    <a:pt x="0" y="0"/>
                  </a:moveTo>
                  <a:lnTo>
                    <a:pt x="1449" y="1268"/>
                  </a:lnTo>
                  <a:lnTo>
                    <a:pt x="2174" y="1902"/>
                  </a:lnTo>
                  <a:cubicBezTo>
                    <a:pt x="2445" y="2264"/>
                    <a:pt x="2717" y="2445"/>
                    <a:pt x="3079" y="2807"/>
                  </a:cubicBezTo>
                  <a:cubicBezTo>
                    <a:pt x="3351" y="3170"/>
                    <a:pt x="3623" y="3532"/>
                    <a:pt x="3894" y="3894"/>
                  </a:cubicBezTo>
                  <a:cubicBezTo>
                    <a:pt x="4166" y="4256"/>
                    <a:pt x="4528" y="4709"/>
                    <a:pt x="4800" y="5162"/>
                  </a:cubicBezTo>
                  <a:lnTo>
                    <a:pt x="5253" y="5796"/>
                  </a:lnTo>
                  <a:cubicBezTo>
                    <a:pt x="5343" y="5886"/>
                    <a:pt x="5343" y="6067"/>
                    <a:pt x="5434" y="6158"/>
                  </a:cubicBezTo>
                  <a:lnTo>
                    <a:pt x="5615" y="6520"/>
                  </a:lnTo>
                  <a:lnTo>
                    <a:pt x="6068" y="7335"/>
                  </a:lnTo>
                  <a:cubicBezTo>
                    <a:pt x="6158" y="7607"/>
                    <a:pt x="6249" y="7879"/>
                    <a:pt x="6430" y="8150"/>
                  </a:cubicBezTo>
                  <a:cubicBezTo>
                    <a:pt x="6883" y="9237"/>
                    <a:pt x="7245" y="10505"/>
                    <a:pt x="7426" y="11772"/>
                  </a:cubicBezTo>
                  <a:cubicBezTo>
                    <a:pt x="7607" y="13040"/>
                    <a:pt x="7698" y="14399"/>
                    <a:pt x="7698" y="15757"/>
                  </a:cubicBezTo>
                  <a:cubicBezTo>
                    <a:pt x="7607" y="17115"/>
                    <a:pt x="7517" y="18564"/>
                    <a:pt x="7426" y="20013"/>
                  </a:cubicBezTo>
                  <a:cubicBezTo>
                    <a:pt x="7426" y="20738"/>
                    <a:pt x="7426" y="21462"/>
                    <a:pt x="7426" y="22277"/>
                  </a:cubicBezTo>
                  <a:cubicBezTo>
                    <a:pt x="7426" y="23002"/>
                    <a:pt x="7426" y="23726"/>
                    <a:pt x="7517" y="24451"/>
                  </a:cubicBezTo>
                  <a:cubicBezTo>
                    <a:pt x="7698" y="25175"/>
                    <a:pt x="7698" y="25899"/>
                    <a:pt x="7969" y="26533"/>
                  </a:cubicBezTo>
                  <a:cubicBezTo>
                    <a:pt x="8060" y="27258"/>
                    <a:pt x="8332" y="27892"/>
                    <a:pt x="8603" y="28616"/>
                  </a:cubicBezTo>
                  <a:cubicBezTo>
                    <a:pt x="8694" y="28888"/>
                    <a:pt x="8784" y="29250"/>
                    <a:pt x="8965" y="29612"/>
                  </a:cubicBezTo>
                  <a:cubicBezTo>
                    <a:pt x="9056" y="29884"/>
                    <a:pt x="9237" y="30156"/>
                    <a:pt x="9418" y="30518"/>
                  </a:cubicBezTo>
                  <a:cubicBezTo>
                    <a:pt x="9599" y="30790"/>
                    <a:pt x="9781" y="31061"/>
                    <a:pt x="9871" y="31333"/>
                  </a:cubicBezTo>
                  <a:lnTo>
                    <a:pt x="10505" y="32148"/>
                  </a:lnTo>
                  <a:lnTo>
                    <a:pt x="11501" y="33597"/>
                  </a:lnTo>
                  <a:cubicBezTo>
                    <a:pt x="11682" y="33869"/>
                    <a:pt x="11863" y="34050"/>
                    <a:pt x="12044" y="34231"/>
                  </a:cubicBezTo>
                  <a:cubicBezTo>
                    <a:pt x="12135" y="34502"/>
                    <a:pt x="12316" y="34774"/>
                    <a:pt x="12407" y="34955"/>
                  </a:cubicBezTo>
                  <a:cubicBezTo>
                    <a:pt x="12678" y="35408"/>
                    <a:pt x="12950" y="35861"/>
                    <a:pt x="13131" y="36314"/>
                  </a:cubicBezTo>
                  <a:cubicBezTo>
                    <a:pt x="13403" y="36766"/>
                    <a:pt x="13584" y="37129"/>
                    <a:pt x="13765" y="37581"/>
                  </a:cubicBezTo>
                  <a:cubicBezTo>
                    <a:pt x="13946" y="37944"/>
                    <a:pt x="14127" y="38306"/>
                    <a:pt x="14218" y="38668"/>
                  </a:cubicBezTo>
                  <a:cubicBezTo>
                    <a:pt x="14308" y="39030"/>
                    <a:pt x="14489" y="39393"/>
                    <a:pt x="14580" y="39664"/>
                  </a:cubicBezTo>
                  <a:cubicBezTo>
                    <a:pt x="14761" y="40208"/>
                    <a:pt x="14942" y="40751"/>
                    <a:pt x="15033" y="41023"/>
                  </a:cubicBezTo>
                  <a:lnTo>
                    <a:pt x="15123" y="41566"/>
                  </a:lnTo>
                  <a:cubicBezTo>
                    <a:pt x="15123" y="40932"/>
                    <a:pt x="15033" y="40298"/>
                    <a:pt x="14852" y="39664"/>
                  </a:cubicBezTo>
                  <a:cubicBezTo>
                    <a:pt x="14761" y="39302"/>
                    <a:pt x="14761" y="39030"/>
                    <a:pt x="14671" y="38578"/>
                  </a:cubicBezTo>
                  <a:cubicBezTo>
                    <a:pt x="14489" y="38215"/>
                    <a:pt x="14399" y="37853"/>
                    <a:pt x="14308" y="37400"/>
                  </a:cubicBezTo>
                  <a:cubicBezTo>
                    <a:pt x="14127" y="36947"/>
                    <a:pt x="13946" y="36585"/>
                    <a:pt x="13765" y="36132"/>
                  </a:cubicBezTo>
                  <a:cubicBezTo>
                    <a:pt x="13584" y="35589"/>
                    <a:pt x="13403" y="35136"/>
                    <a:pt x="13131" y="34684"/>
                  </a:cubicBezTo>
                  <a:cubicBezTo>
                    <a:pt x="13041" y="34412"/>
                    <a:pt x="12950" y="34140"/>
                    <a:pt x="12769" y="33869"/>
                  </a:cubicBezTo>
                  <a:cubicBezTo>
                    <a:pt x="12588" y="33687"/>
                    <a:pt x="12497" y="33416"/>
                    <a:pt x="12316" y="33144"/>
                  </a:cubicBezTo>
                  <a:lnTo>
                    <a:pt x="11320" y="31605"/>
                  </a:lnTo>
                  <a:lnTo>
                    <a:pt x="10867" y="30880"/>
                  </a:lnTo>
                  <a:cubicBezTo>
                    <a:pt x="10686" y="30608"/>
                    <a:pt x="10505" y="30337"/>
                    <a:pt x="10414" y="29975"/>
                  </a:cubicBezTo>
                  <a:cubicBezTo>
                    <a:pt x="10324" y="29703"/>
                    <a:pt x="10143" y="29431"/>
                    <a:pt x="10052" y="29160"/>
                  </a:cubicBezTo>
                  <a:cubicBezTo>
                    <a:pt x="9871" y="28888"/>
                    <a:pt x="9781" y="28526"/>
                    <a:pt x="9690" y="28254"/>
                  </a:cubicBezTo>
                  <a:cubicBezTo>
                    <a:pt x="9509" y="27620"/>
                    <a:pt x="9328" y="26986"/>
                    <a:pt x="9147" y="26352"/>
                  </a:cubicBezTo>
                  <a:cubicBezTo>
                    <a:pt x="9147" y="25990"/>
                    <a:pt x="9056" y="25718"/>
                    <a:pt x="8965" y="25356"/>
                  </a:cubicBezTo>
                  <a:cubicBezTo>
                    <a:pt x="8965" y="24994"/>
                    <a:pt x="8875" y="24722"/>
                    <a:pt x="8875" y="24360"/>
                  </a:cubicBezTo>
                  <a:cubicBezTo>
                    <a:pt x="8784" y="23636"/>
                    <a:pt x="8784" y="23002"/>
                    <a:pt x="8784" y="22277"/>
                  </a:cubicBezTo>
                  <a:cubicBezTo>
                    <a:pt x="8784" y="21553"/>
                    <a:pt x="8694" y="20828"/>
                    <a:pt x="8784" y="20194"/>
                  </a:cubicBezTo>
                  <a:cubicBezTo>
                    <a:pt x="8784" y="18745"/>
                    <a:pt x="8965" y="17296"/>
                    <a:pt x="8965" y="15848"/>
                  </a:cubicBezTo>
                  <a:cubicBezTo>
                    <a:pt x="8965" y="14399"/>
                    <a:pt x="8875" y="12950"/>
                    <a:pt x="8603" y="11591"/>
                  </a:cubicBezTo>
                  <a:cubicBezTo>
                    <a:pt x="8332" y="10233"/>
                    <a:pt x="7879" y="8965"/>
                    <a:pt x="7335" y="7788"/>
                  </a:cubicBezTo>
                  <a:cubicBezTo>
                    <a:pt x="7154" y="7516"/>
                    <a:pt x="7064" y="7245"/>
                    <a:pt x="6883" y="6973"/>
                  </a:cubicBezTo>
                  <a:cubicBezTo>
                    <a:pt x="6792" y="6611"/>
                    <a:pt x="6611" y="6430"/>
                    <a:pt x="6430" y="6158"/>
                  </a:cubicBezTo>
                  <a:lnTo>
                    <a:pt x="6249" y="5796"/>
                  </a:lnTo>
                  <a:lnTo>
                    <a:pt x="5977" y="5433"/>
                  </a:lnTo>
                  <a:lnTo>
                    <a:pt x="5434" y="4709"/>
                  </a:lnTo>
                  <a:cubicBezTo>
                    <a:pt x="5162" y="4256"/>
                    <a:pt x="4800" y="3894"/>
                    <a:pt x="4438" y="3532"/>
                  </a:cubicBezTo>
                  <a:cubicBezTo>
                    <a:pt x="4075" y="3170"/>
                    <a:pt x="3713" y="2807"/>
                    <a:pt x="3441" y="2536"/>
                  </a:cubicBezTo>
                  <a:cubicBezTo>
                    <a:pt x="3170" y="2264"/>
                    <a:pt x="2808" y="1992"/>
                    <a:pt x="2445" y="1721"/>
                  </a:cubicBezTo>
                  <a:lnTo>
                    <a:pt x="1630" y="1087"/>
                  </a:lnTo>
                  <a:lnTo>
                    <a:pt x="453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7808783" y="2832528"/>
              <a:ext cx="105984" cy="244530"/>
            </a:xfrm>
            <a:custGeom>
              <a:avLst/>
              <a:gdLst/>
              <a:ahLst/>
              <a:cxnLst/>
              <a:rect l="l" t="t" r="r" b="b"/>
              <a:pathLst>
                <a:path w="5888" h="13585" extrusionOk="0">
                  <a:moveTo>
                    <a:pt x="91" y="1"/>
                  </a:moveTo>
                  <a:cubicBezTo>
                    <a:pt x="91" y="273"/>
                    <a:pt x="1" y="454"/>
                    <a:pt x="1" y="725"/>
                  </a:cubicBezTo>
                  <a:cubicBezTo>
                    <a:pt x="1" y="906"/>
                    <a:pt x="1" y="1178"/>
                    <a:pt x="1" y="1450"/>
                  </a:cubicBezTo>
                  <a:cubicBezTo>
                    <a:pt x="1" y="1812"/>
                    <a:pt x="1" y="2174"/>
                    <a:pt x="91" y="2446"/>
                  </a:cubicBezTo>
                  <a:cubicBezTo>
                    <a:pt x="91" y="2808"/>
                    <a:pt x="182" y="3261"/>
                    <a:pt x="273" y="3623"/>
                  </a:cubicBezTo>
                  <a:cubicBezTo>
                    <a:pt x="454" y="4076"/>
                    <a:pt x="544" y="4438"/>
                    <a:pt x="725" y="4891"/>
                  </a:cubicBezTo>
                  <a:cubicBezTo>
                    <a:pt x="997" y="5344"/>
                    <a:pt x="1269" y="5706"/>
                    <a:pt x="1540" y="6159"/>
                  </a:cubicBezTo>
                  <a:cubicBezTo>
                    <a:pt x="1722" y="6340"/>
                    <a:pt x="1812" y="6521"/>
                    <a:pt x="1993" y="6702"/>
                  </a:cubicBezTo>
                  <a:lnTo>
                    <a:pt x="2537" y="7245"/>
                  </a:lnTo>
                  <a:cubicBezTo>
                    <a:pt x="2808" y="7608"/>
                    <a:pt x="3080" y="7879"/>
                    <a:pt x="3352" y="8242"/>
                  </a:cubicBezTo>
                  <a:cubicBezTo>
                    <a:pt x="3623" y="8604"/>
                    <a:pt x="3895" y="8966"/>
                    <a:pt x="4076" y="9328"/>
                  </a:cubicBezTo>
                  <a:cubicBezTo>
                    <a:pt x="4438" y="9962"/>
                    <a:pt x="4800" y="10687"/>
                    <a:pt x="5072" y="11411"/>
                  </a:cubicBezTo>
                  <a:cubicBezTo>
                    <a:pt x="5344" y="12045"/>
                    <a:pt x="5525" y="12588"/>
                    <a:pt x="5706" y="12951"/>
                  </a:cubicBezTo>
                  <a:lnTo>
                    <a:pt x="5887" y="13584"/>
                  </a:lnTo>
                  <a:cubicBezTo>
                    <a:pt x="5887" y="13403"/>
                    <a:pt x="5887" y="13222"/>
                    <a:pt x="5887" y="12951"/>
                  </a:cubicBezTo>
                  <a:cubicBezTo>
                    <a:pt x="5887" y="12407"/>
                    <a:pt x="5887" y="11773"/>
                    <a:pt x="5797" y="11230"/>
                  </a:cubicBezTo>
                  <a:cubicBezTo>
                    <a:pt x="5706" y="10415"/>
                    <a:pt x="5434" y="9600"/>
                    <a:pt x="5072" y="8785"/>
                  </a:cubicBezTo>
                  <a:cubicBezTo>
                    <a:pt x="4710" y="7879"/>
                    <a:pt x="4076" y="7064"/>
                    <a:pt x="3352" y="6340"/>
                  </a:cubicBezTo>
                  <a:lnTo>
                    <a:pt x="2899" y="5887"/>
                  </a:lnTo>
                  <a:cubicBezTo>
                    <a:pt x="2808" y="5706"/>
                    <a:pt x="2627" y="5525"/>
                    <a:pt x="2537" y="5344"/>
                  </a:cubicBezTo>
                  <a:cubicBezTo>
                    <a:pt x="2265" y="5072"/>
                    <a:pt x="1993" y="4710"/>
                    <a:pt x="1722" y="4348"/>
                  </a:cubicBezTo>
                  <a:cubicBezTo>
                    <a:pt x="1359" y="3714"/>
                    <a:pt x="997" y="2989"/>
                    <a:pt x="725" y="2265"/>
                  </a:cubicBezTo>
                  <a:lnTo>
                    <a:pt x="454" y="1359"/>
                  </a:lnTo>
                  <a:cubicBezTo>
                    <a:pt x="363" y="1088"/>
                    <a:pt x="273" y="906"/>
                    <a:pt x="273" y="635"/>
                  </a:cubicBezTo>
                  <a:cubicBezTo>
                    <a:pt x="91" y="273"/>
                    <a:pt x="91" y="1"/>
                    <a:pt x="91" y="1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6848699" y="1978392"/>
              <a:ext cx="903060" cy="549522"/>
            </a:xfrm>
            <a:custGeom>
              <a:avLst/>
              <a:gdLst/>
              <a:ahLst/>
              <a:cxnLst/>
              <a:rect l="l" t="t" r="r" b="b"/>
              <a:pathLst>
                <a:path w="50170" h="30529" extrusionOk="0">
                  <a:moveTo>
                    <a:pt x="49807" y="22368"/>
                  </a:moveTo>
                  <a:lnTo>
                    <a:pt x="49807" y="22368"/>
                  </a:lnTo>
                  <a:cubicBezTo>
                    <a:pt x="49898" y="22640"/>
                    <a:pt x="49988" y="22912"/>
                    <a:pt x="50079" y="23093"/>
                  </a:cubicBezTo>
                  <a:cubicBezTo>
                    <a:pt x="50098" y="23245"/>
                    <a:pt x="50113" y="23402"/>
                    <a:pt x="50123" y="23560"/>
                  </a:cubicBezTo>
                  <a:lnTo>
                    <a:pt x="50123" y="23560"/>
                  </a:lnTo>
                  <a:cubicBezTo>
                    <a:pt x="50153" y="23345"/>
                    <a:pt x="50169" y="23129"/>
                    <a:pt x="50169" y="22912"/>
                  </a:cubicBezTo>
                  <a:cubicBezTo>
                    <a:pt x="50079" y="22731"/>
                    <a:pt x="49898" y="22550"/>
                    <a:pt x="49807" y="22368"/>
                  </a:cubicBezTo>
                  <a:close/>
                  <a:moveTo>
                    <a:pt x="91" y="1"/>
                  </a:moveTo>
                  <a:lnTo>
                    <a:pt x="91" y="725"/>
                  </a:lnTo>
                  <a:lnTo>
                    <a:pt x="91" y="1178"/>
                  </a:lnTo>
                  <a:cubicBezTo>
                    <a:pt x="91" y="1359"/>
                    <a:pt x="1" y="1450"/>
                    <a:pt x="91" y="1631"/>
                  </a:cubicBezTo>
                  <a:cubicBezTo>
                    <a:pt x="182" y="1902"/>
                    <a:pt x="182" y="2084"/>
                    <a:pt x="182" y="2265"/>
                  </a:cubicBezTo>
                  <a:cubicBezTo>
                    <a:pt x="182" y="2446"/>
                    <a:pt x="272" y="2717"/>
                    <a:pt x="272" y="2899"/>
                  </a:cubicBezTo>
                  <a:cubicBezTo>
                    <a:pt x="544" y="4076"/>
                    <a:pt x="997" y="5072"/>
                    <a:pt x="1631" y="6068"/>
                  </a:cubicBezTo>
                  <a:cubicBezTo>
                    <a:pt x="1993" y="6702"/>
                    <a:pt x="2446" y="7245"/>
                    <a:pt x="2898" y="7789"/>
                  </a:cubicBezTo>
                  <a:cubicBezTo>
                    <a:pt x="3442" y="8332"/>
                    <a:pt x="3985" y="8875"/>
                    <a:pt x="4619" y="9419"/>
                  </a:cubicBezTo>
                  <a:cubicBezTo>
                    <a:pt x="5253" y="9871"/>
                    <a:pt x="5887" y="10415"/>
                    <a:pt x="6521" y="10958"/>
                  </a:cubicBezTo>
                  <a:cubicBezTo>
                    <a:pt x="7155" y="11502"/>
                    <a:pt x="7879" y="11954"/>
                    <a:pt x="8513" y="12588"/>
                  </a:cubicBezTo>
                  <a:cubicBezTo>
                    <a:pt x="9781" y="13765"/>
                    <a:pt x="11139" y="15124"/>
                    <a:pt x="12588" y="16482"/>
                  </a:cubicBezTo>
                  <a:cubicBezTo>
                    <a:pt x="13403" y="17207"/>
                    <a:pt x="14218" y="17841"/>
                    <a:pt x="15033" y="18474"/>
                  </a:cubicBezTo>
                  <a:cubicBezTo>
                    <a:pt x="16029" y="19108"/>
                    <a:pt x="17025" y="19652"/>
                    <a:pt x="18112" y="20014"/>
                  </a:cubicBezTo>
                  <a:lnTo>
                    <a:pt x="18927" y="20286"/>
                  </a:lnTo>
                  <a:lnTo>
                    <a:pt x="19742" y="20467"/>
                  </a:lnTo>
                  <a:cubicBezTo>
                    <a:pt x="20014" y="20557"/>
                    <a:pt x="20285" y="20648"/>
                    <a:pt x="20557" y="20648"/>
                  </a:cubicBezTo>
                  <a:lnTo>
                    <a:pt x="21463" y="20829"/>
                  </a:lnTo>
                  <a:lnTo>
                    <a:pt x="26172" y="20829"/>
                  </a:lnTo>
                  <a:cubicBezTo>
                    <a:pt x="26715" y="20919"/>
                    <a:pt x="27168" y="20919"/>
                    <a:pt x="27711" y="21010"/>
                  </a:cubicBezTo>
                  <a:cubicBezTo>
                    <a:pt x="28617" y="21010"/>
                    <a:pt x="29522" y="21191"/>
                    <a:pt x="30428" y="21463"/>
                  </a:cubicBezTo>
                  <a:cubicBezTo>
                    <a:pt x="31243" y="21735"/>
                    <a:pt x="31967" y="22187"/>
                    <a:pt x="32511" y="22821"/>
                  </a:cubicBezTo>
                  <a:cubicBezTo>
                    <a:pt x="33145" y="23455"/>
                    <a:pt x="33779" y="24270"/>
                    <a:pt x="34412" y="25085"/>
                  </a:cubicBezTo>
                  <a:cubicBezTo>
                    <a:pt x="35137" y="25810"/>
                    <a:pt x="35771" y="26534"/>
                    <a:pt x="36495" y="27168"/>
                  </a:cubicBezTo>
                  <a:cubicBezTo>
                    <a:pt x="37220" y="27892"/>
                    <a:pt x="38035" y="28436"/>
                    <a:pt x="38850" y="28979"/>
                  </a:cubicBezTo>
                  <a:cubicBezTo>
                    <a:pt x="40279" y="29988"/>
                    <a:pt x="42020" y="30528"/>
                    <a:pt x="43783" y="30528"/>
                  </a:cubicBezTo>
                  <a:cubicBezTo>
                    <a:pt x="43920" y="30528"/>
                    <a:pt x="44056" y="30525"/>
                    <a:pt x="44193" y="30519"/>
                  </a:cubicBezTo>
                  <a:cubicBezTo>
                    <a:pt x="45098" y="30337"/>
                    <a:pt x="45913" y="30066"/>
                    <a:pt x="46638" y="29613"/>
                  </a:cubicBezTo>
                  <a:cubicBezTo>
                    <a:pt x="46909" y="29432"/>
                    <a:pt x="47272" y="29160"/>
                    <a:pt x="47543" y="28979"/>
                  </a:cubicBezTo>
                  <a:lnTo>
                    <a:pt x="47905" y="28617"/>
                  </a:lnTo>
                  <a:lnTo>
                    <a:pt x="48087" y="28526"/>
                  </a:lnTo>
                  <a:lnTo>
                    <a:pt x="48177" y="28345"/>
                  </a:lnTo>
                  <a:cubicBezTo>
                    <a:pt x="48630" y="27802"/>
                    <a:pt x="49083" y="27349"/>
                    <a:pt x="49354" y="26806"/>
                  </a:cubicBezTo>
                  <a:cubicBezTo>
                    <a:pt x="49626" y="26353"/>
                    <a:pt x="49807" y="25810"/>
                    <a:pt x="49988" y="25266"/>
                  </a:cubicBezTo>
                  <a:cubicBezTo>
                    <a:pt x="50131" y="24766"/>
                    <a:pt x="50161" y="24152"/>
                    <a:pt x="50123" y="23560"/>
                  </a:cubicBezTo>
                  <a:lnTo>
                    <a:pt x="50123" y="23560"/>
                  </a:lnTo>
                  <a:cubicBezTo>
                    <a:pt x="50053" y="24062"/>
                    <a:pt x="49907" y="24550"/>
                    <a:pt x="49717" y="24995"/>
                  </a:cubicBezTo>
                  <a:cubicBezTo>
                    <a:pt x="49536" y="25357"/>
                    <a:pt x="49264" y="25810"/>
                    <a:pt x="48992" y="26172"/>
                  </a:cubicBezTo>
                  <a:cubicBezTo>
                    <a:pt x="48630" y="26625"/>
                    <a:pt x="48177" y="26987"/>
                    <a:pt x="47724" y="27349"/>
                  </a:cubicBezTo>
                  <a:lnTo>
                    <a:pt x="47453" y="27621"/>
                  </a:lnTo>
                  <a:lnTo>
                    <a:pt x="47000" y="27892"/>
                  </a:lnTo>
                  <a:cubicBezTo>
                    <a:pt x="46728" y="28074"/>
                    <a:pt x="46457" y="28255"/>
                    <a:pt x="46185" y="28345"/>
                  </a:cubicBezTo>
                  <a:cubicBezTo>
                    <a:pt x="45551" y="28617"/>
                    <a:pt x="44917" y="28798"/>
                    <a:pt x="44283" y="28798"/>
                  </a:cubicBezTo>
                  <a:cubicBezTo>
                    <a:pt x="43559" y="28798"/>
                    <a:pt x="42834" y="28707"/>
                    <a:pt x="42200" y="28436"/>
                  </a:cubicBezTo>
                  <a:cubicBezTo>
                    <a:pt x="41476" y="28164"/>
                    <a:pt x="40751" y="27711"/>
                    <a:pt x="40118" y="27259"/>
                  </a:cubicBezTo>
                  <a:cubicBezTo>
                    <a:pt x="39484" y="26715"/>
                    <a:pt x="38850" y="26172"/>
                    <a:pt x="38216" y="25538"/>
                  </a:cubicBezTo>
                  <a:cubicBezTo>
                    <a:pt x="37582" y="24904"/>
                    <a:pt x="36948" y="24180"/>
                    <a:pt x="36405" y="23455"/>
                  </a:cubicBezTo>
                  <a:cubicBezTo>
                    <a:pt x="35771" y="22731"/>
                    <a:pt x="35227" y="21916"/>
                    <a:pt x="34503" y="21101"/>
                  </a:cubicBezTo>
                  <a:cubicBezTo>
                    <a:pt x="34050" y="20648"/>
                    <a:pt x="33597" y="20195"/>
                    <a:pt x="33145" y="19833"/>
                  </a:cubicBezTo>
                  <a:lnTo>
                    <a:pt x="32692" y="19561"/>
                  </a:lnTo>
                  <a:lnTo>
                    <a:pt x="32330" y="19380"/>
                  </a:lnTo>
                  <a:cubicBezTo>
                    <a:pt x="32058" y="19289"/>
                    <a:pt x="31786" y="19108"/>
                    <a:pt x="31424" y="19018"/>
                  </a:cubicBezTo>
                  <a:cubicBezTo>
                    <a:pt x="30337" y="18656"/>
                    <a:pt x="29251" y="18474"/>
                    <a:pt x="28164" y="18293"/>
                  </a:cubicBezTo>
                  <a:cubicBezTo>
                    <a:pt x="27621" y="18293"/>
                    <a:pt x="27077" y="18203"/>
                    <a:pt x="26534" y="18203"/>
                  </a:cubicBezTo>
                  <a:lnTo>
                    <a:pt x="24904" y="18112"/>
                  </a:lnTo>
                  <a:lnTo>
                    <a:pt x="21825" y="18112"/>
                  </a:lnTo>
                  <a:lnTo>
                    <a:pt x="21100" y="18022"/>
                  </a:lnTo>
                  <a:cubicBezTo>
                    <a:pt x="20919" y="17931"/>
                    <a:pt x="20648" y="17931"/>
                    <a:pt x="20467" y="17931"/>
                  </a:cubicBezTo>
                  <a:lnTo>
                    <a:pt x="19742" y="17750"/>
                  </a:lnTo>
                  <a:lnTo>
                    <a:pt x="19108" y="17569"/>
                  </a:lnTo>
                  <a:cubicBezTo>
                    <a:pt x="17388" y="16844"/>
                    <a:pt x="15758" y="15939"/>
                    <a:pt x="14309" y="14671"/>
                  </a:cubicBezTo>
                  <a:cubicBezTo>
                    <a:pt x="12860" y="13494"/>
                    <a:pt x="11411" y="12226"/>
                    <a:pt x="9962" y="11049"/>
                  </a:cubicBezTo>
                  <a:lnTo>
                    <a:pt x="8785" y="10234"/>
                  </a:lnTo>
                  <a:cubicBezTo>
                    <a:pt x="8422" y="9962"/>
                    <a:pt x="8060" y="9690"/>
                    <a:pt x="7698" y="9509"/>
                  </a:cubicBezTo>
                  <a:cubicBezTo>
                    <a:pt x="6974" y="9056"/>
                    <a:pt x="6249" y="8604"/>
                    <a:pt x="5615" y="8151"/>
                  </a:cubicBezTo>
                  <a:cubicBezTo>
                    <a:pt x="4438" y="7426"/>
                    <a:pt x="3442" y="6521"/>
                    <a:pt x="2536" y="5525"/>
                  </a:cubicBezTo>
                  <a:cubicBezTo>
                    <a:pt x="1812" y="4710"/>
                    <a:pt x="1268" y="3714"/>
                    <a:pt x="906" y="2717"/>
                  </a:cubicBezTo>
                  <a:cubicBezTo>
                    <a:pt x="816" y="2536"/>
                    <a:pt x="725" y="2355"/>
                    <a:pt x="635" y="2174"/>
                  </a:cubicBezTo>
                  <a:cubicBezTo>
                    <a:pt x="635" y="1993"/>
                    <a:pt x="544" y="1812"/>
                    <a:pt x="453" y="1631"/>
                  </a:cubicBezTo>
                  <a:cubicBezTo>
                    <a:pt x="453" y="1450"/>
                    <a:pt x="363" y="1269"/>
                    <a:pt x="363" y="1178"/>
                  </a:cubicBezTo>
                  <a:cubicBezTo>
                    <a:pt x="363" y="997"/>
                    <a:pt x="272" y="906"/>
                    <a:pt x="272" y="725"/>
                  </a:cubicBezTo>
                  <a:cubicBezTo>
                    <a:pt x="182" y="272"/>
                    <a:pt x="91" y="1"/>
                    <a:pt x="91" y="1"/>
                  </a:cubicBezTo>
                  <a:close/>
                </a:path>
              </a:pathLst>
            </a:custGeom>
            <a:solidFill>
              <a:srgbClr val="008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772875" y="1126163"/>
              <a:ext cx="166284" cy="762426"/>
            </a:xfrm>
            <a:custGeom>
              <a:avLst/>
              <a:gdLst/>
              <a:ahLst/>
              <a:cxnLst/>
              <a:rect l="l" t="t" r="r" b="b"/>
              <a:pathLst>
                <a:path w="9238" h="42357" extrusionOk="0">
                  <a:moveTo>
                    <a:pt x="6046" y="1"/>
                  </a:moveTo>
                  <a:cubicBezTo>
                    <a:pt x="5940" y="1"/>
                    <a:pt x="5823" y="129"/>
                    <a:pt x="5887" y="257"/>
                  </a:cubicBezTo>
                  <a:cubicBezTo>
                    <a:pt x="7155" y="3879"/>
                    <a:pt x="5162" y="7592"/>
                    <a:pt x="3623" y="10852"/>
                  </a:cubicBezTo>
                  <a:cubicBezTo>
                    <a:pt x="2084" y="13931"/>
                    <a:pt x="997" y="17191"/>
                    <a:pt x="453" y="20632"/>
                  </a:cubicBezTo>
                  <a:cubicBezTo>
                    <a:pt x="1" y="24164"/>
                    <a:pt x="1" y="27877"/>
                    <a:pt x="544" y="31499"/>
                  </a:cubicBezTo>
                  <a:cubicBezTo>
                    <a:pt x="1087" y="35121"/>
                    <a:pt x="2355" y="38563"/>
                    <a:pt x="2989" y="42185"/>
                  </a:cubicBezTo>
                  <a:cubicBezTo>
                    <a:pt x="2989" y="42308"/>
                    <a:pt x="3063" y="42356"/>
                    <a:pt x="3144" y="42356"/>
                  </a:cubicBezTo>
                  <a:cubicBezTo>
                    <a:pt x="3242" y="42356"/>
                    <a:pt x="3351" y="42284"/>
                    <a:pt x="3351" y="42185"/>
                  </a:cubicBezTo>
                  <a:cubicBezTo>
                    <a:pt x="3442" y="38472"/>
                    <a:pt x="2355" y="35031"/>
                    <a:pt x="1812" y="31318"/>
                  </a:cubicBezTo>
                  <a:cubicBezTo>
                    <a:pt x="1087" y="27062"/>
                    <a:pt x="1269" y="22625"/>
                    <a:pt x="2084" y="18368"/>
                  </a:cubicBezTo>
                  <a:cubicBezTo>
                    <a:pt x="3351" y="12754"/>
                    <a:pt x="9238" y="5962"/>
                    <a:pt x="6159" y="76"/>
                  </a:cubicBezTo>
                  <a:cubicBezTo>
                    <a:pt x="6132" y="23"/>
                    <a:pt x="6090" y="1"/>
                    <a:pt x="60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6139643" y="1078608"/>
              <a:ext cx="314604" cy="24876"/>
            </a:xfrm>
            <a:custGeom>
              <a:avLst/>
              <a:gdLst/>
              <a:ahLst/>
              <a:cxnLst/>
              <a:rect l="l" t="t" r="r" b="b"/>
              <a:pathLst>
                <a:path w="17478" h="1382" extrusionOk="0">
                  <a:moveTo>
                    <a:pt x="17478" y="1"/>
                  </a:moveTo>
                  <a:lnTo>
                    <a:pt x="17478" y="1"/>
                  </a:lnTo>
                  <a:cubicBezTo>
                    <a:pt x="15033" y="182"/>
                    <a:pt x="12588" y="273"/>
                    <a:pt x="10143" y="273"/>
                  </a:cubicBezTo>
                  <a:cubicBezTo>
                    <a:pt x="7321" y="273"/>
                    <a:pt x="4499" y="786"/>
                    <a:pt x="1678" y="786"/>
                  </a:cubicBezTo>
                  <a:cubicBezTo>
                    <a:pt x="1149" y="786"/>
                    <a:pt x="620" y="768"/>
                    <a:pt x="91" y="725"/>
                  </a:cubicBezTo>
                  <a:cubicBezTo>
                    <a:pt x="91" y="725"/>
                    <a:pt x="0" y="816"/>
                    <a:pt x="91" y="816"/>
                  </a:cubicBezTo>
                  <a:cubicBezTo>
                    <a:pt x="2430" y="1193"/>
                    <a:pt x="4832" y="1382"/>
                    <a:pt x="7193" y="1382"/>
                  </a:cubicBezTo>
                  <a:cubicBezTo>
                    <a:pt x="7665" y="1382"/>
                    <a:pt x="8135" y="1374"/>
                    <a:pt x="8603" y="1359"/>
                  </a:cubicBezTo>
                  <a:cubicBezTo>
                    <a:pt x="11501" y="1359"/>
                    <a:pt x="14399" y="1359"/>
                    <a:pt x="17206" y="1178"/>
                  </a:cubicBezTo>
                  <a:cubicBezTo>
                    <a:pt x="17297" y="816"/>
                    <a:pt x="17387" y="454"/>
                    <a:pt x="17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6162449" y="802884"/>
              <a:ext cx="340704" cy="726048"/>
            </a:xfrm>
            <a:custGeom>
              <a:avLst/>
              <a:gdLst/>
              <a:ahLst/>
              <a:cxnLst/>
              <a:rect l="l" t="t" r="r" b="b"/>
              <a:pathLst>
                <a:path w="18928" h="40336" extrusionOk="0">
                  <a:moveTo>
                    <a:pt x="16559" y="1"/>
                  </a:moveTo>
                  <a:cubicBezTo>
                    <a:pt x="16482" y="1"/>
                    <a:pt x="16392" y="53"/>
                    <a:pt x="16392" y="105"/>
                  </a:cubicBezTo>
                  <a:cubicBezTo>
                    <a:pt x="17026" y="4362"/>
                    <a:pt x="17297" y="8708"/>
                    <a:pt x="17569" y="12964"/>
                  </a:cubicBezTo>
                  <a:cubicBezTo>
                    <a:pt x="17660" y="15319"/>
                    <a:pt x="17660" y="17764"/>
                    <a:pt x="16211" y="19666"/>
                  </a:cubicBezTo>
                  <a:cubicBezTo>
                    <a:pt x="14943" y="21115"/>
                    <a:pt x="13494" y="22292"/>
                    <a:pt x="11955" y="23379"/>
                  </a:cubicBezTo>
                  <a:cubicBezTo>
                    <a:pt x="6883" y="27544"/>
                    <a:pt x="1" y="32797"/>
                    <a:pt x="544" y="40132"/>
                  </a:cubicBezTo>
                  <a:cubicBezTo>
                    <a:pt x="590" y="40268"/>
                    <a:pt x="703" y="40335"/>
                    <a:pt x="816" y="40335"/>
                  </a:cubicBezTo>
                  <a:cubicBezTo>
                    <a:pt x="929" y="40335"/>
                    <a:pt x="1042" y="40268"/>
                    <a:pt x="1088" y="40132"/>
                  </a:cubicBezTo>
                  <a:cubicBezTo>
                    <a:pt x="2355" y="31076"/>
                    <a:pt x="10143" y="27091"/>
                    <a:pt x="16301" y="21386"/>
                  </a:cubicBezTo>
                  <a:cubicBezTo>
                    <a:pt x="18746" y="19032"/>
                    <a:pt x="18927" y="16134"/>
                    <a:pt x="18746" y="12874"/>
                  </a:cubicBezTo>
                  <a:cubicBezTo>
                    <a:pt x="18475" y="8527"/>
                    <a:pt x="17841" y="4271"/>
                    <a:pt x="16663" y="105"/>
                  </a:cubicBezTo>
                  <a:cubicBezTo>
                    <a:pt x="16663" y="29"/>
                    <a:pt x="16615" y="1"/>
                    <a:pt x="165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6715031" y="745266"/>
              <a:ext cx="34254" cy="296694"/>
            </a:xfrm>
            <a:custGeom>
              <a:avLst/>
              <a:gdLst/>
              <a:ahLst/>
              <a:cxnLst/>
              <a:rect l="l" t="t" r="r" b="b"/>
              <a:pathLst>
                <a:path w="1903" h="16483" extrusionOk="0">
                  <a:moveTo>
                    <a:pt x="1122" y="1"/>
                  </a:moveTo>
                  <a:cubicBezTo>
                    <a:pt x="1042" y="1"/>
                    <a:pt x="952" y="46"/>
                    <a:pt x="906" y="137"/>
                  </a:cubicBezTo>
                  <a:cubicBezTo>
                    <a:pt x="454" y="5480"/>
                    <a:pt x="91" y="11004"/>
                    <a:pt x="1" y="16347"/>
                  </a:cubicBezTo>
                  <a:cubicBezTo>
                    <a:pt x="1" y="16437"/>
                    <a:pt x="69" y="16482"/>
                    <a:pt x="137" y="16482"/>
                  </a:cubicBezTo>
                  <a:cubicBezTo>
                    <a:pt x="205" y="16482"/>
                    <a:pt x="273" y="16437"/>
                    <a:pt x="273" y="16347"/>
                  </a:cubicBezTo>
                  <a:cubicBezTo>
                    <a:pt x="1540" y="11094"/>
                    <a:pt x="1903" y="5570"/>
                    <a:pt x="1269" y="137"/>
                  </a:cubicBezTo>
                  <a:cubicBezTo>
                    <a:pt x="1269" y="46"/>
                    <a:pt x="1201" y="1"/>
                    <a:pt x="1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6913895" y="750828"/>
              <a:ext cx="78264" cy="304164"/>
            </a:xfrm>
            <a:custGeom>
              <a:avLst/>
              <a:gdLst/>
              <a:ahLst/>
              <a:cxnLst/>
              <a:rect l="l" t="t" r="r" b="b"/>
              <a:pathLst>
                <a:path w="4348" h="16898" extrusionOk="0">
                  <a:moveTo>
                    <a:pt x="4143" y="1"/>
                  </a:moveTo>
                  <a:cubicBezTo>
                    <a:pt x="4081" y="1"/>
                    <a:pt x="4020" y="30"/>
                    <a:pt x="3985" y="99"/>
                  </a:cubicBezTo>
                  <a:cubicBezTo>
                    <a:pt x="2899" y="2635"/>
                    <a:pt x="1903" y="5261"/>
                    <a:pt x="1088" y="7887"/>
                  </a:cubicBezTo>
                  <a:cubicBezTo>
                    <a:pt x="273" y="10785"/>
                    <a:pt x="1" y="13774"/>
                    <a:pt x="363" y="16762"/>
                  </a:cubicBezTo>
                  <a:cubicBezTo>
                    <a:pt x="363" y="16853"/>
                    <a:pt x="408" y="16898"/>
                    <a:pt x="454" y="16898"/>
                  </a:cubicBezTo>
                  <a:cubicBezTo>
                    <a:pt x="499" y="16898"/>
                    <a:pt x="544" y="16853"/>
                    <a:pt x="544" y="16762"/>
                  </a:cubicBezTo>
                  <a:cubicBezTo>
                    <a:pt x="906" y="13864"/>
                    <a:pt x="1359" y="10876"/>
                    <a:pt x="1993" y="7978"/>
                  </a:cubicBezTo>
                  <a:cubicBezTo>
                    <a:pt x="2537" y="5261"/>
                    <a:pt x="3623" y="2816"/>
                    <a:pt x="4348" y="190"/>
                  </a:cubicBezTo>
                  <a:cubicBezTo>
                    <a:pt x="4348" y="78"/>
                    <a:pt x="4244" y="1"/>
                    <a:pt x="4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6923687" y="109165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6417221" y="1575371"/>
              <a:ext cx="918882" cy="322884"/>
            </a:xfrm>
            <a:custGeom>
              <a:avLst/>
              <a:gdLst/>
              <a:ahLst/>
              <a:cxnLst/>
              <a:rect l="l" t="t" r="r" b="b"/>
              <a:pathLst>
                <a:path w="51049" h="17938" extrusionOk="0">
                  <a:moveTo>
                    <a:pt x="37849" y="1"/>
                  </a:moveTo>
                  <a:cubicBezTo>
                    <a:pt x="32132" y="1"/>
                    <a:pt x="26425" y="829"/>
                    <a:pt x="20893" y="2468"/>
                  </a:cubicBezTo>
                  <a:cubicBezTo>
                    <a:pt x="12471" y="5094"/>
                    <a:pt x="5136" y="10437"/>
                    <a:pt x="64" y="17682"/>
                  </a:cubicBezTo>
                  <a:cubicBezTo>
                    <a:pt x="0" y="17810"/>
                    <a:pt x="117" y="17938"/>
                    <a:pt x="256" y="17938"/>
                  </a:cubicBezTo>
                  <a:cubicBezTo>
                    <a:pt x="313" y="17938"/>
                    <a:pt x="374" y="17916"/>
                    <a:pt x="427" y="17863"/>
                  </a:cubicBezTo>
                  <a:cubicBezTo>
                    <a:pt x="5679" y="11433"/>
                    <a:pt x="12742" y="6543"/>
                    <a:pt x="20621" y="3826"/>
                  </a:cubicBezTo>
                  <a:cubicBezTo>
                    <a:pt x="25149" y="2468"/>
                    <a:pt x="29858" y="1562"/>
                    <a:pt x="34567" y="1291"/>
                  </a:cubicBezTo>
                  <a:cubicBezTo>
                    <a:pt x="36882" y="1021"/>
                    <a:pt x="39214" y="882"/>
                    <a:pt x="41549" y="882"/>
                  </a:cubicBezTo>
                  <a:cubicBezTo>
                    <a:pt x="44692" y="882"/>
                    <a:pt x="47840" y="1133"/>
                    <a:pt x="50958" y="1653"/>
                  </a:cubicBezTo>
                  <a:cubicBezTo>
                    <a:pt x="51048" y="1653"/>
                    <a:pt x="51048" y="1472"/>
                    <a:pt x="50958" y="1472"/>
                  </a:cubicBezTo>
                  <a:cubicBezTo>
                    <a:pt x="46632" y="489"/>
                    <a:pt x="42237" y="1"/>
                    <a:pt x="378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6980729" y="1351002"/>
              <a:ext cx="528156" cy="43866"/>
            </a:xfrm>
            <a:custGeom>
              <a:avLst/>
              <a:gdLst/>
              <a:ahLst/>
              <a:cxnLst/>
              <a:rect l="l" t="t" r="r" b="b"/>
              <a:pathLst>
                <a:path w="29342" h="2437" extrusionOk="0">
                  <a:moveTo>
                    <a:pt x="25254" y="0"/>
                  </a:moveTo>
                  <a:cubicBezTo>
                    <a:pt x="21868" y="0"/>
                    <a:pt x="18402" y="361"/>
                    <a:pt x="15033" y="625"/>
                  </a:cubicBezTo>
                  <a:cubicBezTo>
                    <a:pt x="10143" y="987"/>
                    <a:pt x="5163" y="1440"/>
                    <a:pt x="272" y="1893"/>
                  </a:cubicBezTo>
                  <a:cubicBezTo>
                    <a:pt x="1" y="1893"/>
                    <a:pt x="1" y="2346"/>
                    <a:pt x="272" y="2436"/>
                  </a:cubicBezTo>
                  <a:cubicBezTo>
                    <a:pt x="4891" y="2164"/>
                    <a:pt x="9600" y="1893"/>
                    <a:pt x="14218" y="1621"/>
                  </a:cubicBezTo>
                  <a:cubicBezTo>
                    <a:pt x="19108" y="1349"/>
                    <a:pt x="24089" y="1349"/>
                    <a:pt x="28889" y="716"/>
                  </a:cubicBezTo>
                  <a:cubicBezTo>
                    <a:pt x="29251" y="716"/>
                    <a:pt x="29341" y="263"/>
                    <a:pt x="28979" y="172"/>
                  </a:cubicBezTo>
                  <a:cubicBezTo>
                    <a:pt x="27754" y="50"/>
                    <a:pt x="26510" y="0"/>
                    <a:pt x="25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737071" y="1810236"/>
              <a:ext cx="123840" cy="42660"/>
            </a:xfrm>
            <a:custGeom>
              <a:avLst/>
              <a:gdLst/>
              <a:ahLst/>
              <a:cxnLst/>
              <a:rect l="l" t="t" r="r" b="b"/>
              <a:pathLst>
                <a:path w="6880" h="2370" extrusionOk="0">
                  <a:moveTo>
                    <a:pt x="6627" y="1"/>
                  </a:moveTo>
                  <a:cubicBezTo>
                    <a:pt x="6596" y="1"/>
                    <a:pt x="6560" y="5"/>
                    <a:pt x="6521" y="15"/>
                  </a:cubicBezTo>
                  <a:cubicBezTo>
                    <a:pt x="4347" y="559"/>
                    <a:pt x="2174" y="1283"/>
                    <a:pt x="91" y="2279"/>
                  </a:cubicBezTo>
                  <a:cubicBezTo>
                    <a:pt x="0" y="2279"/>
                    <a:pt x="0" y="2370"/>
                    <a:pt x="91" y="2370"/>
                  </a:cubicBezTo>
                  <a:cubicBezTo>
                    <a:pt x="2355" y="2008"/>
                    <a:pt x="4528" y="1374"/>
                    <a:pt x="6611" y="378"/>
                  </a:cubicBezTo>
                  <a:cubicBezTo>
                    <a:pt x="6853" y="297"/>
                    <a:pt x="6879" y="1"/>
                    <a:pt x="6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847915" y="2150670"/>
              <a:ext cx="167904" cy="16416"/>
            </a:xfrm>
            <a:custGeom>
              <a:avLst/>
              <a:gdLst/>
              <a:ahLst/>
              <a:cxnLst/>
              <a:rect l="l" t="t" r="r" b="b"/>
              <a:pathLst>
                <a:path w="9328" h="912" extrusionOk="0">
                  <a:moveTo>
                    <a:pt x="5421" y="0"/>
                  </a:moveTo>
                  <a:cubicBezTo>
                    <a:pt x="3698" y="0"/>
                    <a:pt x="1969" y="88"/>
                    <a:pt x="272" y="300"/>
                  </a:cubicBezTo>
                  <a:cubicBezTo>
                    <a:pt x="0" y="300"/>
                    <a:pt x="0" y="753"/>
                    <a:pt x="272" y="753"/>
                  </a:cubicBezTo>
                  <a:cubicBezTo>
                    <a:pt x="1415" y="860"/>
                    <a:pt x="2572" y="911"/>
                    <a:pt x="3732" y="911"/>
                  </a:cubicBezTo>
                  <a:cubicBezTo>
                    <a:pt x="5513" y="911"/>
                    <a:pt x="7301" y="792"/>
                    <a:pt x="9056" y="572"/>
                  </a:cubicBezTo>
                  <a:cubicBezTo>
                    <a:pt x="9237" y="572"/>
                    <a:pt x="9328" y="210"/>
                    <a:pt x="9056" y="119"/>
                  </a:cubicBezTo>
                  <a:cubicBezTo>
                    <a:pt x="7856" y="44"/>
                    <a:pt x="6640" y="0"/>
                    <a:pt x="5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373527" y="2327232"/>
              <a:ext cx="189090" cy="44028"/>
            </a:xfrm>
            <a:custGeom>
              <a:avLst/>
              <a:gdLst/>
              <a:ahLst/>
              <a:cxnLst/>
              <a:rect l="l" t="t" r="r" b="b"/>
              <a:pathLst>
                <a:path w="10505" h="2446" extrusionOk="0">
                  <a:moveTo>
                    <a:pt x="272" y="0"/>
                  </a:moveTo>
                  <a:cubicBezTo>
                    <a:pt x="91" y="0"/>
                    <a:pt x="0" y="272"/>
                    <a:pt x="181" y="362"/>
                  </a:cubicBezTo>
                  <a:cubicBezTo>
                    <a:pt x="1902" y="815"/>
                    <a:pt x="3713" y="1087"/>
                    <a:pt x="5434" y="1539"/>
                  </a:cubicBezTo>
                  <a:cubicBezTo>
                    <a:pt x="6883" y="1992"/>
                    <a:pt x="8513" y="2355"/>
                    <a:pt x="10052" y="2445"/>
                  </a:cubicBezTo>
                  <a:cubicBezTo>
                    <a:pt x="10324" y="2445"/>
                    <a:pt x="10505" y="2083"/>
                    <a:pt x="10233" y="1992"/>
                  </a:cubicBezTo>
                  <a:cubicBezTo>
                    <a:pt x="6973" y="906"/>
                    <a:pt x="3713" y="272"/>
                    <a:pt x="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384939" y="2677620"/>
              <a:ext cx="125514" cy="17370"/>
            </a:xfrm>
            <a:custGeom>
              <a:avLst/>
              <a:gdLst/>
              <a:ahLst/>
              <a:cxnLst/>
              <a:rect l="l" t="t" r="r" b="b"/>
              <a:pathLst>
                <a:path w="6973" h="965" extrusionOk="0">
                  <a:moveTo>
                    <a:pt x="4729" y="0"/>
                  </a:moveTo>
                  <a:cubicBezTo>
                    <a:pt x="3179" y="0"/>
                    <a:pt x="1509" y="333"/>
                    <a:pt x="91" y="457"/>
                  </a:cubicBezTo>
                  <a:cubicBezTo>
                    <a:pt x="0" y="457"/>
                    <a:pt x="0" y="638"/>
                    <a:pt x="91" y="638"/>
                  </a:cubicBezTo>
                  <a:cubicBezTo>
                    <a:pt x="1374" y="749"/>
                    <a:pt x="2864" y="964"/>
                    <a:pt x="4285" y="964"/>
                  </a:cubicBezTo>
                  <a:cubicBezTo>
                    <a:pt x="5170" y="964"/>
                    <a:pt x="6027" y="881"/>
                    <a:pt x="6792" y="638"/>
                  </a:cubicBezTo>
                  <a:cubicBezTo>
                    <a:pt x="6973" y="638"/>
                    <a:pt x="6973" y="366"/>
                    <a:pt x="6792" y="276"/>
                  </a:cubicBezTo>
                  <a:cubicBezTo>
                    <a:pt x="6156" y="73"/>
                    <a:pt x="5456" y="0"/>
                    <a:pt x="4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937575" y="1907346"/>
              <a:ext cx="374868" cy="184752"/>
            </a:xfrm>
            <a:custGeom>
              <a:avLst/>
              <a:gdLst/>
              <a:ahLst/>
              <a:cxnLst/>
              <a:rect l="l" t="t" r="r" b="b"/>
              <a:pathLst>
                <a:path w="20826" h="10264" extrusionOk="0">
                  <a:moveTo>
                    <a:pt x="12160" y="0"/>
                  </a:moveTo>
                  <a:cubicBezTo>
                    <a:pt x="7859" y="0"/>
                    <a:pt x="3481" y="2422"/>
                    <a:pt x="88" y="4582"/>
                  </a:cubicBezTo>
                  <a:cubicBezTo>
                    <a:pt x="14" y="4655"/>
                    <a:pt x="0" y="4787"/>
                    <a:pt x="94" y="4787"/>
                  </a:cubicBezTo>
                  <a:cubicBezTo>
                    <a:pt x="116" y="4787"/>
                    <a:pt x="144" y="4780"/>
                    <a:pt x="178" y="4763"/>
                  </a:cubicBezTo>
                  <a:cubicBezTo>
                    <a:pt x="4243" y="2995"/>
                    <a:pt x="8050" y="1228"/>
                    <a:pt x="12608" y="1228"/>
                  </a:cubicBezTo>
                  <a:cubicBezTo>
                    <a:pt x="12720" y="1228"/>
                    <a:pt x="12833" y="1229"/>
                    <a:pt x="12947" y="1231"/>
                  </a:cubicBezTo>
                  <a:cubicBezTo>
                    <a:pt x="17927" y="1231"/>
                    <a:pt x="19286" y="6121"/>
                    <a:pt x="20282" y="10106"/>
                  </a:cubicBezTo>
                  <a:cubicBezTo>
                    <a:pt x="20318" y="10213"/>
                    <a:pt x="20410" y="10264"/>
                    <a:pt x="20508" y="10264"/>
                  </a:cubicBezTo>
                  <a:cubicBezTo>
                    <a:pt x="20659" y="10264"/>
                    <a:pt x="20825" y="10144"/>
                    <a:pt x="20825" y="9925"/>
                  </a:cubicBezTo>
                  <a:cubicBezTo>
                    <a:pt x="20554" y="5759"/>
                    <a:pt x="19105" y="1231"/>
                    <a:pt x="14396" y="235"/>
                  </a:cubicBezTo>
                  <a:cubicBezTo>
                    <a:pt x="13657" y="74"/>
                    <a:pt x="12910" y="0"/>
                    <a:pt x="12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3143" y="2048394"/>
              <a:ext cx="256734" cy="386028"/>
            </a:xfrm>
            <a:custGeom>
              <a:avLst/>
              <a:gdLst/>
              <a:ahLst/>
              <a:cxnLst/>
              <a:rect l="l" t="t" r="r" b="b"/>
              <a:pathLst>
                <a:path w="14263" h="21446" extrusionOk="0">
                  <a:moveTo>
                    <a:pt x="13961" y="0"/>
                  </a:moveTo>
                  <a:cubicBezTo>
                    <a:pt x="13901" y="0"/>
                    <a:pt x="13833" y="28"/>
                    <a:pt x="13765" y="96"/>
                  </a:cubicBezTo>
                  <a:cubicBezTo>
                    <a:pt x="10505" y="2722"/>
                    <a:pt x="7607" y="5892"/>
                    <a:pt x="5252" y="9333"/>
                  </a:cubicBezTo>
                  <a:cubicBezTo>
                    <a:pt x="4166" y="11054"/>
                    <a:pt x="3170" y="12865"/>
                    <a:pt x="2264" y="14676"/>
                  </a:cubicBezTo>
                  <a:cubicBezTo>
                    <a:pt x="1177" y="16849"/>
                    <a:pt x="906" y="19204"/>
                    <a:pt x="0" y="21377"/>
                  </a:cubicBezTo>
                  <a:cubicBezTo>
                    <a:pt x="0" y="21423"/>
                    <a:pt x="23" y="21445"/>
                    <a:pt x="45" y="21445"/>
                  </a:cubicBezTo>
                  <a:cubicBezTo>
                    <a:pt x="68" y="21445"/>
                    <a:pt x="91" y="21423"/>
                    <a:pt x="91" y="21377"/>
                  </a:cubicBezTo>
                  <a:cubicBezTo>
                    <a:pt x="1087" y="19838"/>
                    <a:pt x="1540" y="18027"/>
                    <a:pt x="2355" y="16306"/>
                  </a:cubicBezTo>
                  <a:cubicBezTo>
                    <a:pt x="3351" y="14404"/>
                    <a:pt x="4437" y="12412"/>
                    <a:pt x="5615" y="10510"/>
                  </a:cubicBezTo>
                  <a:cubicBezTo>
                    <a:pt x="8060" y="6798"/>
                    <a:pt x="10958" y="3447"/>
                    <a:pt x="14127" y="458"/>
                  </a:cubicBezTo>
                  <a:cubicBezTo>
                    <a:pt x="14263" y="255"/>
                    <a:pt x="14144" y="0"/>
                    <a:pt x="139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6033911" y="2233920"/>
              <a:ext cx="181872" cy="199602"/>
            </a:xfrm>
            <a:custGeom>
              <a:avLst/>
              <a:gdLst/>
              <a:ahLst/>
              <a:cxnLst/>
              <a:rect l="l" t="t" r="r" b="b"/>
              <a:pathLst>
                <a:path w="10104" h="11089" extrusionOk="0">
                  <a:moveTo>
                    <a:pt x="9777" y="0"/>
                  </a:moveTo>
                  <a:cubicBezTo>
                    <a:pt x="9709" y="0"/>
                    <a:pt x="9640" y="33"/>
                    <a:pt x="9587" y="113"/>
                  </a:cubicBezTo>
                  <a:cubicBezTo>
                    <a:pt x="6780" y="4188"/>
                    <a:pt x="4516" y="8263"/>
                    <a:pt x="78" y="10889"/>
                  </a:cubicBezTo>
                  <a:cubicBezTo>
                    <a:pt x="1" y="10889"/>
                    <a:pt x="56" y="11089"/>
                    <a:pt x="188" y="11089"/>
                  </a:cubicBezTo>
                  <a:cubicBezTo>
                    <a:pt x="210" y="11089"/>
                    <a:pt x="234" y="11083"/>
                    <a:pt x="260" y="11070"/>
                  </a:cubicBezTo>
                  <a:cubicBezTo>
                    <a:pt x="4787" y="9259"/>
                    <a:pt x="8229" y="4822"/>
                    <a:pt x="10040" y="384"/>
                  </a:cubicBezTo>
                  <a:cubicBezTo>
                    <a:pt x="10104" y="192"/>
                    <a:pt x="9941" y="0"/>
                    <a:pt x="9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958707" y="2441334"/>
              <a:ext cx="52182" cy="14688"/>
            </a:xfrm>
            <a:custGeom>
              <a:avLst/>
              <a:gdLst/>
              <a:ahLst/>
              <a:cxnLst/>
              <a:rect l="l" t="t" r="r" b="b"/>
              <a:pathLst>
                <a:path w="2899" h="816" extrusionOk="0">
                  <a:moveTo>
                    <a:pt x="2626" y="0"/>
                  </a:moveTo>
                  <a:cubicBezTo>
                    <a:pt x="1811" y="0"/>
                    <a:pt x="1087" y="272"/>
                    <a:pt x="272" y="362"/>
                  </a:cubicBezTo>
                  <a:cubicBezTo>
                    <a:pt x="91" y="362"/>
                    <a:pt x="0" y="725"/>
                    <a:pt x="272" y="725"/>
                  </a:cubicBezTo>
                  <a:cubicBezTo>
                    <a:pt x="544" y="785"/>
                    <a:pt x="815" y="815"/>
                    <a:pt x="1087" y="815"/>
                  </a:cubicBezTo>
                  <a:cubicBezTo>
                    <a:pt x="1630" y="815"/>
                    <a:pt x="2174" y="694"/>
                    <a:pt x="2717" y="453"/>
                  </a:cubicBezTo>
                  <a:cubicBezTo>
                    <a:pt x="2898" y="362"/>
                    <a:pt x="2898" y="0"/>
                    <a:pt x="2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7124711" y="1682274"/>
              <a:ext cx="623790" cy="537714"/>
            </a:xfrm>
            <a:custGeom>
              <a:avLst/>
              <a:gdLst/>
              <a:ahLst/>
              <a:cxnLst/>
              <a:rect l="l" t="t" r="r" b="b"/>
              <a:pathLst>
                <a:path w="34655" h="29873" extrusionOk="0">
                  <a:moveTo>
                    <a:pt x="5604" y="0"/>
                  </a:moveTo>
                  <a:cubicBezTo>
                    <a:pt x="3804" y="0"/>
                    <a:pt x="2005" y="244"/>
                    <a:pt x="242" y="785"/>
                  </a:cubicBezTo>
                  <a:cubicBezTo>
                    <a:pt x="1" y="866"/>
                    <a:pt x="46" y="1162"/>
                    <a:pt x="250" y="1162"/>
                  </a:cubicBezTo>
                  <a:cubicBezTo>
                    <a:pt x="276" y="1162"/>
                    <a:pt x="303" y="1157"/>
                    <a:pt x="333" y="1148"/>
                  </a:cubicBezTo>
                  <a:cubicBezTo>
                    <a:pt x="1831" y="765"/>
                    <a:pt x="3335" y="590"/>
                    <a:pt x="4830" y="590"/>
                  </a:cubicBezTo>
                  <a:cubicBezTo>
                    <a:pt x="11472" y="590"/>
                    <a:pt x="17946" y="4038"/>
                    <a:pt x="22972" y="8030"/>
                  </a:cubicBezTo>
                  <a:cubicBezTo>
                    <a:pt x="29674" y="13192"/>
                    <a:pt x="32481" y="21523"/>
                    <a:pt x="33839" y="29583"/>
                  </a:cubicBezTo>
                  <a:cubicBezTo>
                    <a:pt x="33878" y="29778"/>
                    <a:pt x="34036" y="29872"/>
                    <a:pt x="34202" y="29872"/>
                  </a:cubicBezTo>
                  <a:cubicBezTo>
                    <a:pt x="34421" y="29872"/>
                    <a:pt x="34654" y="29710"/>
                    <a:pt x="34654" y="29401"/>
                  </a:cubicBezTo>
                  <a:cubicBezTo>
                    <a:pt x="34383" y="20527"/>
                    <a:pt x="30217" y="12286"/>
                    <a:pt x="23244" y="6762"/>
                  </a:cubicBezTo>
                  <a:cubicBezTo>
                    <a:pt x="18307" y="3024"/>
                    <a:pt x="11943" y="0"/>
                    <a:pt x="56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7743587" y="2251020"/>
              <a:ext cx="16326" cy="48420"/>
            </a:xfrm>
            <a:custGeom>
              <a:avLst/>
              <a:gdLst/>
              <a:ahLst/>
              <a:cxnLst/>
              <a:rect l="l" t="t" r="r" b="b"/>
              <a:pathLst>
                <a:path w="907" h="2690" extrusionOk="0">
                  <a:moveTo>
                    <a:pt x="453" y="0"/>
                  </a:moveTo>
                  <a:cubicBezTo>
                    <a:pt x="272" y="0"/>
                    <a:pt x="91" y="114"/>
                    <a:pt x="91" y="340"/>
                  </a:cubicBezTo>
                  <a:cubicBezTo>
                    <a:pt x="1" y="974"/>
                    <a:pt x="1" y="1608"/>
                    <a:pt x="1" y="2332"/>
                  </a:cubicBezTo>
                  <a:cubicBezTo>
                    <a:pt x="1" y="2573"/>
                    <a:pt x="178" y="2689"/>
                    <a:pt x="376" y="2689"/>
                  </a:cubicBezTo>
                  <a:cubicBezTo>
                    <a:pt x="625" y="2689"/>
                    <a:pt x="906" y="2505"/>
                    <a:pt x="906" y="2151"/>
                  </a:cubicBezTo>
                  <a:cubicBezTo>
                    <a:pt x="906" y="1608"/>
                    <a:pt x="906" y="974"/>
                    <a:pt x="816" y="340"/>
                  </a:cubicBezTo>
                  <a:cubicBezTo>
                    <a:pt x="816" y="114"/>
                    <a:pt x="635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7419209" y="2598654"/>
              <a:ext cx="112500" cy="108522"/>
            </a:xfrm>
            <a:custGeom>
              <a:avLst/>
              <a:gdLst/>
              <a:ahLst/>
              <a:cxnLst/>
              <a:rect l="l" t="t" r="r" b="b"/>
              <a:pathLst>
                <a:path w="6250" h="6029" extrusionOk="0">
                  <a:moveTo>
                    <a:pt x="352" y="0"/>
                  </a:moveTo>
                  <a:cubicBezTo>
                    <a:pt x="193" y="0"/>
                    <a:pt x="1" y="139"/>
                    <a:pt x="1" y="316"/>
                  </a:cubicBezTo>
                  <a:cubicBezTo>
                    <a:pt x="247" y="2948"/>
                    <a:pt x="1914" y="6028"/>
                    <a:pt x="4796" y="6028"/>
                  </a:cubicBezTo>
                  <a:cubicBezTo>
                    <a:pt x="5087" y="6028"/>
                    <a:pt x="5390" y="5997"/>
                    <a:pt x="5706" y="5930"/>
                  </a:cubicBezTo>
                  <a:cubicBezTo>
                    <a:pt x="5977" y="5930"/>
                    <a:pt x="6249" y="5387"/>
                    <a:pt x="5887" y="5296"/>
                  </a:cubicBezTo>
                  <a:cubicBezTo>
                    <a:pt x="4619" y="5025"/>
                    <a:pt x="3532" y="4572"/>
                    <a:pt x="2446" y="3848"/>
                  </a:cubicBezTo>
                  <a:cubicBezTo>
                    <a:pt x="1540" y="2761"/>
                    <a:pt x="816" y="1584"/>
                    <a:pt x="544" y="135"/>
                  </a:cubicBezTo>
                  <a:cubicBezTo>
                    <a:pt x="512" y="40"/>
                    <a:pt x="437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7327229" y="2514324"/>
              <a:ext cx="52884" cy="23418"/>
            </a:xfrm>
            <a:custGeom>
              <a:avLst/>
              <a:gdLst/>
              <a:ahLst/>
              <a:cxnLst/>
              <a:rect l="l" t="t" r="r" b="b"/>
              <a:pathLst>
                <a:path w="2938" h="1301" extrusionOk="0">
                  <a:moveTo>
                    <a:pt x="384" y="0"/>
                  </a:moveTo>
                  <a:cubicBezTo>
                    <a:pt x="196" y="0"/>
                    <a:pt x="0" y="213"/>
                    <a:pt x="130" y="473"/>
                  </a:cubicBezTo>
                  <a:cubicBezTo>
                    <a:pt x="602" y="1012"/>
                    <a:pt x="1225" y="1301"/>
                    <a:pt x="1886" y="1301"/>
                  </a:cubicBezTo>
                  <a:cubicBezTo>
                    <a:pt x="2112" y="1301"/>
                    <a:pt x="2344" y="1267"/>
                    <a:pt x="2575" y="1197"/>
                  </a:cubicBezTo>
                  <a:cubicBezTo>
                    <a:pt x="2847" y="1197"/>
                    <a:pt x="2937" y="745"/>
                    <a:pt x="2666" y="654"/>
                  </a:cubicBezTo>
                  <a:cubicBezTo>
                    <a:pt x="1941" y="563"/>
                    <a:pt x="1036" y="745"/>
                    <a:pt x="583" y="111"/>
                  </a:cubicBezTo>
                  <a:cubicBezTo>
                    <a:pt x="531" y="34"/>
                    <a:pt x="458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7600379" y="2635878"/>
              <a:ext cx="41058" cy="24048"/>
            </a:xfrm>
            <a:custGeom>
              <a:avLst/>
              <a:gdLst/>
              <a:ahLst/>
              <a:cxnLst/>
              <a:rect l="l" t="t" r="r" b="b"/>
              <a:pathLst>
                <a:path w="2281" h="1336" extrusionOk="0">
                  <a:moveTo>
                    <a:pt x="1897" y="0"/>
                  </a:moveTo>
                  <a:cubicBezTo>
                    <a:pt x="1835" y="0"/>
                    <a:pt x="1769" y="18"/>
                    <a:pt x="1708" y="59"/>
                  </a:cubicBezTo>
                  <a:cubicBezTo>
                    <a:pt x="1346" y="331"/>
                    <a:pt x="893" y="512"/>
                    <a:pt x="440" y="693"/>
                  </a:cubicBezTo>
                  <a:cubicBezTo>
                    <a:pt x="102" y="777"/>
                    <a:pt x="1" y="1336"/>
                    <a:pt x="357" y="1336"/>
                  </a:cubicBezTo>
                  <a:cubicBezTo>
                    <a:pt x="383" y="1336"/>
                    <a:pt x="410" y="1333"/>
                    <a:pt x="440" y="1327"/>
                  </a:cubicBezTo>
                  <a:cubicBezTo>
                    <a:pt x="1074" y="1146"/>
                    <a:pt x="1618" y="874"/>
                    <a:pt x="2070" y="421"/>
                  </a:cubicBezTo>
                  <a:cubicBezTo>
                    <a:pt x="2281" y="211"/>
                    <a:pt x="2111" y="0"/>
                    <a:pt x="1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270413" y="2653230"/>
              <a:ext cx="117000" cy="34542"/>
            </a:xfrm>
            <a:custGeom>
              <a:avLst/>
              <a:gdLst/>
              <a:ahLst/>
              <a:cxnLst/>
              <a:rect l="l" t="t" r="r" b="b"/>
              <a:pathLst>
                <a:path w="6500" h="1919" extrusionOk="0">
                  <a:moveTo>
                    <a:pt x="6047" y="1"/>
                  </a:moveTo>
                  <a:cubicBezTo>
                    <a:pt x="5028" y="590"/>
                    <a:pt x="3819" y="1148"/>
                    <a:pt x="2645" y="1148"/>
                  </a:cubicBezTo>
                  <a:cubicBezTo>
                    <a:pt x="1836" y="1148"/>
                    <a:pt x="1044" y="883"/>
                    <a:pt x="342" y="182"/>
                  </a:cubicBezTo>
                  <a:cubicBezTo>
                    <a:pt x="321" y="140"/>
                    <a:pt x="290" y="122"/>
                    <a:pt x="256" y="122"/>
                  </a:cubicBezTo>
                  <a:cubicBezTo>
                    <a:pt x="145" y="122"/>
                    <a:pt x="1" y="314"/>
                    <a:pt x="70" y="453"/>
                  </a:cubicBezTo>
                  <a:cubicBezTo>
                    <a:pt x="753" y="1477"/>
                    <a:pt x="1818" y="1918"/>
                    <a:pt x="2924" y="1918"/>
                  </a:cubicBezTo>
                  <a:cubicBezTo>
                    <a:pt x="4164" y="1918"/>
                    <a:pt x="5457" y="1363"/>
                    <a:pt x="6319" y="453"/>
                  </a:cubicBezTo>
                  <a:cubicBezTo>
                    <a:pt x="6500" y="182"/>
                    <a:pt x="6319" y="1"/>
                    <a:pt x="60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303137" y="2473608"/>
              <a:ext cx="134136" cy="92394"/>
            </a:xfrm>
            <a:custGeom>
              <a:avLst/>
              <a:gdLst/>
              <a:ahLst/>
              <a:cxnLst/>
              <a:rect l="l" t="t" r="r" b="b"/>
              <a:pathLst>
                <a:path w="7452" h="5133" extrusionOk="0">
                  <a:moveTo>
                    <a:pt x="5061" y="0"/>
                  </a:moveTo>
                  <a:cubicBezTo>
                    <a:pt x="4911" y="0"/>
                    <a:pt x="4797" y="224"/>
                    <a:pt x="4954" y="380"/>
                  </a:cubicBezTo>
                  <a:cubicBezTo>
                    <a:pt x="5950" y="1467"/>
                    <a:pt x="5225" y="2825"/>
                    <a:pt x="4139" y="3640"/>
                  </a:cubicBezTo>
                  <a:cubicBezTo>
                    <a:pt x="3679" y="4138"/>
                    <a:pt x="3073" y="4377"/>
                    <a:pt x="2473" y="4377"/>
                  </a:cubicBezTo>
                  <a:cubicBezTo>
                    <a:pt x="1654" y="4377"/>
                    <a:pt x="844" y="3933"/>
                    <a:pt x="426" y="3097"/>
                  </a:cubicBezTo>
                  <a:cubicBezTo>
                    <a:pt x="398" y="3015"/>
                    <a:pt x="346" y="2982"/>
                    <a:pt x="288" y="2982"/>
                  </a:cubicBezTo>
                  <a:cubicBezTo>
                    <a:pt x="157" y="2982"/>
                    <a:pt x="0" y="3152"/>
                    <a:pt x="63" y="3278"/>
                  </a:cubicBezTo>
                  <a:cubicBezTo>
                    <a:pt x="575" y="4619"/>
                    <a:pt x="1408" y="5133"/>
                    <a:pt x="2291" y="5133"/>
                  </a:cubicBezTo>
                  <a:cubicBezTo>
                    <a:pt x="4688" y="5133"/>
                    <a:pt x="7451" y="1342"/>
                    <a:pt x="5135" y="18"/>
                  </a:cubicBezTo>
                  <a:cubicBezTo>
                    <a:pt x="5110" y="6"/>
                    <a:pt x="5085" y="0"/>
                    <a:pt x="50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5874287" y="2994078"/>
              <a:ext cx="115722" cy="69480"/>
            </a:xfrm>
            <a:custGeom>
              <a:avLst/>
              <a:gdLst/>
              <a:ahLst/>
              <a:cxnLst/>
              <a:rect l="l" t="t" r="r" b="b"/>
              <a:pathLst>
                <a:path w="6429" h="3860" extrusionOk="0">
                  <a:moveTo>
                    <a:pt x="5986" y="0"/>
                  </a:moveTo>
                  <a:cubicBezTo>
                    <a:pt x="5831" y="0"/>
                    <a:pt x="5669" y="80"/>
                    <a:pt x="5596" y="263"/>
                  </a:cubicBezTo>
                  <a:cubicBezTo>
                    <a:pt x="5022" y="1841"/>
                    <a:pt x="3482" y="3306"/>
                    <a:pt x="1741" y="3306"/>
                  </a:cubicBezTo>
                  <a:cubicBezTo>
                    <a:pt x="1284" y="3306"/>
                    <a:pt x="814" y="3205"/>
                    <a:pt x="343" y="2979"/>
                  </a:cubicBezTo>
                  <a:cubicBezTo>
                    <a:pt x="324" y="2970"/>
                    <a:pt x="304" y="2965"/>
                    <a:pt x="285" y="2965"/>
                  </a:cubicBezTo>
                  <a:cubicBezTo>
                    <a:pt x="127" y="2965"/>
                    <a:pt x="1" y="3271"/>
                    <a:pt x="162" y="3432"/>
                  </a:cubicBezTo>
                  <a:cubicBezTo>
                    <a:pt x="687" y="3726"/>
                    <a:pt x="1269" y="3859"/>
                    <a:pt x="1862" y="3859"/>
                  </a:cubicBezTo>
                  <a:cubicBezTo>
                    <a:pt x="3828" y="3859"/>
                    <a:pt x="5903" y="2392"/>
                    <a:pt x="6320" y="444"/>
                  </a:cubicBezTo>
                  <a:cubicBezTo>
                    <a:pt x="6428" y="174"/>
                    <a:pt x="6214" y="0"/>
                    <a:pt x="5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7522511" y="3194814"/>
              <a:ext cx="362268" cy="371826"/>
            </a:xfrm>
            <a:custGeom>
              <a:avLst/>
              <a:gdLst/>
              <a:ahLst/>
              <a:cxnLst/>
              <a:rect l="l" t="t" r="r" b="b"/>
              <a:pathLst>
                <a:path w="20126" h="20657" extrusionOk="0">
                  <a:moveTo>
                    <a:pt x="19779" y="1"/>
                  </a:moveTo>
                  <a:cubicBezTo>
                    <a:pt x="19669" y="1"/>
                    <a:pt x="19563" y="52"/>
                    <a:pt x="19527" y="159"/>
                  </a:cubicBezTo>
                  <a:cubicBezTo>
                    <a:pt x="16086" y="9667"/>
                    <a:pt x="9023" y="15644"/>
                    <a:pt x="238" y="19991"/>
                  </a:cubicBezTo>
                  <a:cubicBezTo>
                    <a:pt x="0" y="20150"/>
                    <a:pt x="41" y="20657"/>
                    <a:pt x="360" y="20657"/>
                  </a:cubicBezTo>
                  <a:cubicBezTo>
                    <a:pt x="404" y="20657"/>
                    <a:pt x="455" y="20647"/>
                    <a:pt x="510" y="20625"/>
                  </a:cubicBezTo>
                  <a:cubicBezTo>
                    <a:pt x="9023" y="16550"/>
                    <a:pt x="17807" y="10029"/>
                    <a:pt x="20071" y="340"/>
                  </a:cubicBezTo>
                  <a:cubicBezTo>
                    <a:pt x="20125" y="120"/>
                    <a:pt x="19948" y="1"/>
                    <a:pt x="197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416735" y="3563652"/>
              <a:ext cx="801198" cy="318168"/>
            </a:xfrm>
            <a:custGeom>
              <a:avLst/>
              <a:gdLst/>
              <a:ahLst/>
              <a:cxnLst/>
              <a:rect l="l" t="t" r="r" b="b"/>
              <a:pathLst>
                <a:path w="44511" h="17676" extrusionOk="0">
                  <a:moveTo>
                    <a:pt x="44112" y="1"/>
                  </a:moveTo>
                  <a:cubicBezTo>
                    <a:pt x="44076" y="1"/>
                    <a:pt x="44041" y="13"/>
                    <a:pt x="44012" y="43"/>
                  </a:cubicBezTo>
                  <a:cubicBezTo>
                    <a:pt x="37492" y="4390"/>
                    <a:pt x="31062" y="8918"/>
                    <a:pt x="23817" y="12087"/>
                  </a:cubicBezTo>
                  <a:cubicBezTo>
                    <a:pt x="20376" y="13446"/>
                    <a:pt x="16845" y="14623"/>
                    <a:pt x="13132" y="15528"/>
                  </a:cubicBezTo>
                  <a:cubicBezTo>
                    <a:pt x="9595" y="16451"/>
                    <a:pt x="5862" y="17439"/>
                    <a:pt x="2155" y="17439"/>
                  </a:cubicBezTo>
                  <a:cubicBezTo>
                    <a:pt x="1496" y="17439"/>
                    <a:pt x="838" y="17408"/>
                    <a:pt x="182" y="17340"/>
                  </a:cubicBezTo>
                  <a:cubicBezTo>
                    <a:pt x="1" y="17340"/>
                    <a:pt x="1" y="17521"/>
                    <a:pt x="182" y="17521"/>
                  </a:cubicBezTo>
                  <a:cubicBezTo>
                    <a:pt x="1217" y="17624"/>
                    <a:pt x="2259" y="17676"/>
                    <a:pt x="3305" y="17676"/>
                  </a:cubicBezTo>
                  <a:cubicBezTo>
                    <a:pt x="5919" y="17676"/>
                    <a:pt x="8552" y="17353"/>
                    <a:pt x="11139" y="16706"/>
                  </a:cubicBezTo>
                  <a:cubicBezTo>
                    <a:pt x="15033" y="15891"/>
                    <a:pt x="18927" y="14804"/>
                    <a:pt x="22731" y="13446"/>
                  </a:cubicBezTo>
                  <a:cubicBezTo>
                    <a:pt x="30609" y="10457"/>
                    <a:pt x="37673" y="5477"/>
                    <a:pt x="44283" y="405"/>
                  </a:cubicBezTo>
                  <a:cubicBezTo>
                    <a:pt x="44511" y="330"/>
                    <a:pt x="44295" y="1"/>
                    <a:pt x="44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415133" y="3505475"/>
              <a:ext cx="599310" cy="246582"/>
            </a:xfrm>
            <a:custGeom>
              <a:avLst/>
              <a:gdLst/>
              <a:ahLst/>
              <a:cxnLst/>
              <a:rect l="l" t="t" r="r" b="b"/>
              <a:pathLst>
                <a:path w="33295" h="13699" extrusionOk="0">
                  <a:moveTo>
                    <a:pt x="32957" y="1"/>
                  </a:moveTo>
                  <a:cubicBezTo>
                    <a:pt x="32930" y="1"/>
                    <a:pt x="32901" y="5"/>
                    <a:pt x="32872" y="15"/>
                  </a:cubicBezTo>
                  <a:cubicBezTo>
                    <a:pt x="22367" y="5539"/>
                    <a:pt x="12225" y="11335"/>
                    <a:pt x="362" y="13146"/>
                  </a:cubicBezTo>
                  <a:cubicBezTo>
                    <a:pt x="23" y="13146"/>
                    <a:pt x="1" y="13698"/>
                    <a:pt x="294" y="13698"/>
                  </a:cubicBezTo>
                  <a:cubicBezTo>
                    <a:pt x="315" y="13698"/>
                    <a:pt x="337" y="13695"/>
                    <a:pt x="362" y="13689"/>
                  </a:cubicBezTo>
                  <a:cubicBezTo>
                    <a:pt x="12134" y="12059"/>
                    <a:pt x="23091" y="6626"/>
                    <a:pt x="33053" y="377"/>
                  </a:cubicBezTo>
                  <a:cubicBezTo>
                    <a:pt x="33295" y="297"/>
                    <a:pt x="33178" y="1"/>
                    <a:pt x="329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713699" y="3371412"/>
              <a:ext cx="305262" cy="150858"/>
            </a:xfrm>
            <a:custGeom>
              <a:avLst/>
              <a:gdLst/>
              <a:ahLst/>
              <a:cxnLst/>
              <a:rect l="l" t="t" r="r" b="b"/>
              <a:pathLst>
                <a:path w="16959" h="8381" extrusionOk="0">
                  <a:moveTo>
                    <a:pt x="16520" y="1"/>
                  </a:moveTo>
                  <a:cubicBezTo>
                    <a:pt x="16475" y="1"/>
                    <a:pt x="16426" y="12"/>
                    <a:pt x="16375" y="37"/>
                  </a:cubicBezTo>
                  <a:cubicBezTo>
                    <a:pt x="11213" y="3116"/>
                    <a:pt x="5780" y="5742"/>
                    <a:pt x="165" y="8006"/>
                  </a:cubicBezTo>
                  <a:cubicBezTo>
                    <a:pt x="1" y="8006"/>
                    <a:pt x="61" y="8381"/>
                    <a:pt x="209" y="8381"/>
                  </a:cubicBezTo>
                  <a:cubicBezTo>
                    <a:pt x="224" y="8381"/>
                    <a:pt x="240" y="8377"/>
                    <a:pt x="256" y="8369"/>
                  </a:cubicBezTo>
                  <a:cubicBezTo>
                    <a:pt x="6052" y="6376"/>
                    <a:pt x="11485" y="3750"/>
                    <a:pt x="16647" y="581"/>
                  </a:cubicBezTo>
                  <a:cubicBezTo>
                    <a:pt x="16959" y="425"/>
                    <a:pt x="16801" y="1"/>
                    <a:pt x="16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713771" y="3379475"/>
              <a:ext cx="148824" cy="69480"/>
            </a:xfrm>
            <a:custGeom>
              <a:avLst/>
              <a:gdLst/>
              <a:ahLst/>
              <a:cxnLst/>
              <a:rect l="l" t="t" r="r" b="b"/>
              <a:pathLst>
                <a:path w="8268" h="3860" extrusionOk="0">
                  <a:moveTo>
                    <a:pt x="7982" y="0"/>
                  </a:moveTo>
                  <a:cubicBezTo>
                    <a:pt x="7944" y="0"/>
                    <a:pt x="7903" y="13"/>
                    <a:pt x="7859" y="42"/>
                  </a:cubicBezTo>
                  <a:cubicBezTo>
                    <a:pt x="5414" y="1401"/>
                    <a:pt x="2788" y="2578"/>
                    <a:pt x="161" y="3483"/>
                  </a:cubicBezTo>
                  <a:cubicBezTo>
                    <a:pt x="0" y="3564"/>
                    <a:pt x="54" y="3860"/>
                    <a:pt x="196" y="3860"/>
                  </a:cubicBezTo>
                  <a:cubicBezTo>
                    <a:pt x="213" y="3860"/>
                    <a:pt x="232" y="3855"/>
                    <a:pt x="252" y="3846"/>
                  </a:cubicBezTo>
                  <a:cubicBezTo>
                    <a:pt x="3059" y="3121"/>
                    <a:pt x="5595" y="1944"/>
                    <a:pt x="8040" y="495"/>
                  </a:cubicBezTo>
                  <a:cubicBezTo>
                    <a:pt x="8268" y="343"/>
                    <a:pt x="8177" y="0"/>
                    <a:pt x="79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6760679" y="3324539"/>
              <a:ext cx="76266" cy="36144"/>
            </a:xfrm>
            <a:custGeom>
              <a:avLst/>
              <a:gdLst/>
              <a:ahLst/>
              <a:cxnLst/>
              <a:rect l="l" t="t" r="r" b="b"/>
              <a:pathLst>
                <a:path w="4237" h="2008" extrusionOk="0">
                  <a:moveTo>
                    <a:pt x="3977" y="1"/>
                  </a:moveTo>
                  <a:cubicBezTo>
                    <a:pt x="3952" y="1"/>
                    <a:pt x="3924" y="5"/>
                    <a:pt x="3894" y="15"/>
                  </a:cubicBezTo>
                  <a:cubicBezTo>
                    <a:pt x="2627" y="468"/>
                    <a:pt x="1540" y="1283"/>
                    <a:pt x="182" y="1645"/>
                  </a:cubicBezTo>
                  <a:cubicBezTo>
                    <a:pt x="1" y="1736"/>
                    <a:pt x="91" y="2007"/>
                    <a:pt x="363" y="2007"/>
                  </a:cubicBezTo>
                  <a:cubicBezTo>
                    <a:pt x="1631" y="1555"/>
                    <a:pt x="2898" y="1011"/>
                    <a:pt x="4076" y="377"/>
                  </a:cubicBezTo>
                  <a:cubicBezTo>
                    <a:pt x="4237" y="297"/>
                    <a:pt x="4183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6819899" y="3255456"/>
              <a:ext cx="46134" cy="25614"/>
            </a:xfrm>
            <a:custGeom>
              <a:avLst/>
              <a:gdLst/>
              <a:ahLst/>
              <a:cxnLst/>
              <a:rect l="l" t="t" r="r" b="b"/>
              <a:pathLst>
                <a:path w="2563" h="1423" extrusionOk="0">
                  <a:moveTo>
                    <a:pt x="2370" y="0"/>
                  </a:moveTo>
                  <a:cubicBezTo>
                    <a:pt x="2332" y="0"/>
                    <a:pt x="2286" y="15"/>
                    <a:pt x="2235" y="50"/>
                  </a:cubicBezTo>
                  <a:cubicBezTo>
                    <a:pt x="1601" y="412"/>
                    <a:pt x="876" y="774"/>
                    <a:pt x="242" y="1046"/>
                  </a:cubicBezTo>
                  <a:cubicBezTo>
                    <a:pt x="0" y="1127"/>
                    <a:pt x="46" y="1423"/>
                    <a:pt x="250" y="1423"/>
                  </a:cubicBezTo>
                  <a:cubicBezTo>
                    <a:pt x="275" y="1423"/>
                    <a:pt x="303" y="1418"/>
                    <a:pt x="333" y="1408"/>
                  </a:cubicBezTo>
                  <a:cubicBezTo>
                    <a:pt x="1057" y="1136"/>
                    <a:pt x="1691" y="684"/>
                    <a:pt x="2416" y="412"/>
                  </a:cubicBezTo>
                  <a:cubicBezTo>
                    <a:pt x="2562" y="265"/>
                    <a:pt x="2531" y="0"/>
                    <a:pt x="2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6770993" y="2818830"/>
              <a:ext cx="345996" cy="155790"/>
            </a:xfrm>
            <a:custGeom>
              <a:avLst/>
              <a:gdLst/>
              <a:ahLst/>
              <a:cxnLst/>
              <a:rect l="l" t="t" r="r" b="b"/>
              <a:pathLst>
                <a:path w="19222" h="8655" extrusionOk="0">
                  <a:moveTo>
                    <a:pt x="18857" y="1"/>
                  </a:moveTo>
                  <a:cubicBezTo>
                    <a:pt x="18814" y="1"/>
                    <a:pt x="18767" y="12"/>
                    <a:pt x="18716" y="37"/>
                  </a:cubicBezTo>
                  <a:cubicBezTo>
                    <a:pt x="12649" y="3026"/>
                    <a:pt x="6763" y="6195"/>
                    <a:pt x="243" y="8278"/>
                  </a:cubicBezTo>
                  <a:cubicBezTo>
                    <a:pt x="1" y="8359"/>
                    <a:pt x="118" y="8655"/>
                    <a:pt x="274" y="8655"/>
                  </a:cubicBezTo>
                  <a:cubicBezTo>
                    <a:pt x="293" y="8655"/>
                    <a:pt x="313" y="8650"/>
                    <a:pt x="333" y="8640"/>
                  </a:cubicBezTo>
                  <a:cubicBezTo>
                    <a:pt x="6944" y="6829"/>
                    <a:pt x="13192" y="4022"/>
                    <a:pt x="18988" y="581"/>
                  </a:cubicBezTo>
                  <a:cubicBezTo>
                    <a:pt x="19222" y="425"/>
                    <a:pt x="19120" y="1"/>
                    <a:pt x="188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6947303" y="2777862"/>
              <a:ext cx="144990" cy="79902"/>
            </a:xfrm>
            <a:custGeom>
              <a:avLst/>
              <a:gdLst/>
              <a:ahLst/>
              <a:cxnLst/>
              <a:rect l="l" t="t" r="r" b="b"/>
              <a:pathLst>
                <a:path w="8055" h="4439" extrusionOk="0">
                  <a:moveTo>
                    <a:pt x="7715" y="0"/>
                  </a:moveTo>
                  <a:cubicBezTo>
                    <a:pt x="7667" y="0"/>
                    <a:pt x="7615" y="15"/>
                    <a:pt x="7563" y="49"/>
                  </a:cubicBezTo>
                  <a:cubicBezTo>
                    <a:pt x="5208" y="1589"/>
                    <a:pt x="2763" y="2857"/>
                    <a:pt x="228" y="4034"/>
                  </a:cubicBezTo>
                  <a:cubicBezTo>
                    <a:pt x="1" y="4110"/>
                    <a:pt x="27" y="4439"/>
                    <a:pt x="200" y="4439"/>
                  </a:cubicBezTo>
                  <a:cubicBezTo>
                    <a:pt x="234" y="4439"/>
                    <a:pt x="274" y="4426"/>
                    <a:pt x="318" y="4396"/>
                  </a:cubicBezTo>
                  <a:cubicBezTo>
                    <a:pt x="3035" y="3491"/>
                    <a:pt x="5571" y="2132"/>
                    <a:pt x="7835" y="412"/>
                  </a:cubicBezTo>
                  <a:cubicBezTo>
                    <a:pt x="8054" y="265"/>
                    <a:pt x="7918" y="0"/>
                    <a:pt x="7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6840905" y="2804556"/>
              <a:ext cx="110466" cy="38034"/>
            </a:xfrm>
            <a:custGeom>
              <a:avLst/>
              <a:gdLst/>
              <a:ahLst/>
              <a:cxnLst/>
              <a:rect l="l" t="t" r="r" b="b"/>
              <a:pathLst>
                <a:path w="6137" h="2113" extrusionOk="0">
                  <a:moveTo>
                    <a:pt x="5947" y="1"/>
                  </a:moveTo>
                  <a:cubicBezTo>
                    <a:pt x="5923" y="1"/>
                    <a:pt x="5897" y="5"/>
                    <a:pt x="5867" y="15"/>
                  </a:cubicBezTo>
                  <a:cubicBezTo>
                    <a:pt x="4056" y="740"/>
                    <a:pt x="2154" y="1193"/>
                    <a:pt x="162" y="1827"/>
                  </a:cubicBezTo>
                  <a:cubicBezTo>
                    <a:pt x="1" y="1827"/>
                    <a:pt x="126" y="2113"/>
                    <a:pt x="220" y="2113"/>
                  </a:cubicBezTo>
                  <a:cubicBezTo>
                    <a:pt x="231" y="2113"/>
                    <a:pt x="242" y="2108"/>
                    <a:pt x="252" y="2098"/>
                  </a:cubicBezTo>
                  <a:cubicBezTo>
                    <a:pt x="2245" y="1736"/>
                    <a:pt x="4146" y="1102"/>
                    <a:pt x="5958" y="378"/>
                  </a:cubicBezTo>
                  <a:cubicBezTo>
                    <a:pt x="6119" y="297"/>
                    <a:pt x="6137" y="1"/>
                    <a:pt x="5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6893159" y="2752392"/>
              <a:ext cx="67662" cy="34848"/>
            </a:xfrm>
            <a:custGeom>
              <a:avLst/>
              <a:gdLst/>
              <a:ahLst/>
              <a:cxnLst/>
              <a:rect l="l" t="t" r="r" b="b"/>
              <a:pathLst>
                <a:path w="3759" h="1936" extrusionOk="0">
                  <a:moveTo>
                    <a:pt x="3564" y="1"/>
                  </a:moveTo>
                  <a:cubicBezTo>
                    <a:pt x="3547" y="1"/>
                    <a:pt x="3528" y="5"/>
                    <a:pt x="3507" y="16"/>
                  </a:cubicBezTo>
                  <a:cubicBezTo>
                    <a:pt x="2421" y="649"/>
                    <a:pt x="1243" y="1102"/>
                    <a:pt x="157" y="1646"/>
                  </a:cubicBezTo>
                  <a:cubicBezTo>
                    <a:pt x="1" y="1723"/>
                    <a:pt x="46" y="1935"/>
                    <a:pt x="177" y="1935"/>
                  </a:cubicBezTo>
                  <a:cubicBezTo>
                    <a:pt x="199" y="1935"/>
                    <a:pt x="222" y="1930"/>
                    <a:pt x="247" y="1917"/>
                  </a:cubicBezTo>
                  <a:cubicBezTo>
                    <a:pt x="1425" y="1464"/>
                    <a:pt x="2602" y="921"/>
                    <a:pt x="3598" y="287"/>
                  </a:cubicBezTo>
                  <a:cubicBezTo>
                    <a:pt x="3759" y="287"/>
                    <a:pt x="3705" y="1"/>
                    <a:pt x="3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7665341" y="4180818"/>
              <a:ext cx="145674" cy="69390"/>
            </a:xfrm>
            <a:custGeom>
              <a:avLst/>
              <a:gdLst/>
              <a:ahLst/>
              <a:cxnLst/>
              <a:rect l="l" t="t" r="r" b="b"/>
              <a:pathLst>
                <a:path w="8093" h="3855" extrusionOk="0">
                  <a:moveTo>
                    <a:pt x="7651" y="0"/>
                  </a:moveTo>
                  <a:cubicBezTo>
                    <a:pt x="7540" y="0"/>
                    <a:pt x="7424" y="51"/>
                    <a:pt x="7336" y="168"/>
                  </a:cubicBezTo>
                  <a:cubicBezTo>
                    <a:pt x="5920" y="1956"/>
                    <a:pt x="4136" y="3254"/>
                    <a:pt x="1884" y="3254"/>
                  </a:cubicBezTo>
                  <a:cubicBezTo>
                    <a:pt x="1399" y="3254"/>
                    <a:pt x="892" y="3194"/>
                    <a:pt x="363" y="3066"/>
                  </a:cubicBezTo>
                  <a:cubicBezTo>
                    <a:pt x="182" y="3066"/>
                    <a:pt x="1" y="3428"/>
                    <a:pt x="273" y="3519"/>
                  </a:cubicBezTo>
                  <a:cubicBezTo>
                    <a:pt x="962" y="3741"/>
                    <a:pt x="1705" y="3854"/>
                    <a:pt x="2453" y="3854"/>
                  </a:cubicBezTo>
                  <a:cubicBezTo>
                    <a:pt x="4750" y="3854"/>
                    <a:pt x="7082" y="2785"/>
                    <a:pt x="7970" y="530"/>
                  </a:cubicBezTo>
                  <a:cubicBezTo>
                    <a:pt x="8093" y="224"/>
                    <a:pt x="7883" y="0"/>
                    <a:pt x="7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7402919" y="4224449"/>
              <a:ext cx="142200" cy="46818"/>
            </a:xfrm>
            <a:custGeom>
              <a:avLst/>
              <a:gdLst/>
              <a:ahLst/>
              <a:cxnLst/>
              <a:rect l="l" t="t" r="r" b="b"/>
              <a:pathLst>
                <a:path w="7900" h="2601" extrusionOk="0">
                  <a:moveTo>
                    <a:pt x="7550" y="1"/>
                  </a:moveTo>
                  <a:cubicBezTo>
                    <a:pt x="7481" y="1"/>
                    <a:pt x="7405" y="29"/>
                    <a:pt x="7335" y="98"/>
                  </a:cubicBezTo>
                  <a:cubicBezTo>
                    <a:pt x="5833" y="1386"/>
                    <a:pt x="3879" y="2052"/>
                    <a:pt x="1920" y="2052"/>
                  </a:cubicBezTo>
                  <a:cubicBezTo>
                    <a:pt x="1398" y="2052"/>
                    <a:pt x="876" y="2005"/>
                    <a:pt x="362" y="1910"/>
                  </a:cubicBezTo>
                  <a:cubicBezTo>
                    <a:pt x="91" y="1910"/>
                    <a:pt x="0" y="2181"/>
                    <a:pt x="181" y="2272"/>
                  </a:cubicBezTo>
                  <a:cubicBezTo>
                    <a:pt x="918" y="2493"/>
                    <a:pt x="1661" y="2601"/>
                    <a:pt x="2393" y="2601"/>
                  </a:cubicBezTo>
                  <a:cubicBezTo>
                    <a:pt x="4361" y="2601"/>
                    <a:pt x="6246" y="1822"/>
                    <a:pt x="7698" y="370"/>
                  </a:cubicBezTo>
                  <a:cubicBezTo>
                    <a:pt x="7899" y="236"/>
                    <a:pt x="7751" y="1"/>
                    <a:pt x="7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7494629" y="4057932"/>
              <a:ext cx="139770" cy="115650"/>
            </a:xfrm>
            <a:custGeom>
              <a:avLst/>
              <a:gdLst/>
              <a:ahLst/>
              <a:cxnLst/>
              <a:rect l="l" t="t" r="r" b="b"/>
              <a:pathLst>
                <a:path w="7765" h="6425" extrusionOk="0">
                  <a:moveTo>
                    <a:pt x="6669" y="0"/>
                  </a:moveTo>
                  <a:cubicBezTo>
                    <a:pt x="6504" y="0"/>
                    <a:pt x="6342" y="192"/>
                    <a:pt x="6406" y="384"/>
                  </a:cubicBezTo>
                  <a:cubicBezTo>
                    <a:pt x="6859" y="1924"/>
                    <a:pt x="6587" y="3554"/>
                    <a:pt x="5591" y="4731"/>
                  </a:cubicBezTo>
                  <a:cubicBezTo>
                    <a:pt x="4834" y="5536"/>
                    <a:pt x="3829" y="5945"/>
                    <a:pt x="2835" y="5945"/>
                  </a:cubicBezTo>
                  <a:cubicBezTo>
                    <a:pt x="1928" y="5945"/>
                    <a:pt x="1030" y="5604"/>
                    <a:pt x="339" y="4912"/>
                  </a:cubicBezTo>
                  <a:cubicBezTo>
                    <a:pt x="314" y="4888"/>
                    <a:pt x="277" y="4877"/>
                    <a:pt x="237" y="4877"/>
                  </a:cubicBezTo>
                  <a:cubicBezTo>
                    <a:pt x="128" y="4877"/>
                    <a:pt x="1" y="4961"/>
                    <a:pt x="67" y="5093"/>
                  </a:cubicBezTo>
                  <a:cubicBezTo>
                    <a:pt x="753" y="6024"/>
                    <a:pt x="1782" y="6425"/>
                    <a:pt x="2842" y="6425"/>
                  </a:cubicBezTo>
                  <a:cubicBezTo>
                    <a:pt x="3741" y="6425"/>
                    <a:pt x="4661" y="6136"/>
                    <a:pt x="5410" y="5637"/>
                  </a:cubicBezTo>
                  <a:cubicBezTo>
                    <a:pt x="7221" y="4369"/>
                    <a:pt x="7764" y="2105"/>
                    <a:pt x="6859" y="113"/>
                  </a:cubicBezTo>
                  <a:cubicBezTo>
                    <a:pt x="6806" y="33"/>
                    <a:pt x="6737" y="0"/>
                    <a:pt x="6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7646585" y="4036368"/>
              <a:ext cx="36666" cy="11196"/>
            </a:xfrm>
            <a:custGeom>
              <a:avLst/>
              <a:gdLst/>
              <a:ahLst/>
              <a:cxnLst/>
              <a:rect l="l" t="t" r="r" b="b"/>
              <a:pathLst>
                <a:path w="2037" h="622" extrusionOk="0">
                  <a:moveTo>
                    <a:pt x="284" y="0"/>
                  </a:moveTo>
                  <a:cubicBezTo>
                    <a:pt x="90" y="0"/>
                    <a:pt x="1" y="329"/>
                    <a:pt x="228" y="405"/>
                  </a:cubicBezTo>
                  <a:cubicBezTo>
                    <a:pt x="477" y="555"/>
                    <a:pt x="754" y="622"/>
                    <a:pt x="1043" y="622"/>
                  </a:cubicBezTo>
                  <a:cubicBezTo>
                    <a:pt x="1279" y="622"/>
                    <a:pt x="1523" y="577"/>
                    <a:pt x="1767" y="496"/>
                  </a:cubicBezTo>
                  <a:cubicBezTo>
                    <a:pt x="2015" y="413"/>
                    <a:pt x="2037" y="31"/>
                    <a:pt x="1766" y="31"/>
                  </a:cubicBezTo>
                  <a:cubicBezTo>
                    <a:pt x="1739" y="31"/>
                    <a:pt x="1709" y="35"/>
                    <a:pt x="1677" y="43"/>
                  </a:cubicBezTo>
                  <a:cubicBezTo>
                    <a:pt x="1450" y="88"/>
                    <a:pt x="1247" y="111"/>
                    <a:pt x="1043" y="111"/>
                  </a:cubicBezTo>
                  <a:cubicBezTo>
                    <a:pt x="839" y="111"/>
                    <a:pt x="635" y="88"/>
                    <a:pt x="409" y="43"/>
                  </a:cubicBezTo>
                  <a:cubicBezTo>
                    <a:pt x="364" y="13"/>
                    <a:pt x="322" y="0"/>
                    <a:pt x="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7833245" y="4032246"/>
              <a:ext cx="68472" cy="74826"/>
            </a:xfrm>
            <a:custGeom>
              <a:avLst/>
              <a:gdLst/>
              <a:ahLst/>
              <a:cxnLst/>
              <a:rect l="l" t="t" r="r" b="b"/>
              <a:pathLst>
                <a:path w="3804" h="4157" extrusionOk="0">
                  <a:moveTo>
                    <a:pt x="181" y="0"/>
                  </a:moveTo>
                  <a:cubicBezTo>
                    <a:pt x="91" y="0"/>
                    <a:pt x="0" y="181"/>
                    <a:pt x="91" y="272"/>
                  </a:cubicBezTo>
                  <a:cubicBezTo>
                    <a:pt x="1630" y="634"/>
                    <a:pt x="2626" y="2174"/>
                    <a:pt x="2264" y="3713"/>
                  </a:cubicBezTo>
                  <a:cubicBezTo>
                    <a:pt x="2210" y="3983"/>
                    <a:pt x="2414" y="4156"/>
                    <a:pt x="2606" y="4156"/>
                  </a:cubicBezTo>
                  <a:cubicBezTo>
                    <a:pt x="2736" y="4156"/>
                    <a:pt x="2862" y="4077"/>
                    <a:pt x="2898" y="3894"/>
                  </a:cubicBezTo>
                  <a:cubicBezTo>
                    <a:pt x="3804" y="1992"/>
                    <a:pt x="1902" y="362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7239911" y="4156410"/>
              <a:ext cx="57060" cy="82854"/>
            </a:xfrm>
            <a:custGeom>
              <a:avLst/>
              <a:gdLst/>
              <a:ahLst/>
              <a:cxnLst/>
              <a:rect l="l" t="t" r="r" b="b"/>
              <a:pathLst>
                <a:path w="3170" h="4603" extrusionOk="0">
                  <a:moveTo>
                    <a:pt x="986" y="0"/>
                  </a:moveTo>
                  <a:cubicBezTo>
                    <a:pt x="929" y="0"/>
                    <a:pt x="868" y="22"/>
                    <a:pt x="815" y="75"/>
                  </a:cubicBezTo>
                  <a:cubicBezTo>
                    <a:pt x="181" y="981"/>
                    <a:pt x="0" y="2158"/>
                    <a:pt x="453" y="3154"/>
                  </a:cubicBezTo>
                  <a:cubicBezTo>
                    <a:pt x="906" y="4060"/>
                    <a:pt x="1812" y="4512"/>
                    <a:pt x="2717" y="4603"/>
                  </a:cubicBezTo>
                  <a:cubicBezTo>
                    <a:pt x="2989" y="4603"/>
                    <a:pt x="3170" y="4241"/>
                    <a:pt x="2898" y="4150"/>
                  </a:cubicBezTo>
                  <a:cubicBezTo>
                    <a:pt x="2174" y="3969"/>
                    <a:pt x="1540" y="3607"/>
                    <a:pt x="997" y="3063"/>
                  </a:cubicBezTo>
                  <a:cubicBezTo>
                    <a:pt x="544" y="2158"/>
                    <a:pt x="634" y="1071"/>
                    <a:pt x="1178" y="256"/>
                  </a:cubicBezTo>
                  <a:cubicBezTo>
                    <a:pt x="1242" y="128"/>
                    <a:pt x="1125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606609" y="3720143"/>
              <a:ext cx="30996" cy="344718"/>
            </a:xfrm>
            <a:custGeom>
              <a:avLst/>
              <a:gdLst/>
              <a:ahLst/>
              <a:cxnLst/>
              <a:rect l="l" t="t" r="r" b="b"/>
              <a:pathLst>
                <a:path w="1722" h="19151" extrusionOk="0">
                  <a:moveTo>
                    <a:pt x="667" y="0"/>
                  </a:moveTo>
                  <a:cubicBezTo>
                    <a:pt x="488" y="0"/>
                    <a:pt x="273" y="141"/>
                    <a:pt x="273" y="405"/>
                  </a:cubicBezTo>
                  <a:cubicBezTo>
                    <a:pt x="816" y="6563"/>
                    <a:pt x="1" y="12721"/>
                    <a:pt x="544" y="18879"/>
                  </a:cubicBezTo>
                  <a:cubicBezTo>
                    <a:pt x="544" y="19060"/>
                    <a:pt x="680" y="19150"/>
                    <a:pt x="816" y="19150"/>
                  </a:cubicBezTo>
                  <a:cubicBezTo>
                    <a:pt x="952" y="19150"/>
                    <a:pt x="1088" y="19060"/>
                    <a:pt x="1088" y="18879"/>
                  </a:cubicBezTo>
                  <a:cubicBezTo>
                    <a:pt x="1721" y="12721"/>
                    <a:pt x="1631" y="6472"/>
                    <a:pt x="906" y="224"/>
                  </a:cubicBezTo>
                  <a:cubicBezTo>
                    <a:pt x="906" y="73"/>
                    <a:pt x="796" y="0"/>
                    <a:pt x="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6501497" y="4242269"/>
              <a:ext cx="19584" cy="131562"/>
            </a:xfrm>
            <a:custGeom>
              <a:avLst/>
              <a:gdLst/>
              <a:ahLst/>
              <a:cxnLst/>
              <a:rect l="l" t="t" r="r" b="b"/>
              <a:pathLst>
                <a:path w="1088" h="7309" extrusionOk="0">
                  <a:moveTo>
                    <a:pt x="642" y="0"/>
                  </a:moveTo>
                  <a:cubicBezTo>
                    <a:pt x="514" y="0"/>
                    <a:pt x="363" y="52"/>
                    <a:pt x="363" y="105"/>
                  </a:cubicBezTo>
                  <a:cubicBezTo>
                    <a:pt x="91" y="2459"/>
                    <a:pt x="1" y="4723"/>
                    <a:pt x="273" y="7078"/>
                  </a:cubicBezTo>
                  <a:cubicBezTo>
                    <a:pt x="273" y="7236"/>
                    <a:pt x="377" y="7308"/>
                    <a:pt x="494" y="7308"/>
                  </a:cubicBezTo>
                  <a:cubicBezTo>
                    <a:pt x="645" y="7308"/>
                    <a:pt x="816" y="7190"/>
                    <a:pt x="816" y="6987"/>
                  </a:cubicBezTo>
                  <a:cubicBezTo>
                    <a:pt x="1088" y="4723"/>
                    <a:pt x="1088" y="2369"/>
                    <a:pt x="816" y="105"/>
                  </a:cubicBezTo>
                  <a:cubicBezTo>
                    <a:pt x="816" y="28"/>
                    <a:pt x="735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Atheroma Formation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8" name="Google Shape;44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Artery walls have several </a:t>
            </a:r>
            <a:r>
              <a:rPr lang="en" b="1">
                <a:solidFill>
                  <a:srgbClr val="CCCCCC"/>
                </a:solidFill>
              </a:rPr>
              <a:t>layers </a:t>
            </a:r>
            <a:r>
              <a:rPr lang="en">
                <a:solidFill>
                  <a:srgbClr val="CCCCCC"/>
                </a:solidFill>
              </a:rPr>
              <a:t>to them.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inner lining of the artery is called the </a:t>
            </a:r>
            <a:r>
              <a:rPr lang="en" b="1">
                <a:solidFill>
                  <a:srgbClr val="CCCCCC"/>
                </a:solidFill>
              </a:rPr>
              <a:t>endothelium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In healthy arteries, the endothelium is </a:t>
            </a:r>
            <a:r>
              <a:rPr lang="en" b="1">
                <a:solidFill>
                  <a:srgbClr val="CCCCCC"/>
                </a:solidFill>
              </a:rPr>
              <a:t>smooth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unbroken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High blood pressure can cause </a:t>
            </a:r>
            <a:r>
              <a:rPr lang="en" b="1">
                <a:solidFill>
                  <a:srgbClr val="CCCCCC"/>
                </a:solidFill>
              </a:rPr>
              <a:t>damage </a:t>
            </a:r>
            <a:r>
              <a:rPr lang="en">
                <a:solidFill>
                  <a:srgbClr val="CCCCCC"/>
                </a:solidFill>
              </a:rPr>
              <a:t>to the endothelium.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damage attracts </a:t>
            </a:r>
            <a:r>
              <a:rPr lang="en" b="1">
                <a:solidFill>
                  <a:srgbClr val="FFFFFF"/>
                </a:solidFill>
              </a:rPr>
              <a:t>white blood cells</a:t>
            </a:r>
            <a:r>
              <a:rPr lang="en">
                <a:solidFill>
                  <a:srgbClr val="CCCCCC"/>
                </a:solidFill>
              </a:rPr>
              <a:t> and lipids from the </a:t>
            </a:r>
            <a:r>
              <a:rPr lang="en" b="1">
                <a:solidFill>
                  <a:srgbClr val="CC0000"/>
                </a:solidFill>
              </a:rPr>
              <a:t>blood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clump together to form </a:t>
            </a:r>
            <a:r>
              <a:rPr lang="en" b="1">
                <a:solidFill>
                  <a:srgbClr val="CCCCCC"/>
                </a:solidFill>
              </a:rPr>
              <a:t>fatty streaks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Over time, white blood cells, other lipids and connective tissue </a:t>
            </a:r>
            <a:r>
              <a:rPr lang="en" b="1">
                <a:solidFill>
                  <a:srgbClr val="CCCCCC"/>
                </a:solidFill>
              </a:rPr>
              <a:t>build up</a:t>
            </a:r>
            <a:r>
              <a:rPr lang="en">
                <a:solidFill>
                  <a:srgbClr val="CCCCCC"/>
                </a:solidFill>
              </a:rPr>
              <a:t> in the wall of the artery.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</a:t>
            </a:r>
            <a:r>
              <a:rPr lang="en" b="1">
                <a:solidFill>
                  <a:srgbClr val="CCCCCC"/>
                </a:solidFill>
              </a:rPr>
              <a:t>harden </a:t>
            </a:r>
            <a:r>
              <a:rPr lang="en">
                <a:solidFill>
                  <a:srgbClr val="CCCCCC"/>
                </a:solidFill>
              </a:rPr>
              <a:t>to form a </a:t>
            </a:r>
            <a:r>
              <a:rPr lang="en" b="1">
                <a:solidFill>
                  <a:srgbClr val="CCCCCC"/>
                </a:solidFill>
              </a:rPr>
              <a:t>fibrous plaque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called an </a:t>
            </a:r>
            <a:r>
              <a:rPr lang="en" b="1">
                <a:solidFill>
                  <a:srgbClr val="CCCCCC"/>
                </a:solidFill>
              </a:rPr>
              <a:t>atheroma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atheroma </a:t>
            </a:r>
            <a:r>
              <a:rPr lang="en" b="1">
                <a:solidFill>
                  <a:srgbClr val="CCCCCC"/>
                </a:solidFill>
              </a:rPr>
              <a:t>restricts </a:t>
            </a:r>
            <a:r>
              <a:rPr lang="en">
                <a:solidFill>
                  <a:srgbClr val="CCCCCC"/>
                </a:solidFill>
              </a:rPr>
              <a:t>blood flow to the heart tissue.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causes blood pressure to </a:t>
            </a:r>
            <a:r>
              <a:rPr lang="en" b="1">
                <a:solidFill>
                  <a:srgbClr val="CCCCCC"/>
                </a:solidFill>
              </a:rPr>
              <a:t>increase further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449" name="Google Shape;4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55" name="Google Shape;455;p17"/>
          <p:cNvSpPr txBox="1"/>
          <p:nvPr/>
        </p:nvSpPr>
        <p:spPr>
          <a:xfrm>
            <a:off x="1452750" y="275700"/>
            <a:ext cx="6238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White blood cells and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cholesterol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LDLs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) combine in arteries to form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fatty streaks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These then harden to form an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atheroma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56" name="Google Shape;456;p17"/>
          <p:cNvGrpSpPr/>
          <p:nvPr/>
        </p:nvGrpSpPr>
        <p:grpSpPr>
          <a:xfrm>
            <a:off x="1354488" y="1225729"/>
            <a:ext cx="6435003" cy="3263554"/>
            <a:chOff x="1894988" y="1202350"/>
            <a:chExt cx="5354025" cy="2738800"/>
          </a:xfrm>
        </p:grpSpPr>
        <p:grpSp>
          <p:nvGrpSpPr>
            <p:cNvPr id="457" name="Google Shape;457;p17"/>
            <p:cNvGrpSpPr/>
            <p:nvPr/>
          </p:nvGrpSpPr>
          <p:grpSpPr>
            <a:xfrm>
              <a:off x="1894988" y="1202350"/>
              <a:ext cx="5354025" cy="2738800"/>
              <a:chOff x="1894988" y="584375"/>
              <a:chExt cx="5354025" cy="2738800"/>
            </a:xfrm>
          </p:grpSpPr>
          <p:sp>
            <p:nvSpPr>
              <p:cNvPr id="458" name="Google Shape;458;p17"/>
              <p:cNvSpPr/>
              <p:nvPr/>
            </p:nvSpPr>
            <p:spPr>
              <a:xfrm>
                <a:off x="2653788" y="3240775"/>
                <a:ext cx="4537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181490" h="3296" extrusionOk="0">
                    <a:moveTo>
                      <a:pt x="1" y="0"/>
                    </a:moveTo>
                    <a:lnTo>
                      <a:pt x="1" y="3296"/>
                    </a:lnTo>
                    <a:lnTo>
                      <a:pt x="181489" y="3296"/>
                    </a:lnTo>
                    <a:lnTo>
                      <a:pt x="181489" y="0"/>
                    </a:lnTo>
                    <a:close/>
                  </a:path>
                </a:pathLst>
              </a:custGeom>
              <a:solidFill>
                <a:srgbClr val="C75C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7"/>
              <p:cNvSpPr/>
              <p:nvPr/>
            </p:nvSpPr>
            <p:spPr>
              <a:xfrm>
                <a:off x="1894988" y="2840225"/>
                <a:ext cx="5354025" cy="400575"/>
              </a:xfrm>
              <a:custGeom>
                <a:avLst/>
                <a:gdLst/>
                <a:ahLst/>
                <a:cxnLst/>
                <a:rect l="l" t="t" r="r" b="b"/>
                <a:pathLst>
                  <a:path w="214161" h="16023" extrusionOk="0">
                    <a:moveTo>
                      <a:pt x="0" y="0"/>
                    </a:moveTo>
                    <a:lnTo>
                      <a:pt x="0" y="16022"/>
                    </a:lnTo>
                    <a:lnTo>
                      <a:pt x="214161" y="16022"/>
                    </a:lnTo>
                    <a:lnTo>
                      <a:pt x="214161" y="0"/>
                    </a:lnTo>
                    <a:lnTo>
                      <a:pt x="146171" y="0"/>
                    </a:lnTo>
                    <a:cubicBezTo>
                      <a:pt x="142311" y="0"/>
                      <a:pt x="142051" y="3795"/>
                      <a:pt x="134246" y="3795"/>
                    </a:cubicBezTo>
                    <a:cubicBezTo>
                      <a:pt x="126051" y="3795"/>
                      <a:pt x="126311" y="0"/>
                      <a:pt x="121932" y="0"/>
                    </a:cubicBezTo>
                    <a:close/>
                  </a:path>
                </a:pathLst>
              </a:custGeom>
              <a:solidFill>
                <a:srgbClr val="F1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7"/>
              <p:cNvSpPr/>
              <p:nvPr/>
            </p:nvSpPr>
            <p:spPr>
              <a:xfrm>
                <a:off x="1894988" y="1328550"/>
                <a:ext cx="5354025" cy="1575125"/>
              </a:xfrm>
              <a:custGeom>
                <a:avLst/>
                <a:gdLst/>
                <a:ahLst/>
                <a:cxnLst/>
                <a:rect l="l" t="t" r="r" b="b"/>
                <a:pathLst>
                  <a:path w="214161" h="63005" extrusionOk="0">
                    <a:moveTo>
                      <a:pt x="0" y="0"/>
                    </a:moveTo>
                    <a:lnTo>
                      <a:pt x="0" y="58386"/>
                    </a:lnTo>
                    <a:lnTo>
                      <a:pt x="121932" y="58386"/>
                    </a:lnTo>
                    <a:cubicBezTo>
                      <a:pt x="128241" y="58386"/>
                      <a:pt x="127027" y="63004"/>
                      <a:pt x="134246" y="63004"/>
                    </a:cubicBezTo>
                    <a:cubicBezTo>
                      <a:pt x="141271" y="63004"/>
                      <a:pt x="141271" y="58646"/>
                      <a:pt x="145759" y="58408"/>
                    </a:cubicBezTo>
                    <a:cubicBezTo>
                      <a:pt x="145889" y="58408"/>
                      <a:pt x="146041" y="58386"/>
                      <a:pt x="146171" y="58386"/>
                    </a:cubicBezTo>
                    <a:lnTo>
                      <a:pt x="214161" y="58386"/>
                    </a:lnTo>
                    <a:lnTo>
                      <a:pt x="214161" y="0"/>
                    </a:lnTo>
                    <a:close/>
                  </a:path>
                </a:pathLst>
              </a:custGeom>
              <a:solidFill>
                <a:srgbClr val="FCEC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7"/>
              <p:cNvSpPr/>
              <p:nvPr/>
            </p:nvSpPr>
            <p:spPr>
              <a:xfrm>
                <a:off x="1894988" y="2788200"/>
                <a:ext cx="5354025" cy="146900"/>
              </a:xfrm>
              <a:custGeom>
                <a:avLst/>
                <a:gdLst/>
                <a:ahLst/>
                <a:cxnLst/>
                <a:rect l="l" t="t" r="r" b="b"/>
                <a:pathLst>
                  <a:path w="214161" h="5876" extrusionOk="0">
                    <a:moveTo>
                      <a:pt x="64500" y="0"/>
                    </a:moveTo>
                    <a:lnTo>
                      <a:pt x="0" y="22"/>
                    </a:lnTo>
                    <a:lnTo>
                      <a:pt x="0" y="1995"/>
                    </a:lnTo>
                    <a:lnTo>
                      <a:pt x="64500" y="2081"/>
                    </a:lnTo>
                    <a:lnTo>
                      <a:pt x="121932" y="2081"/>
                    </a:lnTo>
                    <a:cubicBezTo>
                      <a:pt x="126311" y="2081"/>
                      <a:pt x="126051" y="5876"/>
                      <a:pt x="134246" y="5876"/>
                    </a:cubicBezTo>
                    <a:cubicBezTo>
                      <a:pt x="142051" y="5876"/>
                      <a:pt x="142311" y="2081"/>
                      <a:pt x="146171" y="2081"/>
                    </a:cubicBezTo>
                    <a:lnTo>
                      <a:pt x="214161" y="2081"/>
                    </a:lnTo>
                    <a:lnTo>
                      <a:pt x="214161" y="1995"/>
                    </a:lnTo>
                    <a:lnTo>
                      <a:pt x="214161" y="22"/>
                    </a:lnTo>
                    <a:lnTo>
                      <a:pt x="214161" y="0"/>
                    </a:lnTo>
                    <a:lnTo>
                      <a:pt x="146171" y="0"/>
                    </a:lnTo>
                    <a:cubicBezTo>
                      <a:pt x="146041" y="0"/>
                      <a:pt x="145889" y="22"/>
                      <a:pt x="145759" y="22"/>
                    </a:cubicBezTo>
                    <a:cubicBezTo>
                      <a:pt x="141271" y="260"/>
                      <a:pt x="141271" y="4618"/>
                      <a:pt x="134246" y="4618"/>
                    </a:cubicBezTo>
                    <a:cubicBezTo>
                      <a:pt x="127027" y="4618"/>
                      <a:pt x="128241" y="0"/>
                      <a:pt x="121932" y="0"/>
                    </a:cubicBezTo>
                    <a:close/>
                  </a:path>
                </a:pathLst>
              </a:custGeom>
              <a:solidFill>
                <a:srgbClr val="E434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7"/>
              <p:cNvSpPr/>
              <p:nvPr/>
            </p:nvSpPr>
            <p:spPr>
              <a:xfrm>
                <a:off x="1894988" y="806050"/>
                <a:ext cx="5354025" cy="82950"/>
              </a:xfrm>
              <a:custGeom>
                <a:avLst/>
                <a:gdLst/>
                <a:ahLst/>
                <a:cxnLst/>
                <a:rect l="l" t="t" r="r" b="b"/>
                <a:pathLst>
                  <a:path w="214161" h="3318" extrusionOk="0">
                    <a:moveTo>
                      <a:pt x="0" y="0"/>
                    </a:moveTo>
                    <a:lnTo>
                      <a:pt x="0" y="3318"/>
                    </a:lnTo>
                    <a:lnTo>
                      <a:pt x="214161" y="3318"/>
                    </a:lnTo>
                    <a:lnTo>
                      <a:pt x="214161" y="0"/>
                    </a:lnTo>
                    <a:close/>
                  </a:path>
                </a:pathLst>
              </a:custGeom>
              <a:solidFill>
                <a:srgbClr val="C75C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7"/>
              <p:cNvSpPr/>
              <p:nvPr/>
            </p:nvSpPr>
            <p:spPr>
              <a:xfrm>
                <a:off x="1894988" y="888975"/>
                <a:ext cx="5354025" cy="402200"/>
              </a:xfrm>
              <a:custGeom>
                <a:avLst/>
                <a:gdLst/>
                <a:ahLst/>
                <a:cxnLst/>
                <a:rect l="l" t="t" r="r" b="b"/>
                <a:pathLst>
                  <a:path w="214161" h="16088" extrusionOk="0">
                    <a:moveTo>
                      <a:pt x="0" y="1"/>
                    </a:moveTo>
                    <a:lnTo>
                      <a:pt x="0" y="16087"/>
                    </a:lnTo>
                    <a:lnTo>
                      <a:pt x="214161" y="16087"/>
                    </a:lnTo>
                    <a:lnTo>
                      <a:pt x="214161" y="1"/>
                    </a:lnTo>
                    <a:close/>
                  </a:path>
                </a:pathLst>
              </a:custGeom>
              <a:solidFill>
                <a:srgbClr val="F1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7"/>
              <p:cNvSpPr/>
              <p:nvPr/>
            </p:nvSpPr>
            <p:spPr>
              <a:xfrm>
                <a:off x="1894988" y="1288975"/>
                <a:ext cx="5354025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161" h="2083" extrusionOk="0">
                    <a:moveTo>
                      <a:pt x="0" y="1"/>
                    </a:moveTo>
                    <a:lnTo>
                      <a:pt x="0" y="2082"/>
                    </a:lnTo>
                    <a:lnTo>
                      <a:pt x="214161" y="2082"/>
                    </a:lnTo>
                    <a:lnTo>
                      <a:pt x="214161" y="1"/>
                    </a:lnTo>
                    <a:close/>
                  </a:path>
                </a:pathLst>
              </a:custGeom>
              <a:solidFill>
                <a:srgbClr val="E434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7"/>
              <p:cNvSpPr/>
              <p:nvPr/>
            </p:nvSpPr>
            <p:spPr>
              <a:xfrm>
                <a:off x="3505313" y="1308075"/>
                <a:ext cx="5349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2957" extrusionOk="0">
                    <a:moveTo>
                      <a:pt x="3077" y="0"/>
                    </a:moveTo>
                    <a:cubicBezTo>
                      <a:pt x="1362" y="0"/>
                      <a:pt x="0" y="327"/>
                      <a:pt x="0" y="1470"/>
                    </a:cubicBezTo>
                    <a:cubicBezTo>
                      <a:pt x="84" y="2627"/>
                      <a:pt x="1945" y="2957"/>
                      <a:pt x="4197" y="2957"/>
                    </a:cubicBezTo>
                    <a:cubicBezTo>
                      <a:pt x="7176" y="2957"/>
                      <a:pt x="10841" y="2380"/>
                      <a:pt x="11989" y="2380"/>
                    </a:cubicBezTo>
                    <a:cubicBezTo>
                      <a:pt x="13125" y="2380"/>
                      <a:pt x="16019" y="2957"/>
                      <a:pt x="18300" y="2957"/>
                    </a:cubicBezTo>
                    <a:cubicBezTo>
                      <a:pt x="20024" y="2957"/>
                      <a:pt x="21399" y="2627"/>
                      <a:pt x="21399" y="1470"/>
                    </a:cubicBezTo>
                    <a:cubicBezTo>
                      <a:pt x="21325" y="327"/>
                      <a:pt x="19482" y="0"/>
                      <a:pt x="17244" y="0"/>
                    </a:cubicBezTo>
                    <a:cubicBezTo>
                      <a:pt x="14259" y="0"/>
                      <a:pt x="10571" y="581"/>
                      <a:pt x="9431" y="581"/>
                    </a:cubicBezTo>
                    <a:cubicBezTo>
                      <a:pt x="8279" y="581"/>
                      <a:pt x="5364" y="0"/>
                      <a:pt x="3077" y="0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7"/>
              <p:cNvSpPr/>
              <p:nvPr/>
            </p:nvSpPr>
            <p:spPr>
              <a:xfrm>
                <a:off x="3505313" y="1278150"/>
                <a:ext cx="53497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5356" fill="none" extrusionOk="0">
                    <a:moveTo>
                      <a:pt x="21399" y="2667"/>
                    </a:moveTo>
                    <a:cubicBezTo>
                      <a:pt x="21399" y="5355"/>
                      <a:pt x="13984" y="3577"/>
                      <a:pt x="11989" y="3577"/>
                    </a:cubicBezTo>
                    <a:cubicBezTo>
                      <a:pt x="9973" y="3577"/>
                      <a:pt x="195" y="5355"/>
                      <a:pt x="0" y="2667"/>
                    </a:cubicBezTo>
                    <a:cubicBezTo>
                      <a:pt x="0" y="0"/>
                      <a:pt x="7415" y="1778"/>
                      <a:pt x="9431" y="1778"/>
                    </a:cubicBezTo>
                    <a:cubicBezTo>
                      <a:pt x="11426" y="1778"/>
                      <a:pt x="21225" y="0"/>
                      <a:pt x="21399" y="266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7"/>
              <p:cNvSpPr/>
              <p:nvPr/>
            </p:nvSpPr>
            <p:spPr>
              <a:xfrm>
                <a:off x="3537288" y="1326375"/>
                <a:ext cx="92700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410" extrusionOk="0">
                    <a:moveTo>
                      <a:pt x="1670" y="1"/>
                    </a:moveTo>
                    <a:cubicBezTo>
                      <a:pt x="1019" y="1"/>
                      <a:pt x="0" y="44"/>
                      <a:pt x="0" y="694"/>
                    </a:cubicBezTo>
                    <a:cubicBezTo>
                      <a:pt x="0" y="1302"/>
                      <a:pt x="1214" y="1410"/>
                      <a:pt x="2038" y="1410"/>
                    </a:cubicBezTo>
                    <a:cubicBezTo>
                      <a:pt x="2689" y="1410"/>
                      <a:pt x="3708" y="1345"/>
                      <a:pt x="3708" y="694"/>
                    </a:cubicBezTo>
                    <a:cubicBezTo>
                      <a:pt x="3708" y="87"/>
                      <a:pt x="2494" y="1"/>
                      <a:pt x="1670" y="1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7"/>
              <p:cNvSpPr/>
              <p:nvPr/>
            </p:nvSpPr>
            <p:spPr>
              <a:xfrm>
                <a:off x="4040263" y="1305150"/>
                <a:ext cx="535000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3191" extrusionOk="0">
                    <a:moveTo>
                      <a:pt x="3058" y="1"/>
                    </a:moveTo>
                    <a:cubicBezTo>
                      <a:pt x="1353" y="1"/>
                      <a:pt x="1" y="354"/>
                      <a:pt x="1" y="1587"/>
                    </a:cubicBezTo>
                    <a:cubicBezTo>
                      <a:pt x="75" y="2835"/>
                      <a:pt x="1925" y="3190"/>
                      <a:pt x="4170" y="3190"/>
                    </a:cubicBezTo>
                    <a:cubicBezTo>
                      <a:pt x="7152" y="3190"/>
                      <a:pt x="10831" y="2562"/>
                      <a:pt x="11969" y="2562"/>
                    </a:cubicBezTo>
                    <a:cubicBezTo>
                      <a:pt x="13119" y="2562"/>
                      <a:pt x="16026" y="3190"/>
                      <a:pt x="18312" y="3190"/>
                    </a:cubicBezTo>
                    <a:cubicBezTo>
                      <a:pt x="20032" y="3190"/>
                      <a:pt x="21400" y="2835"/>
                      <a:pt x="21400" y="1587"/>
                    </a:cubicBezTo>
                    <a:cubicBezTo>
                      <a:pt x="21316" y="354"/>
                      <a:pt x="19480" y="1"/>
                      <a:pt x="17248" y="1"/>
                    </a:cubicBezTo>
                    <a:cubicBezTo>
                      <a:pt x="14261" y="1"/>
                      <a:pt x="10564" y="633"/>
                      <a:pt x="9410" y="633"/>
                    </a:cubicBezTo>
                    <a:cubicBezTo>
                      <a:pt x="8256" y="633"/>
                      <a:pt x="5341" y="1"/>
                      <a:pt x="3058" y="1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7"/>
              <p:cNvSpPr/>
              <p:nvPr/>
            </p:nvSpPr>
            <p:spPr>
              <a:xfrm>
                <a:off x="4040263" y="1272725"/>
                <a:ext cx="535000" cy="144750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5790" fill="none" extrusionOk="0">
                    <a:moveTo>
                      <a:pt x="21400" y="2884"/>
                    </a:moveTo>
                    <a:cubicBezTo>
                      <a:pt x="21400" y="5789"/>
                      <a:pt x="13985" y="3859"/>
                      <a:pt x="11969" y="3859"/>
                    </a:cubicBezTo>
                    <a:cubicBezTo>
                      <a:pt x="9974" y="3859"/>
                      <a:pt x="174" y="5789"/>
                      <a:pt x="1" y="2884"/>
                    </a:cubicBezTo>
                    <a:cubicBezTo>
                      <a:pt x="1" y="0"/>
                      <a:pt x="7394" y="1930"/>
                      <a:pt x="9410" y="1930"/>
                    </a:cubicBezTo>
                    <a:cubicBezTo>
                      <a:pt x="11427" y="1930"/>
                      <a:pt x="21204" y="0"/>
                      <a:pt x="21400" y="288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7"/>
              <p:cNvSpPr/>
              <p:nvPr/>
            </p:nvSpPr>
            <p:spPr>
              <a:xfrm>
                <a:off x="4101513" y="1324100"/>
                <a:ext cx="9435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570" extrusionOk="0">
                    <a:moveTo>
                      <a:pt x="1491" y="1"/>
                    </a:moveTo>
                    <a:cubicBezTo>
                      <a:pt x="866" y="1"/>
                      <a:pt x="42" y="104"/>
                      <a:pt x="22" y="720"/>
                    </a:cubicBezTo>
                    <a:cubicBezTo>
                      <a:pt x="1" y="1393"/>
                      <a:pt x="1215" y="1544"/>
                      <a:pt x="2060" y="1566"/>
                    </a:cubicBezTo>
                    <a:cubicBezTo>
                      <a:pt x="2133" y="1568"/>
                      <a:pt x="2210" y="1570"/>
                      <a:pt x="2289" y="1570"/>
                    </a:cubicBezTo>
                    <a:cubicBezTo>
                      <a:pt x="2925" y="1570"/>
                      <a:pt x="3732" y="1467"/>
                      <a:pt x="3752" y="851"/>
                    </a:cubicBezTo>
                    <a:cubicBezTo>
                      <a:pt x="3773" y="178"/>
                      <a:pt x="2559" y="27"/>
                      <a:pt x="1714" y="5"/>
                    </a:cubicBezTo>
                    <a:cubicBezTo>
                      <a:pt x="1644" y="3"/>
                      <a:pt x="1569" y="1"/>
                      <a:pt x="1491" y="1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7"/>
              <p:cNvSpPr/>
              <p:nvPr/>
            </p:nvSpPr>
            <p:spPr>
              <a:xfrm>
                <a:off x="4575238" y="1306275"/>
                <a:ext cx="534450" cy="77075"/>
              </a:xfrm>
              <a:custGeom>
                <a:avLst/>
                <a:gdLst/>
                <a:ahLst/>
                <a:cxnLst/>
                <a:rect l="l" t="t" r="r" b="b"/>
                <a:pathLst>
                  <a:path w="21378" h="3083" extrusionOk="0">
                    <a:moveTo>
                      <a:pt x="3069" y="1"/>
                    </a:moveTo>
                    <a:cubicBezTo>
                      <a:pt x="1359" y="1"/>
                      <a:pt x="1" y="343"/>
                      <a:pt x="1" y="1542"/>
                    </a:cubicBezTo>
                    <a:cubicBezTo>
                      <a:pt x="75" y="2740"/>
                      <a:pt x="1913" y="3083"/>
                      <a:pt x="4149" y="3083"/>
                    </a:cubicBezTo>
                    <a:cubicBezTo>
                      <a:pt x="7130" y="3083"/>
                      <a:pt x="10816" y="2474"/>
                      <a:pt x="11968" y="2474"/>
                    </a:cubicBezTo>
                    <a:cubicBezTo>
                      <a:pt x="13120" y="2474"/>
                      <a:pt x="16028" y="3083"/>
                      <a:pt x="18309" y="3083"/>
                    </a:cubicBezTo>
                    <a:cubicBezTo>
                      <a:pt x="20020" y="3083"/>
                      <a:pt x="21378" y="2740"/>
                      <a:pt x="21378" y="1542"/>
                    </a:cubicBezTo>
                    <a:cubicBezTo>
                      <a:pt x="21303" y="343"/>
                      <a:pt x="19465" y="1"/>
                      <a:pt x="17229" y="1"/>
                    </a:cubicBezTo>
                    <a:cubicBezTo>
                      <a:pt x="14249" y="1"/>
                      <a:pt x="10562" y="610"/>
                      <a:pt x="9410" y="610"/>
                    </a:cubicBezTo>
                    <a:cubicBezTo>
                      <a:pt x="8258" y="610"/>
                      <a:pt x="5350" y="1"/>
                      <a:pt x="3069" y="1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7"/>
              <p:cNvSpPr/>
              <p:nvPr/>
            </p:nvSpPr>
            <p:spPr>
              <a:xfrm>
                <a:off x="4575238" y="1274900"/>
                <a:ext cx="534450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21378" h="5594" fill="none" extrusionOk="0">
                    <a:moveTo>
                      <a:pt x="21378" y="2797"/>
                    </a:moveTo>
                    <a:cubicBezTo>
                      <a:pt x="21378" y="5594"/>
                      <a:pt x="13985" y="3729"/>
                      <a:pt x="11968" y="3729"/>
                    </a:cubicBezTo>
                    <a:cubicBezTo>
                      <a:pt x="9952" y="3729"/>
                      <a:pt x="174" y="5594"/>
                      <a:pt x="1" y="2797"/>
                    </a:cubicBezTo>
                    <a:cubicBezTo>
                      <a:pt x="1" y="0"/>
                      <a:pt x="7394" y="1865"/>
                      <a:pt x="9410" y="1865"/>
                    </a:cubicBezTo>
                    <a:cubicBezTo>
                      <a:pt x="11426" y="1865"/>
                      <a:pt x="21204" y="0"/>
                      <a:pt x="21378" y="279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7"/>
              <p:cNvSpPr/>
              <p:nvPr/>
            </p:nvSpPr>
            <p:spPr>
              <a:xfrm>
                <a:off x="4925388" y="1325175"/>
                <a:ext cx="94325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1485" extrusionOk="0">
                    <a:moveTo>
                      <a:pt x="1445" y="0"/>
                    </a:moveTo>
                    <a:cubicBezTo>
                      <a:pt x="827" y="0"/>
                      <a:pt x="41" y="91"/>
                      <a:pt x="22" y="656"/>
                    </a:cubicBezTo>
                    <a:cubicBezTo>
                      <a:pt x="0" y="1284"/>
                      <a:pt x="1214" y="1436"/>
                      <a:pt x="2038" y="1480"/>
                    </a:cubicBezTo>
                    <a:cubicBezTo>
                      <a:pt x="2124" y="1482"/>
                      <a:pt x="2217" y="1485"/>
                      <a:pt x="2312" y="1485"/>
                    </a:cubicBezTo>
                    <a:cubicBezTo>
                      <a:pt x="2941" y="1485"/>
                      <a:pt x="3713" y="1394"/>
                      <a:pt x="3751" y="829"/>
                    </a:cubicBezTo>
                    <a:cubicBezTo>
                      <a:pt x="3773" y="200"/>
                      <a:pt x="2559" y="49"/>
                      <a:pt x="1713" y="5"/>
                    </a:cubicBezTo>
                    <a:cubicBezTo>
                      <a:pt x="1630" y="2"/>
                      <a:pt x="1540" y="0"/>
                      <a:pt x="1445" y="0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7"/>
              <p:cNvSpPr/>
              <p:nvPr/>
            </p:nvSpPr>
            <p:spPr>
              <a:xfrm>
                <a:off x="5109663" y="1310100"/>
                <a:ext cx="53500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2787" extrusionOk="0">
                    <a:moveTo>
                      <a:pt x="3090" y="0"/>
                    </a:moveTo>
                    <a:cubicBezTo>
                      <a:pt x="1369" y="0"/>
                      <a:pt x="1" y="308"/>
                      <a:pt x="1" y="1389"/>
                    </a:cubicBezTo>
                    <a:cubicBezTo>
                      <a:pt x="84" y="2476"/>
                      <a:pt x="1928" y="2787"/>
                      <a:pt x="4167" y="2787"/>
                    </a:cubicBezTo>
                    <a:cubicBezTo>
                      <a:pt x="7151" y="2787"/>
                      <a:pt x="10838" y="2234"/>
                      <a:pt x="11990" y="2234"/>
                    </a:cubicBezTo>
                    <a:cubicBezTo>
                      <a:pt x="13142" y="2234"/>
                      <a:pt x="16050" y="2787"/>
                      <a:pt x="18331" y="2787"/>
                    </a:cubicBezTo>
                    <a:cubicBezTo>
                      <a:pt x="20041" y="2787"/>
                      <a:pt x="21399" y="2476"/>
                      <a:pt x="21399" y="1389"/>
                    </a:cubicBezTo>
                    <a:cubicBezTo>
                      <a:pt x="21325" y="308"/>
                      <a:pt x="19474" y="0"/>
                      <a:pt x="17228" y="0"/>
                    </a:cubicBezTo>
                    <a:cubicBezTo>
                      <a:pt x="14246" y="0"/>
                      <a:pt x="10569" y="543"/>
                      <a:pt x="9432" y="543"/>
                    </a:cubicBezTo>
                    <a:cubicBezTo>
                      <a:pt x="8282" y="543"/>
                      <a:pt x="5375" y="0"/>
                      <a:pt x="3090" y="0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7"/>
              <p:cNvSpPr/>
              <p:nvPr/>
            </p:nvSpPr>
            <p:spPr>
              <a:xfrm>
                <a:off x="5109663" y="1281925"/>
                <a:ext cx="53500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5053" fill="none" extrusionOk="0">
                    <a:moveTo>
                      <a:pt x="21399" y="2516"/>
                    </a:moveTo>
                    <a:cubicBezTo>
                      <a:pt x="21399" y="5052"/>
                      <a:pt x="14006" y="3361"/>
                      <a:pt x="11990" y="3361"/>
                    </a:cubicBezTo>
                    <a:cubicBezTo>
                      <a:pt x="9974" y="3361"/>
                      <a:pt x="196" y="5052"/>
                      <a:pt x="1" y="2516"/>
                    </a:cubicBezTo>
                    <a:cubicBezTo>
                      <a:pt x="1" y="1"/>
                      <a:pt x="7415" y="1670"/>
                      <a:pt x="9432" y="1670"/>
                    </a:cubicBezTo>
                    <a:cubicBezTo>
                      <a:pt x="11426" y="1670"/>
                      <a:pt x="21226" y="1"/>
                      <a:pt x="21399" y="251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5222413" y="1327375"/>
                <a:ext cx="93250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1327" extrusionOk="0">
                    <a:moveTo>
                      <a:pt x="1488" y="1"/>
                    </a:moveTo>
                    <a:cubicBezTo>
                      <a:pt x="845" y="1"/>
                      <a:pt x="0" y="108"/>
                      <a:pt x="0" y="654"/>
                    </a:cubicBezTo>
                    <a:cubicBezTo>
                      <a:pt x="0" y="1218"/>
                      <a:pt x="1214" y="1327"/>
                      <a:pt x="2060" y="1327"/>
                    </a:cubicBezTo>
                    <a:cubicBezTo>
                      <a:pt x="2689" y="1327"/>
                      <a:pt x="3729" y="1283"/>
                      <a:pt x="3729" y="676"/>
                    </a:cubicBezTo>
                    <a:cubicBezTo>
                      <a:pt x="3729" y="91"/>
                      <a:pt x="2515" y="4"/>
                      <a:pt x="1691" y="4"/>
                    </a:cubicBezTo>
                    <a:cubicBezTo>
                      <a:pt x="1627" y="2"/>
                      <a:pt x="1558" y="1"/>
                      <a:pt x="1488" y="1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7"/>
              <p:cNvSpPr/>
              <p:nvPr/>
            </p:nvSpPr>
            <p:spPr>
              <a:xfrm>
                <a:off x="5644638" y="1308075"/>
                <a:ext cx="535000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2957" extrusionOk="0">
                    <a:moveTo>
                      <a:pt x="3076" y="0"/>
                    </a:moveTo>
                    <a:cubicBezTo>
                      <a:pt x="1362" y="0"/>
                      <a:pt x="0" y="327"/>
                      <a:pt x="0" y="1470"/>
                    </a:cubicBezTo>
                    <a:cubicBezTo>
                      <a:pt x="84" y="2627"/>
                      <a:pt x="1945" y="2957"/>
                      <a:pt x="4196" y="2957"/>
                    </a:cubicBezTo>
                    <a:cubicBezTo>
                      <a:pt x="7173" y="2957"/>
                      <a:pt x="10832" y="2380"/>
                      <a:pt x="11968" y="2380"/>
                    </a:cubicBezTo>
                    <a:cubicBezTo>
                      <a:pt x="13116" y="2380"/>
                      <a:pt x="16015" y="2957"/>
                      <a:pt x="18298" y="2957"/>
                    </a:cubicBezTo>
                    <a:cubicBezTo>
                      <a:pt x="20025" y="2957"/>
                      <a:pt x="21399" y="2627"/>
                      <a:pt x="21399" y="1470"/>
                    </a:cubicBezTo>
                    <a:cubicBezTo>
                      <a:pt x="21315" y="327"/>
                      <a:pt x="19472" y="0"/>
                      <a:pt x="17233" y="0"/>
                    </a:cubicBezTo>
                    <a:cubicBezTo>
                      <a:pt x="14248" y="0"/>
                      <a:pt x="10562" y="581"/>
                      <a:pt x="9410" y="581"/>
                    </a:cubicBezTo>
                    <a:cubicBezTo>
                      <a:pt x="8270" y="581"/>
                      <a:pt x="5360" y="0"/>
                      <a:pt x="3076" y="0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7"/>
              <p:cNvSpPr/>
              <p:nvPr/>
            </p:nvSpPr>
            <p:spPr>
              <a:xfrm>
                <a:off x="5644638" y="1278150"/>
                <a:ext cx="535000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5356" fill="none" extrusionOk="0">
                    <a:moveTo>
                      <a:pt x="21399" y="2667"/>
                    </a:moveTo>
                    <a:cubicBezTo>
                      <a:pt x="21399" y="5355"/>
                      <a:pt x="13984" y="3577"/>
                      <a:pt x="11968" y="3577"/>
                    </a:cubicBezTo>
                    <a:cubicBezTo>
                      <a:pt x="9973" y="3577"/>
                      <a:pt x="195" y="5355"/>
                      <a:pt x="0" y="2667"/>
                    </a:cubicBezTo>
                    <a:cubicBezTo>
                      <a:pt x="0" y="0"/>
                      <a:pt x="7415" y="1778"/>
                      <a:pt x="9410" y="1778"/>
                    </a:cubicBezTo>
                    <a:cubicBezTo>
                      <a:pt x="11426" y="1778"/>
                      <a:pt x="21204" y="0"/>
                      <a:pt x="21399" y="266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7"/>
              <p:cNvSpPr/>
              <p:nvPr/>
            </p:nvSpPr>
            <p:spPr>
              <a:xfrm>
                <a:off x="5701013" y="1326375"/>
                <a:ext cx="932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1389" extrusionOk="0">
                    <a:moveTo>
                      <a:pt x="1691" y="1"/>
                    </a:moveTo>
                    <a:cubicBezTo>
                      <a:pt x="1041" y="1"/>
                      <a:pt x="22" y="44"/>
                      <a:pt x="0" y="673"/>
                    </a:cubicBezTo>
                    <a:cubicBezTo>
                      <a:pt x="0" y="1280"/>
                      <a:pt x="1214" y="1388"/>
                      <a:pt x="2038" y="1388"/>
                    </a:cubicBezTo>
                    <a:cubicBezTo>
                      <a:pt x="2689" y="1388"/>
                      <a:pt x="3729" y="1345"/>
                      <a:pt x="3729" y="716"/>
                    </a:cubicBezTo>
                    <a:cubicBezTo>
                      <a:pt x="3729" y="131"/>
                      <a:pt x="2515" y="22"/>
                      <a:pt x="1691" y="1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7"/>
              <p:cNvSpPr/>
              <p:nvPr/>
            </p:nvSpPr>
            <p:spPr>
              <a:xfrm>
                <a:off x="6179613" y="1311200"/>
                <a:ext cx="5349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2707" extrusionOk="0">
                    <a:moveTo>
                      <a:pt x="3043" y="1"/>
                    </a:moveTo>
                    <a:cubicBezTo>
                      <a:pt x="1344" y="1"/>
                      <a:pt x="0" y="300"/>
                      <a:pt x="0" y="1345"/>
                    </a:cubicBezTo>
                    <a:cubicBezTo>
                      <a:pt x="74" y="2404"/>
                      <a:pt x="1913" y="2707"/>
                      <a:pt x="4148" y="2707"/>
                    </a:cubicBezTo>
                    <a:cubicBezTo>
                      <a:pt x="7129" y="2707"/>
                      <a:pt x="10816" y="2169"/>
                      <a:pt x="11968" y="2169"/>
                    </a:cubicBezTo>
                    <a:cubicBezTo>
                      <a:pt x="13120" y="2169"/>
                      <a:pt x="16035" y="2707"/>
                      <a:pt x="18322" y="2707"/>
                    </a:cubicBezTo>
                    <a:cubicBezTo>
                      <a:pt x="20037" y="2707"/>
                      <a:pt x="21399" y="2404"/>
                      <a:pt x="21399" y="1345"/>
                    </a:cubicBezTo>
                    <a:cubicBezTo>
                      <a:pt x="21316" y="300"/>
                      <a:pt x="19490" y="1"/>
                      <a:pt x="17267" y="1"/>
                    </a:cubicBezTo>
                    <a:cubicBezTo>
                      <a:pt x="14276" y="1"/>
                      <a:pt x="10566" y="543"/>
                      <a:pt x="9409" y="543"/>
                    </a:cubicBezTo>
                    <a:cubicBezTo>
                      <a:pt x="8253" y="543"/>
                      <a:pt x="5327" y="1"/>
                      <a:pt x="3043" y="1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7"/>
              <p:cNvSpPr/>
              <p:nvPr/>
            </p:nvSpPr>
            <p:spPr>
              <a:xfrm>
                <a:off x="6179613" y="1283550"/>
                <a:ext cx="534975" cy="123075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4923" fill="none" extrusionOk="0">
                    <a:moveTo>
                      <a:pt x="21399" y="2451"/>
                    </a:moveTo>
                    <a:cubicBezTo>
                      <a:pt x="21399" y="4922"/>
                      <a:pt x="13984" y="3275"/>
                      <a:pt x="11968" y="3275"/>
                    </a:cubicBezTo>
                    <a:cubicBezTo>
                      <a:pt x="9951" y="3275"/>
                      <a:pt x="174" y="4922"/>
                      <a:pt x="0" y="2451"/>
                    </a:cubicBezTo>
                    <a:cubicBezTo>
                      <a:pt x="0" y="1"/>
                      <a:pt x="7393" y="1649"/>
                      <a:pt x="9409" y="1649"/>
                    </a:cubicBezTo>
                    <a:cubicBezTo>
                      <a:pt x="11426" y="1649"/>
                      <a:pt x="21204" y="1"/>
                      <a:pt x="21399" y="245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6243013" y="1327350"/>
                <a:ext cx="93800" cy="3320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1328" extrusionOk="0">
                    <a:moveTo>
                      <a:pt x="1472" y="1"/>
                    </a:moveTo>
                    <a:cubicBezTo>
                      <a:pt x="834" y="1"/>
                      <a:pt x="22" y="95"/>
                      <a:pt x="22" y="612"/>
                    </a:cubicBezTo>
                    <a:cubicBezTo>
                      <a:pt x="1" y="1197"/>
                      <a:pt x="1215" y="1306"/>
                      <a:pt x="2060" y="1328"/>
                    </a:cubicBezTo>
                    <a:cubicBezTo>
                      <a:pt x="2711" y="1328"/>
                      <a:pt x="3730" y="1306"/>
                      <a:pt x="3751" y="699"/>
                    </a:cubicBezTo>
                    <a:cubicBezTo>
                      <a:pt x="3751" y="135"/>
                      <a:pt x="2537" y="27"/>
                      <a:pt x="1713" y="5"/>
                    </a:cubicBezTo>
                    <a:cubicBezTo>
                      <a:pt x="1638" y="3"/>
                      <a:pt x="1556" y="1"/>
                      <a:pt x="1472" y="1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7"/>
              <p:cNvSpPr/>
              <p:nvPr/>
            </p:nvSpPr>
            <p:spPr>
              <a:xfrm>
                <a:off x="6714563" y="1308975"/>
                <a:ext cx="534450" cy="72150"/>
              </a:xfrm>
              <a:custGeom>
                <a:avLst/>
                <a:gdLst/>
                <a:ahLst/>
                <a:cxnLst/>
                <a:rect l="l" t="t" r="r" b="b"/>
                <a:pathLst>
                  <a:path w="21378" h="2886" extrusionOk="0">
                    <a:moveTo>
                      <a:pt x="3069" y="0"/>
                    </a:moveTo>
                    <a:cubicBezTo>
                      <a:pt x="1359" y="0"/>
                      <a:pt x="1" y="319"/>
                      <a:pt x="1" y="1434"/>
                    </a:cubicBezTo>
                    <a:cubicBezTo>
                      <a:pt x="76" y="2563"/>
                      <a:pt x="1931" y="2885"/>
                      <a:pt x="4181" y="2885"/>
                    </a:cubicBezTo>
                    <a:cubicBezTo>
                      <a:pt x="7156" y="2885"/>
                      <a:pt x="10820" y="2323"/>
                      <a:pt x="11969" y="2323"/>
                    </a:cubicBezTo>
                    <a:cubicBezTo>
                      <a:pt x="13117" y="2323"/>
                      <a:pt x="16008" y="2885"/>
                      <a:pt x="18285" y="2885"/>
                    </a:cubicBezTo>
                    <a:cubicBezTo>
                      <a:pt x="20007" y="2885"/>
                      <a:pt x="21378" y="2563"/>
                      <a:pt x="21378" y="1434"/>
                    </a:cubicBezTo>
                    <a:cubicBezTo>
                      <a:pt x="21304" y="319"/>
                      <a:pt x="19465" y="0"/>
                      <a:pt x="17230" y="0"/>
                    </a:cubicBezTo>
                    <a:cubicBezTo>
                      <a:pt x="14249" y="0"/>
                      <a:pt x="10562" y="567"/>
                      <a:pt x="9410" y="567"/>
                    </a:cubicBezTo>
                    <a:cubicBezTo>
                      <a:pt x="8258" y="567"/>
                      <a:pt x="5350" y="0"/>
                      <a:pt x="3069" y="0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6714563" y="1279775"/>
                <a:ext cx="534450" cy="130650"/>
              </a:xfrm>
              <a:custGeom>
                <a:avLst/>
                <a:gdLst/>
                <a:ahLst/>
                <a:cxnLst/>
                <a:rect l="l" t="t" r="r" b="b"/>
                <a:pathLst>
                  <a:path w="21378" h="5226" fill="none" extrusionOk="0">
                    <a:moveTo>
                      <a:pt x="21378" y="2602"/>
                    </a:moveTo>
                    <a:cubicBezTo>
                      <a:pt x="21378" y="5225"/>
                      <a:pt x="13985" y="3491"/>
                      <a:pt x="11969" y="3491"/>
                    </a:cubicBezTo>
                    <a:cubicBezTo>
                      <a:pt x="9952" y="3491"/>
                      <a:pt x="174" y="5225"/>
                      <a:pt x="1" y="2602"/>
                    </a:cubicBezTo>
                    <a:cubicBezTo>
                      <a:pt x="1" y="0"/>
                      <a:pt x="7394" y="1735"/>
                      <a:pt x="9410" y="1735"/>
                    </a:cubicBezTo>
                    <a:cubicBezTo>
                      <a:pt x="11426" y="1735"/>
                      <a:pt x="21204" y="0"/>
                      <a:pt x="21378" y="260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7"/>
              <p:cNvSpPr/>
              <p:nvPr/>
            </p:nvSpPr>
            <p:spPr>
              <a:xfrm>
                <a:off x="6782313" y="1326375"/>
                <a:ext cx="938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1392" extrusionOk="0">
                    <a:moveTo>
                      <a:pt x="1670" y="1"/>
                    </a:moveTo>
                    <a:cubicBezTo>
                      <a:pt x="1042" y="22"/>
                      <a:pt x="1" y="109"/>
                      <a:pt x="23" y="738"/>
                    </a:cubicBezTo>
                    <a:cubicBezTo>
                      <a:pt x="23" y="1285"/>
                      <a:pt x="1025" y="1392"/>
                      <a:pt x="1827" y="1392"/>
                    </a:cubicBezTo>
                    <a:cubicBezTo>
                      <a:pt x="1915" y="1392"/>
                      <a:pt x="2001" y="1390"/>
                      <a:pt x="2082" y="1388"/>
                    </a:cubicBezTo>
                    <a:cubicBezTo>
                      <a:pt x="2733" y="1367"/>
                      <a:pt x="3752" y="1302"/>
                      <a:pt x="3730" y="651"/>
                    </a:cubicBezTo>
                    <a:cubicBezTo>
                      <a:pt x="3730" y="66"/>
                      <a:pt x="2516" y="1"/>
                      <a:pt x="1670" y="1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7"/>
              <p:cNvSpPr/>
              <p:nvPr/>
            </p:nvSpPr>
            <p:spPr>
              <a:xfrm>
                <a:off x="1898238" y="2744400"/>
                <a:ext cx="5344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21378" h="2958" extrusionOk="0">
                    <a:moveTo>
                      <a:pt x="3069" y="1"/>
                    </a:moveTo>
                    <a:cubicBezTo>
                      <a:pt x="1358" y="1"/>
                      <a:pt x="0" y="327"/>
                      <a:pt x="0" y="1470"/>
                    </a:cubicBezTo>
                    <a:cubicBezTo>
                      <a:pt x="75" y="2628"/>
                      <a:pt x="1930" y="2957"/>
                      <a:pt x="4180" y="2957"/>
                    </a:cubicBezTo>
                    <a:cubicBezTo>
                      <a:pt x="7155" y="2957"/>
                      <a:pt x="10820" y="2381"/>
                      <a:pt x="11968" y="2381"/>
                    </a:cubicBezTo>
                    <a:cubicBezTo>
                      <a:pt x="13116" y="2381"/>
                      <a:pt x="16008" y="2957"/>
                      <a:pt x="18285" y="2957"/>
                    </a:cubicBezTo>
                    <a:cubicBezTo>
                      <a:pt x="20007" y="2957"/>
                      <a:pt x="21377" y="2628"/>
                      <a:pt x="21377" y="1470"/>
                    </a:cubicBezTo>
                    <a:cubicBezTo>
                      <a:pt x="21303" y="327"/>
                      <a:pt x="19465" y="1"/>
                      <a:pt x="17229" y="1"/>
                    </a:cubicBezTo>
                    <a:cubicBezTo>
                      <a:pt x="14248" y="1"/>
                      <a:pt x="10562" y="581"/>
                      <a:pt x="9410" y="581"/>
                    </a:cubicBezTo>
                    <a:cubicBezTo>
                      <a:pt x="8257" y="581"/>
                      <a:pt x="5350" y="1"/>
                      <a:pt x="3069" y="1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7"/>
              <p:cNvSpPr/>
              <p:nvPr/>
            </p:nvSpPr>
            <p:spPr>
              <a:xfrm>
                <a:off x="1898238" y="2714475"/>
                <a:ext cx="534450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21378" h="5356" fill="none" extrusionOk="0">
                    <a:moveTo>
                      <a:pt x="21377" y="2667"/>
                    </a:moveTo>
                    <a:cubicBezTo>
                      <a:pt x="21377" y="5356"/>
                      <a:pt x="13984" y="3578"/>
                      <a:pt x="11968" y="3578"/>
                    </a:cubicBezTo>
                    <a:cubicBezTo>
                      <a:pt x="9952" y="3578"/>
                      <a:pt x="174" y="5356"/>
                      <a:pt x="0" y="2667"/>
                    </a:cubicBezTo>
                    <a:cubicBezTo>
                      <a:pt x="0" y="1"/>
                      <a:pt x="7393" y="1778"/>
                      <a:pt x="9410" y="1778"/>
                    </a:cubicBezTo>
                    <a:cubicBezTo>
                      <a:pt x="11426" y="1778"/>
                      <a:pt x="21204" y="1"/>
                      <a:pt x="21377" y="266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1954063" y="2762725"/>
                <a:ext cx="9380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1388" extrusionOk="0">
                    <a:moveTo>
                      <a:pt x="1691" y="0"/>
                    </a:moveTo>
                    <a:cubicBezTo>
                      <a:pt x="1041" y="0"/>
                      <a:pt x="22" y="43"/>
                      <a:pt x="22" y="672"/>
                    </a:cubicBezTo>
                    <a:cubicBezTo>
                      <a:pt x="0" y="1279"/>
                      <a:pt x="1214" y="1388"/>
                      <a:pt x="2060" y="1388"/>
                    </a:cubicBezTo>
                    <a:cubicBezTo>
                      <a:pt x="2710" y="1388"/>
                      <a:pt x="3729" y="1344"/>
                      <a:pt x="3729" y="716"/>
                    </a:cubicBezTo>
                    <a:cubicBezTo>
                      <a:pt x="3751" y="130"/>
                      <a:pt x="2537" y="22"/>
                      <a:pt x="1691" y="0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7"/>
              <p:cNvSpPr/>
              <p:nvPr/>
            </p:nvSpPr>
            <p:spPr>
              <a:xfrm>
                <a:off x="2432663" y="2747525"/>
                <a:ext cx="5349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2708" extrusionOk="0">
                    <a:moveTo>
                      <a:pt x="3051" y="1"/>
                    </a:moveTo>
                    <a:cubicBezTo>
                      <a:pt x="1348" y="1"/>
                      <a:pt x="0" y="301"/>
                      <a:pt x="0" y="1345"/>
                    </a:cubicBezTo>
                    <a:cubicBezTo>
                      <a:pt x="84" y="2404"/>
                      <a:pt x="1928" y="2707"/>
                      <a:pt x="4166" y="2707"/>
                    </a:cubicBezTo>
                    <a:cubicBezTo>
                      <a:pt x="7151" y="2707"/>
                      <a:pt x="10837" y="2169"/>
                      <a:pt x="11990" y="2169"/>
                    </a:cubicBezTo>
                    <a:cubicBezTo>
                      <a:pt x="13129" y="2169"/>
                      <a:pt x="16039" y="2707"/>
                      <a:pt x="18324" y="2707"/>
                    </a:cubicBezTo>
                    <a:cubicBezTo>
                      <a:pt x="20037" y="2707"/>
                      <a:pt x="21399" y="2404"/>
                      <a:pt x="21399" y="1345"/>
                    </a:cubicBezTo>
                    <a:cubicBezTo>
                      <a:pt x="21325" y="301"/>
                      <a:pt x="19501" y="1"/>
                      <a:pt x="17278" y="1"/>
                    </a:cubicBezTo>
                    <a:cubicBezTo>
                      <a:pt x="14287" y="1"/>
                      <a:pt x="10575" y="543"/>
                      <a:pt x="9431" y="543"/>
                    </a:cubicBezTo>
                    <a:cubicBezTo>
                      <a:pt x="8275" y="543"/>
                      <a:pt x="5342" y="1"/>
                      <a:pt x="3051" y="1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7"/>
              <p:cNvSpPr/>
              <p:nvPr/>
            </p:nvSpPr>
            <p:spPr>
              <a:xfrm>
                <a:off x="2432663" y="2719900"/>
                <a:ext cx="534975" cy="123050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4922" fill="none" extrusionOk="0">
                    <a:moveTo>
                      <a:pt x="21399" y="2450"/>
                    </a:moveTo>
                    <a:cubicBezTo>
                      <a:pt x="21399" y="4922"/>
                      <a:pt x="13984" y="3274"/>
                      <a:pt x="11990" y="3274"/>
                    </a:cubicBezTo>
                    <a:cubicBezTo>
                      <a:pt x="9973" y="3274"/>
                      <a:pt x="195" y="4922"/>
                      <a:pt x="0" y="2450"/>
                    </a:cubicBezTo>
                    <a:cubicBezTo>
                      <a:pt x="0" y="0"/>
                      <a:pt x="7415" y="1648"/>
                      <a:pt x="9431" y="1648"/>
                    </a:cubicBezTo>
                    <a:cubicBezTo>
                      <a:pt x="11426" y="1648"/>
                      <a:pt x="21226" y="0"/>
                      <a:pt x="21399" y="2450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2496613" y="2763700"/>
                <a:ext cx="93800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1327" extrusionOk="0">
                    <a:moveTo>
                      <a:pt x="1451" y="0"/>
                    </a:moveTo>
                    <a:cubicBezTo>
                      <a:pt x="817" y="0"/>
                      <a:pt x="20" y="94"/>
                      <a:pt x="1" y="612"/>
                    </a:cubicBezTo>
                    <a:cubicBezTo>
                      <a:pt x="1" y="1197"/>
                      <a:pt x="1215" y="1305"/>
                      <a:pt x="2039" y="1327"/>
                    </a:cubicBezTo>
                    <a:cubicBezTo>
                      <a:pt x="2689" y="1327"/>
                      <a:pt x="3708" y="1305"/>
                      <a:pt x="3730" y="698"/>
                    </a:cubicBezTo>
                    <a:cubicBezTo>
                      <a:pt x="3751" y="135"/>
                      <a:pt x="2537" y="26"/>
                      <a:pt x="1692" y="4"/>
                    </a:cubicBezTo>
                    <a:cubicBezTo>
                      <a:pt x="1616" y="2"/>
                      <a:pt x="1535" y="0"/>
                      <a:pt x="1451" y="0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7"/>
              <p:cNvSpPr/>
              <p:nvPr/>
            </p:nvSpPr>
            <p:spPr>
              <a:xfrm>
                <a:off x="2967613" y="2745300"/>
                <a:ext cx="535000" cy="72150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2886" extrusionOk="0">
                    <a:moveTo>
                      <a:pt x="3076" y="1"/>
                    </a:moveTo>
                    <a:cubicBezTo>
                      <a:pt x="1363" y="1"/>
                      <a:pt x="1" y="319"/>
                      <a:pt x="1" y="1434"/>
                    </a:cubicBezTo>
                    <a:cubicBezTo>
                      <a:pt x="76" y="2564"/>
                      <a:pt x="1935" y="2885"/>
                      <a:pt x="4188" y="2885"/>
                    </a:cubicBezTo>
                    <a:cubicBezTo>
                      <a:pt x="7167" y="2885"/>
                      <a:pt x="10833" y="2323"/>
                      <a:pt x="11969" y="2323"/>
                    </a:cubicBezTo>
                    <a:cubicBezTo>
                      <a:pt x="13117" y="2323"/>
                      <a:pt x="16015" y="2885"/>
                      <a:pt x="18298" y="2885"/>
                    </a:cubicBezTo>
                    <a:cubicBezTo>
                      <a:pt x="20025" y="2885"/>
                      <a:pt x="21400" y="2564"/>
                      <a:pt x="21400" y="1434"/>
                    </a:cubicBezTo>
                    <a:cubicBezTo>
                      <a:pt x="21316" y="319"/>
                      <a:pt x="19472" y="1"/>
                      <a:pt x="17234" y="1"/>
                    </a:cubicBezTo>
                    <a:cubicBezTo>
                      <a:pt x="14249" y="1"/>
                      <a:pt x="10563" y="567"/>
                      <a:pt x="9410" y="567"/>
                    </a:cubicBezTo>
                    <a:cubicBezTo>
                      <a:pt x="8271" y="567"/>
                      <a:pt x="5361" y="1"/>
                      <a:pt x="3076" y="1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7"/>
              <p:cNvSpPr/>
              <p:nvPr/>
            </p:nvSpPr>
            <p:spPr>
              <a:xfrm>
                <a:off x="2967613" y="2716100"/>
                <a:ext cx="535000" cy="130650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5226" fill="none" extrusionOk="0">
                    <a:moveTo>
                      <a:pt x="21400" y="2602"/>
                    </a:moveTo>
                    <a:cubicBezTo>
                      <a:pt x="21400" y="5226"/>
                      <a:pt x="13985" y="3491"/>
                      <a:pt x="11969" y="3491"/>
                    </a:cubicBezTo>
                    <a:cubicBezTo>
                      <a:pt x="9974" y="3491"/>
                      <a:pt x="174" y="5226"/>
                      <a:pt x="1" y="2602"/>
                    </a:cubicBezTo>
                    <a:cubicBezTo>
                      <a:pt x="1" y="1"/>
                      <a:pt x="7416" y="1735"/>
                      <a:pt x="9410" y="1735"/>
                    </a:cubicBezTo>
                    <a:cubicBezTo>
                      <a:pt x="11427" y="1735"/>
                      <a:pt x="21205" y="1"/>
                      <a:pt x="21400" y="260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3035913" y="2762725"/>
                <a:ext cx="938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1392" extrusionOk="0">
                    <a:moveTo>
                      <a:pt x="1670" y="0"/>
                    </a:moveTo>
                    <a:cubicBezTo>
                      <a:pt x="1020" y="22"/>
                      <a:pt x="1" y="108"/>
                      <a:pt x="1" y="737"/>
                    </a:cubicBezTo>
                    <a:cubicBezTo>
                      <a:pt x="20" y="1284"/>
                      <a:pt x="1007" y="1391"/>
                      <a:pt x="1821" y="1391"/>
                    </a:cubicBezTo>
                    <a:cubicBezTo>
                      <a:pt x="1911" y="1391"/>
                      <a:pt x="1998" y="1390"/>
                      <a:pt x="2082" y="1388"/>
                    </a:cubicBezTo>
                    <a:cubicBezTo>
                      <a:pt x="2711" y="1366"/>
                      <a:pt x="3751" y="1301"/>
                      <a:pt x="3730" y="651"/>
                    </a:cubicBezTo>
                    <a:cubicBezTo>
                      <a:pt x="3708" y="65"/>
                      <a:pt x="2494" y="0"/>
                      <a:pt x="1670" y="0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7"/>
              <p:cNvSpPr/>
              <p:nvPr/>
            </p:nvSpPr>
            <p:spPr>
              <a:xfrm>
                <a:off x="1904738" y="1308075"/>
                <a:ext cx="535000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2957" extrusionOk="0">
                    <a:moveTo>
                      <a:pt x="3076" y="0"/>
                    </a:moveTo>
                    <a:cubicBezTo>
                      <a:pt x="1362" y="0"/>
                      <a:pt x="0" y="327"/>
                      <a:pt x="0" y="1470"/>
                    </a:cubicBezTo>
                    <a:cubicBezTo>
                      <a:pt x="84" y="2627"/>
                      <a:pt x="1945" y="2957"/>
                      <a:pt x="4196" y="2957"/>
                    </a:cubicBezTo>
                    <a:cubicBezTo>
                      <a:pt x="7173" y="2957"/>
                      <a:pt x="10832" y="2380"/>
                      <a:pt x="11968" y="2380"/>
                    </a:cubicBezTo>
                    <a:cubicBezTo>
                      <a:pt x="13116" y="2380"/>
                      <a:pt x="16015" y="2957"/>
                      <a:pt x="18298" y="2957"/>
                    </a:cubicBezTo>
                    <a:cubicBezTo>
                      <a:pt x="20025" y="2957"/>
                      <a:pt x="21399" y="2627"/>
                      <a:pt x="21399" y="1470"/>
                    </a:cubicBezTo>
                    <a:cubicBezTo>
                      <a:pt x="21315" y="327"/>
                      <a:pt x="19472" y="0"/>
                      <a:pt x="17233" y="0"/>
                    </a:cubicBezTo>
                    <a:cubicBezTo>
                      <a:pt x="14249" y="0"/>
                      <a:pt x="10562" y="581"/>
                      <a:pt x="9410" y="581"/>
                    </a:cubicBezTo>
                    <a:cubicBezTo>
                      <a:pt x="8270" y="581"/>
                      <a:pt x="5360" y="0"/>
                      <a:pt x="3076" y="0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7"/>
              <p:cNvSpPr/>
              <p:nvPr/>
            </p:nvSpPr>
            <p:spPr>
              <a:xfrm>
                <a:off x="1904738" y="1278150"/>
                <a:ext cx="535000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5356" fill="none" extrusionOk="0">
                    <a:moveTo>
                      <a:pt x="21399" y="2667"/>
                    </a:moveTo>
                    <a:cubicBezTo>
                      <a:pt x="21399" y="5355"/>
                      <a:pt x="13984" y="3577"/>
                      <a:pt x="11968" y="3577"/>
                    </a:cubicBezTo>
                    <a:cubicBezTo>
                      <a:pt x="9973" y="3577"/>
                      <a:pt x="196" y="5355"/>
                      <a:pt x="0" y="2667"/>
                    </a:cubicBezTo>
                    <a:cubicBezTo>
                      <a:pt x="0" y="0"/>
                      <a:pt x="7415" y="1778"/>
                      <a:pt x="9410" y="1778"/>
                    </a:cubicBezTo>
                    <a:cubicBezTo>
                      <a:pt x="11426" y="1778"/>
                      <a:pt x="21204" y="0"/>
                      <a:pt x="21399" y="266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1961113" y="1326375"/>
                <a:ext cx="932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1389" extrusionOk="0">
                    <a:moveTo>
                      <a:pt x="1691" y="1"/>
                    </a:moveTo>
                    <a:cubicBezTo>
                      <a:pt x="1041" y="1"/>
                      <a:pt x="22" y="44"/>
                      <a:pt x="0" y="673"/>
                    </a:cubicBezTo>
                    <a:cubicBezTo>
                      <a:pt x="0" y="1280"/>
                      <a:pt x="1214" y="1388"/>
                      <a:pt x="2038" y="1388"/>
                    </a:cubicBezTo>
                    <a:cubicBezTo>
                      <a:pt x="2689" y="1388"/>
                      <a:pt x="3729" y="1345"/>
                      <a:pt x="3729" y="716"/>
                    </a:cubicBezTo>
                    <a:cubicBezTo>
                      <a:pt x="3729" y="131"/>
                      <a:pt x="2515" y="22"/>
                      <a:pt x="1691" y="1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7"/>
              <p:cNvSpPr/>
              <p:nvPr/>
            </p:nvSpPr>
            <p:spPr>
              <a:xfrm>
                <a:off x="2439713" y="1311200"/>
                <a:ext cx="5349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2707" extrusionOk="0">
                    <a:moveTo>
                      <a:pt x="3043" y="1"/>
                    </a:moveTo>
                    <a:cubicBezTo>
                      <a:pt x="1344" y="1"/>
                      <a:pt x="0" y="300"/>
                      <a:pt x="0" y="1345"/>
                    </a:cubicBezTo>
                    <a:cubicBezTo>
                      <a:pt x="74" y="2404"/>
                      <a:pt x="1913" y="2707"/>
                      <a:pt x="4148" y="2707"/>
                    </a:cubicBezTo>
                    <a:cubicBezTo>
                      <a:pt x="7129" y="2707"/>
                      <a:pt x="10816" y="2169"/>
                      <a:pt x="11968" y="2169"/>
                    </a:cubicBezTo>
                    <a:cubicBezTo>
                      <a:pt x="13120" y="2169"/>
                      <a:pt x="16035" y="2707"/>
                      <a:pt x="18322" y="2707"/>
                    </a:cubicBezTo>
                    <a:cubicBezTo>
                      <a:pt x="20037" y="2707"/>
                      <a:pt x="21399" y="2404"/>
                      <a:pt x="21399" y="1345"/>
                    </a:cubicBezTo>
                    <a:cubicBezTo>
                      <a:pt x="21316" y="300"/>
                      <a:pt x="19490" y="1"/>
                      <a:pt x="17267" y="1"/>
                    </a:cubicBezTo>
                    <a:cubicBezTo>
                      <a:pt x="14276" y="1"/>
                      <a:pt x="10566" y="543"/>
                      <a:pt x="9409" y="543"/>
                    </a:cubicBezTo>
                    <a:cubicBezTo>
                      <a:pt x="8253" y="543"/>
                      <a:pt x="5327" y="1"/>
                      <a:pt x="3043" y="1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7"/>
              <p:cNvSpPr/>
              <p:nvPr/>
            </p:nvSpPr>
            <p:spPr>
              <a:xfrm>
                <a:off x="2439713" y="1283550"/>
                <a:ext cx="534975" cy="123075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4923" fill="none" extrusionOk="0">
                    <a:moveTo>
                      <a:pt x="21399" y="2451"/>
                    </a:moveTo>
                    <a:cubicBezTo>
                      <a:pt x="21399" y="4922"/>
                      <a:pt x="13984" y="3275"/>
                      <a:pt x="11968" y="3275"/>
                    </a:cubicBezTo>
                    <a:cubicBezTo>
                      <a:pt x="9951" y="3275"/>
                      <a:pt x="174" y="4922"/>
                      <a:pt x="0" y="2451"/>
                    </a:cubicBezTo>
                    <a:cubicBezTo>
                      <a:pt x="0" y="1"/>
                      <a:pt x="7393" y="1649"/>
                      <a:pt x="9409" y="1649"/>
                    </a:cubicBezTo>
                    <a:cubicBezTo>
                      <a:pt x="11426" y="1649"/>
                      <a:pt x="21204" y="1"/>
                      <a:pt x="21399" y="245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2503113" y="1327350"/>
                <a:ext cx="93800" cy="3320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1328" extrusionOk="0">
                    <a:moveTo>
                      <a:pt x="1472" y="1"/>
                    </a:moveTo>
                    <a:cubicBezTo>
                      <a:pt x="834" y="1"/>
                      <a:pt x="22" y="95"/>
                      <a:pt x="22" y="612"/>
                    </a:cubicBezTo>
                    <a:cubicBezTo>
                      <a:pt x="1" y="1197"/>
                      <a:pt x="1215" y="1306"/>
                      <a:pt x="2060" y="1328"/>
                    </a:cubicBezTo>
                    <a:cubicBezTo>
                      <a:pt x="2711" y="1328"/>
                      <a:pt x="3730" y="1306"/>
                      <a:pt x="3751" y="699"/>
                    </a:cubicBezTo>
                    <a:cubicBezTo>
                      <a:pt x="3751" y="135"/>
                      <a:pt x="2537" y="27"/>
                      <a:pt x="1714" y="5"/>
                    </a:cubicBezTo>
                    <a:cubicBezTo>
                      <a:pt x="1638" y="3"/>
                      <a:pt x="1556" y="1"/>
                      <a:pt x="1472" y="1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7"/>
              <p:cNvSpPr/>
              <p:nvPr/>
            </p:nvSpPr>
            <p:spPr>
              <a:xfrm>
                <a:off x="2974663" y="1308975"/>
                <a:ext cx="534450" cy="72150"/>
              </a:xfrm>
              <a:custGeom>
                <a:avLst/>
                <a:gdLst/>
                <a:ahLst/>
                <a:cxnLst/>
                <a:rect l="l" t="t" r="r" b="b"/>
                <a:pathLst>
                  <a:path w="21378" h="2886" extrusionOk="0">
                    <a:moveTo>
                      <a:pt x="3069" y="0"/>
                    </a:moveTo>
                    <a:cubicBezTo>
                      <a:pt x="1359" y="0"/>
                      <a:pt x="1" y="319"/>
                      <a:pt x="1" y="1434"/>
                    </a:cubicBezTo>
                    <a:cubicBezTo>
                      <a:pt x="76" y="2563"/>
                      <a:pt x="1931" y="2885"/>
                      <a:pt x="4181" y="2885"/>
                    </a:cubicBezTo>
                    <a:cubicBezTo>
                      <a:pt x="7156" y="2885"/>
                      <a:pt x="10820" y="2323"/>
                      <a:pt x="11969" y="2323"/>
                    </a:cubicBezTo>
                    <a:cubicBezTo>
                      <a:pt x="13117" y="2323"/>
                      <a:pt x="16008" y="2885"/>
                      <a:pt x="18285" y="2885"/>
                    </a:cubicBezTo>
                    <a:cubicBezTo>
                      <a:pt x="20007" y="2885"/>
                      <a:pt x="21378" y="2563"/>
                      <a:pt x="21378" y="1434"/>
                    </a:cubicBezTo>
                    <a:cubicBezTo>
                      <a:pt x="21304" y="319"/>
                      <a:pt x="19465" y="0"/>
                      <a:pt x="17230" y="0"/>
                    </a:cubicBezTo>
                    <a:cubicBezTo>
                      <a:pt x="14249" y="0"/>
                      <a:pt x="10562" y="567"/>
                      <a:pt x="9410" y="567"/>
                    </a:cubicBezTo>
                    <a:cubicBezTo>
                      <a:pt x="8258" y="567"/>
                      <a:pt x="5350" y="0"/>
                      <a:pt x="3069" y="0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7"/>
              <p:cNvSpPr/>
              <p:nvPr/>
            </p:nvSpPr>
            <p:spPr>
              <a:xfrm>
                <a:off x="2974663" y="1279775"/>
                <a:ext cx="534450" cy="130650"/>
              </a:xfrm>
              <a:custGeom>
                <a:avLst/>
                <a:gdLst/>
                <a:ahLst/>
                <a:cxnLst/>
                <a:rect l="l" t="t" r="r" b="b"/>
                <a:pathLst>
                  <a:path w="21378" h="5226" fill="none" extrusionOk="0">
                    <a:moveTo>
                      <a:pt x="21378" y="2602"/>
                    </a:moveTo>
                    <a:cubicBezTo>
                      <a:pt x="21378" y="5225"/>
                      <a:pt x="13985" y="3491"/>
                      <a:pt x="11969" y="3491"/>
                    </a:cubicBezTo>
                    <a:cubicBezTo>
                      <a:pt x="9952" y="3491"/>
                      <a:pt x="174" y="5225"/>
                      <a:pt x="1" y="2602"/>
                    </a:cubicBezTo>
                    <a:cubicBezTo>
                      <a:pt x="1" y="0"/>
                      <a:pt x="7394" y="1735"/>
                      <a:pt x="9410" y="1735"/>
                    </a:cubicBezTo>
                    <a:cubicBezTo>
                      <a:pt x="11427" y="1735"/>
                      <a:pt x="21204" y="0"/>
                      <a:pt x="21378" y="260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7"/>
              <p:cNvSpPr/>
              <p:nvPr/>
            </p:nvSpPr>
            <p:spPr>
              <a:xfrm>
                <a:off x="3042413" y="1326375"/>
                <a:ext cx="938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1392" extrusionOk="0">
                    <a:moveTo>
                      <a:pt x="1670" y="1"/>
                    </a:moveTo>
                    <a:cubicBezTo>
                      <a:pt x="1042" y="22"/>
                      <a:pt x="1" y="109"/>
                      <a:pt x="23" y="738"/>
                    </a:cubicBezTo>
                    <a:cubicBezTo>
                      <a:pt x="23" y="1285"/>
                      <a:pt x="1025" y="1392"/>
                      <a:pt x="1827" y="1392"/>
                    </a:cubicBezTo>
                    <a:cubicBezTo>
                      <a:pt x="1915" y="1392"/>
                      <a:pt x="2001" y="1390"/>
                      <a:pt x="2082" y="1388"/>
                    </a:cubicBezTo>
                    <a:cubicBezTo>
                      <a:pt x="2733" y="1367"/>
                      <a:pt x="3752" y="1302"/>
                      <a:pt x="3730" y="651"/>
                    </a:cubicBezTo>
                    <a:cubicBezTo>
                      <a:pt x="3730" y="66"/>
                      <a:pt x="2516" y="1"/>
                      <a:pt x="1670" y="1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7"/>
              <p:cNvSpPr/>
              <p:nvPr/>
            </p:nvSpPr>
            <p:spPr>
              <a:xfrm>
                <a:off x="3505313" y="2741725"/>
                <a:ext cx="534975" cy="79300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3172" extrusionOk="0">
                    <a:moveTo>
                      <a:pt x="3077" y="0"/>
                    </a:moveTo>
                    <a:cubicBezTo>
                      <a:pt x="1362" y="0"/>
                      <a:pt x="0" y="351"/>
                      <a:pt x="0" y="1577"/>
                    </a:cubicBezTo>
                    <a:cubicBezTo>
                      <a:pt x="84" y="2818"/>
                      <a:pt x="1943" y="3172"/>
                      <a:pt x="4195" y="3172"/>
                    </a:cubicBezTo>
                    <a:cubicBezTo>
                      <a:pt x="7175" y="3172"/>
                      <a:pt x="10841" y="2553"/>
                      <a:pt x="11989" y="2553"/>
                    </a:cubicBezTo>
                    <a:cubicBezTo>
                      <a:pt x="13126" y="2553"/>
                      <a:pt x="16020" y="3172"/>
                      <a:pt x="18301" y="3172"/>
                    </a:cubicBezTo>
                    <a:cubicBezTo>
                      <a:pt x="20025" y="3172"/>
                      <a:pt x="21399" y="2818"/>
                      <a:pt x="21399" y="1577"/>
                    </a:cubicBezTo>
                    <a:cubicBezTo>
                      <a:pt x="21325" y="351"/>
                      <a:pt x="19482" y="0"/>
                      <a:pt x="17244" y="0"/>
                    </a:cubicBezTo>
                    <a:cubicBezTo>
                      <a:pt x="14259" y="0"/>
                      <a:pt x="10571" y="623"/>
                      <a:pt x="9431" y="623"/>
                    </a:cubicBezTo>
                    <a:cubicBezTo>
                      <a:pt x="8279" y="623"/>
                      <a:pt x="5364" y="0"/>
                      <a:pt x="3077" y="0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7"/>
              <p:cNvSpPr/>
              <p:nvPr/>
            </p:nvSpPr>
            <p:spPr>
              <a:xfrm>
                <a:off x="3505313" y="2709600"/>
                <a:ext cx="534975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5746" fill="none" extrusionOk="0">
                    <a:moveTo>
                      <a:pt x="21399" y="2862"/>
                    </a:moveTo>
                    <a:cubicBezTo>
                      <a:pt x="21399" y="5746"/>
                      <a:pt x="13984" y="3838"/>
                      <a:pt x="11989" y="3838"/>
                    </a:cubicBezTo>
                    <a:cubicBezTo>
                      <a:pt x="9973" y="3838"/>
                      <a:pt x="195" y="5746"/>
                      <a:pt x="0" y="2862"/>
                    </a:cubicBezTo>
                    <a:cubicBezTo>
                      <a:pt x="0" y="0"/>
                      <a:pt x="7415" y="1908"/>
                      <a:pt x="9431" y="1908"/>
                    </a:cubicBezTo>
                    <a:cubicBezTo>
                      <a:pt x="11426" y="1908"/>
                      <a:pt x="21225" y="0"/>
                      <a:pt x="21399" y="286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3570338" y="2760550"/>
                <a:ext cx="9435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562" extrusionOk="0">
                    <a:moveTo>
                      <a:pt x="1714" y="0"/>
                    </a:moveTo>
                    <a:cubicBezTo>
                      <a:pt x="1085" y="0"/>
                      <a:pt x="44" y="22"/>
                      <a:pt x="22" y="716"/>
                    </a:cubicBezTo>
                    <a:cubicBezTo>
                      <a:pt x="1" y="1388"/>
                      <a:pt x="1215" y="1518"/>
                      <a:pt x="2060" y="1561"/>
                    </a:cubicBezTo>
                    <a:cubicBezTo>
                      <a:pt x="2689" y="1561"/>
                      <a:pt x="3730" y="1540"/>
                      <a:pt x="3752" y="846"/>
                    </a:cubicBezTo>
                    <a:cubicBezTo>
                      <a:pt x="3773" y="174"/>
                      <a:pt x="2559" y="44"/>
                      <a:pt x="1714" y="0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4040263" y="2747100"/>
                <a:ext cx="53500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2725" extrusionOk="0">
                    <a:moveTo>
                      <a:pt x="3069" y="0"/>
                    </a:moveTo>
                    <a:cubicBezTo>
                      <a:pt x="1359" y="0"/>
                      <a:pt x="1" y="303"/>
                      <a:pt x="1" y="1362"/>
                    </a:cubicBezTo>
                    <a:cubicBezTo>
                      <a:pt x="75" y="2421"/>
                      <a:pt x="1918" y="2724"/>
                      <a:pt x="4156" y="2724"/>
                    </a:cubicBezTo>
                    <a:cubicBezTo>
                      <a:pt x="7140" y="2724"/>
                      <a:pt x="10829" y="2186"/>
                      <a:pt x="11969" y="2186"/>
                    </a:cubicBezTo>
                    <a:cubicBezTo>
                      <a:pt x="13121" y="2186"/>
                      <a:pt x="16036" y="2724"/>
                      <a:pt x="18323" y="2724"/>
                    </a:cubicBezTo>
                    <a:cubicBezTo>
                      <a:pt x="20038" y="2724"/>
                      <a:pt x="21400" y="2421"/>
                      <a:pt x="21400" y="1362"/>
                    </a:cubicBezTo>
                    <a:cubicBezTo>
                      <a:pt x="21316" y="303"/>
                      <a:pt x="19472" y="0"/>
                      <a:pt x="17234" y="0"/>
                    </a:cubicBezTo>
                    <a:cubicBezTo>
                      <a:pt x="14249" y="0"/>
                      <a:pt x="10562" y="538"/>
                      <a:pt x="9410" y="538"/>
                    </a:cubicBezTo>
                    <a:cubicBezTo>
                      <a:pt x="8258" y="538"/>
                      <a:pt x="5350" y="0"/>
                      <a:pt x="3069" y="0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4040263" y="2719350"/>
                <a:ext cx="535000" cy="123600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4944" fill="none" extrusionOk="0">
                    <a:moveTo>
                      <a:pt x="21400" y="2472"/>
                    </a:moveTo>
                    <a:cubicBezTo>
                      <a:pt x="21400" y="4944"/>
                      <a:pt x="13985" y="3296"/>
                      <a:pt x="11969" y="3296"/>
                    </a:cubicBezTo>
                    <a:cubicBezTo>
                      <a:pt x="9974" y="3296"/>
                      <a:pt x="174" y="4944"/>
                      <a:pt x="1" y="2472"/>
                    </a:cubicBezTo>
                    <a:cubicBezTo>
                      <a:pt x="1" y="1"/>
                      <a:pt x="7394" y="1648"/>
                      <a:pt x="9410" y="1648"/>
                    </a:cubicBezTo>
                    <a:cubicBezTo>
                      <a:pt x="11427" y="1648"/>
                      <a:pt x="21204" y="1"/>
                      <a:pt x="21400" y="247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4110188" y="2763650"/>
                <a:ext cx="943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335" extrusionOk="0">
                    <a:moveTo>
                      <a:pt x="1388" y="0"/>
                    </a:moveTo>
                    <a:cubicBezTo>
                      <a:pt x="780" y="0"/>
                      <a:pt x="41" y="81"/>
                      <a:pt x="22" y="592"/>
                    </a:cubicBezTo>
                    <a:cubicBezTo>
                      <a:pt x="1" y="1156"/>
                      <a:pt x="1215" y="1286"/>
                      <a:pt x="2039" y="1329"/>
                    </a:cubicBezTo>
                    <a:cubicBezTo>
                      <a:pt x="2128" y="1332"/>
                      <a:pt x="2224" y="1334"/>
                      <a:pt x="2324" y="1334"/>
                    </a:cubicBezTo>
                    <a:cubicBezTo>
                      <a:pt x="2950" y="1334"/>
                      <a:pt x="3714" y="1249"/>
                      <a:pt x="3751" y="744"/>
                    </a:cubicBezTo>
                    <a:cubicBezTo>
                      <a:pt x="3773" y="180"/>
                      <a:pt x="2559" y="28"/>
                      <a:pt x="1713" y="6"/>
                    </a:cubicBezTo>
                    <a:cubicBezTo>
                      <a:pt x="1613" y="3"/>
                      <a:pt x="1503" y="0"/>
                      <a:pt x="1388" y="0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4566463" y="2599850"/>
                <a:ext cx="465175" cy="235275"/>
              </a:xfrm>
              <a:custGeom>
                <a:avLst/>
                <a:gdLst/>
                <a:ahLst/>
                <a:cxnLst/>
                <a:rect l="l" t="t" r="r" b="b"/>
                <a:pathLst>
                  <a:path w="18607" h="9411" extrusionOk="0">
                    <a:moveTo>
                      <a:pt x="16949" y="0"/>
                    </a:moveTo>
                    <a:cubicBezTo>
                      <a:pt x="14952" y="0"/>
                      <a:pt x="10448" y="5685"/>
                      <a:pt x="8829" y="6103"/>
                    </a:cubicBezTo>
                    <a:cubicBezTo>
                      <a:pt x="8518" y="6186"/>
                      <a:pt x="8073" y="6213"/>
                      <a:pt x="7547" y="6213"/>
                    </a:cubicBezTo>
                    <a:cubicBezTo>
                      <a:pt x="6526" y="6213"/>
                      <a:pt x="5203" y="6110"/>
                      <a:pt x="3971" y="6110"/>
                    </a:cubicBezTo>
                    <a:cubicBezTo>
                      <a:pt x="1850" y="6110"/>
                      <a:pt x="0" y="6416"/>
                      <a:pt x="438" y="8076"/>
                    </a:cubicBezTo>
                    <a:cubicBezTo>
                      <a:pt x="761" y="9064"/>
                      <a:pt x="1863" y="9411"/>
                      <a:pt x="3274" y="9411"/>
                    </a:cubicBezTo>
                    <a:cubicBezTo>
                      <a:pt x="6229" y="9411"/>
                      <a:pt x="10536" y="7886"/>
                      <a:pt x="11842" y="7534"/>
                    </a:cubicBezTo>
                    <a:cubicBezTo>
                      <a:pt x="13794" y="7014"/>
                      <a:pt x="18607" y="3827"/>
                      <a:pt x="17783" y="705"/>
                    </a:cubicBezTo>
                    <a:cubicBezTo>
                      <a:pt x="17622" y="209"/>
                      <a:pt x="17332" y="0"/>
                      <a:pt x="16949" y="0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4556813" y="2540500"/>
                <a:ext cx="474825" cy="337700"/>
              </a:xfrm>
              <a:custGeom>
                <a:avLst/>
                <a:gdLst/>
                <a:ahLst/>
                <a:cxnLst/>
                <a:rect l="l" t="t" r="r" b="b"/>
                <a:pathLst>
                  <a:path w="18993" h="13508" fill="none" extrusionOk="0">
                    <a:moveTo>
                      <a:pt x="18169" y="3079"/>
                    </a:moveTo>
                    <a:cubicBezTo>
                      <a:pt x="18993" y="6201"/>
                      <a:pt x="14180" y="9388"/>
                      <a:pt x="12228" y="9908"/>
                    </a:cubicBezTo>
                    <a:cubicBezTo>
                      <a:pt x="10299" y="10428"/>
                      <a:pt x="1822" y="13507"/>
                      <a:pt x="824" y="10450"/>
                    </a:cubicBezTo>
                    <a:cubicBezTo>
                      <a:pt x="0" y="7328"/>
                      <a:pt x="7263" y="8997"/>
                      <a:pt x="9215" y="8477"/>
                    </a:cubicBezTo>
                    <a:cubicBezTo>
                      <a:pt x="11144" y="7979"/>
                      <a:pt x="17171" y="0"/>
                      <a:pt x="18169" y="307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4885263" y="2659850"/>
                <a:ext cx="98675" cy="64825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2593" extrusionOk="0">
                    <a:moveTo>
                      <a:pt x="2992" y="1"/>
                    </a:moveTo>
                    <a:cubicBezTo>
                      <a:pt x="2495" y="1"/>
                      <a:pt x="1830" y="393"/>
                      <a:pt x="1345" y="711"/>
                    </a:cubicBezTo>
                    <a:cubicBezTo>
                      <a:pt x="825" y="1080"/>
                      <a:pt x="1" y="1709"/>
                      <a:pt x="434" y="2337"/>
                    </a:cubicBezTo>
                    <a:cubicBezTo>
                      <a:pt x="552" y="2520"/>
                      <a:pt x="732" y="2593"/>
                      <a:pt x="946" y="2593"/>
                    </a:cubicBezTo>
                    <a:cubicBezTo>
                      <a:pt x="1442" y="2593"/>
                      <a:pt x="2118" y="2200"/>
                      <a:pt x="2603" y="1882"/>
                    </a:cubicBezTo>
                    <a:cubicBezTo>
                      <a:pt x="3123" y="1513"/>
                      <a:pt x="3947" y="885"/>
                      <a:pt x="3513" y="256"/>
                    </a:cubicBezTo>
                    <a:cubicBezTo>
                      <a:pt x="3389" y="73"/>
                      <a:pt x="3206" y="1"/>
                      <a:pt x="2992" y="1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5171463" y="2502300"/>
                <a:ext cx="529025" cy="336025"/>
              </a:xfrm>
              <a:custGeom>
                <a:avLst/>
                <a:gdLst/>
                <a:ahLst/>
                <a:cxnLst/>
                <a:rect l="l" t="t" r="r" b="b"/>
                <a:pathLst>
                  <a:path w="21161" h="13441" extrusionOk="0">
                    <a:moveTo>
                      <a:pt x="3024" y="1"/>
                    </a:moveTo>
                    <a:cubicBezTo>
                      <a:pt x="2511" y="1"/>
                      <a:pt x="2061" y="214"/>
                      <a:pt x="1713" y="726"/>
                    </a:cubicBezTo>
                    <a:cubicBezTo>
                      <a:pt x="0" y="3588"/>
                      <a:pt x="9345" y="7230"/>
                      <a:pt x="11014" y="8357"/>
                    </a:cubicBezTo>
                    <a:cubicBezTo>
                      <a:pt x="12375" y="9277"/>
                      <a:pt x="15871" y="13440"/>
                      <a:pt x="18125" y="13440"/>
                    </a:cubicBezTo>
                    <a:cubicBezTo>
                      <a:pt x="18635" y="13440"/>
                      <a:pt x="19082" y="13227"/>
                      <a:pt x="19426" y="12715"/>
                    </a:cubicBezTo>
                    <a:cubicBezTo>
                      <a:pt x="21160" y="9853"/>
                      <a:pt x="11794" y="6211"/>
                      <a:pt x="10147" y="5084"/>
                    </a:cubicBezTo>
                    <a:cubicBezTo>
                      <a:pt x="8785" y="4164"/>
                      <a:pt x="5290" y="1"/>
                      <a:pt x="3024" y="1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5171463" y="2451050"/>
                <a:ext cx="529025" cy="438525"/>
              </a:xfrm>
              <a:custGeom>
                <a:avLst/>
                <a:gdLst/>
                <a:ahLst/>
                <a:cxnLst/>
                <a:rect l="l" t="t" r="r" b="b"/>
                <a:pathLst>
                  <a:path w="21161" h="17541" fill="none" extrusionOk="0">
                    <a:moveTo>
                      <a:pt x="19426" y="14765"/>
                    </a:moveTo>
                    <a:cubicBezTo>
                      <a:pt x="17561" y="17540"/>
                      <a:pt x="12683" y="11535"/>
                      <a:pt x="11014" y="10407"/>
                    </a:cubicBezTo>
                    <a:cubicBezTo>
                      <a:pt x="9345" y="9280"/>
                      <a:pt x="0" y="5638"/>
                      <a:pt x="1713" y="2776"/>
                    </a:cubicBezTo>
                    <a:cubicBezTo>
                      <a:pt x="3599" y="1"/>
                      <a:pt x="8477" y="6006"/>
                      <a:pt x="10147" y="7134"/>
                    </a:cubicBezTo>
                    <a:cubicBezTo>
                      <a:pt x="11794" y="8261"/>
                      <a:pt x="21160" y="11903"/>
                      <a:pt x="19426" y="14765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5237038" y="2533275"/>
                <a:ext cx="9760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2702" extrusionOk="0">
                    <a:moveTo>
                      <a:pt x="995" y="0"/>
                    </a:moveTo>
                    <a:cubicBezTo>
                      <a:pt x="768" y="0"/>
                      <a:pt x="563" y="85"/>
                      <a:pt x="413" y="311"/>
                    </a:cubicBezTo>
                    <a:cubicBezTo>
                      <a:pt x="1" y="918"/>
                      <a:pt x="933" y="1698"/>
                      <a:pt x="1627" y="2154"/>
                    </a:cubicBezTo>
                    <a:cubicBezTo>
                      <a:pt x="1982" y="2395"/>
                      <a:pt x="2485" y="2702"/>
                      <a:pt x="2913" y="2702"/>
                    </a:cubicBezTo>
                    <a:cubicBezTo>
                      <a:pt x="3138" y="2702"/>
                      <a:pt x="3342" y="2616"/>
                      <a:pt x="3491" y="2392"/>
                    </a:cubicBezTo>
                    <a:cubicBezTo>
                      <a:pt x="3903" y="1785"/>
                      <a:pt x="2971" y="1005"/>
                      <a:pt x="2277" y="528"/>
                    </a:cubicBezTo>
                    <a:cubicBezTo>
                      <a:pt x="1923" y="301"/>
                      <a:pt x="1421" y="0"/>
                      <a:pt x="995" y="0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5645188" y="2664600"/>
                <a:ext cx="5266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1066" h="6704" extrusionOk="0">
                    <a:moveTo>
                      <a:pt x="2368" y="0"/>
                    </a:moveTo>
                    <a:cubicBezTo>
                      <a:pt x="1413" y="0"/>
                      <a:pt x="738" y="279"/>
                      <a:pt x="564" y="998"/>
                    </a:cubicBezTo>
                    <a:cubicBezTo>
                      <a:pt x="0" y="4077"/>
                      <a:pt x="7155" y="4944"/>
                      <a:pt x="9106" y="5421"/>
                    </a:cubicBezTo>
                    <a:cubicBezTo>
                      <a:pt x="10310" y="5715"/>
                      <a:pt x="14181" y="6703"/>
                      <a:pt x="17147" y="6703"/>
                    </a:cubicBezTo>
                    <a:cubicBezTo>
                      <a:pt x="18988" y="6703"/>
                      <a:pt x="20480" y="6323"/>
                      <a:pt x="20770" y="5161"/>
                    </a:cubicBezTo>
                    <a:cubicBezTo>
                      <a:pt x="21066" y="3535"/>
                      <a:pt x="19424" y="3221"/>
                      <a:pt x="17515" y="3221"/>
                    </a:cubicBezTo>
                    <a:cubicBezTo>
                      <a:pt x="16310" y="3221"/>
                      <a:pt x="14998" y="3346"/>
                      <a:pt x="13999" y="3346"/>
                    </a:cubicBezTo>
                    <a:cubicBezTo>
                      <a:pt x="13561" y="3346"/>
                      <a:pt x="13183" y="3322"/>
                      <a:pt x="12900" y="3253"/>
                    </a:cubicBezTo>
                    <a:cubicBezTo>
                      <a:pt x="11411" y="2889"/>
                      <a:pt x="5441" y="0"/>
                      <a:pt x="2368" y="0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645188" y="2613650"/>
                <a:ext cx="533350" cy="255875"/>
              </a:xfrm>
              <a:custGeom>
                <a:avLst/>
                <a:gdLst/>
                <a:ahLst/>
                <a:cxnLst/>
                <a:rect l="l" t="t" r="r" b="b"/>
                <a:pathLst>
                  <a:path w="21334" h="10235" fill="none" extrusionOk="0">
                    <a:moveTo>
                      <a:pt x="20770" y="7199"/>
                    </a:moveTo>
                    <a:cubicBezTo>
                      <a:pt x="20011" y="10234"/>
                      <a:pt x="11057" y="7936"/>
                      <a:pt x="9106" y="7459"/>
                    </a:cubicBezTo>
                    <a:cubicBezTo>
                      <a:pt x="7155" y="6982"/>
                      <a:pt x="0" y="6115"/>
                      <a:pt x="564" y="3036"/>
                    </a:cubicBezTo>
                    <a:cubicBezTo>
                      <a:pt x="1301" y="1"/>
                      <a:pt x="10949" y="4814"/>
                      <a:pt x="12900" y="5291"/>
                    </a:cubicBezTo>
                    <a:cubicBezTo>
                      <a:pt x="14851" y="5768"/>
                      <a:pt x="21334" y="4099"/>
                      <a:pt x="20770" y="719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692863" y="2684475"/>
                <a:ext cx="98675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1922" extrusionOk="0">
                    <a:moveTo>
                      <a:pt x="1035" y="1"/>
                    </a:moveTo>
                    <a:cubicBezTo>
                      <a:pt x="629" y="1"/>
                      <a:pt x="272" y="117"/>
                      <a:pt x="174" y="507"/>
                    </a:cubicBezTo>
                    <a:cubicBezTo>
                      <a:pt x="1" y="1201"/>
                      <a:pt x="1150" y="1591"/>
                      <a:pt x="1974" y="1786"/>
                    </a:cubicBezTo>
                    <a:cubicBezTo>
                      <a:pt x="2237" y="1852"/>
                      <a:pt x="2576" y="1921"/>
                      <a:pt x="2892" y="1921"/>
                    </a:cubicBezTo>
                    <a:cubicBezTo>
                      <a:pt x="3305" y="1921"/>
                      <a:pt x="3675" y="1801"/>
                      <a:pt x="3773" y="1396"/>
                    </a:cubicBezTo>
                    <a:cubicBezTo>
                      <a:pt x="3947" y="724"/>
                      <a:pt x="2798" y="333"/>
                      <a:pt x="1974" y="138"/>
                    </a:cubicBezTo>
                    <a:cubicBezTo>
                      <a:pt x="1698" y="72"/>
                      <a:pt x="1352" y="1"/>
                      <a:pt x="1035" y="1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7"/>
              <p:cNvSpPr/>
              <p:nvPr/>
            </p:nvSpPr>
            <p:spPr>
              <a:xfrm>
                <a:off x="6179613" y="2743500"/>
                <a:ext cx="534975" cy="75525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3021" extrusionOk="0">
                    <a:moveTo>
                      <a:pt x="3069" y="1"/>
                    </a:moveTo>
                    <a:cubicBezTo>
                      <a:pt x="1358" y="1"/>
                      <a:pt x="0" y="335"/>
                      <a:pt x="0" y="1506"/>
                    </a:cubicBezTo>
                    <a:cubicBezTo>
                      <a:pt x="74" y="2684"/>
                      <a:pt x="1905" y="3021"/>
                      <a:pt x="4133" y="3021"/>
                    </a:cubicBezTo>
                    <a:cubicBezTo>
                      <a:pt x="7117" y="3021"/>
                      <a:pt x="10814" y="2417"/>
                      <a:pt x="11968" y="2417"/>
                    </a:cubicBezTo>
                    <a:cubicBezTo>
                      <a:pt x="13122" y="2417"/>
                      <a:pt x="16045" y="3021"/>
                      <a:pt x="18333" y="3021"/>
                    </a:cubicBezTo>
                    <a:cubicBezTo>
                      <a:pt x="20043" y="3021"/>
                      <a:pt x="21399" y="2684"/>
                      <a:pt x="21399" y="1506"/>
                    </a:cubicBezTo>
                    <a:cubicBezTo>
                      <a:pt x="21315" y="335"/>
                      <a:pt x="19471" y="1"/>
                      <a:pt x="17233" y="1"/>
                    </a:cubicBezTo>
                    <a:cubicBezTo>
                      <a:pt x="14248" y="1"/>
                      <a:pt x="10562" y="596"/>
                      <a:pt x="9409" y="596"/>
                    </a:cubicBezTo>
                    <a:cubicBezTo>
                      <a:pt x="8257" y="596"/>
                      <a:pt x="5349" y="1"/>
                      <a:pt x="3069" y="1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7"/>
              <p:cNvSpPr/>
              <p:nvPr/>
            </p:nvSpPr>
            <p:spPr>
              <a:xfrm>
                <a:off x="6179613" y="2712850"/>
                <a:ext cx="534975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5486" fill="none" extrusionOk="0">
                    <a:moveTo>
                      <a:pt x="21399" y="2732"/>
                    </a:moveTo>
                    <a:cubicBezTo>
                      <a:pt x="21399" y="5486"/>
                      <a:pt x="13984" y="3643"/>
                      <a:pt x="11968" y="3643"/>
                    </a:cubicBezTo>
                    <a:cubicBezTo>
                      <a:pt x="9951" y="3643"/>
                      <a:pt x="174" y="5486"/>
                      <a:pt x="0" y="2732"/>
                    </a:cubicBezTo>
                    <a:cubicBezTo>
                      <a:pt x="0" y="0"/>
                      <a:pt x="7393" y="1822"/>
                      <a:pt x="9409" y="1822"/>
                    </a:cubicBezTo>
                    <a:cubicBezTo>
                      <a:pt x="11426" y="1822"/>
                      <a:pt x="21204" y="0"/>
                      <a:pt x="21399" y="273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7"/>
              <p:cNvSpPr/>
              <p:nvPr/>
            </p:nvSpPr>
            <p:spPr>
              <a:xfrm>
                <a:off x="6244638" y="2762075"/>
                <a:ext cx="9380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1439" extrusionOk="0">
                    <a:moveTo>
                      <a:pt x="1923" y="1"/>
                    </a:moveTo>
                    <a:cubicBezTo>
                      <a:pt x="1836" y="1"/>
                      <a:pt x="1751" y="2"/>
                      <a:pt x="1670" y="4"/>
                    </a:cubicBezTo>
                    <a:cubicBezTo>
                      <a:pt x="1020" y="26"/>
                      <a:pt x="1" y="113"/>
                      <a:pt x="1" y="763"/>
                    </a:cubicBezTo>
                    <a:cubicBezTo>
                      <a:pt x="20" y="1330"/>
                      <a:pt x="1009" y="1439"/>
                      <a:pt x="1823" y="1439"/>
                    </a:cubicBezTo>
                    <a:cubicBezTo>
                      <a:pt x="1912" y="1439"/>
                      <a:pt x="1999" y="1437"/>
                      <a:pt x="2082" y="1435"/>
                    </a:cubicBezTo>
                    <a:cubicBezTo>
                      <a:pt x="2733" y="1435"/>
                      <a:pt x="3752" y="1349"/>
                      <a:pt x="3730" y="677"/>
                    </a:cubicBezTo>
                    <a:cubicBezTo>
                      <a:pt x="3710" y="110"/>
                      <a:pt x="2721" y="1"/>
                      <a:pt x="1923" y="1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7"/>
              <p:cNvSpPr/>
              <p:nvPr/>
            </p:nvSpPr>
            <p:spPr>
              <a:xfrm>
                <a:off x="6714563" y="2744400"/>
                <a:ext cx="5344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21378" h="2958" extrusionOk="0">
                    <a:moveTo>
                      <a:pt x="3069" y="1"/>
                    </a:moveTo>
                    <a:cubicBezTo>
                      <a:pt x="1359" y="1"/>
                      <a:pt x="1" y="327"/>
                      <a:pt x="1" y="1470"/>
                    </a:cubicBezTo>
                    <a:cubicBezTo>
                      <a:pt x="76" y="2628"/>
                      <a:pt x="1931" y="2957"/>
                      <a:pt x="4180" y="2957"/>
                    </a:cubicBezTo>
                    <a:cubicBezTo>
                      <a:pt x="7155" y="2957"/>
                      <a:pt x="10820" y="2381"/>
                      <a:pt x="11969" y="2381"/>
                    </a:cubicBezTo>
                    <a:cubicBezTo>
                      <a:pt x="13117" y="2381"/>
                      <a:pt x="16008" y="2957"/>
                      <a:pt x="18286" y="2957"/>
                    </a:cubicBezTo>
                    <a:cubicBezTo>
                      <a:pt x="20007" y="2957"/>
                      <a:pt x="21378" y="2628"/>
                      <a:pt x="21378" y="1470"/>
                    </a:cubicBezTo>
                    <a:cubicBezTo>
                      <a:pt x="21304" y="327"/>
                      <a:pt x="19465" y="1"/>
                      <a:pt x="17230" y="1"/>
                    </a:cubicBezTo>
                    <a:cubicBezTo>
                      <a:pt x="14249" y="1"/>
                      <a:pt x="10562" y="581"/>
                      <a:pt x="9410" y="581"/>
                    </a:cubicBezTo>
                    <a:cubicBezTo>
                      <a:pt x="8258" y="581"/>
                      <a:pt x="5350" y="1"/>
                      <a:pt x="3069" y="1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7"/>
              <p:cNvSpPr/>
              <p:nvPr/>
            </p:nvSpPr>
            <p:spPr>
              <a:xfrm>
                <a:off x="6714563" y="2714475"/>
                <a:ext cx="534450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21378" h="5356" fill="none" extrusionOk="0">
                    <a:moveTo>
                      <a:pt x="21378" y="2667"/>
                    </a:moveTo>
                    <a:cubicBezTo>
                      <a:pt x="21378" y="5356"/>
                      <a:pt x="13985" y="3578"/>
                      <a:pt x="11969" y="3578"/>
                    </a:cubicBezTo>
                    <a:cubicBezTo>
                      <a:pt x="9952" y="3578"/>
                      <a:pt x="174" y="5356"/>
                      <a:pt x="1" y="2667"/>
                    </a:cubicBezTo>
                    <a:cubicBezTo>
                      <a:pt x="1" y="1"/>
                      <a:pt x="7394" y="1778"/>
                      <a:pt x="9410" y="1778"/>
                    </a:cubicBezTo>
                    <a:cubicBezTo>
                      <a:pt x="11426" y="1778"/>
                      <a:pt x="21204" y="1"/>
                      <a:pt x="21378" y="266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7"/>
              <p:cNvSpPr/>
              <p:nvPr/>
            </p:nvSpPr>
            <p:spPr>
              <a:xfrm>
                <a:off x="7091813" y="2762625"/>
                <a:ext cx="93800" cy="3490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1396" extrusionOk="0">
                    <a:moveTo>
                      <a:pt x="1925" y="1"/>
                    </a:moveTo>
                    <a:cubicBezTo>
                      <a:pt x="1837" y="1"/>
                      <a:pt x="1752" y="2"/>
                      <a:pt x="1670" y="4"/>
                    </a:cubicBezTo>
                    <a:cubicBezTo>
                      <a:pt x="1019" y="26"/>
                      <a:pt x="1" y="112"/>
                      <a:pt x="1" y="741"/>
                    </a:cubicBezTo>
                    <a:cubicBezTo>
                      <a:pt x="20" y="1288"/>
                      <a:pt x="1007" y="1395"/>
                      <a:pt x="1821" y="1395"/>
                    </a:cubicBezTo>
                    <a:cubicBezTo>
                      <a:pt x="1910" y="1395"/>
                      <a:pt x="1998" y="1394"/>
                      <a:pt x="2082" y="1392"/>
                    </a:cubicBezTo>
                    <a:cubicBezTo>
                      <a:pt x="2732" y="1392"/>
                      <a:pt x="3751" y="1305"/>
                      <a:pt x="3730" y="655"/>
                    </a:cubicBezTo>
                    <a:cubicBezTo>
                      <a:pt x="3710" y="108"/>
                      <a:pt x="2723" y="1"/>
                      <a:pt x="1925" y="1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7"/>
              <p:cNvSpPr/>
              <p:nvPr/>
            </p:nvSpPr>
            <p:spPr>
              <a:xfrm>
                <a:off x="4159513" y="2354575"/>
                <a:ext cx="206000" cy="206000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240" extrusionOk="0">
                    <a:moveTo>
                      <a:pt x="4120" y="1"/>
                    </a:moveTo>
                    <a:cubicBezTo>
                      <a:pt x="1843" y="1"/>
                      <a:pt x="1" y="1844"/>
                      <a:pt x="1" y="4120"/>
                    </a:cubicBezTo>
                    <a:cubicBezTo>
                      <a:pt x="1" y="6396"/>
                      <a:pt x="1843" y="8239"/>
                      <a:pt x="4120" y="8239"/>
                    </a:cubicBezTo>
                    <a:cubicBezTo>
                      <a:pt x="6396" y="8239"/>
                      <a:pt x="8239" y="6396"/>
                      <a:pt x="8239" y="4120"/>
                    </a:cubicBezTo>
                    <a:cubicBezTo>
                      <a:pt x="8239" y="1844"/>
                      <a:pt x="6396" y="1"/>
                      <a:pt x="4120" y="1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7"/>
              <p:cNvSpPr/>
              <p:nvPr/>
            </p:nvSpPr>
            <p:spPr>
              <a:xfrm>
                <a:off x="4159513" y="2354575"/>
                <a:ext cx="206000" cy="206000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240" fill="none" extrusionOk="0">
                    <a:moveTo>
                      <a:pt x="8239" y="4120"/>
                    </a:moveTo>
                    <a:cubicBezTo>
                      <a:pt x="8239" y="6396"/>
                      <a:pt x="6396" y="8239"/>
                      <a:pt x="4120" y="8239"/>
                    </a:cubicBezTo>
                    <a:cubicBezTo>
                      <a:pt x="1843" y="8239"/>
                      <a:pt x="1" y="6396"/>
                      <a:pt x="1" y="4120"/>
                    </a:cubicBezTo>
                    <a:cubicBezTo>
                      <a:pt x="1" y="1844"/>
                      <a:pt x="1843" y="1"/>
                      <a:pt x="4120" y="1"/>
                    </a:cubicBezTo>
                    <a:cubicBezTo>
                      <a:pt x="6396" y="1"/>
                      <a:pt x="8239" y="1844"/>
                      <a:pt x="8239" y="4120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7"/>
              <p:cNvSpPr/>
              <p:nvPr/>
            </p:nvSpPr>
            <p:spPr>
              <a:xfrm>
                <a:off x="4252188" y="2334525"/>
                <a:ext cx="201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803" extrusionOk="0">
                    <a:moveTo>
                      <a:pt x="413" y="0"/>
                    </a:moveTo>
                    <a:cubicBezTo>
                      <a:pt x="196" y="0"/>
                      <a:pt x="1" y="196"/>
                      <a:pt x="1" y="412"/>
                    </a:cubicBezTo>
                    <a:cubicBezTo>
                      <a:pt x="1" y="629"/>
                      <a:pt x="196" y="803"/>
                      <a:pt x="413" y="803"/>
                    </a:cubicBezTo>
                    <a:cubicBezTo>
                      <a:pt x="630" y="803"/>
                      <a:pt x="803" y="629"/>
                      <a:pt x="803" y="412"/>
                    </a:cubicBezTo>
                    <a:cubicBezTo>
                      <a:pt x="803" y="196"/>
                      <a:pt x="630" y="0"/>
                      <a:pt x="41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7"/>
              <p:cNvSpPr/>
              <p:nvPr/>
            </p:nvSpPr>
            <p:spPr>
              <a:xfrm>
                <a:off x="4252188" y="2334525"/>
                <a:ext cx="201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803" fill="none" extrusionOk="0">
                    <a:moveTo>
                      <a:pt x="803" y="412"/>
                    </a:moveTo>
                    <a:cubicBezTo>
                      <a:pt x="803" y="629"/>
                      <a:pt x="630" y="803"/>
                      <a:pt x="413" y="803"/>
                    </a:cubicBezTo>
                    <a:cubicBezTo>
                      <a:pt x="196" y="803"/>
                      <a:pt x="1" y="629"/>
                      <a:pt x="1" y="412"/>
                    </a:cubicBezTo>
                    <a:cubicBezTo>
                      <a:pt x="1" y="196"/>
                      <a:pt x="196" y="0"/>
                      <a:pt x="413" y="0"/>
                    </a:cubicBezTo>
                    <a:cubicBezTo>
                      <a:pt x="630" y="0"/>
                      <a:pt x="803" y="196"/>
                      <a:pt x="803" y="41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7"/>
              <p:cNvSpPr/>
              <p:nvPr/>
            </p:nvSpPr>
            <p:spPr>
              <a:xfrm>
                <a:off x="4139463" y="2447800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extrusionOk="0">
                    <a:moveTo>
                      <a:pt x="412" y="1"/>
                    </a:moveTo>
                    <a:cubicBezTo>
                      <a:pt x="174" y="1"/>
                      <a:pt x="0" y="174"/>
                      <a:pt x="0" y="391"/>
                    </a:cubicBezTo>
                    <a:cubicBezTo>
                      <a:pt x="0" y="608"/>
                      <a:pt x="174" y="803"/>
                      <a:pt x="412" y="803"/>
                    </a:cubicBezTo>
                    <a:cubicBezTo>
                      <a:pt x="629" y="803"/>
                      <a:pt x="803" y="608"/>
                      <a:pt x="803" y="391"/>
                    </a:cubicBezTo>
                    <a:cubicBezTo>
                      <a:pt x="803" y="174"/>
                      <a:pt x="629" y="1"/>
                      <a:pt x="412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7"/>
              <p:cNvSpPr/>
              <p:nvPr/>
            </p:nvSpPr>
            <p:spPr>
              <a:xfrm>
                <a:off x="4139463" y="2447800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fill="none" extrusionOk="0">
                    <a:moveTo>
                      <a:pt x="412" y="1"/>
                    </a:moveTo>
                    <a:cubicBezTo>
                      <a:pt x="629" y="1"/>
                      <a:pt x="803" y="174"/>
                      <a:pt x="803" y="391"/>
                    </a:cubicBezTo>
                    <a:cubicBezTo>
                      <a:pt x="803" y="608"/>
                      <a:pt x="629" y="803"/>
                      <a:pt x="412" y="803"/>
                    </a:cubicBezTo>
                    <a:cubicBezTo>
                      <a:pt x="174" y="803"/>
                      <a:pt x="0" y="608"/>
                      <a:pt x="0" y="391"/>
                    </a:cubicBezTo>
                    <a:cubicBezTo>
                      <a:pt x="0" y="174"/>
                      <a:pt x="174" y="1"/>
                      <a:pt x="412" y="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7"/>
              <p:cNvSpPr/>
              <p:nvPr/>
            </p:nvSpPr>
            <p:spPr>
              <a:xfrm>
                <a:off x="4252188" y="2560550"/>
                <a:ext cx="201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803" extrusionOk="0">
                    <a:moveTo>
                      <a:pt x="413" y="0"/>
                    </a:moveTo>
                    <a:cubicBezTo>
                      <a:pt x="196" y="0"/>
                      <a:pt x="1" y="174"/>
                      <a:pt x="1" y="412"/>
                    </a:cubicBezTo>
                    <a:cubicBezTo>
                      <a:pt x="1" y="629"/>
                      <a:pt x="196" y="802"/>
                      <a:pt x="413" y="802"/>
                    </a:cubicBezTo>
                    <a:cubicBezTo>
                      <a:pt x="630" y="802"/>
                      <a:pt x="803" y="629"/>
                      <a:pt x="803" y="412"/>
                    </a:cubicBezTo>
                    <a:cubicBezTo>
                      <a:pt x="803" y="174"/>
                      <a:pt x="630" y="0"/>
                      <a:pt x="41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7"/>
              <p:cNvSpPr/>
              <p:nvPr/>
            </p:nvSpPr>
            <p:spPr>
              <a:xfrm>
                <a:off x="4252188" y="2560550"/>
                <a:ext cx="201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803" fill="none" extrusionOk="0">
                    <a:moveTo>
                      <a:pt x="1" y="412"/>
                    </a:moveTo>
                    <a:cubicBezTo>
                      <a:pt x="1" y="174"/>
                      <a:pt x="196" y="0"/>
                      <a:pt x="413" y="0"/>
                    </a:cubicBezTo>
                    <a:cubicBezTo>
                      <a:pt x="630" y="0"/>
                      <a:pt x="803" y="174"/>
                      <a:pt x="803" y="412"/>
                    </a:cubicBezTo>
                    <a:cubicBezTo>
                      <a:pt x="803" y="629"/>
                      <a:pt x="630" y="802"/>
                      <a:pt x="413" y="802"/>
                    </a:cubicBezTo>
                    <a:cubicBezTo>
                      <a:pt x="196" y="802"/>
                      <a:pt x="1" y="629"/>
                      <a:pt x="1" y="41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7"/>
              <p:cNvSpPr/>
              <p:nvPr/>
            </p:nvSpPr>
            <p:spPr>
              <a:xfrm>
                <a:off x="4365488" y="2447800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extrusionOk="0">
                    <a:moveTo>
                      <a:pt x="390" y="1"/>
                    </a:moveTo>
                    <a:cubicBezTo>
                      <a:pt x="174" y="1"/>
                      <a:pt x="0" y="174"/>
                      <a:pt x="0" y="391"/>
                    </a:cubicBezTo>
                    <a:cubicBezTo>
                      <a:pt x="0" y="608"/>
                      <a:pt x="174" y="803"/>
                      <a:pt x="390" y="803"/>
                    </a:cubicBezTo>
                    <a:cubicBezTo>
                      <a:pt x="629" y="803"/>
                      <a:pt x="802" y="608"/>
                      <a:pt x="802" y="391"/>
                    </a:cubicBezTo>
                    <a:cubicBezTo>
                      <a:pt x="802" y="174"/>
                      <a:pt x="629" y="1"/>
                      <a:pt x="39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7"/>
              <p:cNvSpPr/>
              <p:nvPr/>
            </p:nvSpPr>
            <p:spPr>
              <a:xfrm>
                <a:off x="4365488" y="2447800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fill="none" extrusionOk="0">
                    <a:moveTo>
                      <a:pt x="390" y="803"/>
                    </a:moveTo>
                    <a:cubicBezTo>
                      <a:pt x="174" y="803"/>
                      <a:pt x="0" y="608"/>
                      <a:pt x="0" y="391"/>
                    </a:cubicBezTo>
                    <a:cubicBezTo>
                      <a:pt x="0" y="174"/>
                      <a:pt x="174" y="1"/>
                      <a:pt x="390" y="1"/>
                    </a:cubicBezTo>
                    <a:cubicBezTo>
                      <a:pt x="629" y="1"/>
                      <a:pt x="802" y="174"/>
                      <a:pt x="802" y="391"/>
                    </a:cubicBezTo>
                    <a:cubicBezTo>
                      <a:pt x="802" y="608"/>
                      <a:pt x="629" y="803"/>
                      <a:pt x="390" y="803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7"/>
              <p:cNvSpPr/>
              <p:nvPr/>
            </p:nvSpPr>
            <p:spPr>
              <a:xfrm>
                <a:off x="4171438" y="2368000"/>
                <a:ext cx="2225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92" extrusionOk="0">
                    <a:moveTo>
                      <a:pt x="456" y="0"/>
                    </a:moveTo>
                    <a:cubicBezTo>
                      <a:pt x="353" y="0"/>
                      <a:pt x="250" y="38"/>
                      <a:pt x="174" y="114"/>
                    </a:cubicBezTo>
                    <a:cubicBezTo>
                      <a:pt x="1" y="266"/>
                      <a:pt x="1" y="526"/>
                      <a:pt x="174" y="678"/>
                    </a:cubicBezTo>
                    <a:cubicBezTo>
                      <a:pt x="250" y="754"/>
                      <a:pt x="353" y="792"/>
                      <a:pt x="456" y="792"/>
                    </a:cubicBezTo>
                    <a:cubicBezTo>
                      <a:pt x="559" y="792"/>
                      <a:pt x="662" y="754"/>
                      <a:pt x="738" y="678"/>
                    </a:cubicBezTo>
                    <a:cubicBezTo>
                      <a:pt x="889" y="526"/>
                      <a:pt x="889" y="266"/>
                      <a:pt x="738" y="114"/>
                    </a:cubicBezTo>
                    <a:cubicBezTo>
                      <a:pt x="662" y="38"/>
                      <a:pt x="559" y="0"/>
                      <a:pt x="45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7"/>
              <p:cNvSpPr/>
              <p:nvPr/>
            </p:nvSpPr>
            <p:spPr>
              <a:xfrm>
                <a:off x="4171438" y="2367050"/>
                <a:ext cx="222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68" fill="none" extrusionOk="0">
                    <a:moveTo>
                      <a:pt x="738" y="152"/>
                    </a:moveTo>
                    <a:cubicBezTo>
                      <a:pt x="889" y="304"/>
                      <a:pt x="889" y="564"/>
                      <a:pt x="738" y="716"/>
                    </a:cubicBezTo>
                    <a:cubicBezTo>
                      <a:pt x="586" y="868"/>
                      <a:pt x="326" y="868"/>
                      <a:pt x="174" y="716"/>
                    </a:cubicBezTo>
                    <a:cubicBezTo>
                      <a:pt x="1" y="564"/>
                      <a:pt x="1" y="304"/>
                      <a:pt x="174" y="152"/>
                    </a:cubicBezTo>
                    <a:cubicBezTo>
                      <a:pt x="326" y="0"/>
                      <a:pt x="586" y="0"/>
                      <a:pt x="738" y="15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7"/>
              <p:cNvSpPr/>
              <p:nvPr/>
            </p:nvSpPr>
            <p:spPr>
              <a:xfrm>
                <a:off x="4171438" y="2527350"/>
                <a:ext cx="222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14" extrusionOk="0">
                    <a:moveTo>
                      <a:pt x="456" y="0"/>
                    </a:moveTo>
                    <a:cubicBezTo>
                      <a:pt x="353" y="0"/>
                      <a:pt x="250" y="38"/>
                      <a:pt x="174" y="114"/>
                    </a:cubicBezTo>
                    <a:cubicBezTo>
                      <a:pt x="1" y="288"/>
                      <a:pt x="1" y="526"/>
                      <a:pt x="174" y="700"/>
                    </a:cubicBezTo>
                    <a:cubicBezTo>
                      <a:pt x="250" y="775"/>
                      <a:pt x="353" y="813"/>
                      <a:pt x="456" y="813"/>
                    </a:cubicBezTo>
                    <a:cubicBezTo>
                      <a:pt x="559" y="813"/>
                      <a:pt x="662" y="775"/>
                      <a:pt x="738" y="700"/>
                    </a:cubicBezTo>
                    <a:cubicBezTo>
                      <a:pt x="889" y="526"/>
                      <a:pt x="889" y="288"/>
                      <a:pt x="738" y="114"/>
                    </a:cubicBezTo>
                    <a:cubicBezTo>
                      <a:pt x="662" y="38"/>
                      <a:pt x="559" y="0"/>
                      <a:pt x="45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7"/>
              <p:cNvSpPr/>
              <p:nvPr/>
            </p:nvSpPr>
            <p:spPr>
              <a:xfrm>
                <a:off x="4171438" y="2526400"/>
                <a:ext cx="2225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90" fill="none" extrusionOk="0">
                    <a:moveTo>
                      <a:pt x="174" y="152"/>
                    </a:moveTo>
                    <a:cubicBezTo>
                      <a:pt x="326" y="0"/>
                      <a:pt x="586" y="0"/>
                      <a:pt x="738" y="152"/>
                    </a:cubicBezTo>
                    <a:cubicBezTo>
                      <a:pt x="889" y="326"/>
                      <a:pt x="889" y="564"/>
                      <a:pt x="738" y="738"/>
                    </a:cubicBezTo>
                    <a:cubicBezTo>
                      <a:pt x="586" y="889"/>
                      <a:pt x="326" y="889"/>
                      <a:pt x="174" y="738"/>
                    </a:cubicBezTo>
                    <a:cubicBezTo>
                      <a:pt x="1" y="564"/>
                      <a:pt x="1" y="326"/>
                      <a:pt x="174" y="15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7"/>
              <p:cNvSpPr/>
              <p:nvPr/>
            </p:nvSpPr>
            <p:spPr>
              <a:xfrm>
                <a:off x="4331338" y="2527350"/>
                <a:ext cx="222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14" extrusionOk="0">
                    <a:moveTo>
                      <a:pt x="434" y="0"/>
                    </a:moveTo>
                    <a:cubicBezTo>
                      <a:pt x="331" y="0"/>
                      <a:pt x="228" y="38"/>
                      <a:pt x="152" y="114"/>
                    </a:cubicBezTo>
                    <a:cubicBezTo>
                      <a:pt x="0" y="288"/>
                      <a:pt x="0" y="526"/>
                      <a:pt x="152" y="700"/>
                    </a:cubicBezTo>
                    <a:cubicBezTo>
                      <a:pt x="228" y="775"/>
                      <a:pt x="331" y="813"/>
                      <a:pt x="434" y="813"/>
                    </a:cubicBezTo>
                    <a:cubicBezTo>
                      <a:pt x="537" y="813"/>
                      <a:pt x="640" y="775"/>
                      <a:pt x="716" y="700"/>
                    </a:cubicBezTo>
                    <a:cubicBezTo>
                      <a:pt x="889" y="526"/>
                      <a:pt x="889" y="288"/>
                      <a:pt x="716" y="114"/>
                    </a:cubicBezTo>
                    <a:cubicBezTo>
                      <a:pt x="640" y="38"/>
                      <a:pt x="537" y="0"/>
                      <a:pt x="43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7"/>
              <p:cNvSpPr/>
              <p:nvPr/>
            </p:nvSpPr>
            <p:spPr>
              <a:xfrm>
                <a:off x="4331338" y="2526400"/>
                <a:ext cx="2225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90" fill="none" extrusionOk="0">
                    <a:moveTo>
                      <a:pt x="152" y="738"/>
                    </a:moveTo>
                    <a:cubicBezTo>
                      <a:pt x="0" y="564"/>
                      <a:pt x="0" y="326"/>
                      <a:pt x="152" y="152"/>
                    </a:cubicBezTo>
                    <a:cubicBezTo>
                      <a:pt x="304" y="0"/>
                      <a:pt x="564" y="0"/>
                      <a:pt x="716" y="152"/>
                    </a:cubicBezTo>
                    <a:cubicBezTo>
                      <a:pt x="889" y="326"/>
                      <a:pt x="889" y="564"/>
                      <a:pt x="716" y="738"/>
                    </a:cubicBezTo>
                    <a:cubicBezTo>
                      <a:pt x="564" y="889"/>
                      <a:pt x="304" y="889"/>
                      <a:pt x="152" y="738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7"/>
              <p:cNvSpPr/>
              <p:nvPr/>
            </p:nvSpPr>
            <p:spPr>
              <a:xfrm>
                <a:off x="4331338" y="2368000"/>
                <a:ext cx="2225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92" extrusionOk="0">
                    <a:moveTo>
                      <a:pt x="434" y="0"/>
                    </a:moveTo>
                    <a:cubicBezTo>
                      <a:pt x="331" y="0"/>
                      <a:pt x="228" y="38"/>
                      <a:pt x="152" y="114"/>
                    </a:cubicBezTo>
                    <a:cubicBezTo>
                      <a:pt x="0" y="266"/>
                      <a:pt x="0" y="526"/>
                      <a:pt x="152" y="678"/>
                    </a:cubicBezTo>
                    <a:cubicBezTo>
                      <a:pt x="228" y="754"/>
                      <a:pt x="331" y="792"/>
                      <a:pt x="434" y="792"/>
                    </a:cubicBezTo>
                    <a:cubicBezTo>
                      <a:pt x="537" y="792"/>
                      <a:pt x="640" y="754"/>
                      <a:pt x="716" y="678"/>
                    </a:cubicBezTo>
                    <a:cubicBezTo>
                      <a:pt x="889" y="526"/>
                      <a:pt x="889" y="266"/>
                      <a:pt x="716" y="114"/>
                    </a:cubicBezTo>
                    <a:cubicBezTo>
                      <a:pt x="640" y="38"/>
                      <a:pt x="537" y="0"/>
                      <a:pt x="43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7"/>
              <p:cNvSpPr/>
              <p:nvPr/>
            </p:nvSpPr>
            <p:spPr>
              <a:xfrm>
                <a:off x="4331338" y="2367050"/>
                <a:ext cx="222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68" fill="none" extrusionOk="0">
                    <a:moveTo>
                      <a:pt x="716" y="716"/>
                    </a:moveTo>
                    <a:cubicBezTo>
                      <a:pt x="564" y="868"/>
                      <a:pt x="304" y="868"/>
                      <a:pt x="152" y="716"/>
                    </a:cubicBezTo>
                    <a:cubicBezTo>
                      <a:pt x="0" y="564"/>
                      <a:pt x="0" y="304"/>
                      <a:pt x="152" y="152"/>
                    </a:cubicBezTo>
                    <a:cubicBezTo>
                      <a:pt x="304" y="0"/>
                      <a:pt x="564" y="0"/>
                      <a:pt x="716" y="152"/>
                    </a:cubicBezTo>
                    <a:cubicBezTo>
                      <a:pt x="889" y="304"/>
                      <a:pt x="889" y="564"/>
                      <a:pt x="716" y="71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7"/>
              <p:cNvSpPr/>
              <p:nvPr/>
            </p:nvSpPr>
            <p:spPr>
              <a:xfrm>
                <a:off x="4207763" y="2343450"/>
                <a:ext cx="227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2" extrusionOk="0">
                    <a:moveTo>
                      <a:pt x="469" y="0"/>
                    </a:moveTo>
                    <a:cubicBezTo>
                      <a:pt x="416" y="0"/>
                      <a:pt x="360" y="11"/>
                      <a:pt x="304" y="34"/>
                    </a:cubicBezTo>
                    <a:cubicBezTo>
                      <a:pt x="109" y="120"/>
                      <a:pt x="0" y="337"/>
                      <a:pt x="87" y="554"/>
                    </a:cubicBezTo>
                    <a:cubicBezTo>
                      <a:pt x="153" y="703"/>
                      <a:pt x="307" y="801"/>
                      <a:pt x="463" y="801"/>
                    </a:cubicBezTo>
                    <a:cubicBezTo>
                      <a:pt x="512" y="801"/>
                      <a:pt x="561" y="791"/>
                      <a:pt x="607" y="771"/>
                    </a:cubicBezTo>
                    <a:cubicBezTo>
                      <a:pt x="824" y="684"/>
                      <a:pt x="911" y="446"/>
                      <a:pt x="824" y="251"/>
                    </a:cubicBezTo>
                    <a:cubicBezTo>
                      <a:pt x="760" y="90"/>
                      <a:pt x="624" y="0"/>
                      <a:pt x="46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7"/>
              <p:cNvSpPr/>
              <p:nvPr/>
            </p:nvSpPr>
            <p:spPr>
              <a:xfrm>
                <a:off x="4207763" y="2342125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824" y="304"/>
                    </a:moveTo>
                    <a:cubicBezTo>
                      <a:pt x="911" y="499"/>
                      <a:pt x="824" y="737"/>
                      <a:pt x="607" y="824"/>
                    </a:cubicBezTo>
                    <a:cubicBezTo>
                      <a:pt x="412" y="911"/>
                      <a:pt x="174" y="802"/>
                      <a:pt x="87" y="607"/>
                    </a:cubicBezTo>
                    <a:cubicBezTo>
                      <a:pt x="0" y="390"/>
                      <a:pt x="109" y="173"/>
                      <a:pt x="304" y="87"/>
                    </a:cubicBezTo>
                    <a:cubicBezTo>
                      <a:pt x="520" y="0"/>
                      <a:pt x="737" y="87"/>
                      <a:pt x="824" y="30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7"/>
              <p:cNvSpPr/>
              <p:nvPr/>
            </p:nvSpPr>
            <p:spPr>
              <a:xfrm>
                <a:off x="4146513" y="2490875"/>
                <a:ext cx="233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33" h="802" extrusionOk="0">
                    <a:moveTo>
                      <a:pt x="473" y="1"/>
                    </a:moveTo>
                    <a:cubicBezTo>
                      <a:pt x="417" y="1"/>
                      <a:pt x="360" y="11"/>
                      <a:pt x="304" y="34"/>
                    </a:cubicBezTo>
                    <a:cubicBezTo>
                      <a:pt x="109" y="121"/>
                      <a:pt x="0" y="359"/>
                      <a:pt x="87" y="554"/>
                    </a:cubicBezTo>
                    <a:cubicBezTo>
                      <a:pt x="153" y="703"/>
                      <a:pt x="307" y="801"/>
                      <a:pt x="473" y="801"/>
                    </a:cubicBezTo>
                    <a:cubicBezTo>
                      <a:pt x="525" y="801"/>
                      <a:pt x="577" y="792"/>
                      <a:pt x="629" y="771"/>
                    </a:cubicBezTo>
                    <a:cubicBezTo>
                      <a:pt x="824" y="684"/>
                      <a:pt x="933" y="446"/>
                      <a:pt x="846" y="251"/>
                    </a:cubicBezTo>
                    <a:cubicBezTo>
                      <a:pt x="781" y="90"/>
                      <a:pt x="634" y="1"/>
                      <a:pt x="47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7"/>
              <p:cNvSpPr/>
              <p:nvPr/>
            </p:nvSpPr>
            <p:spPr>
              <a:xfrm>
                <a:off x="4146513" y="2489550"/>
                <a:ext cx="2332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33" h="911" fill="none" extrusionOk="0">
                    <a:moveTo>
                      <a:pt x="304" y="87"/>
                    </a:moveTo>
                    <a:cubicBezTo>
                      <a:pt x="521" y="0"/>
                      <a:pt x="759" y="87"/>
                      <a:pt x="846" y="304"/>
                    </a:cubicBezTo>
                    <a:cubicBezTo>
                      <a:pt x="933" y="499"/>
                      <a:pt x="824" y="737"/>
                      <a:pt x="629" y="824"/>
                    </a:cubicBezTo>
                    <a:cubicBezTo>
                      <a:pt x="412" y="911"/>
                      <a:pt x="174" y="802"/>
                      <a:pt x="87" y="607"/>
                    </a:cubicBezTo>
                    <a:cubicBezTo>
                      <a:pt x="0" y="412"/>
                      <a:pt x="109" y="174"/>
                      <a:pt x="304" y="8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7"/>
              <p:cNvSpPr/>
              <p:nvPr/>
            </p:nvSpPr>
            <p:spPr>
              <a:xfrm>
                <a:off x="4294488" y="2552125"/>
                <a:ext cx="227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2" extrusionOk="0">
                    <a:moveTo>
                      <a:pt x="460" y="0"/>
                    </a:moveTo>
                    <a:cubicBezTo>
                      <a:pt x="407" y="0"/>
                      <a:pt x="354" y="11"/>
                      <a:pt x="304" y="34"/>
                    </a:cubicBezTo>
                    <a:cubicBezTo>
                      <a:pt x="87" y="120"/>
                      <a:pt x="0" y="337"/>
                      <a:pt x="87" y="554"/>
                    </a:cubicBezTo>
                    <a:cubicBezTo>
                      <a:pt x="153" y="703"/>
                      <a:pt x="294" y="801"/>
                      <a:pt x="454" y="801"/>
                    </a:cubicBezTo>
                    <a:cubicBezTo>
                      <a:pt x="504" y="801"/>
                      <a:pt x="556" y="792"/>
                      <a:pt x="607" y="771"/>
                    </a:cubicBezTo>
                    <a:cubicBezTo>
                      <a:pt x="802" y="684"/>
                      <a:pt x="911" y="446"/>
                      <a:pt x="824" y="251"/>
                    </a:cubicBezTo>
                    <a:cubicBezTo>
                      <a:pt x="760" y="90"/>
                      <a:pt x="612" y="0"/>
                      <a:pt x="46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7"/>
              <p:cNvSpPr/>
              <p:nvPr/>
            </p:nvSpPr>
            <p:spPr>
              <a:xfrm>
                <a:off x="4294488" y="2550800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87" y="607"/>
                    </a:moveTo>
                    <a:cubicBezTo>
                      <a:pt x="0" y="390"/>
                      <a:pt x="87" y="173"/>
                      <a:pt x="304" y="87"/>
                    </a:cubicBezTo>
                    <a:cubicBezTo>
                      <a:pt x="499" y="0"/>
                      <a:pt x="737" y="87"/>
                      <a:pt x="824" y="304"/>
                    </a:cubicBezTo>
                    <a:cubicBezTo>
                      <a:pt x="911" y="499"/>
                      <a:pt x="802" y="737"/>
                      <a:pt x="607" y="824"/>
                    </a:cubicBezTo>
                    <a:cubicBezTo>
                      <a:pt x="390" y="911"/>
                      <a:pt x="173" y="802"/>
                      <a:pt x="87" y="60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7"/>
              <p:cNvSpPr/>
              <p:nvPr/>
            </p:nvSpPr>
            <p:spPr>
              <a:xfrm>
                <a:off x="4355188" y="2404225"/>
                <a:ext cx="227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20" extrusionOk="0">
                    <a:moveTo>
                      <a:pt x="460" y="1"/>
                    </a:moveTo>
                    <a:cubicBezTo>
                      <a:pt x="408" y="1"/>
                      <a:pt x="355" y="10"/>
                      <a:pt x="304" y="31"/>
                    </a:cubicBezTo>
                    <a:cubicBezTo>
                      <a:pt x="109" y="118"/>
                      <a:pt x="0" y="356"/>
                      <a:pt x="87" y="573"/>
                    </a:cubicBezTo>
                    <a:cubicBezTo>
                      <a:pt x="153" y="722"/>
                      <a:pt x="307" y="820"/>
                      <a:pt x="473" y="820"/>
                    </a:cubicBezTo>
                    <a:cubicBezTo>
                      <a:pt x="525" y="820"/>
                      <a:pt x="577" y="810"/>
                      <a:pt x="629" y="790"/>
                    </a:cubicBezTo>
                    <a:cubicBezTo>
                      <a:pt x="824" y="703"/>
                      <a:pt x="911" y="465"/>
                      <a:pt x="846" y="248"/>
                    </a:cubicBezTo>
                    <a:cubicBezTo>
                      <a:pt x="780" y="99"/>
                      <a:pt x="626" y="1"/>
                      <a:pt x="46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7"/>
              <p:cNvSpPr/>
              <p:nvPr/>
            </p:nvSpPr>
            <p:spPr>
              <a:xfrm>
                <a:off x="4355188" y="2402825"/>
                <a:ext cx="227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33" fill="none" extrusionOk="0">
                    <a:moveTo>
                      <a:pt x="629" y="846"/>
                    </a:moveTo>
                    <a:cubicBezTo>
                      <a:pt x="412" y="932"/>
                      <a:pt x="174" y="824"/>
                      <a:pt x="87" y="629"/>
                    </a:cubicBezTo>
                    <a:cubicBezTo>
                      <a:pt x="0" y="412"/>
                      <a:pt x="109" y="174"/>
                      <a:pt x="304" y="87"/>
                    </a:cubicBezTo>
                    <a:cubicBezTo>
                      <a:pt x="521" y="0"/>
                      <a:pt x="759" y="109"/>
                      <a:pt x="846" y="304"/>
                    </a:cubicBezTo>
                    <a:cubicBezTo>
                      <a:pt x="911" y="521"/>
                      <a:pt x="824" y="759"/>
                      <a:pt x="629" y="84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7"/>
              <p:cNvSpPr/>
              <p:nvPr/>
            </p:nvSpPr>
            <p:spPr>
              <a:xfrm>
                <a:off x="4146513" y="2404225"/>
                <a:ext cx="233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933" h="820" extrusionOk="0">
                    <a:moveTo>
                      <a:pt x="473" y="1"/>
                    </a:moveTo>
                    <a:cubicBezTo>
                      <a:pt x="307" y="1"/>
                      <a:pt x="153" y="99"/>
                      <a:pt x="87" y="248"/>
                    </a:cubicBezTo>
                    <a:cubicBezTo>
                      <a:pt x="0" y="465"/>
                      <a:pt x="109" y="703"/>
                      <a:pt x="304" y="790"/>
                    </a:cubicBezTo>
                    <a:cubicBezTo>
                      <a:pt x="355" y="810"/>
                      <a:pt x="408" y="820"/>
                      <a:pt x="460" y="820"/>
                    </a:cubicBezTo>
                    <a:cubicBezTo>
                      <a:pt x="625" y="820"/>
                      <a:pt x="780" y="722"/>
                      <a:pt x="846" y="573"/>
                    </a:cubicBezTo>
                    <a:cubicBezTo>
                      <a:pt x="933" y="356"/>
                      <a:pt x="824" y="118"/>
                      <a:pt x="629" y="31"/>
                    </a:cubicBezTo>
                    <a:cubicBezTo>
                      <a:pt x="577" y="10"/>
                      <a:pt x="525" y="1"/>
                      <a:pt x="47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7"/>
              <p:cNvSpPr/>
              <p:nvPr/>
            </p:nvSpPr>
            <p:spPr>
              <a:xfrm>
                <a:off x="4146513" y="2402825"/>
                <a:ext cx="2332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933" h="933" fill="none" extrusionOk="0">
                    <a:moveTo>
                      <a:pt x="629" y="87"/>
                    </a:moveTo>
                    <a:cubicBezTo>
                      <a:pt x="824" y="174"/>
                      <a:pt x="933" y="412"/>
                      <a:pt x="846" y="629"/>
                    </a:cubicBezTo>
                    <a:cubicBezTo>
                      <a:pt x="759" y="824"/>
                      <a:pt x="521" y="932"/>
                      <a:pt x="304" y="846"/>
                    </a:cubicBezTo>
                    <a:cubicBezTo>
                      <a:pt x="109" y="759"/>
                      <a:pt x="0" y="521"/>
                      <a:pt x="87" y="304"/>
                    </a:cubicBezTo>
                    <a:cubicBezTo>
                      <a:pt x="174" y="109"/>
                      <a:pt x="412" y="0"/>
                      <a:pt x="629" y="8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7"/>
              <p:cNvSpPr/>
              <p:nvPr/>
            </p:nvSpPr>
            <p:spPr>
              <a:xfrm>
                <a:off x="4207763" y="2552125"/>
                <a:ext cx="227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2" extrusionOk="0">
                    <a:moveTo>
                      <a:pt x="451" y="0"/>
                    </a:moveTo>
                    <a:cubicBezTo>
                      <a:pt x="299" y="0"/>
                      <a:pt x="151" y="90"/>
                      <a:pt x="87" y="251"/>
                    </a:cubicBezTo>
                    <a:cubicBezTo>
                      <a:pt x="0" y="446"/>
                      <a:pt x="109" y="684"/>
                      <a:pt x="304" y="771"/>
                    </a:cubicBezTo>
                    <a:cubicBezTo>
                      <a:pt x="355" y="792"/>
                      <a:pt x="407" y="801"/>
                      <a:pt x="457" y="801"/>
                    </a:cubicBezTo>
                    <a:cubicBezTo>
                      <a:pt x="616" y="801"/>
                      <a:pt x="758" y="703"/>
                      <a:pt x="824" y="554"/>
                    </a:cubicBezTo>
                    <a:cubicBezTo>
                      <a:pt x="911" y="337"/>
                      <a:pt x="824" y="120"/>
                      <a:pt x="607" y="34"/>
                    </a:cubicBezTo>
                    <a:cubicBezTo>
                      <a:pt x="557" y="11"/>
                      <a:pt x="503" y="0"/>
                      <a:pt x="45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7"/>
              <p:cNvSpPr/>
              <p:nvPr/>
            </p:nvSpPr>
            <p:spPr>
              <a:xfrm>
                <a:off x="4207763" y="2550800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87" y="304"/>
                    </a:moveTo>
                    <a:cubicBezTo>
                      <a:pt x="174" y="87"/>
                      <a:pt x="412" y="0"/>
                      <a:pt x="607" y="87"/>
                    </a:cubicBezTo>
                    <a:cubicBezTo>
                      <a:pt x="824" y="173"/>
                      <a:pt x="911" y="390"/>
                      <a:pt x="824" y="607"/>
                    </a:cubicBezTo>
                    <a:cubicBezTo>
                      <a:pt x="737" y="802"/>
                      <a:pt x="520" y="911"/>
                      <a:pt x="304" y="824"/>
                    </a:cubicBezTo>
                    <a:cubicBezTo>
                      <a:pt x="109" y="737"/>
                      <a:pt x="0" y="499"/>
                      <a:pt x="87" y="30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7"/>
              <p:cNvSpPr/>
              <p:nvPr/>
            </p:nvSpPr>
            <p:spPr>
              <a:xfrm>
                <a:off x="4355188" y="2490875"/>
                <a:ext cx="227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5" extrusionOk="0">
                    <a:moveTo>
                      <a:pt x="460" y="1"/>
                    </a:moveTo>
                    <a:cubicBezTo>
                      <a:pt x="299" y="1"/>
                      <a:pt x="151" y="90"/>
                      <a:pt x="87" y="251"/>
                    </a:cubicBezTo>
                    <a:cubicBezTo>
                      <a:pt x="0" y="446"/>
                      <a:pt x="109" y="684"/>
                      <a:pt x="304" y="771"/>
                    </a:cubicBezTo>
                    <a:cubicBezTo>
                      <a:pt x="360" y="793"/>
                      <a:pt x="417" y="804"/>
                      <a:pt x="473" y="804"/>
                    </a:cubicBezTo>
                    <a:cubicBezTo>
                      <a:pt x="634" y="804"/>
                      <a:pt x="781" y="715"/>
                      <a:pt x="846" y="554"/>
                    </a:cubicBezTo>
                    <a:cubicBezTo>
                      <a:pt x="911" y="359"/>
                      <a:pt x="824" y="121"/>
                      <a:pt x="629" y="34"/>
                    </a:cubicBezTo>
                    <a:cubicBezTo>
                      <a:pt x="573" y="11"/>
                      <a:pt x="516" y="1"/>
                      <a:pt x="46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7"/>
              <p:cNvSpPr/>
              <p:nvPr/>
            </p:nvSpPr>
            <p:spPr>
              <a:xfrm>
                <a:off x="4355188" y="2489550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304" y="824"/>
                    </a:moveTo>
                    <a:cubicBezTo>
                      <a:pt x="109" y="737"/>
                      <a:pt x="0" y="499"/>
                      <a:pt x="87" y="304"/>
                    </a:cubicBezTo>
                    <a:cubicBezTo>
                      <a:pt x="174" y="87"/>
                      <a:pt x="412" y="0"/>
                      <a:pt x="629" y="87"/>
                    </a:cubicBezTo>
                    <a:cubicBezTo>
                      <a:pt x="824" y="174"/>
                      <a:pt x="911" y="412"/>
                      <a:pt x="846" y="607"/>
                    </a:cubicBezTo>
                    <a:cubicBezTo>
                      <a:pt x="759" y="824"/>
                      <a:pt x="521" y="911"/>
                      <a:pt x="304" y="82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7"/>
              <p:cNvSpPr/>
              <p:nvPr/>
            </p:nvSpPr>
            <p:spPr>
              <a:xfrm>
                <a:off x="4294488" y="2343450"/>
                <a:ext cx="227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2" extrusionOk="0">
                    <a:moveTo>
                      <a:pt x="441" y="0"/>
                    </a:moveTo>
                    <a:cubicBezTo>
                      <a:pt x="287" y="0"/>
                      <a:pt x="151" y="90"/>
                      <a:pt x="87" y="251"/>
                    </a:cubicBezTo>
                    <a:cubicBezTo>
                      <a:pt x="0" y="446"/>
                      <a:pt x="87" y="684"/>
                      <a:pt x="304" y="771"/>
                    </a:cubicBezTo>
                    <a:cubicBezTo>
                      <a:pt x="350" y="791"/>
                      <a:pt x="399" y="801"/>
                      <a:pt x="448" y="801"/>
                    </a:cubicBezTo>
                    <a:cubicBezTo>
                      <a:pt x="604" y="801"/>
                      <a:pt x="758" y="703"/>
                      <a:pt x="824" y="554"/>
                    </a:cubicBezTo>
                    <a:cubicBezTo>
                      <a:pt x="911" y="337"/>
                      <a:pt x="802" y="120"/>
                      <a:pt x="607" y="34"/>
                    </a:cubicBezTo>
                    <a:cubicBezTo>
                      <a:pt x="551" y="11"/>
                      <a:pt x="495" y="0"/>
                      <a:pt x="44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7"/>
              <p:cNvSpPr/>
              <p:nvPr/>
            </p:nvSpPr>
            <p:spPr>
              <a:xfrm>
                <a:off x="4294488" y="2342125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824" y="607"/>
                    </a:moveTo>
                    <a:cubicBezTo>
                      <a:pt x="737" y="802"/>
                      <a:pt x="499" y="911"/>
                      <a:pt x="304" y="824"/>
                    </a:cubicBezTo>
                    <a:cubicBezTo>
                      <a:pt x="87" y="737"/>
                      <a:pt x="0" y="499"/>
                      <a:pt x="87" y="304"/>
                    </a:cubicBezTo>
                    <a:cubicBezTo>
                      <a:pt x="173" y="87"/>
                      <a:pt x="390" y="0"/>
                      <a:pt x="607" y="87"/>
                    </a:cubicBezTo>
                    <a:cubicBezTo>
                      <a:pt x="802" y="173"/>
                      <a:pt x="911" y="390"/>
                      <a:pt x="824" y="60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7"/>
              <p:cNvSpPr/>
              <p:nvPr/>
            </p:nvSpPr>
            <p:spPr>
              <a:xfrm>
                <a:off x="4229438" y="2337025"/>
                <a:ext cx="2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98" extrusionOk="0">
                    <a:moveTo>
                      <a:pt x="453" y="1"/>
                    </a:moveTo>
                    <a:cubicBezTo>
                      <a:pt x="425" y="1"/>
                      <a:pt x="397" y="3"/>
                      <a:pt x="369" y="9"/>
                    </a:cubicBezTo>
                    <a:cubicBezTo>
                      <a:pt x="152" y="52"/>
                      <a:pt x="0" y="247"/>
                      <a:pt x="44" y="464"/>
                    </a:cubicBezTo>
                    <a:cubicBezTo>
                      <a:pt x="82" y="672"/>
                      <a:pt x="251" y="798"/>
                      <a:pt x="438" y="798"/>
                    </a:cubicBezTo>
                    <a:cubicBezTo>
                      <a:pt x="465" y="798"/>
                      <a:pt x="493" y="795"/>
                      <a:pt x="521" y="789"/>
                    </a:cubicBezTo>
                    <a:cubicBezTo>
                      <a:pt x="738" y="746"/>
                      <a:pt x="868" y="529"/>
                      <a:pt x="824" y="312"/>
                    </a:cubicBezTo>
                    <a:cubicBezTo>
                      <a:pt x="805" y="124"/>
                      <a:pt x="639" y="1"/>
                      <a:pt x="45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7"/>
              <p:cNvSpPr/>
              <p:nvPr/>
            </p:nvSpPr>
            <p:spPr>
              <a:xfrm>
                <a:off x="4229438" y="2336150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fill="none" extrusionOk="0">
                    <a:moveTo>
                      <a:pt x="824" y="347"/>
                    </a:moveTo>
                    <a:cubicBezTo>
                      <a:pt x="868" y="564"/>
                      <a:pt x="738" y="781"/>
                      <a:pt x="521" y="824"/>
                    </a:cubicBezTo>
                    <a:cubicBezTo>
                      <a:pt x="304" y="868"/>
                      <a:pt x="87" y="738"/>
                      <a:pt x="44" y="499"/>
                    </a:cubicBezTo>
                    <a:cubicBezTo>
                      <a:pt x="0" y="282"/>
                      <a:pt x="152" y="87"/>
                      <a:pt x="369" y="44"/>
                    </a:cubicBezTo>
                    <a:cubicBezTo>
                      <a:pt x="586" y="1"/>
                      <a:pt x="803" y="131"/>
                      <a:pt x="824" y="34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7"/>
              <p:cNvSpPr/>
              <p:nvPr/>
            </p:nvSpPr>
            <p:spPr>
              <a:xfrm>
                <a:off x="4140538" y="2469825"/>
                <a:ext cx="2225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98" extrusionOk="0">
                    <a:moveTo>
                      <a:pt x="453" y="0"/>
                    </a:moveTo>
                    <a:cubicBezTo>
                      <a:pt x="425" y="0"/>
                      <a:pt x="397" y="3"/>
                      <a:pt x="369" y="9"/>
                    </a:cubicBezTo>
                    <a:cubicBezTo>
                      <a:pt x="153" y="52"/>
                      <a:pt x="1" y="247"/>
                      <a:pt x="44" y="464"/>
                    </a:cubicBezTo>
                    <a:cubicBezTo>
                      <a:pt x="82" y="672"/>
                      <a:pt x="252" y="797"/>
                      <a:pt x="438" y="797"/>
                    </a:cubicBezTo>
                    <a:cubicBezTo>
                      <a:pt x="466" y="797"/>
                      <a:pt x="493" y="795"/>
                      <a:pt x="521" y="789"/>
                    </a:cubicBezTo>
                    <a:cubicBezTo>
                      <a:pt x="738" y="746"/>
                      <a:pt x="890" y="529"/>
                      <a:pt x="846" y="312"/>
                    </a:cubicBezTo>
                    <a:cubicBezTo>
                      <a:pt x="809" y="123"/>
                      <a:pt x="639" y="0"/>
                      <a:pt x="45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7"/>
              <p:cNvSpPr/>
              <p:nvPr/>
            </p:nvSpPr>
            <p:spPr>
              <a:xfrm>
                <a:off x="4140538" y="2468950"/>
                <a:ext cx="222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68" fill="none" extrusionOk="0">
                    <a:moveTo>
                      <a:pt x="369" y="44"/>
                    </a:moveTo>
                    <a:cubicBezTo>
                      <a:pt x="586" y="0"/>
                      <a:pt x="803" y="130"/>
                      <a:pt x="846" y="347"/>
                    </a:cubicBezTo>
                    <a:cubicBezTo>
                      <a:pt x="890" y="564"/>
                      <a:pt x="738" y="781"/>
                      <a:pt x="521" y="824"/>
                    </a:cubicBezTo>
                    <a:cubicBezTo>
                      <a:pt x="304" y="867"/>
                      <a:pt x="87" y="737"/>
                      <a:pt x="44" y="499"/>
                    </a:cubicBezTo>
                    <a:cubicBezTo>
                      <a:pt x="1" y="282"/>
                      <a:pt x="153" y="87"/>
                      <a:pt x="369" y="4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7"/>
              <p:cNvSpPr/>
              <p:nvPr/>
            </p:nvSpPr>
            <p:spPr>
              <a:xfrm>
                <a:off x="4273338" y="2558200"/>
                <a:ext cx="222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18" extrusionOk="0">
                    <a:moveTo>
                      <a:pt x="444" y="0"/>
                    </a:moveTo>
                    <a:cubicBezTo>
                      <a:pt x="419" y="0"/>
                      <a:pt x="394" y="3"/>
                      <a:pt x="369" y="8"/>
                    </a:cubicBezTo>
                    <a:cubicBezTo>
                      <a:pt x="152" y="51"/>
                      <a:pt x="1" y="268"/>
                      <a:pt x="44" y="485"/>
                    </a:cubicBezTo>
                    <a:cubicBezTo>
                      <a:pt x="82" y="676"/>
                      <a:pt x="256" y="817"/>
                      <a:pt x="446" y="817"/>
                    </a:cubicBezTo>
                    <a:cubicBezTo>
                      <a:pt x="471" y="817"/>
                      <a:pt x="496" y="815"/>
                      <a:pt x="521" y="810"/>
                    </a:cubicBezTo>
                    <a:cubicBezTo>
                      <a:pt x="738" y="766"/>
                      <a:pt x="889" y="550"/>
                      <a:pt x="846" y="333"/>
                    </a:cubicBezTo>
                    <a:cubicBezTo>
                      <a:pt x="808" y="141"/>
                      <a:pt x="634" y="0"/>
                      <a:pt x="44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7"/>
              <p:cNvSpPr/>
              <p:nvPr/>
            </p:nvSpPr>
            <p:spPr>
              <a:xfrm>
                <a:off x="4273338" y="2557300"/>
                <a:ext cx="2225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90" fill="none" extrusionOk="0">
                    <a:moveTo>
                      <a:pt x="44" y="521"/>
                    </a:moveTo>
                    <a:cubicBezTo>
                      <a:pt x="1" y="304"/>
                      <a:pt x="152" y="87"/>
                      <a:pt x="369" y="44"/>
                    </a:cubicBezTo>
                    <a:cubicBezTo>
                      <a:pt x="586" y="0"/>
                      <a:pt x="803" y="152"/>
                      <a:pt x="846" y="369"/>
                    </a:cubicBezTo>
                    <a:cubicBezTo>
                      <a:pt x="889" y="586"/>
                      <a:pt x="738" y="802"/>
                      <a:pt x="521" y="846"/>
                    </a:cubicBezTo>
                    <a:cubicBezTo>
                      <a:pt x="304" y="889"/>
                      <a:pt x="87" y="737"/>
                      <a:pt x="44" y="52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7"/>
              <p:cNvSpPr/>
              <p:nvPr/>
            </p:nvSpPr>
            <p:spPr>
              <a:xfrm>
                <a:off x="4362238" y="2425400"/>
                <a:ext cx="2170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18" extrusionOk="0">
                    <a:moveTo>
                      <a:pt x="443" y="0"/>
                    </a:moveTo>
                    <a:cubicBezTo>
                      <a:pt x="419" y="0"/>
                      <a:pt x="394" y="3"/>
                      <a:pt x="369" y="8"/>
                    </a:cubicBezTo>
                    <a:cubicBezTo>
                      <a:pt x="152" y="51"/>
                      <a:pt x="0" y="268"/>
                      <a:pt x="43" y="485"/>
                    </a:cubicBezTo>
                    <a:cubicBezTo>
                      <a:pt x="82" y="677"/>
                      <a:pt x="256" y="817"/>
                      <a:pt x="446" y="817"/>
                    </a:cubicBezTo>
                    <a:cubicBezTo>
                      <a:pt x="470" y="817"/>
                      <a:pt x="495" y="815"/>
                      <a:pt x="520" y="810"/>
                    </a:cubicBezTo>
                    <a:cubicBezTo>
                      <a:pt x="737" y="767"/>
                      <a:pt x="867" y="550"/>
                      <a:pt x="824" y="333"/>
                    </a:cubicBezTo>
                    <a:cubicBezTo>
                      <a:pt x="786" y="141"/>
                      <a:pt x="629" y="0"/>
                      <a:pt x="44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7"/>
              <p:cNvSpPr/>
              <p:nvPr/>
            </p:nvSpPr>
            <p:spPr>
              <a:xfrm>
                <a:off x="4362238" y="2424500"/>
                <a:ext cx="217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90" fill="none" extrusionOk="0">
                    <a:moveTo>
                      <a:pt x="520" y="846"/>
                    </a:moveTo>
                    <a:cubicBezTo>
                      <a:pt x="304" y="889"/>
                      <a:pt x="87" y="738"/>
                      <a:pt x="43" y="521"/>
                    </a:cubicBezTo>
                    <a:cubicBezTo>
                      <a:pt x="0" y="304"/>
                      <a:pt x="152" y="87"/>
                      <a:pt x="369" y="44"/>
                    </a:cubicBezTo>
                    <a:cubicBezTo>
                      <a:pt x="585" y="0"/>
                      <a:pt x="781" y="152"/>
                      <a:pt x="824" y="369"/>
                    </a:cubicBezTo>
                    <a:cubicBezTo>
                      <a:pt x="867" y="586"/>
                      <a:pt x="737" y="803"/>
                      <a:pt x="520" y="84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7"/>
              <p:cNvSpPr/>
              <p:nvPr/>
            </p:nvSpPr>
            <p:spPr>
              <a:xfrm>
                <a:off x="4157338" y="2384850"/>
                <a:ext cx="228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10" extrusionOk="0">
                    <a:moveTo>
                      <a:pt x="460" y="0"/>
                    </a:moveTo>
                    <a:cubicBezTo>
                      <a:pt x="328" y="0"/>
                      <a:pt x="192" y="67"/>
                      <a:pt x="109" y="177"/>
                    </a:cubicBezTo>
                    <a:cubicBezTo>
                      <a:pt x="1" y="372"/>
                      <a:pt x="44" y="611"/>
                      <a:pt x="218" y="741"/>
                    </a:cubicBezTo>
                    <a:cubicBezTo>
                      <a:pt x="288" y="788"/>
                      <a:pt x="365" y="810"/>
                      <a:pt x="440" y="810"/>
                    </a:cubicBezTo>
                    <a:cubicBezTo>
                      <a:pt x="571" y="810"/>
                      <a:pt x="698" y="743"/>
                      <a:pt x="781" y="633"/>
                    </a:cubicBezTo>
                    <a:cubicBezTo>
                      <a:pt x="911" y="437"/>
                      <a:pt x="868" y="199"/>
                      <a:pt x="673" y="69"/>
                    </a:cubicBezTo>
                    <a:cubicBezTo>
                      <a:pt x="610" y="22"/>
                      <a:pt x="536" y="0"/>
                      <a:pt x="46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7"/>
              <p:cNvSpPr/>
              <p:nvPr/>
            </p:nvSpPr>
            <p:spPr>
              <a:xfrm>
                <a:off x="4157338" y="2383300"/>
                <a:ext cx="22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33" fill="none" extrusionOk="0">
                    <a:moveTo>
                      <a:pt x="673" y="131"/>
                    </a:moveTo>
                    <a:cubicBezTo>
                      <a:pt x="868" y="261"/>
                      <a:pt x="911" y="499"/>
                      <a:pt x="781" y="695"/>
                    </a:cubicBezTo>
                    <a:cubicBezTo>
                      <a:pt x="651" y="868"/>
                      <a:pt x="413" y="933"/>
                      <a:pt x="218" y="803"/>
                    </a:cubicBezTo>
                    <a:cubicBezTo>
                      <a:pt x="44" y="673"/>
                      <a:pt x="1" y="434"/>
                      <a:pt x="109" y="239"/>
                    </a:cubicBezTo>
                    <a:cubicBezTo>
                      <a:pt x="239" y="66"/>
                      <a:pt x="500" y="1"/>
                      <a:pt x="673" y="13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7"/>
              <p:cNvSpPr/>
              <p:nvPr/>
            </p:nvSpPr>
            <p:spPr>
              <a:xfrm>
                <a:off x="4188238" y="2541475"/>
                <a:ext cx="2280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11" extrusionOk="0">
                    <a:moveTo>
                      <a:pt x="472" y="1"/>
                    </a:moveTo>
                    <a:cubicBezTo>
                      <a:pt x="341" y="1"/>
                      <a:pt x="214" y="67"/>
                      <a:pt x="131" y="178"/>
                    </a:cubicBezTo>
                    <a:cubicBezTo>
                      <a:pt x="1" y="373"/>
                      <a:pt x="44" y="611"/>
                      <a:pt x="239" y="742"/>
                    </a:cubicBezTo>
                    <a:cubicBezTo>
                      <a:pt x="302" y="789"/>
                      <a:pt x="376" y="810"/>
                      <a:pt x="452" y="810"/>
                    </a:cubicBezTo>
                    <a:cubicBezTo>
                      <a:pt x="584" y="810"/>
                      <a:pt x="720" y="744"/>
                      <a:pt x="803" y="633"/>
                    </a:cubicBezTo>
                    <a:cubicBezTo>
                      <a:pt x="911" y="438"/>
                      <a:pt x="868" y="200"/>
                      <a:pt x="694" y="69"/>
                    </a:cubicBezTo>
                    <a:cubicBezTo>
                      <a:pt x="624" y="22"/>
                      <a:pt x="547" y="1"/>
                      <a:pt x="472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>
                <a:off x="4188238" y="2539950"/>
                <a:ext cx="22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33" fill="none" extrusionOk="0">
                    <a:moveTo>
                      <a:pt x="131" y="239"/>
                    </a:moveTo>
                    <a:cubicBezTo>
                      <a:pt x="261" y="65"/>
                      <a:pt x="499" y="0"/>
                      <a:pt x="694" y="130"/>
                    </a:cubicBezTo>
                    <a:cubicBezTo>
                      <a:pt x="868" y="261"/>
                      <a:pt x="911" y="499"/>
                      <a:pt x="803" y="694"/>
                    </a:cubicBezTo>
                    <a:cubicBezTo>
                      <a:pt x="673" y="868"/>
                      <a:pt x="413" y="933"/>
                      <a:pt x="239" y="803"/>
                    </a:cubicBezTo>
                    <a:cubicBezTo>
                      <a:pt x="44" y="672"/>
                      <a:pt x="1" y="434"/>
                      <a:pt x="131" y="23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7"/>
              <p:cNvSpPr/>
              <p:nvPr/>
            </p:nvSpPr>
            <p:spPr>
              <a:xfrm>
                <a:off x="4344888" y="2510450"/>
                <a:ext cx="2277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0" extrusionOk="0">
                    <a:moveTo>
                      <a:pt x="453" y="0"/>
                    </a:moveTo>
                    <a:cubicBezTo>
                      <a:pt x="321" y="0"/>
                      <a:pt x="197" y="63"/>
                      <a:pt x="130" y="183"/>
                    </a:cubicBezTo>
                    <a:cubicBezTo>
                      <a:pt x="0" y="357"/>
                      <a:pt x="44" y="617"/>
                      <a:pt x="239" y="725"/>
                    </a:cubicBezTo>
                    <a:cubicBezTo>
                      <a:pt x="305" y="775"/>
                      <a:pt x="385" y="799"/>
                      <a:pt x="465" y="799"/>
                    </a:cubicBezTo>
                    <a:cubicBezTo>
                      <a:pt x="593" y="799"/>
                      <a:pt x="722" y="737"/>
                      <a:pt x="803" y="617"/>
                    </a:cubicBezTo>
                    <a:cubicBezTo>
                      <a:pt x="911" y="443"/>
                      <a:pt x="868" y="183"/>
                      <a:pt x="694" y="75"/>
                    </a:cubicBezTo>
                    <a:cubicBezTo>
                      <a:pt x="619" y="25"/>
                      <a:pt x="535" y="0"/>
                      <a:pt x="45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7"/>
              <p:cNvSpPr/>
              <p:nvPr/>
            </p:nvSpPr>
            <p:spPr>
              <a:xfrm>
                <a:off x="4344888" y="2509050"/>
                <a:ext cx="2277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2" fill="none" extrusionOk="0">
                    <a:moveTo>
                      <a:pt x="239" y="781"/>
                    </a:moveTo>
                    <a:cubicBezTo>
                      <a:pt x="44" y="673"/>
                      <a:pt x="0" y="413"/>
                      <a:pt x="130" y="239"/>
                    </a:cubicBezTo>
                    <a:cubicBezTo>
                      <a:pt x="239" y="44"/>
                      <a:pt x="499" y="1"/>
                      <a:pt x="694" y="131"/>
                    </a:cubicBezTo>
                    <a:cubicBezTo>
                      <a:pt x="868" y="239"/>
                      <a:pt x="911" y="499"/>
                      <a:pt x="803" y="673"/>
                    </a:cubicBezTo>
                    <a:cubicBezTo>
                      <a:pt x="672" y="868"/>
                      <a:pt x="412" y="911"/>
                      <a:pt x="239" y="78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7"/>
              <p:cNvSpPr/>
              <p:nvPr/>
            </p:nvSpPr>
            <p:spPr>
              <a:xfrm>
                <a:off x="4313988" y="2353800"/>
                <a:ext cx="228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0" extrusionOk="0">
                    <a:moveTo>
                      <a:pt x="447" y="1"/>
                    </a:moveTo>
                    <a:cubicBezTo>
                      <a:pt x="318" y="1"/>
                      <a:pt x="189" y="63"/>
                      <a:pt x="109" y="183"/>
                    </a:cubicBezTo>
                    <a:cubicBezTo>
                      <a:pt x="1" y="357"/>
                      <a:pt x="44" y="617"/>
                      <a:pt x="217" y="725"/>
                    </a:cubicBezTo>
                    <a:cubicBezTo>
                      <a:pt x="292" y="775"/>
                      <a:pt x="374" y="800"/>
                      <a:pt x="453" y="800"/>
                    </a:cubicBezTo>
                    <a:cubicBezTo>
                      <a:pt x="580" y="800"/>
                      <a:pt x="701" y="737"/>
                      <a:pt x="781" y="617"/>
                    </a:cubicBezTo>
                    <a:cubicBezTo>
                      <a:pt x="911" y="444"/>
                      <a:pt x="868" y="183"/>
                      <a:pt x="673" y="75"/>
                    </a:cubicBezTo>
                    <a:cubicBezTo>
                      <a:pt x="606" y="25"/>
                      <a:pt x="527" y="1"/>
                      <a:pt x="447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7"/>
              <p:cNvSpPr/>
              <p:nvPr/>
            </p:nvSpPr>
            <p:spPr>
              <a:xfrm>
                <a:off x="4313988" y="2352400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781" y="673"/>
                    </a:moveTo>
                    <a:cubicBezTo>
                      <a:pt x="651" y="868"/>
                      <a:pt x="412" y="912"/>
                      <a:pt x="217" y="781"/>
                    </a:cubicBezTo>
                    <a:cubicBezTo>
                      <a:pt x="44" y="673"/>
                      <a:pt x="1" y="413"/>
                      <a:pt x="109" y="239"/>
                    </a:cubicBezTo>
                    <a:cubicBezTo>
                      <a:pt x="239" y="44"/>
                      <a:pt x="499" y="1"/>
                      <a:pt x="673" y="131"/>
                    </a:cubicBezTo>
                    <a:cubicBezTo>
                      <a:pt x="868" y="239"/>
                      <a:pt x="911" y="500"/>
                      <a:pt x="781" y="673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7"/>
              <p:cNvSpPr/>
              <p:nvPr/>
            </p:nvSpPr>
            <p:spPr>
              <a:xfrm>
                <a:off x="4188238" y="2353800"/>
                <a:ext cx="228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0" extrusionOk="0">
                    <a:moveTo>
                      <a:pt x="465" y="1"/>
                    </a:moveTo>
                    <a:cubicBezTo>
                      <a:pt x="385" y="1"/>
                      <a:pt x="306" y="25"/>
                      <a:pt x="239" y="75"/>
                    </a:cubicBezTo>
                    <a:cubicBezTo>
                      <a:pt x="44" y="183"/>
                      <a:pt x="1" y="444"/>
                      <a:pt x="131" y="617"/>
                    </a:cubicBezTo>
                    <a:cubicBezTo>
                      <a:pt x="211" y="737"/>
                      <a:pt x="332" y="800"/>
                      <a:pt x="459" y="800"/>
                    </a:cubicBezTo>
                    <a:cubicBezTo>
                      <a:pt x="538" y="800"/>
                      <a:pt x="619" y="775"/>
                      <a:pt x="694" y="725"/>
                    </a:cubicBezTo>
                    <a:cubicBezTo>
                      <a:pt x="868" y="617"/>
                      <a:pt x="911" y="357"/>
                      <a:pt x="803" y="183"/>
                    </a:cubicBezTo>
                    <a:cubicBezTo>
                      <a:pt x="723" y="63"/>
                      <a:pt x="593" y="1"/>
                      <a:pt x="465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7"/>
              <p:cNvSpPr/>
              <p:nvPr/>
            </p:nvSpPr>
            <p:spPr>
              <a:xfrm>
                <a:off x="4188238" y="2352400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803" y="239"/>
                    </a:moveTo>
                    <a:cubicBezTo>
                      <a:pt x="911" y="413"/>
                      <a:pt x="868" y="673"/>
                      <a:pt x="694" y="781"/>
                    </a:cubicBezTo>
                    <a:cubicBezTo>
                      <a:pt x="499" y="912"/>
                      <a:pt x="261" y="868"/>
                      <a:pt x="131" y="673"/>
                    </a:cubicBezTo>
                    <a:cubicBezTo>
                      <a:pt x="1" y="500"/>
                      <a:pt x="44" y="239"/>
                      <a:pt x="239" y="131"/>
                    </a:cubicBezTo>
                    <a:cubicBezTo>
                      <a:pt x="413" y="1"/>
                      <a:pt x="673" y="44"/>
                      <a:pt x="803" y="23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7"/>
              <p:cNvSpPr/>
              <p:nvPr/>
            </p:nvSpPr>
            <p:spPr>
              <a:xfrm>
                <a:off x="4157338" y="2510450"/>
                <a:ext cx="228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0" extrusionOk="0">
                    <a:moveTo>
                      <a:pt x="453" y="0"/>
                    </a:moveTo>
                    <a:cubicBezTo>
                      <a:pt x="374" y="0"/>
                      <a:pt x="293" y="25"/>
                      <a:pt x="218" y="75"/>
                    </a:cubicBezTo>
                    <a:cubicBezTo>
                      <a:pt x="44" y="183"/>
                      <a:pt x="1" y="443"/>
                      <a:pt x="109" y="617"/>
                    </a:cubicBezTo>
                    <a:cubicBezTo>
                      <a:pt x="189" y="737"/>
                      <a:pt x="319" y="799"/>
                      <a:pt x="447" y="799"/>
                    </a:cubicBezTo>
                    <a:cubicBezTo>
                      <a:pt x="527" y="799"/>
                      <a:pt x="606" y="775"/>
                      <a:pt x="673" y="725"/>
                    </a:cubicBezTo>
                    <a:cubicBezTo>
                      <a:pt x="868" y="617"/>
                      <a:pt x="911" y="357"/>
                      <a:pt x="781" y="183"/>
                    </a:cubicBezTo>
                    <a:cubicBezTo>
                      <a:pt x="701" y="63"/>
                      <a:pt x="580" y="0"/>
                      <a:pt x="45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7"/>
              <p:cNvSpPr/>
              <p:nvPr/>
            </p:nvSpPr>
            <p:spPr>
              <a:xfrm>
                <a:off x="4157338" y="2509050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218" y="131"/>
                    </a:moveTo>
                    <a:cubicBezTo>
                      <a:pt x="413" y="1"/>
                      <a:pt x="651" y="44"/>
                      <a:pt x="781" y="239"/>
                    </a:cubicBezTo>
                    <a:cubicBezTo>
                      <a:pt x="911" y="413"/>
                      <a:pt x="868" y="673"/>
                      <a:pt x="673" y="781"/>
                    </a:cubicBezTo>
                    <a:cubicBezTo>
                      <a:pt x="500" y="911"/>
                      <a:pt x="239" y="868"/>
                      <a:pt x="109" y="673"/>
                    </a:cubicBezTo>
                    <a:cubicBezTo>
                      <a:pt x="1" y="499"/>
                      <a:pt x="44" y="239"/>
                      <a:pt x="218" y="13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7"/>
              <p:cNvSpPr/>
              <p:nvPr/>
            </p:nvSpPr>
            <p:spPr>
              <a:xfrm>
                <a:off x="4313988" y="2541475"/>
                <a:ext cx="2280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11" extrusionOk="0">
                    <a:moveTo>
                      <a:pt x="439" y="1"/>
                    </a:moveTo>
                    <a:cubicBezTo>
                      <a:pt x="365" y="1"/>
                      <a:pt x="288" y="22"/>
                      <a:pt x="217" y="69"/>
                    </a:cubicBezTo>
                    <a:cubicBezTo>
                      <a:pt x="44" y="200"/>
                      <a:pt x="1" y="438"/>
                      <a:pt x="109" y="633"/>
                    </a:cubicBezTo>
                    <a:cubicBezTo>
                      <a:pt x="192" y="744"/>
                      <a:pt x="328" y="810"/>
                      <a:pt x="460" y="810"/>
                    </a:cubicBezTo>
                    <a:cubicBezTo>
                      <a:pt x="535" y="810"/>
                      <a:pt x="610" y="789"/>
                      <a:pt x="673" y="742"/>
                    </a:cubicBezTo>
                    <a:cubicBezTo>
                      <a:pt x="868" y="611"/>
                      <a:pt x="911" y="373"/>
                      <a:pt x="781" y="178"/>
                    </a:cubicBezTo>
                    <a:cubicBezTo>
                      <a:pt x="698" y="67"/>
                      <a:pt x="571" y="1"/>
                      <a:pt x="439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7"/>
              <p:cNvSpPr/>
              <p:nvPr/>
            </p:nvSpPr>
            <p:spPr>
              <a:xfrm>
                <a:off x="4313988" y="2539950"/>
                <a:ext cx="22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33" fill="none" extrusionOk="0">
                    <a:moveTo>
                      <a:pt x="109" y="694"/>
                    </a:moveTo>
                    <a:cubicBezTo>
                      <a:pt x="1" y="499"/>
                      <a:pt x="44" y="261"/>
                      <a:pt x="217" y="130"/>
                    </a:cubicBezTo>
                    <a:cubicBezTo>
                      <a:pt x="412" y="0"/>
                      <a:pt x="651" y="65"/>
                      <a:pt x="781" y="239"/>
                    </a:cubicBezTo>
                    <a:cubicBezTo>
                      <a:pt x="911" y="434"/>
                      <a:pt x="868" y="672"/>
                      <a:pt x="673" y="803"/>
                    </a:cubicBezTo>
                    <a:cubicBezTo>
                      <a:pt x="499" y="933"/>
                      <a:pt x="239" y="868"/>
                      <a:pt x="109" y="69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7"/>
              <p:cNvSpPr/>
              <p:nvPr/>
            </p:nvSpPr>
            <p:spPr>
              <a:xfrm>
                <a:off x="4344888" y="2384850"/>
                <a:ext cx="227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10" extrusionOk="0">
                    <a:moveTo>
                      <a:pt x="451" y="0"/>
                    </a:moveTo>
                    <a:cubicBezTo>
                      <a:pt x="376" y="0"/>
                      <a:pt x="302" y="22"/>
                      <a:pt x="239" y="69"/>
                    </a:cubicBezTo>
                    <a:cubicBezTo>
                      <a:pt x="44" y="199"/>
                      <a:pt x="0" y="437"/>
                      <a:pt x="130" y="633"/>
                    </a:cubicBezTo>
                    <a:cubicBezTo>
                      <a:pt x="200" y="743"/>
                      <a:pt x="330" y="810"/>
                      <a:pt x="467" y="810"/>
                    </a:cubicBezTo>
                    <a:cubicBezTo>
                      <a:pt x="544" y="810"/>
                      <a:pt x="623" y="788"/>
                      <a:pt x="694" y="741"/>
                    </a:cubicBezTo>
                    <a:cubicBezTo>
                      <a:pt x="868" y="611"/>
                      <a:pt x="911" y="372"/>
                      <a:pt x="803" y="177"/>
                    </a:cubicBezTo>
                    <a:cubicBezTo>
                      <a:pt x="720" y="67"/>
                      <a:pt x="584" y="0"/>
                      <a:pt x="45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7"/>
              <p:cNvSpPr/>
              <p:nvPr/>
            </p:nvSpPr>
            <p:spPr>
              <a:xfrm>
                <a:off x="4344888" y="2383300"/>
                <a:ext cx="227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33" fill="none" extrusionOk="0">
                    <a:moveTo>
                      <a:pt x="694" y="803"/>
                    </a:moveTo>
                    <a:cubicBezTo>
                      <a:pt x="499" y="933"/>
                      <a:pt x="239" y="868"/>
                      <a:pt x="130" y="695"/>
                    </a:cubicBezTo>
                    <a:cubicBezTo>
                      <a:pt x="0" y="499"/>
                      <a:pt x="44" y="261"/>
                      <a:pt x="239" y="131"/>
                    </a:cubicBezTo>
                    <a:cubicBezTo>
                      <a:pt x="412" y="1"/>
                      <a:pt x="672" y="66"/>
                      <a:pt x="803" y="239"/>
                    </a:cubicBezTo>
                    <a:cubicBezTo>
                      <a:pt x="911" y="434"/>
                      <a:pt x="868" y="673"/>
                      <a:pt x="694" y="803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7"/>
              <p:cNvSpPr/>
              <p:nvPr/>
            </p:nvSpPr>
            <p:spPr>
              <a:xfrm>
                <a:off x="4140538" y="2425400"/>
                <a:ext cx="222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18" extrusionOk="0">
                    <a:moveTo>
                      <a:pt x="446" y="0"/>
                    </a:moveTo>
                    <a:cubicBezTo>
                      <a:pt x="256" y="0"/>
                      <a:pt x="82" y="141"/>
                      <a:pt x="44" y="333"/>
                    </a:cubicBezTo>
                    <a:cubicBezTo>
                      <a:pt x="1" y="550"/>
                      <a:pt x="153" y="767"/>
                      <a:pt x="369" y="810"/>
                    </a:cubicBezTo>
                    <a:cubicBezTo>
                      <a:pt x="394" y="815"/>
                      <a:pt x="419" y="817"/>
                      <a:pt x="444" y="817"/>
                    </a:cubicBezTo>
                    <a:cubicBezTo>
                      <a:pt x="634" y="817"/>
                      <a:pt x="808" y="677"/>
                      <a:pt x="846" y="485"/>
                    </a:cubicBezTo>
                    <a:cubicBezTo>
                      <a:pt x="890" y="268"/>
                      <a:pt x="738" y="51"/>
                      <a:pt x="521" y="8"/>
                    </a:cubicBezTo>
                    <a:cubicBezTo>
                      <a:pt x="496" y="3"/>
                      <a:pt x="471" y="0"/>
                      <a:pt x="44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7"/>
              <p:cNvSpPr/>
              <p:nvPr/>
            </p:nvSpPr>
            <p:spPr>
              <a:xfrm>
                <a:off x="4140538" y="2424500"/>
                <a:ext cx="2225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90" fill="none" extrusionOk="0">
                    <a:moveTo>
                      <a:pt x="521" y="44"/>
                    </a:moveTo>
                    <a:cubicBezTo>
                      <a:pt x="738" y="87"/>
                      <a:pt x="890" y="304"/>
                      <a:pt x="846" y="521"/>
                    </a:cubicBezTo>
                    <a:cubicBezTo>
                      <a:pt x="803" y="738"/>
                      <a:pt x="586" y="889"/>
                      <a:pt x="369" y="846"/>
                    </a:cubicBezTo>
                    <a:cubicBezTo>
                      <a:pt x="153" y="803"/>
                      <a:pt x="1" y="586"/>
                      <a:pt x="44" y="369"/>
                    </a:cubicBezTo>
                    <a:cubicBezTo>
                      <a:pt x="87" y="152"/>
                      <a:pt x="304" y="0"/>
                      <a:pt x="521" y="4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7"/>
              <p:cNvSpPr/>
              <p:nvPr/>
            </p:nvSpPr>
            <p:spPr>
              <a:xfrm>
                <a:off x="4229438" y="2558200"/>
                <a:ext cx="2170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18" extrusionOk="0">
                    <a:moveTo>
                      <a:pt x="446" y="0"/>
                    </a:moveTo>
                    <a:cubicBezTo>
                      <a:pt x="256" y="0"/>
                      <a:pt x="82" y="141"/>
                      <a:pt x="44" y="333"/>
                    </a:cubicBezTo>
                    <a:cubicBezTo>
                      <a:pt x="0" y="550"/>
                      <a:pt x="152" y="766"/>
                      <a:pt x="369" y="810"/>
                    </a:cubicBezTo>
                    <a:cubicBezTo>
                      <a:pt x="394" y="815"/>
                      <a:pt x="419" y="817"/>
                      <a:pt x="444" y="817"/>
                    </a:cubicBezTo>
                    <a:cubicBezTo>
                      <a:pt x="633" y="817"/>
                      <a:pt x="805" y="676"/>
                      <a:pt x="824" y="485"/>
                    </a:cubicBezTo>
                    <a:cubicBezTo>
                      <a:pt x="868" y="268"/>
                      <a:pt x="738" y="51"/>
                      <a:pt x="521" y="8"/>
                    </a:cubicBezTo>
                    <a:cubicBezTo>
                      <a:pt x="496" y="3"/>
                      <a:pt x="471" y="0"/>
                      <a:pt x="44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7"/>
              <p:cNvSpPr/>
              <p:nvPr/>
            </p:nvSpPr>
            <p:spPr>
              <a:xfrm>
                <a:off x="4229438" y="2557300"/>
                <a:ext cx="217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90" fill="none" extrusionOk="0">
                    <a:moveTo>
                      <a:pt x="44" y="369"/>
                    </a:moveTo>
                    <a:cubicBezTo>
                      <a:pt x="87" y="152"/>
                      <a:pt x="304" y="0"/>
                      <a:pt x="521" y="44"/>
                    </a:cubicBezTo>
                    <a:cubicBezTo>
                      <a:pt x="738" y="87"/>
                      <a:pt x="868" y="304"/>
                      <a:pt x="824" y="521"/>
                    </a:cubicBezTo>
                    <a:cubicBezTo>
                      <a:pt x="803" y="737"/>
                      <a:pt x="586" y="889"/>
                      <a:pt x="369" y="846"/>
                    </a:cubicBezTo>
                    <a:cubicBezTo>
                      <a:pt x="152" y="802"/>
                      <a:pt x="0" y="586"/>
                      <a:pt x="44" y="36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7"/>
              <p:cNvSpPr/>
              <p:nvPr/>
            </p:nvSpPr>
            <p:spPr>
              <a:xfrm>
                <a:off x="4362238" y="2469825"/>
                <a:ext cx="2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98" extrusionOk="0">
                    <a:moveTo>
                      <a:pt x="437" y="0"/>
                    </a:moveTo>
                    <a:cubicBezTo>
                      <a:pt x="251" y="0"/>
                      <a:pt x="81" y="123"/>
                      <a:pt x="43" y="312"/>
                    </a:cubicBezTo>
                    <a:cubicBezTo>
                      <a:pt x="0" y="529"/>
                      <a:pt x="152" y="746"/>
                      <a:pt x="369" y="789"/>
                    </a:cubicBezTo>
                    <a:cubicBezTo>
                      <a:pt x="397" y="795"/>
                      <a:pt x="424" y="797"/>
                      <a:pt x="451" y="797"/>
                    </a:cubicBezTo>
                    <a:cubicBezTo>
                      <a:pt x="633" y="797"/>
                      <a:pt x="786" y="674"/>
                      <a:pt x="824" y="486"/>
                    </a:cubicBezTo>
                    <a:cubicBezTo>
                      <a:pt x="867" y="247"/>
                      <a:pt x="737" y="52"/>
                      <a:pt x="520" y="9"/>
                    </a:cubicBezTo>
                    <a:cubicBezTo>
                      <a:pt x="492" y="3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7"/>
              <p:cNvSpPr/>
              <p:nvPr/>
            </p:nvSpPr>
            <p:spPr>
              <a:xfrm>
                <a:off x="4362238" y="2468950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fill="none" extrusionOk="0">
                    <a:moveTo>
                      <a:pt x="369" y="824"/>
                    </a:moveTo>
                    <a:cubicBezTo>
                      <a:pt x="152" y="781"/>
                      <a:pt x="0" y="564"/>
                      <a:pt x="43" y="347"/>
                    </a:cubicBezTo>
                    <a:cubicBezTo>
                      <a:pt x="87" y="130"/>
                      <a:pt x="304" y="0"/>
                      <a:pt x="520" y="44"/>
                    </a:cubicBezTo>
                    <a:cubicBezTo>
                      <a:pt x="737" y="87"/>
                      <a:pt x="867" y="282"/>
                      <a:pt x="824" y="521"/>
                    </a:cubicBezTo>
                    <a:cubicBezTo>
                      <a:pt x="781" y="737"/>
                      <a:pt x="585" y="867"/>
                      <a:pt x="369" y="82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7"/>
              <p:cNvSpPr/>
              <p:nvPr/>
            </p:nvSpPr>
            <p:spPr>
              <a:xfrm>
                <a:off x="4273338" y="2337025"/>
                <a:ext cx="2225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98" extrusionOk="0">
                    <a:moveTo>
                      <a:pt x="437" y="1"/>
                    </a:moveTo>
                    <a:cubicBezTo>
                      <a:pt x="251" y="1"/>
                      <a:pt x="82" y="124"/>
                      <a:pt x="44" y="312"/>
                    </a:cubicBezTo>
                    <a:cubicBezTo>
                      <a:pt x="1" y="529"/>
                      <a:pt x="152" y="746"/>
                      <a:pt x="369" y="789"/>
                    </a:cubicBezTo>
                    <a:cubicBezTo>
                      <a:pt x="397" y="795"/>
                      <a:pt x="425" y="798"/>
                      <a:pt x="453" y="798"/>
                    </a:cubicBezTo>
                    <a:cubicBezTo>
                      <a:pt x="639" y="798"/>
                      <a:pt x="808" y="675"/>
                      <a:pt x="846" y="486"/>
                    </a:cubicBezTo>
                    <a:cubicBezTo>
                      <a:pt x="889" y="247"/>
                      <a:pt x="738" y="52"/>
                      <a:pt x="521" y="9"/>
                    </a:cubicBezTo>
                    <a:cubicBezTo>
                      <a:pt x="493" y="3"/>
                      <a:pt x="465" y="1"/>
                      <a:pt x="437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7"/>
              <p:cNvSpPr/>
              <p:nvPr/>
            </p:nvSpPr>
            <p:spPr>
              <a:xfrm>
                <a:off x="4273338" y="2336150"/>
                <a:ext cx="222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68" fill="none" extrusionOk="0">
                    <a:moveTo>
                      <a:pt x="846" y="521"/>
                    </a:moveTo>
                    <a:cubicBezTo>
                      <a:pt x="803" y="738"/>
                      <a:pt x="586" y="868"/>
                      <a:pt x="369" y="824"/>
                    </a:cubicBezTo>
                    <a:cubicBezTo>
                      <a:pt x="152" y="781"/>
                      <a:pt x="1" y="564"/>
                      <a:pt x="44" y="347"/>
                    </a:cubicBezTo>
                    <a:cubicBezTo>
                      <a:pt x="87" y="131"/>
                      <a:pt x="304" y="1"/>
                      <a:pt x="521" y="44"/>
                    </a:cubicBezTo>
                    <a:cubicBezTo>
                      <a:pt x="738" y="87"/>
                      <a:pt x="889" y="282"/>
                      <a:pt x="846" y="52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7"/>
              <p:cNvSpPr/>
              <p:nvPr/>
            </p:nvSpPr>
            <p:spPr>
              <a:xfrm>
                <a:off x="2387138" y="1554025"/>
                <a:ext cx="205975" cy="206000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8240" extrusionOk="0">
                    <a:moveTo>
                      <a:pt x="4119" y="1"/>
                    </a:moveTo>
                    <a:cubicBezTo>
                      <a:pt x="1843" y="1"/>
                      <a:pt x="0" y="1843"/>
                      <a:pt x="0" y="4120"/>
                    </a:cubicBezTo>
                    <a:cubicBezTo>
                      <a:pt x="0" y="6396"/>
                      <a:pt x="1843" y="8239"/>
                      <a:pt x="4119" y="8239"/>
                    </a:cubicBezTo>
                    <a:cubicBezTo>
                      <a:pt x="6396" y="8239"/>
                      <a:pt x="8239" y="6396"/>
                      <a:pt x="8239" y="4120"/>
                    </a:cubicBezTo>
                    <a:cubicBezTo>
                      <a:pt x="8239" y="1843"/>
                      <a:pt x="6396" y="1"/>
                      <a:pt x="4119" y="1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7"/>
              <p:cNvSpPr/>
              <p:nvPr/>
            </p:nvSpPr>
            <p:spPr>
              <a:xfrm>
                <a:off x="2387138" y="1554025"/>
                <a:ext cx="205975" cy="206000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8240" fill="none" extrusionOk="0">
                    <a:moveTo>
                      <a:pt x="8239" y="4120"/>
                    </a:moveTo>
                    <a:cubicBezTo>
                      <a:pt x="8239" y="6396"/>
                      <a:pt x="6396" y="8239"/>
                      <a:pt x="4119" y="8239"/>
                    </a:cubicBezTo>
                    <a:cubicBezTo>
                      <a:pt x="1843" y="8239"/>
                      <a:pt x="0" y="6396"/>
                      <a:pt x="0" y="4120"/>
                    </a:cubicBezTo>
                    <a:cubicBezTo>
                      <a:pt x="0" y="1843"/>
                      <a:pt x="1843" y="1"/>
                      <a:pt x="4119" y="1"/>
                    </a:cubicBezTo>
                    <a:cubicBezTo>
                      <a:pt x="6396" y="1"/>
                      <a:pt x="8239" y="1843"/>
                      <a:pt x="8239" y="4120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7"/>
              <p:cNvSpPr/>
              <p:nvPr/>
            </p:nvSpPr>
            <p:spPr>
              <a:xfrm>
                <a:off x="2480363" y="1533975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extrusionOk="0">
                    <a:moveTo>
                      <a:pt x="390" y="0"/>
                    </a:moveTo>
                    <a:cubicBezTo>
                      <a:pt x="174" y="0"/>
                      <a:pt x="0" y="174"/>
                      <a:pt x="0" y="412"/>
                    </a:cubicBezTo>
                    <a:cubicBezTo>
                      <a:pt x="0" y="629"/>
                      <a:pt x="174" y="803"/>
                      <a:pt x="390" y="803"/>
                    </a:cubicBezTo>
                    <a:cubicBezTo>
                      <a:pt x="629" y="803"/>
                      <a:pt x="802" y="629"/>
                      <a:pt x="802" y="412"/>
                    </a:cubicBezTo>
                    <a:cubicBezTo>
                      <a:pt x="802" y="174"/>
                      <a:pt x="629" y="0"/>
                      <a:pt x="39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7"/>
              <p:cNvSpPr/>
              <p:nvPr/>
            </p:nvSpPr>
            <p:spPr>
              <a:xfrm>
                <a:off x="2480363" y="1533975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fill="none" extrusionOk="0">
                    <a:moveTo>
                      <a:pt x="802" y="412"/>
                    </a:moveTo>
                    <a:cubicBezTo>
                      <a:pt x="802" y="629"/>
                      <a:pt x="629" y="803"/>
                      <a:pt x="390" y="803"/>
                    </a:cubicBezTo>
                    <a:cubicBezTo>
                      <a:pt x="174" y="803"/>
                      <a:pt x="0" y="629"/>
                      <a:pt x="0" y="412"/>
                    </a:cubicBezTo>
                    <a:cubicBezTo>
                      <a:pt x="0" y="174"/>
                      <a:pt x="174" y="0"/>
                      <a:pt x="390" y="0"/>
                    </a:cubicBezTo>
                    <a:cubicBezTo>
                      <a:pt x="629" y="0"/>
                      <a:pt x="802" y="174"/>
                      <a:pt x="802" y="41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7"/>
              <p:cNvSpPr/>
              <p:nvPr/>
            </p:nvSpPr>
            <p:spPr>
              <a:xfrm>
                <a:off x="2367613" y="1646700"/>
                <a:ext cx="2007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4" extrusionOk="0">
                    <a:moveTo>
                      <a:pt x="391" y="1"/>
                    </a:moveTo>
                    <a:cubicBezTo>
                      <a:pt x="174" y="1"/>
                      <a:pt x="1" y="196"/>
                      <a:pt x="1" y="413"/>
                    </a:cubicBezTo>
                    <a:cubicBezTo>
                      <a:pt x="1" y="630"/>
                      <a:pt x="174" y="803"/>
                      <a:pt x="391" y="803"/>
                    </a:cubicBezTo>
                    <a:cubicBezTo>
                      <a:pt x="608" y="803"/>
                      <a:pt x="803" y="630"/>
                      <a:pt x="803" y="413"/>
                    </a:cubicBezTo>
                    <a:cubicBezTo>
                      <a:pt x="803" y="196"/>
                      <a:pt x="608" y="1"/>
                      <a:pt x="39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7"/>
              <p:cNvSpPr/>
              <p:nvPr/>
            </p:nvSpPr>
            <p:spPr>
              <a:xfrm>
                <a:off x="2367613" y="1646700"/>
                <a:ext cx="2007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4" fill="none" extrusionOk="0">
                    <a:moveTo>
                      <a:pt x="391" y="1"/>
                    </a:moveTo>
                    <a:cubicBezTo>
                      <a:pt x="608" y="1"/>
                      <a:pt x="803" y="196"/>
                      <a:pt x="803" y="413"/>
                    </a:cubicBezTo>
                    <a:cubicBezTo>
                      <a:pt x="803" y="630"/>
                      <a:pt x="608" y="803"/>
                      <a:pt x="391" y="803"/>
                    </a:cubicBezTo>
                    <a:cubicBezTo>
                      <a:pt x="174" y="803"/>
                      <a:pt x="1" y="630"/>
                      <a:pt x="1" y="413"/>
                    </a:cubicBezTo>
                    <a:cubicBezTo>
                      <a:pt x="1" y="196"/>
                      <a:pt x="174" y="1"/>
                      <a:pt x="391" y="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2480363" y="1760000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extrusionOk="0">
                    <a:moveTo>
                      <a:pt x="390" y="0"/>
                    </a:moveTo>
                    <a:cubicBezTo>
                      <a:pt x="174" y="0"/>
                      <a:pt x="0" y="174"/>
                      <a:pt x="0" y="390"/>
                    </a:cubicBezTo>
                    <a:cubicBezTo>
                      <a:pt x="0" y="607"/>
                      <a:pt x="174" y="802"/>
                      <a:pt x="390" y="802"/>
                    </a:cubicBezTo>
                    <a:cubicBezTo>
                      <a:pt x="629" y="802"/>
                      <a:pt x="802" y="607"/>
                      <a:pt x="802" y="390"/>
                    </a:cubicBezTo>
                    <a:cubicBezTo>
                      <a:pt x="802" y="174"/>
                      <a:pt x="629" y="0"/>
                      <a:pt x="39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2480363" y="1760000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fill="none" extrusionOk="0">
                    <a:moveTo>
                      <a:pt x="0" y="390"/>
                    </a:moveTo>
                    <a:cubicBezTo>
                      <a:pt x="0" y="174"/>
                      <a:pt x="174" y="0"/>
                      <a:pt x="390" y="0"/>
                    </a:cubicBezTo>
                    <a:cubicBezTo>
                      <a:pt x="629" y="0"/>
                      <a:pt x="802" y="174"/>
                      <a:pt x="802" y="390"/>
                    </a:cubicBezTo>
                    <a:cubicBezTo>
                      <a:pt x="802" y="607"/>
                      <a:pt x="629" y="802"/>
                      <a:pt x="390" y="802"/>
                    </a:cubicBezTo>
                    <a:cubicBezTo>
                      <a:pt x="174" y="802"/>
                      <a:pt x="0" y="607"/>
                      <a:pt x="0" y="390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2593088" y="1646700"/>
                <a:ext cx="2007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4" extrusionOk="0">
                    <a:moveTo>
                      <a:pt x="413" y="1"/>
                    </a:moveTo>
                    <a:cubicBezTo>
                      <a:pt x="174" y="1"/>
                      <a:pt x="1" y="196"/>
                      <a:pt x="1" y="413"/>
                    </a:cubicBezTo>
                    <a:cubicBezTo>
                      <a:pt x="1" y="630"/>
                      <a:pt x="174" y="803"/>
                      <a:pt x="413" y="803"/>
                    </a:cubicBezTo>
                    <a:cubicBezTo>
                      <a:pt x="629" y="803"/>
                      <a:pt x="803" y="630"/>
                      <a:pt x="803" y="413"/>
                    </a:cubicBezTo>
                    <a:cubicBezTo>
                      <a:pt x="803" y="196"/>
                      <a:pt x="629" y="1"/>
                      <a:pt x="4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7"/>
              <p:cNvSpPr/>
              <p:nvPr/>
            </p:nvSpPr>
            <p:spPr>
              <a:xfrm>
                <a:off x="2593088" y="1646700"/>
                <a:ext cx="2007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4" fill="none" extrusionOk="0">
                    <a:moveTo>
                      <a:pt x="413" y="803"/>
                    </a:moveTo>
                    <a:cubicBezTo>
                      <a:pt x="174" y="803"/>
                      <a:pt x="1" y="630"/>
                      <a:pt x="1" y="413"/>
                    </a:cubicBezTo>
                    <a:cubicBezTo>
                      <a:pt x="1" y="196"/>
                      <a:pt x="174" y="1"/>
                      <a:pt x="413" y="1"/>
                    </a:cubicBezTo>
                    <a:cubicBezTo>
                      <a:pt x="629" y="1"/>
                      <a:pt x="803" y="196"/>
                      <a:pt x="803" y="413"/>
                    </a:cubicBezTo>
                    <a:cubicBezTo>
                      <a:pt x="803" y="630"/>
                      <a:pt x="629" y="803"/>
                      <a:pt x="413" y="803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7"/>
              <p:cNvSpPr/>
              <p:nvPr/>
            </p:nvSpPr>
            <p:spPr>
              <a:xfrm>
                <a:off x="2399588" y="1566900"/>
                <a:ext cx="217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14" extrusionOk="0">
                    <a:moveTo>
                      <a:pt x="434" y="0"/>
                    </a:moveTo>
                    <a:cubicBezTo>
                      <a:pt x="331" y="0"/>
                      <a:pt x="228" y="38"/>
                      <a:pt x="153" y="114"/>
                    </a:cubicBezTo>
                    <a:cubicBezTo>
                      <a:pt x="1" y="288"/>
                      <a:pt x="1" y="526"/>
                      <a:pt x="153" y="700"/>
                    </a:cubicBezTo>
                    <a:cubicBezTo>
                      <a:pt x="228" y="776"/>
                      <a:pt x="331" y="813"/>
                      <a:pt x="434" y="813"/>
                    </a:cubicBezTo>
                    <a:cubicBezTo>
                      <a:pt x="537" y="813"/>
                      <a:pt x="640" y="776"/>
                      <a:pt x="716" y="700"/>
                    </a:cubicBezTo>
                    <a:cubicBezTo>
                      <a:pt x="868" y="526"/>
                      <a:pt x="868" y="288"/>
                      <a:pt x="716" y="114"/>
                    </a:cubicBezTo>
                    <a:cubicBezTo>
                      <a:pt x="640" y="38"/>
                      <a:pt x="537" y="0"/>
                      <a:pt x="43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7"/>
              <p:cNvSpPr/>
              <p:nvPr/>
            </p:nvSpPr>
            <p:spPr>
              <a:xfrm>
                <a:off x="2399588" y="1565950"/>
                <a:ext cx="217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90" fill="none" extrusionOk="0">
                    <a:moveTo>
                      <a:pt x="716" y="152"/>
                    </a:moveTo>
                    <a:cubicBezTo>
                      <a:pt x="868" y="326"/>
                      <a:pt x="868" y="564"/>
                      <a:pt x="716" y="738"/>
                    </a:cubicBezTo>
                    <a:cubicBezTo>
                      <a:pt x="564" y="889"/>
                      <a:pt x="304" y="889"/>
                      <a:pt x="153" y="738"/>
                    </a:cubicBezTo>
                    <a:cubicBezTo>
                      <a:pt x="1" y="564"/>
                      <a:pt x="1" y="326"/>
                      <a:pt x="153" y="152"/>
                    </a:cubicBezTo>
                    <a:cubicBezTo>
                      <a:pt x="304" y="0"/>
                      <a:pt x="564" y="0"/>
                      <a:pt x="716" y="15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7"/>
              <p:cNvSpPr/>
              <p:nvPr/>
            </p:nvSpPr>
            <p:spPr>
              <a:xfrm>
                <a:off x="2399588" y="1726800"/>
                <a:ext cx="21700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08" extrusionOk="0">
                    <a:moveTo>
                      <a:pt x="434" y="0"/>
                    </a:moveTo>
                    <a:cubicBezTo>
                      <a:pt x="331" y="0"/>
                      <a:pt x="228" y="38"/>
                      <a:pt x="153" y="114"/>
                    </a:cubicBezTo>
                    <a:cubicBezTo>
                      <a:pt x="1" y="266"/>
                      <a:pt x="1" y="526"/>
                      <a:pt x="153" y="678"/>
                    </a:cubicBezTo>
                    <a:cubicBezTo>
                      <a:pt x="228" y="764"/>
                      <a:pt x="331" y="808"/>
                      <a:pt x="434" y="808"/>
                    </a:cubicBezTo>
                    <a:cubicBezTo>
                      <a:pt x="537" y="808"/>
                      <a:pt x="640" y="764"/>
                      <a:pt x="716" y="678"/>
                    </a:cubicBezTo>
                    <a:cubicBezTo>
                      <a:pt x="868" y="526"/>
                      <a:pt x="868" y="266"/>
                      <a:pt x="716" y="114"/>
                    </a:cubicBezTo>
                    <a:cubicBezTo>
                      <a:pt x="640" y="38"/>
                      <a:pt x="537" y="0"/>
                      <a:pt x="43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7"/>
              <p:cNvSpPr/>
              <p:nvPr/>
            </p:nvSpPr>
            <p:spPr>
              <a:xfrm>
                <a:off x="2399588" y="1725850"/>
                <a:ext cx="217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90" fill="none" extrusionOk="0">
                    <a:moveTo>
                      <a:pt x="153" y="152"/>
                    </a:moveTo>
                    <a:cubicBezTo>
                      <a:pt x="304" y="0"/>
                      <a:pt x="564" y="0"/>
                      <a:pt x="716" y="152"/>
                    </a:cubicBezTo>
                    <a:cubicBezTo>
                      <a:pt x="868" y="304"/>
                      <a:pt x="868" y="564"/>
                      <a:pt x="716" y="716"/>
                    </a:cubicBezTo>
                    <a:cubicBezTo>
                      <a:pt x="564" y="889"/>
                      <a:pt x="304" y="889"/>
                      <a:pt x="153" y="716"/>
                    </a:cubicBezTo>
                    <a:cubicBezTo>
                      <a:pt x="1" y="564"/>
                      <a:pt x="1" y="304"/>
                      <a:pt x="153" y="15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7"/>
              <p:cNvSpPr/>
              <p:nvPr/>
            </p:nvSpPr>
            <p:spPr>
              <a:xfrm>
                <a:off x="2558938" y="1726800"/>
                <a:ext cx="22250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08" extrusionOk="0">
                    <a:moveTo>
                      <a:pt x="456" y="0"/>
                    </a:moveTo>
                    <a:cubicBezTo>
                      <a:pt x="353" y="0"/>
                      <a:pt x="250" y="38"/>
                      <a:pt x="174" y="114"/>
                    </a:cubicBezTo>
                    <a:cubicBezTo>
                      <a:pt x="1" y="266"/>
                      <a:pt x="1" y="526"/>
                      <a:pt x="174" y="678"/>
                    </a:cubicBezTo>
                    <a:cubicBezTo>
                      <a:pt x="250" y="764"/>
                      <a:pt x="353" y="808"/>
                      <a:pt x="456" y="808"/>
                    </a:cubicBezTo>
                    <a:cubicBezTo>
                      <a:pt x="559" y="808"/>
                      <a:pt x="662" y="764"/>
                      <a:pt x="738" y="678"/>
                    </a:cubicBezTo>
                    <a:cubicBezTo>
                      <a:pt x="890" y="526"/>
                      <a:pt x="890" y="266"/>
                      <a:pt x="738" y="114"/>
                    </a:cubicBezTo>
                    <a:cubicBezTo>
                      <a:pt x="662" y="38"/>
                      <a:pt x="559" y="0"/>
                      <a:pt x="45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7"/>
              <p:cNvSpPr/>
              <p:nvPr/>
            </p:nvSpPr>
            <p:spPr>
              <a:xfrm>
                <a:off x="2558938" y="1725850"/>
                <a:ext cx="2225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90" fill="none" extrusionOk="0">
                    <a:moveTo>
                      <a:pt x="174" y="716"/>
                    </a:moveTo>
                    <a:cubicBezTo>
                      <a:pt x="1" y="564"/>
                      <a:pt x="1" y="304"/>
                      <a:pt x="174" y="152"/>
                    </a:cubicBezTo>
                    <a:cubicBezTo>
                      <a:pt x="326" y="0"/>
                      <a:pt x="586" y="0"/>
                      <a:pt x="738" y="152"/>
                    </a:cubicBezTo>
                    <a:cubicBezTo>
                      <a:pt x="890" y="304"/>
                      <a:pt x="890" y="564"/>
                      <a:pt x="738" y="716"/>
                    </a:cubicBezTo>
                    <a:cubicBezTo>
                      <a:pt x="586" y="889"/>
                      <a:pt x="326" y="889"/>
                      <a:pt x="174" y="71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7"/>
              <p:cNvSpPr/>
              <p:nvPr/>
            </p:nvSpPr>
            <p:spPr>
              <a:xfrm>
                <a:off x="2558938" y="1566900"/>
                <a:ext cx="222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14" extrusionOk="0">
                    <a:moveTo>
                      <a:pt x="456" y="0"/>
                    </a:moveTo>
                    <a:cubicBezTo>
                      <a:pt x="353" y="0"/>
                      <a:pt x="250" y="38"/>
                      <a:pt x="174" y="114"/>
                    </a:cubicBezTo>
                    <a:cubicBezTo>
                      <a:pt x="1" y="288"/>
                      <a:pt x="1" y="526"/>
                      <a:pt x="174" y="700"/>
                    </a:cubicBezTo>
                    <a:cubicBezTo>
                      <a:pt x="250" y="776"/>
                      <a:pt x="353" y="813"/>
                      <a:pt x="456" y="813"/>
                    </a:cubicBezTo>
                    <a:cubicBezTo>
                      <a:pt x="559" y="813"/>
                      <a:pt x="662" y="776"/>
                      <a:pt x="738" y="700"/>
                    </a:cubicBezTo>
                    <a:cubicBezTo>
                      <a:pt x="890" y="526"/>
                      <a:pt x="890" y="288"/>
                      <a:pt x="738" y="114"/>
                    </a:cubicBezTo>
                    <a:cubicBezTo>
                      <a:pt x="662" y="38"/>
                      <a:pt x="559" y="0"/>
                      <a:pt x="45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7"/>
              <p:cNvSpPr/>
              <p:nvPr/>
            </p:nvSpPr>
            <p:spPr>
              <a:xfrm>
                <a:off x="2558938" y="1565950"/>
                <a:ext cx="2225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90" fill="none" extrusionOk="0">
                    <a:moveTo>
                      <a:pt x="738" y="738"/>
                    </a:moveTo>
                    <a:cubicBezTo>
                      <a:pt x="586" y="889"/>
                      <a:pt x="326" y="889"/>
                      <a:pt x="174" y="738"/>
                    </a:cubicBezTo>
                    <a:cubicBezTo>
                      <a:pt x="1" y="564"/>
                      <a:pt x="1" y="326"/>
                      <a:pt x="174" y="152"/>
                    </a:cubicBezTo>
                    <a:cubicBezTo>
                      <a:pt x="326" y="0"/>
                      <a:pt x="586" y="0"/>
                      <a:pt x="738" y="152"/>
                    </a:cubicBezTo>
                    <a:cubicBezTo>
                      <a:pt x="890" y="326"/>
                      <a:pt x="890" y="564"/>
                      <a:pt x="738" y="738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7"/>
              <p:cNvSpPr/>
              <p:nvPr/>
            </p:nvSpPr>
            <p:spPr>
              <a:xfrm>
                <a:off x="2435913" y="1542425"/>
                <a:ext cx="227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2" extrusionOk="0">
                    <a:moveTo>
                      <a:pt x="448" y="1"/>
                    </a:moveTo>
                    <a:cubicBezTo>
                      <a:pt x="399" y="1"/>
                      <a:pt x="350" y="10"/>
                      <a:pt x="304" y="31"/>
                    </a:cubicBezTo>
                    <a:cubicBezTo>
                      <a:pt x="87" y="118"/>
                      <a:pt x="0" y="356"/>
                      <a:pt x="87" y="551"/>
                    </a:cubicBezTo>
                    <a:cubicBezTo>
                      <a:pt x="135" y="712"/>
                      <a:pt x="279" y="801"/>
                      <a:pt x="438" y="801"/>
                    </a:cubicBezTo>
                    <a:cubicBezTo>
                      <a:pt x="494" y="801"/>
                      <a:pt x="551" y="790"/>
                      <a:pt x="607" y="768"/>
                    </a:cubicBezTo>
                    <a:cubicBezTo>
                      <a:pt x="803" y="703"/>
                      <a:pt x="911" y="465"/>
                      <a:pt x="824" y="248"/>
                    </a:cubicBezTo>
                    <a:cubicBezTo>
                      <a:pt x="758" y="99"/>
                      <a:pt x="604" y="1"/>
                      <a:pt x="448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7"/>
              <p:cNvSpPr/>
              <p:nvPr/>
            </p:nvSpPr>
            <p:spPr>
              <a:xfrm>
                <a:off x="2435913" y="1541025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824" y="304"/>
                    </a:moveTo>
                    <a:cubicBezTo>
                      <a:pt x="911" y="521"/>
                      <a:pt x="803" y="759"/>
                      <a:pt x="607" y="824"/>
                    </a:cubicBezTo>
                    <a:cubicBezTo>
                      <a:pt x="391" y="911"/>
                      <a:pt x="152" y="824"/>
                      <a:pt x="87" y="607"/>
                    </a:cubicBezTo>
                    <a:cubicBezTo>
                      <a:pt x="0" y="412"/>
                      <a:pt x="87" y="174"/>
                      <a:pt x="304" y="87"/>
                    </a:cubicBezTo>
                    <a:cubicBezTo>
                      <a:pt x="499" y="0"/>
                      <a:pt x="737" y="109"/>
                      <a:pt x="824" y="30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7"/>
              <p:cNvSpPr/>
              <p:nvPr/>
            </p:nvSpPr>
            <p:spPr>
              <a:xfrm>
                <a:off x="2374663" y="1690075"/>
                <a:ext cx="22800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12" extrusionOk="0">
                    <a:moveTo>
                      <a:pt x="436" y="1"/>
                    </a:moveTo>
                    <a:cubicBezTo>
                      <a:pt x="391" y="1"/>
                      <a:pt x="346" y="8"/>
                      <a:pt x="304" y="22"/>
                    </a:cubicBezTo>
                    <a:cubicBezTo>
                      <a:pt x="87" y="109"/>
                      <a:pt x="0" y="347"/>
                      <a:pt x="87" y="564"/>
                    </a:cubicBezTo>
                    <a:cubicBezTo>
                      <a:pt x="153" y="713"/>
                      <a:pt x="307" y="811"/>
                      <a:pt x="463" y="811"/>
                    </a:cubicBezTo>
                    <a:cubicBezTo>
                      <a:pt x="512" y="811"/>
                      <a:pt x="561" y="801"/>
                      <a:pt x="607" y="781"/>
                    </a:cubicBezTo>
                    <a:cubicBezTo>
                      <a:pt x="803" y="694"/>
                      <a:pt x="911" y="456"/>
                      <a:pt x="824" y="260"/>
                    </a:cubicBezTo>
                    <a:cubicBezTo>
                      <a:pt x="756" y="91"/>
                      <a:pt x="596" y="1"/>
                      <a:pt x="436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7"/>
              <p:cNvSpPr/>
              <p:nvPr/>
            </p:nvSpPr>
            <p:spPr>
              <a:xfrm>
                <a:off x="2374663" y="1688975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304" y="66"/>
                    </a:moveTo>
                    <a:cubicBezTo>
                      <a:pt x="499" y="1"/>
                      <a:pt x="738" y="88"/>
                      <a:pt x="824" y="304"/>
                    </a:cubicBezTo>
                    <a:cubicBezTo>
                      <a:pt x="911" y="500"/>
                      <a:pt x="803" y="738"/>
                      <a:pt x="607" y="825"/>
                    </a:cubicBezTo>
                    <a:cubicBezTo>
                      <a:pt x="412" y="912"/>
                      <a:pt x="174" y="803"/>
                      <a:pt x="87" y="608"/>
                    </a:cubicBezTo>
                    <a:cubicBezTo>
                      <a:pt x="0" y="391"/>
                      <a:pt x="87" y="153"/>
                      <a:pt x="304" y="6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7"/>
              <p:cNvSpPr/>
              <p:nvPr/>
            </p:nvSpPr>
            <p:spPr>
              <a:xfrm>
                <a:off x="2522088" y="1751100"/>
                <a:ext cx="2280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2" extrusionOk="0">
                    <a:moveTo>
                      <a:pt x="448" y="1"/>
                    </a:moveTo>
                    <a:cubicBezTo>
                      <a:pt x="399" y="1"/>
                      <a:pt x="351" y="10"/>
                      <a:pt x="304" y="31"/>
                    </a:cubicBezTo>
                    <a:cubicBezTo>
                      <a:pt x="109" y="118"/>
                      <a:pt x="1" y="356"/>
                      <a:pt x="87" y="551"/>
                    </a:cubicBezTo>
                    <a:cubicBezTo>
                      <a:pt x="152" y="712"/>
                      <a:pt x="299" y="801"/>
                      <a:pt x="451" y="801"/>
                    </a:cubicBezTo>
                    <a:cubicBezTo>
                      <a:pt x="504" y="801"/>
                      <a:pt x="557" y="790"/>
                      <a:pt x="608" y="768"/>
                    </a:cubicBezTo>
                    <a:cubicBezTo>
                      <a:pt x="824" y="703"/>
                      <a:pt x="911" y="465"/>
                      <a:pt x="824" y="248"/>
                    </a:cubicBezTo>
                    <a:cubicBezTo>
                      <a:pt x="758" y="99"/>
                      <a:pt x="604" y="1"/>
                      <a:pt x="448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7"/>
              <p:cNvSpPr/>
              <p:nvPr/>
            </p:nvSpPr>
            <p:spPr>
              <a:xfrm>
                <a:off x="2522088" y="1749700"/>
                <a:ext cx="228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fill="none" extrusionOk="0">
                    <a:moveTo>
                      <a:pt x="87" y="607"/>
                    </a:moveTo>
                    <a:cubicBezTo>
                      <a:pt x="1" y="412"/>
                      <a:pt x="109" y="174"/>
                      <a:pt x="304" y="87"/>
                    </a:cubicBezTo>
                    <a:cubicBezTo>
                      <a:pt x="499" y="0"/>
                      <a:pt x="738" y="109"/>
                      <a:pt x="824" y="304"/>
                    </a:cubicBezTo>
                    <a:cubicBezTo>
                      <a:pt x="911" y="521"/>
                      <a:pt x="824" y="759"/>
                      <a:pt x="608" y="824"/>
                    </a:cubicBezTo>
                    <a:cubicBezTo>
                      <a:pt x="412" y="911"/>
                      <a:pt x="174" y="824"/>
                      <a:pt x="87" y="60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7"/>
              <p:cNvSpPr/>
              <p:nvPr/>
            </p:nvSpPr>
            <p:spPr>
              <a:xfrm>
                <a:off x="2583338" y="1603675"/>
                <a:ext cx="2280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2" extrusionOk="0">
                    <a:moveTo>
                      <a:pt x="448" y="1"/>
                    </a:moveTo>
                    <a:cubicBezTo>
                      <a:pt x="399" y="1"/>
                      <a:pt x="350" y="10"/>
                      <a:pt x="304" y="31"/>
                    </a:cubicBezTo>
                    <a:cubicBezTo>
                      <a:pt x="87" y="118"/>
                      <a:pt x="0" y="356"/>
                      <a:pt x="87" y="551"/>
                    </a:cubicBezTo>
                    <a:cubicBezTo>
                      <a:pt x="152" y="712"/>
                      <a:pt x="299" y="801"/>
                      <a:pt x="451" y="801"/>
                    </a:cubicBezTo>
                    <a:cubicBezTo>
                      <a:pt x="504" y="801"/>
                      <a:pt x="557" y="790"/>
                      <a:pt x="608" y="768"/>
                    </a:cubicBezTo>
                    <a:cubicBezTo>
                      <a:pt x="803" y="681"/>
                      <a:pt x="911" y="443"/>
                      <a:pt x="824" y="248"/>
                    </a:cubicBezTo>
                    <a:cubicBezTo>
                      <a:pt x="758" y="99"/>
                      <a:pt x="604" y="1"/>
                      <a:pt x="448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7"/>
              <p:cNvSpPr/>
              <p:nvPr/>
            </p:nvSpPr>
            <p:spPr>
              <a:xfrm>
                <a:off x="2583338" y="1602275"/>
                <a:ext cx="228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fill="none" extrusionOk="0">
                    <a:moveTo>
                      <a:pt x="608" y="824"/>
                    </a:moveTo>
                    <a:cubicBezTo>
                      <a:pt x="412" y="911"/>
                      <a:pt x="174" y="824"/>
                      <a:pt x="87" y="607"/>
                    </a:cubicBezTo>
                    <a:cubicBezTo>
                      <a:pt x="0" y="412"/>
                      <a:pt x="87" y="174"/>
                      <a:pt x="304" y="87"/>
                    </a:cubicBezTo>
                    <a:cubicBezTo>
                      <a:pt x="499" y="0"/>
                      <a:pt x="738" y="108"/>
                      <a:pt x="824" y="304"/>
                    </a:cubicBezTo>
                    <a:cubicBezTo>
                      <a:pt x="911" y="499"/>
                      <a:pt x="803" y="737"/>
                      <a:pt x="608" y="82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7"/>
              <p:cNvSpPr/>
              <p:nvPr/>
            </p:nvSpPr>
            <p:spPr>
              <a:xfrm>
                <a:off x="2374663" y="1603675"/>
                <a:ext cx="2280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2" extrusionOk="0">
                    <a:moveTo>
                      <a:pt x="463" y="1"/>
                    </a:moveTo>
                    <a:cubicBezTo>
                      <a:pt x="307" y="1"/>
                      <a:pt x="153" y="99"/>
                      <a:pt x="87" y="248"/>
                    </a:cubicBezTo>
                    <a:cubicBezTo>
                      <a:pt x="0" y="443"/>
                      <a:pt x="87" y="681"/>
                      <a:pt x="304" y="768"/>
                    </a:cubicBezTo>
                    <a:cubicBezTo>
                      <a:pt x="354" y="790"/>
                      <a:pt x="408" y="801"/>
                      <a:pt x="461" y="801"/>
                    </a:cubicBezTo>
                    <a:cubicBezTo>
                      <a:pt x="612" y="801"/>
                      <a:pt x="760" y="712"/>
                      <a:pt x="824" y="551"/>
                    </a:cubicBezTo>
                    <a:cubicBezTo>
                      <a:pt x="911" y="356"/>
                      <a:pt x="803" y="118"/>
                      <a:pt x="607" y="31"/>
                    </a:cubicBezTo>
                    <a:cubicBezTo>
                      <a:pt x="561" y="10"/>
                      <a:pt x="512" y="1"/>
                      <a:pt x="46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7"/>
              <p:cNvSpPr/>
              <p:nvPr/>
            </p:nvSpPr>
            <p:spPr>
              <a:xfrm>
                <a:off x="2374663" y="1602275"/>
                <a:ext cx="228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fill="none" extrusionOk="0">
                    <a:moveTo>
                      <a:pt x="607" y="87"/>
                    </a:moveTo>
                    <a:cubicBezTo>
                      <a:pt x="803" y="174"/>
                      <a:pt x="911" y="412"/>
                      <a:pt x="824" y="607"/>
                    </a:cubicBezTo>
                    <a:cubicBezTo>
                      <a:pt x="738" y="824"/>
                      <a:pt x="499" y="911"/>
                      <a:pt x="304" y="824"/>
                    </a:cubicBezTo>
                    <a:cubicBezTo>
                      <a:pt x="87" y="737"/>
                      <a:pt x="0" y="499"/>
                      <a:pt x="87" y="304"/>
                    </a:cubicBezTo>
                    <a:cubicBezTo>
                      <a:pt x="174" y="108"/>
                      <a:pt x="412" y="0"/>
                      <a:pt x="607" y="8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7"/>
              <p:cNvSpPr/>
              <p:nvPr/>
            </p:nvSpPr>
            <p:spPr>
              <a:xfrm>
                <a:off x="2435913" y="1751100"/>
                <a:ext cx="227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2" extrusionOk="0">
                    <a:moveTo>
                      <a:pt x="452" y="1"/>
                    </a:moveTo>
                    <a:cubicBezTo>
                      <a:pt x="287" y="1"/>
                      <a:pt x="137" y="99"/>
                      <a:pt x="87" y="248"/>
                    </a:cubicBezTo>
                    <a:cubicBezTo>
                      <a:pt x="0" y="465"/>
                      <a:pt x="87" y="703"/>
                      <a:pt x="304" y="768"/>
                    </a:cubicBezTo>
                    <a:cubicBezTo>
                      <a:pt x="354" y="790"/>
                      <a:pt x="408" y="801"/>
                      <a:pt x="460" y="801"/>
                    </a:cubicBezTo>
                    <a:cubicBezTo>
                      <a:pt x="612" y="801"/>
                      <a:pt x="760" y="712"/>
                      <a:pt x="824" y="551"/>
                    </a:cubicBezTo>
                    <a:cubicBezTo>
                      <a:pt x="911" y="356"/>
                      <a:pt x="803" y="118"/>
                      <a:pt x="607" y="31"/>
                    </a:cubicBezTo>
                    <a:cubicBezTo>
                      <a:pt x="556" y="10"/>
                      <a:pt x="503" y="1"/>
                      <a:pt x="452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7"/>
              <p:cNvSpPr/>
              <p:nvPr/>
            </p:nvSpPr>
            <p:spPr>
              <a:xfrm>
                <a:off x="2435913" y="1749700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87" y="304"/>
                    </a:moveTo>
                    <a:cubicBezTo>
                      <a:pt x="152" y="109"/>
                      <a:pt x="391" y="0"/>
                      <a:pt x="607" y="87"/>
                    </a:cubicBezTo>
                    <a:cubicBezTo>
                      <a:pt x="803" y="174"/>
                      <a:pt x="911" y="412"/>
                      <a:pt x="824" y="607"/>
                    </a:cubicBezTo>
                    <a:cubicBezTo>
                      <a:pt x="737" y="824"/>
                      <a:pt x="499" y="911"/>
                      <a:pt x="304" y="824"/>
                    </a:cubicBezTo>
                    <a:cubicBezTo>
                      <a:pt x="87" y="759"/>
                      <a:pt x="0" y="521"/>
                      <a:pt x="87" y="30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7"/>
              <p:cNvSpPr/>
              <p:nvPr/>
            </p:nvSpPr>
            <p:spPr>
              <a:xfrm>
                <a:off x="2583338" y="1690075"/>
                <a:ext cx="22800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12" extrusionOk="0">
                    <a:moveTo>
                      <a:pt x="465" y="1"/>
                    </a:moveTo>
                    <a:cubicBezTo>
                      <a:pt x="301" y="1"/>
                      <a:pt x="155" y="87"/>
                      <a:pt x="87" y="239"/>
                    </a:cubicBezTo>
                    <a:cubicBezTo>
                      <a:pt x="0" y="456"/>
                      <a:pt x="87" y="694"/>
                      <a:pt x="304" y="781"/>
                    </a:cubicBezTo>
                    <a:cubicBezTo>
                      <a:pt x="350" y="801"/>
                      <a:pt x="399" y="811"/>
                      <a:pt x="448" y="811"/>
                    </a:cubicBezTo>
                    <a:cubicBezTo>
                      <a:pt x="604" y="811"/>
                      <a:pt x="758" y="713"/>
                      <a:pt x="824" y="564"/>
                    </a:cubicBezTo>
                    <a:cubicBezTo>
                      <a:pt x="911" y="347"/>
                      <a:pt x="803" y="109"/>
                      <a:pt x="608" y="22"/>
                    </a:cubicBezTo>
                    <a:cubicBezTo>
                      <a:pt x="560" y="8"/>
                      <a:pt x="512" y="1"/>
                      <a:pt x="465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7"/>
              <p:cNvSpPr/>
              <p:nvPr/>
            </p:nvSpPr>
            <p:spPr>
              <a:xfrm>
                <a:off x="2583338" y="1688975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304" y="825"/>
                    </a:moveTo>
                    <a:cubicBezTo>
                      <a:pt x="87" y="738"/>
                      <a:pt x="0" y="500"/>
                      <a:pt x="87" y="283"/>
                    </a:cubicBezTo>
                    <a:cubicBezTo>
                      <a:pt x="174" y="88"/>
                      <a:pt x="391" y="1"/>
                      <a:pt x="608" y="66"/>
                    </a:cubicBezTo>
                    <a:cubicBezTo>
                      <a:pt x="803" y="153"/>
                      <a:pt x="911" y="391"/>
                      <a:pt x="824" y="608"/>
                    </a:cubicBezTo>
                    <a:cubicBezTo>
                      <a:pt x="738" y="803"/>
                      <a:pt x="499" y="912"/>
                      <a:pt x="304" y="825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7"/>
              <p:cNvSpPr/>
              <p:nvPr/>
            </p:nvSpPr>
            <p:spPr>
              <a:xfrm>
                <a:off x="2522088" y="1542425"/>
                <a:ext cx="2280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2" extrusionOk="0">
                    <a:moveTo>
                      <a:pt x="464" y="1"/>
                    </a:moveTo>
                    <a:cubicBezTo>
                      <a:pt x="308" y="1"/>
                      <a:pt x="153" y="99"/>
                      <a:pt x="87" y="248"/>
                    </a:cubicBezTo>
                    <a:cubicBezTo>
                      <a:pt x="1" y="465"/>
                      <a:pt x="109" y="703"/>
                      <a:pt x="304" y="768"/>
                    </a:cubicBezTo>
                    <a:cubicBezTo>
                      <a:pt x="354" y="790"/>
                      <a:pt x="408" y="801"/>
                      <a:pt x="461" y="801"/>
                    </a:cubicBezTo>
                    <a:cubicBezTo>
                      <a:pt x="612" y="801"/>
                      <a:pt x="760" y="712"/>
                      <a:pt x="824" y="551"/>
                    </a:cubicBezTo>
                    <a:cubicBezTo>
                      <a:pt x="911" y="356"/>
                      <a:pt x="824" y="118"/>
                      <a:pt x="608" y="31"/>
                    </a:cubicBezTo>
                    <a:cubicBezTo>
                      <a:pt x="561" y="10"/>
                      <a:pt x="512" y="1"/>
                      <a:pt x="46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7"/>
              <p:cNvSpPr/>
              <p:nvPr/>
            </p:nvSpPr>
            <p:spPr>
              <a:xfrm>
                <a:off x="2522088" y="1541025"/>
                <a:ext cx="228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fill="none" extrusionOk="0">
                    <a:moveTo>
                      <a:pt x="824" y="607"/>
                    </a:moveTo>
                    <a:cubicBezTo>
                      <a:pt x="738" y="824"/>
                      <a:pt x="499" y="911"/>
                      <a:pt x="304" y="824"/>
                    </a:cubicBezTo>
                    <a:cubicBezTo>
                      <a:pt x="109" y="759"/>
                      <a:pt x="1" y="521"/>
                      <a:pt x="87" y="304"/>
                    </a:cubicBezTo>
                    <a:cubicBezTo>
                      <a:pt x="174" y="109"/>
                      <a:pt x="412" y="0"/>
                      <a:pt x="608" y="87"/>
                    </a:cubicBezTo>
                    <a:cubicBezTo>
                      <a:pt x="824" y="174"/>
                      <a:pt x="911" y="412"/>
                      <a:pt x="824" y="60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7"/>
              <p:cNvSpPr/>
              <p:nvPr/>
            </p:nvSpPr>
            <p:spPr>
              <a:xfrm>
                <a:off x="2457588" y="1535950"/>
                <a:ext cx="2170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18" extrusionOk="0">
                    <a:moveTo>
                      <a:pt x="422" y="1"/>
                    </a:moveTo>
                    <a:cubicBezTo>
                      <a:pt x="398" y="1"/>
                      <a:pt x="373" y="3"/>
                      <a:pt x="347" y="8"/>
                    </a:cubicBezTo>
                    <a:cubicBezTo>
                      <a:pt x="131" y="51"/>
                      <a:pt x="1" y="268"/>
                      <a:pt x="44" y="485"/>
                    </a:cubicBezTo>
                    <a:cubicBezTo>
                      <a:pt x="82" y="677"/>
                      <a:pt x="239" y="818"/>
                      <a:pt x="425" y="818"/>
                    </a:cubicBezTo>
                    <a:cubicBezTo>
                      <a:pt x="449" y="818"/>
                      <a:pt x="474" y="815"/>
                      <a:pt x="499" y="810"/>
                    </a:cubicBezTo>
                    <a:cubicBezTo>
                      <a:pt x="716" y="767"/>
                      <a:pt x="868" y="550"/>
                      <a:pt x="824" y="333"/>
                    </a:cubicBezTo>
                    <a:cubicBezTo>
                      <a:pt x="786" y="142"/>
                      <a:pt x="612" y="1"/>
                      <a:pt x="422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7"/>
              <p:cNvSpPr/>
              <p:nvPr/>
            </p:nvSpPr>
            <p:spPr>
              <a:xfrm>
                <a:off x="2457588" y="1535050"/>
                <a:ext cx="217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90" fill="none" extrusionOk="0">
                    <a:moveTo>
                      <a:pt x="824" y="369"/>
                    </a:moveTo>
                    <a:cubicBezTo>
                      <a:pt x="868" y="586"/>
                      <a:pt x="716" y="803"/>
                      <a:pt x="499" y="846"/>
                    </a:cubicBezTo>
                    <a:cubicBezTo>
                      <a:pt x="282" y="890"/>
                      <a:pt x="87" y="738"/>
                      <a:pt x="44" y="521"/>
                    </a:cubicBezTo>
                    <a:cubicBezTo>
                      <a:pt x="1" y="304"/>
                      <a:pt x="131" y="87"/>
                      <a:pt x="347" y="44"/>
                    </a:cubicBezTo>
                    <a:cubicBezTo>
                      <a:pt x="564" y="1"/>
                      <a:pt x="781" y="152"/>
                      <a:pt x="824" y="36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7"/>
              <p:cNvSpPr/>
              <p:nvPr/>
            </p:nvSpPr>
            <p:spPr>
              <a:xfrm>
                <a:off x="2368688" y="1668750"/>
                <a:ext cx="2172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18" extrusionOk="0">
                    <a:moveTo>
                      <a:pt x="423" y="0"/>
                    </a:moveTo>
                    <a:cubicBezTo>
                      <a:pt x="398" y="0"/>
                      <a:pt x="373" y="3"/>
                      <a:pt x="348" y="8"/>
                    </a:cubicBezTo>
                    <a:cubicBezTo>
                      <a:pt x="131" y="51"/>
                      <a:pt x="1" y="268"/>
                      <a:pt x="44" y="485"/>
                    </a:cubicBezTo>
                    <a:cubicBezTo>
                      <a:pt x="83" y="677"/>
                      <a:pt x="257" y="817"/>
                      <a:pt x="446" y="817"/>
                    </a:cubicBezTo>
                    <a:cubicBezTo>
                      <a:pt x="471" y="817"/>
                      <a:pt x="496" y="815"/>
                      <a:pt x="521" y="810"/>
                    </a:cubicBezTo>
                    <a:cubicBezTo>
                      <a:pt x="738" y="767"/>
                      <a:pt x="868" y="550"/>
                      <a:pt x="825" y="333"/>
                    </a:cubicBezTo>
                    <a:cubicBezTo>
                      <a:pt x="786" y="141"/>
                      <a:pt x="612" y="0"/>
                      <a:pt x="42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7"/>
              <p:cNvSpPr/>
              <p:nvPr/>
            </p:nvSpPr>
            <p:spPr>
              <a:xfrm>
                <a:off x="2368688" y="1667850"/>
                <a:ext cx="21725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0" fill="none" extrusionOk="0">
                    <a:moveTo>
                      <a:pt x="348" y="44"/>
                    </a:moveTo>
                    <a:cubicBezTo>
                      <a:pt x="565" y="0"/>
                      <a:pt x="781" y="152"/>
                      <a:pt x="825" y="369"/>
                    </a:cubicBezTo>
                    <a:cubicBezTo>
                      <a:pt x="868" y="586"/>
                      <a:pt x="738" y="803"/>
                      <a:pt x="521" y="846"/>
                    </a:cubicBezTo>
                    <a:cubicBezTo>
                      <a:pt x="304" y="889"/>
                      <a:pt x="88" y="738"/>
                      <a:pt x="44" y="521"/>
                    </a:cubicBezTo>
                    <a:cubicBezTo>
                      <a:pt x="1" y="304"/>
                      <a:pt x="131" y="87"/>
                      <a:pt x="348" y="4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7"/>
              <p:cNvSpPr/>
              <p:nvPr/>
            </p:nvSpPr>
            <p:spPr>
              <a:xfrm>
                <a:off x="2501488" y="1757625"/>
                <a:ext cx="2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98" extrusionOk="0">
                    <a:moveTo>
                      <a:pt x="422" y="1"/>
                    </a:moveTo>
                    <a:cubicBezTo>
                      <a:pt x="398" y="1"/>
                      <a:pt x="373" y="3"/>
                      <a:pt x="348" y="8"/>
                    </a:cubicBezTo>
                    <a:cubicBezTo>
                      <a:pt x="131" y="52"/>
                      <a:pt x="1" y="269"/>
                      <a:pt x="44" y="485"/>
                    </a:cubicBezTo>
                    <a:cubicBezTo>
                      <a:pt x="82" y="674"/>
                      <a:pt x="251" y="797"/>
                      <a:pt x="437" y="797"/>
                    </a:cubicBezTo>
                    <a:cubicBezTo>
                      <a:pt x="465" y="797"/>
                      <a:pt x="493" y="794"/>
                      <a:pt x="521" y="789"/>
                    </a:cubicBezTo>
                    <a:cubicBezTo>
                      <a:pt x="738" y="746"/>
                      <a:pt x="868" y="550"/>
                      <a:pt x="825" y="334"/>
                    </a:cubicBezTo>
                    <a:cubicBezTo>
                      <a:pt x="786" y="142"/>
                      <a:pt x="612" y="1"/>
                      <a:pt x="422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7"/>
              <p:cNvSpPr/>
              <p:nvPr/>
            </p:nvSpPr>
            <p:spPr>
              <a:xfrm>
                <a:off x="2501488" y="1756750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fill="none" extrusionOk="0">
                    <a:moveTo>
                      <a:pt x="44" y="520"/>
                    </a:moveTo>
                    <a:cubicBezTo>
                      <a:pt x="1" y="304"/>
                      <a:pt x="131" y="87"/>
                      <a:pt x="348" y="43"/>
                    </a:cubicBezTo>
                    <a:cubicBezTo>
                      <a:pt x="564" y="0"/>
                      <a:pt x="781" y="152"/>
                      <a:pt x="825" y="369"/>
                    </a:cubicBezTo>
                    <a:cubicBezTo>
                      <a:pt x="868" y="585"/>
                      <a:pt x="738" y="781"/>
                      <a:pt x="521" y="824"/>
                    </a:cubicBezTo>
                    <a:cubicBezTo>
                      <a:pt x="304" y="867"/>
                      <a:pt x="87" y="737"/>
                      <a:pt x="44" y="520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7"/>
              <p:cNvSpPr/>
              <p:nvPr/>
            </p:nvSpPr>
            <p:spPr>
              <a:xfrm>
                <a:off x="2590388" y="1624850"/>
                <a:ext cx="2170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97" extrusionOk="0">
                    <a:moveTo>
                      <a:pt x="422" y="0"/>
                    </a:moveTo>
                    <a:cubicBezTo>
                      <a:pt x="397" y="0"/>
                      <a:pt x="372" y="3"/>
                      <a:pt x="347" y="8"/>
                    </a:cubicBezTo>
                    <a:cubicBezTo>
                      <a:pt x="130" y="51"/>
                      <a:pt x="0" y="268"/>
                      <a:pt x="44" y="485"/>
                    </a:cubicBezTo>
                    <a:cubicBezTo>
                      <a:pt x="81" y="673"/>
                      <a:pt x="234" y="796"/>
                      <a:pt x="416" y="796"/>
                    </a:cubicBezTo>
                    <a:cubicBezTo>
                      <a:pt x="443" y="796"/>
                      <a:pt x="471" y="794"/>
                      <a:pt x="499" y="788"/>
                    </a:cubicBezTo>
                    <a:cubicBezTo>
                      <a:pt x="716" y="745"/>
                      <a:pt x="868" y="550"/>
                      <a:pt x="824" y="333"/>
                    </a:cubicBezTo>
                    <a:cubicBezTo>
                      <a:pt x="786" y="141"/>
                      <a:pt x="612" y="0"/>
                      <a:pt x="42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7"/>
              <p:cNvSpPr/>
              <p:nvPr/>
            </p:nvSpPr>
            <p:spPr>
              <a:xfrm>
                <a:off x="2590388" y="1623950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fill="none" extrusionOk="0">
                    <a:moveTo>
                      <a:pt x="499" y="824"/>
                    </a:moveTo>
                    <a:cubicBezTo>
                      <a:pt x="282" y="868"/>
                      <a:pt x="87" y="737"/>
                      <a:pt x="44" y="521"/>
                    </a:cubicBezTo>
                    <a:cubicBezTo>
                      <a:pt x="0" y="304"/>
                      <a:pt x="130" y="87"/>
                      <a:pt x="347" y="44"/>
                    </a:cubicBezTo>
                    <a:cubicBezTo>
                      <a:pt x="564" y="0"/>
                      <a:pt x="781" y="152"/>
                      <a:pt x="824" y="369"/>
                    </a:cubicBezTo>
                    <a:cubicBezTo>
                      <a:pt x="868" y="586"/>
                      <a:pt x="716" y="781"/>
                      <a:pt x="499" y="82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7"/>
              <p:cNvSpPr/>
              <p:nvPr/>
            </p:nvSpPr>
            <p:spPr>
              <a:xfrm>
                <a:off x="2384963" y="1584150"/>
                <a:ext cx="227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5" extrusionOk="0">
                    <a:moveTo>
                      <a:pt x="448" y="0"/>
                    </a:moveTo>
                    <a:cubicBezTo>
                      <a:pt x="322" y="0"/>
                      <a:pt x="197" y="63"/>
                      <a:pt x="130" y="183"/>
                    </a:cubicBezTo>
                    <a:cubicBezTo>
                      <a:pt x="0" y="357"/>
                      <a:pt x="44" y="617"/>
                      <a:pt x="239" y="747"/>
                    </a:cubicBezTo>
                    <a:cubicBezTo>
                      <a:pt x="301" y="785"/>
                      <a:pt x="374" y="805"/>
                      <a:pt x="448" y="805"/>
                    </a:cubicBezTo>
                    <a:cubicBezTo>
                      <a:pt x="582" y="805"/>
                      <a:pt x="719" y="742"/>
                      <a:pt x="803" y="617"/>
                    </a:cubicBezTo>
                    <a:cubicBezTo>
                      <a:pt x="911" y="443"/>
                      <a:pt x="868" y="183"/>
                      <a:pt x="672" y="75"/>
                    </a:cubicBezTo>
                    <a:cubicBezTo>
                      <a:pt x="606" y="25"/>
                      <a:pt x="526" y="0"/>
                      <a:pt x="44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7"/>
              <p:cNvSpPr/>
              <p:nvPr/>
            </p:nvSpPr>
            <p:spPr>
              <a:xfrm>
                <a:off x="2384963" y="1582750"/>
                <a:ext cx="2277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2" fill="none" extrusionOk="0">
                    <a:moveTo>
                      <a:pt x="672" y="131"/>
                    </a:moveTo>
                    <a:cubicBezTo>
                      <a:pt x="868" y="239"/>
                      <a:pt x="911" y="499"/>
                      <a:pt x="803" y="673"/>
                    </a:cubicBezTo>
                    <a:cubicBezTo>
                      <a:pt x="672" y="868"/>
                      <a:pt x="412" y="911"/>
                      <a:pt x="239" y="803"/>
                    </a:cubicBezTo>
                    <a:cubicBezTo>
                      <a:pt x="44" y="673"/>
                      <a:pt x="0" y="413"/>
                      <a:pt x="130" y="239"/>
                    </a:cubicBezTo>
                    <a:cubicBezTo>
                      <a:pt x="239" y="44"/>
                      <a:pt x="499" y="1"/>
                      <a:pt x="672" y="13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7"/>
              <p:cNvSpPr/>
              <p:nvPr/>
            </p:nvSpPr>
            <p:spPr>
              <a:xfrm>
                <a:off x="2416388" y="1740775"/>
                <a:ext cx="22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1" extrusionOk="0">
                    <a:moveTo>
                      <a:pt x="437" y="1"/>
                    </a:moveTo>
                    <a:cubicBezTo>
                      <a:pt x="311" y="1"/>
                      <a:pt x="189" y="64"/>
                      <a:pt x="109" y="184"/>
                    </a:cubicBezTo>
                    <a:cubicBezTo>
                      <a:pt x="1" y="357"/>
                      <a:pt x="44" y="617"/>
                      <a:pt x="218" y="726"/>
                    </a:cubicBezTo>
                    <a:cubicBezTo>
                      <a:pt x="293" y="776"/>
                      <a:pt x="374" y="800"/>
                      <a:pt x="453" y="800"/>
                    </a:cubicBezTo>
                    <a:cubicBezTo>
                      <a:pt x="580" y="800"/>
                      <a:pt x="701" y="738"/>
                      <a:pt x="781" y="617"/>
                    </a:cubicBezTo>
                    <a:cubicBezTo>
                      <a:pt x="911" y="444"/>
                      <a:pt x="846" y="184"/>
                      <a:pt x="673" y="75"/>
                    </a:cubicBezTo>
                    <a:cubicBezTo>
                      <a:pt x="598" y="25"/>
                      <a:pt x="517" y="1"/>
                      <a:pt x="437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7"/>
              <p:cNvSpPr/>
              <p:nvPr/>
            </p:nvSpPr>
            <p:spPr>
              <a:xfrm>
                <a:off x="2416388" y="1739400"/>
                <a:ext cx="228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fill="none" extrusionOk="0">
                    <a:moveTo>
                      <a:pt x="109" y="239"/>
                    </a:moveTo>
                    <a:cubicBezTo>
                      <a:pt x="239" y="44"/>
                      <a:pt x="478" y="0"/>
                      <a:pt x="673" y="130"/>
                    </a:cubicBezTo>
                    <a:cubicBezTo>
                      <a:pt x="846" y="239"/>
                      <a:pt x="911" y="499"/>
                      <a:pt x="781" y="672"/>
                    </a:cubicBezTo>
                    <a:cubicBezTo>
                      <a:pt x="651" y="867"/>
                      <a:pt x="413" y="911"/>
                      <a:pt x="218" y="781"/>
                    </a:cubicBezTo>
                    <a:cubicBezTo>
                      <a:pt x="44" y="672"/>
                      <a:pt x="1" y="412"/>
                      <a:pt x="109" y="23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7"/>
              <p:cNvSpPr/>
              <p:nvPr/>
            </p:nvSpPr>
            <p:spPr>
              <a:xfrm>
                <a:off x="2573038" y="1709725"/>
                <a:ext cx="22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1" extrusionOk="0">
                    <a:moveTo>
                      <a:pt x="448" y="1"/>
                    </a:moveTo>
                    <a:cubicBezTo>
                      <a:pt x="317" y="1"/>
                      <a:pt x="191" y="58"/>
                      <a:pt x="109" y="168"/>
                    </a:cubicBezTo>
                    <a:cubicBezTo>
                      <a:pt x="1" y="363"/>
                      <a:pt x="44" y="602"/>
                      <a:pt x="217" y="732"/>
                    </a:cubicBezTo>
                    <a:cubicBezTo>
                      <a:pt x="288" y="779"/>
                      <a:pt x="365" y="801"/>
                      <a:pt x="439" y="801"/>
                    </a:cubicBezTo>
                    <a:cubicBezTo>
                      <a:pt x="571" y="801"/>
                      <a:pt x="698" y="734"/>
                      <a:pt x="781" y="624"/>
                    </a:cubicBezTo>
                    <a:cubicBezTo>
                      <a:pt x="911" y="428"/>
                      <a:pt x="846" y="190"/>
                      <a:pt x="673" y="60"/>
                    </a:cubicBezTo>
                    <a:cubicBezTo>
                      <a:pt x="601" y="20"/>
                      <a:pt x="524" y="1"/>
                      <a:pt x="448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7"/>
              <p:cNvSpPr/>
              <p:nvPr/>
            </p:nvSpPr>
            <p:spPr>
              <a:xfrm>
                <a:off x="2573038" y="1708500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217" y="781"/>
                    </a:moveTo>
                    <a:cubicBezTo>
                      <a:pt x="44" y="651"/>
                      <a:pt x="1" y="412"/>
                      <a:pt x="109" y="217"/>
                    </a:cubicBezTo>
                    <a:cubicBezTo>
                      <a:pt x="239" y="44"/>
                      <a:pt x="478" y="0"/>
                      <a:pt x="673" y="109"/>
                    </a:cubicBezTo>
                    <a:cubicBezTo>
                      <a:pt x="846" y="239"/>
                      <a:pt x="911" y="477"/>
                      <a:pt x="781" y="673"/>
                    </a:cubicBezTo>
                    <a:cubicBezTo>
                      <a:pt x="651" y="846"/>
                      <a:pt x="412" y="911"/>
                      <a:pt x="217" y="78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7"/>
              <p:cNvSpPr/>
              <p:nvPr/>
            </p:nvSpPr>
            <p:spPr>
              <a:xfrm>
                <a:off x="2541613" y="1553100"/>
                <a:ext cx="2277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0" extrusionOk="0">
                    <a:moveTo>
                      <a:pt x="458" y="0"/>
                    </a:moveTo>
                    <a:cubicBezTo>
                      <a:pt x="328" y="0"/>
                      <a:pt x="199" y="58"/>
                      <a:pt x="130" y="168"/>
                    </a:cubicBezTo>
                    <a:cubicBezTo>
                      <a:pt x="0" y="363"/>
                      <a:pt x="43" y="601"/>
                      <a:pt x="239" y="731"/>
                    </a:cubicBezTo>
                    <a:cubicBezTo>
                      <a:pt x="301" y="778"/>
                      <a:pt x="376" y="800"/>
                      <a:pt x="451" y="800"/>
                    </a:cubicBezTo>
                    <a:cubicBezTo>
                      <a:pt x="584" y="800"/>
                      <a:pt x="719" y="733"/>
                      <a:pt x="802" y="623"/>
                    </a:cubicBezTo>
                    <a:cubicBezTo>
                      <a:pt x="911" y="428"/>
                      <a:pt x="867" y="189"/>
                      <a:pt x="672" y="59"/>
                    </a:cubicBezTo>
                    <a:cubicBezTo>
                      <a:pt x="609" y="19"/>
                      <a:pt x="533" y="0"/>
                      <a:pt x="45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7"/>
              <p:cNvSpPr/>
              <p:nvPr/>
            </p:nvSpPr>
            <p:spPr>
              <a:xfrm>
                <a:off x="2541613" y="1551850"/>
                <a:ext cx="2277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2" fill="none" extrusionOk="0">
                    <a:moveTo>
                      <a:pt x="802" y="673"/>
                    </a:moveTo>
                    <a:cubicBezTo>
                      <a:pt x="672" y="846"/>
                      <a:pt x="412" y="911"/>
                      <a:pt x="239" y="781"/>
                    </a:cubicBezTo>
                    <a:cubicBezTo>
                      <a:pt x="43" y="651"/>
                      <a:pt x="0" y="413"/>
                      <a:pt x="130" y="218"/>
                    </a:cubicBezTo>
                    <a:cubicBezTo>
                      <a:pt x="239" y="44"/>
                      <a:pt x="499" y="1"/>
                      <a:pt x="672" y="109"/>
                    </a:cubicBezTo>
                    <a:cubicBezTo>
                      <a:pt x="867" y="239"/>
                      <a:pt x="911" y="478"/>
                      <a:pt x="802" y="673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7"/>
              <p:cNvSpPr/>
              <p:nvPr/>
            </p:nvSpPr>
            <p:spPr>
              <a:xfrm>
                <a:off x="2416388" y="1553100"/>
                <a:ext cx="228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0" extrusionOk="0">
                    <a:moveTo>
                      <a:pt x="442" y="0"/>
                    </a:moveTo>
                    <a:cubicBezTo>
                      <a:pt x="367" y="0"/>
                      <a:pt x="289" y="19"/>
                      <a:pt x="218" y="59"/>
                    </a:cubicBezTo>
                    <a:cubicBezTo>
                      <a:pt x="44" y="189"/>
                      <a:pt x="1" y="428"/>
                      <a:pt x="109" y="623"/>
                    </a:cubicBezTo>
                    <a:cubicBezTo>
                      <a:pt x="192" y="733"/>
                      <a:pt x="319" y="800"/>
                      <a:pt x="451" y="800"/>
                    </a:cubicBezTo>
                    <a:cubicBezTo>
                      <a:pt x="526" y="800"/>
                      <a:pt x="602" y="778"/>
                      <a:pt x="673" y="731"/>
                    </a:cubicBezTo>
                    <a:cubicBezTo>
                      <a:pt x="846" y="601"/>
                      <a:pt x="911" y="363"/>
                      <a:pt x="781" y="168"/>
                    </a:cubicBezTo>
                    <a:cubicBezTo>
                      <a:pt x="699" y="58"/>
                      <a:pt x="573" y="0"/>
                      <a:pt x="44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7"/>
              <p:cNvSpPr/>
              <p:nvPr/>
            </p:nvSpPr>
            <p:spPr>
              <a:xfrm>
                <a:off x="2416388" y="1551850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781" y="218"/>
                    </a:moveTo>
                    <a:cubicBezTo>
                      <a:pt x="911" y="413"/>
                      <a:pt x="846" y="651"/>
                      <a:pt x="673" y="781"/>
                    </a:cubicBezTo>
                    <a:cubicBezTo>
                      <a:pt x="478" y="911"/>
                      <a:pt x="239" y="846"/>
                      <a:pt x="109" y="673"/>
                    </a:cubicBezTo>
                    <a:cubicBezTo>
                      <a:pt x="1" y="478"/>
                      <a:pt x="44" y="239"/>
                      <a:pt x="218" y="109"/>
                    </a:cubicBezTo>
                    <a:cubicBezTo>
                      <a:pt x="413" y="1"/>
                      <a:pt x="651" y="44"/>
                      <a:pt x="781" y="218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7"/>
              <p:cNvSpPr/>
              <p:nvPr/>
            </p:nvSpPr>
            <p:spPr>
              <a:xfrm>
                <a:off x="2384963" y="1709725"/>
                <a:ext cx="227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1" extrusionOk="0">
                    <a:moveTo>
                      <a:pt x="454" y="1"/>
                    </a:moveTo>
                    <a:cubicBezTo>
                      <a:pt x="378" y="1"/>
                      <a:pt x="302" y="20"/>
                      <a:pt x="239" y="60"/>
                    </a:cubicBezTo>
                    <a:cubicBezTo>
                      <a:pt x="44" y="190"/>
                      <a:pt x="0" y="428"/>
                      <a:pt x="130" y="624"/>
                    </a:cubicBezTo>
                    <a:cubicBezTo>
                      <a:pt x="200" y="734"/>
                      <a:pt x="330" y="801"/>
                      <a:pt x="461" y="801"/>
                    </a:cubicBezTo>
                    <a:cubicBezTo>
                      <a:pt x="535" y="801"/>
                      <a:pt x="610" y="779"/>
                      <a:pt x="672" y="732"/>
                    </a:cubicBezTo>
                    <a:cubicBezTo>
                      <a:pt x="868" y="602"/>
                      <a:pt x="911" y="363"/>
                      <a:pt x="803" y="168"/>
                    </a:cubicBezTo>
                    <a:cubicBezTo>
                      <a:pt x="720" y="58"/>
                      <a:pt x="586" y="1"/>
                      <a:pt x="45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>
                <a:off x="2384963" y="1708500"/>
                <a:ext cx="2277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2" fill="none" extrusionOk="0">
                    <a:moveTo>
                      <a:pt x="239" y="109"/>
                    </a:moveTo>
                    <a:cubicBezTo>
                      <a:pt x="412" y="0"/>
                      <a:pt x="672" y="44"/>
                      <a:pt x="803" y="217"/>
                    </a:cubicBezTo>
                    <a:cubicBezTo>
                      <a:pt x="911" y="412"/>
                      <a:pt x="868" y="651"/>
                      <a:pt x="672" y="781"/>
                    </a:cubicBezTo>
                    <a:cubicBezTo>
                      <a:pt x="499" y="911"/>
                      <a:pt x="239" y="846"/>
                      <a:pt x="130" y="673"/>
                    </a:cubicBezTo>
                    <a:cubicBezTo>
                      <a:pt x="0" y="477"/>
                      <a:pt x="44" y="239"/>
                      <a:pt x="239" y="10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7"/>
              <p:cNvSpPr/>
              <p:nvPr/>
            </p:nvSpPr>
            <p:spPr>
              <a:xfrm>
                <a:off x="2541613" y="1740775"/>
                <a:ext cx="227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1" extrusionOk="0">
                    <a:moveTo>
                      <a:pt x="465" y="1"/>
                    </a:moveTo>
                    <a:cubicBezTo>
                      <a:pt x="385" y="1"/>
                      <a:pt x="305" y="25"/>
                      <a:pt x="239" y="75"/>
                    </a:cubicBezTo>
                    <a:cubicBezTo>
                      <a:pt x="43" y="184"/>
                      <a:pt x="0" y="444"/>
                      <a:pt x="130" y="617"/>
                    </a:cubicBezTo>
                    <a:cubicBezTo>
                      <a:pt x="197" y="738"/>
                      <a:pt x="321" y="800"/>
                      <a:pt x="447" y="800"/>
                    </a:cubicBezTo>
                    <a:cubicBezTo>
                      <a:pt x="526" y="800"/>
                      <a:pt x="606" y="776"/>
                      <a:pt x="672" y="726"/>
                    </a:cubicBezTo>
                    <a:cubicBezTo>
                      <a:pt x="867" y="617"/>
                      <a:pt x="911" y="357"/>
                      <a:pt x="802" y="184"/>
                    </a:cubicBezTo>
                    <a:cubicBezTo>
                      <a:pt x="722" y="64"/>
                      <a:pt x="593" y="1"/>
                      <a:pt x="465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7"/>
              <p:cNvSpPr/>
              <p:nvPr/>
            </p:nvSpPr>
            <p:spPr>
              <a:xfrm>
                <a:off x="2541613" y="1739400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130" y="672"/>
                    </a:moveTo>
                    <a:cubicBezTo>
                      <a:pt x="0" y="499"/>
                      <a:pt x="43" y="239"/>
                      <a:pt x="239" y="130"/>
                    </a:cubicBezTo>
                    <a:cubicBezTo>
                      <a:pt x="412" y="0"/>
                      <a:pt x="672" y="44"/>
                      <a:pt x="802" y="239"/>
                    </a:cubicBezTo>
                    <a:cubicBezTo>
                      <a:pt x="911" y="412"/>
                      <a:pt x="867" y="672"/>
                      <a:pt x="672" y="781"/>
                    </a:cubicBezTo>
                    <a:cubicBezTo>
                      <a:pt x="499" y="911"/>
                      <a:pt x="239" y="867"/>
                      <a:pt x="130" y="67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7"/>
              <p:cNvSpPr/>
              <p:nvPr/>
            </p:nvSpPr>
            <p:spPr>
              <a:xfrm>
                <a:off x="2573038" y="1584150"/>
                <a:ext cx="228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5" extrusionOk="0">
                    <a:moveTo>
                      <a:pt x="453" y="0"/>
                    </a:moveTo>
                    <a:cubicBezTo>
                      <a:pt x="374" y="0"/>
                      <a:pt x="292" y="25"/>
                      <a:pt x="217" y="75"/>
                    </a:cubicBezTo>
                    <a:cubicBezTo>
                      <a:pt x="44" y="183"/>
                      <a:pt x="1" y="443"/>
                      <a:pt x="109" y="617"/>
                    </a:cubicBezTo>
                    <a:cubicBezTo>
                      <a:pt x="193" y="742"/>
                      <a:pt x="321" y="805"/>
                      <a:pt x="454" y="805"/>
                    </a:cubicBezTo>
                    <a:cubicBezTo>
                      <a:pt x="528" y="805"/>
                      <a:pt x="603" y="785"/>
                      <a:pt x="673" y="747"/>
                    </a:cubicBezTo>
                    <a:cubicBezTo>
                      <a:pt x="846" y="617"/>
                      <a:pt x="911" y="357"/>
                      <a:pt x="781" y="183"/>
                    </a:cubicBezTo>
                    <a:cubicBezTo>
                      <a:pt x="701" y="63"/>
                      <a:pt x="580" y="0"/>
                      <a:pt x="45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7"/>
              <p:cNvSpPr/>
              <p:nvPr/>
            </p:nvSpPr>
            <p:spPr>
              <a:xfrm>
                <a:off x="2573038" y="1582750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673" y="803"/>
                    </a:moveTo>
                    <a:cubicBezTo>
                      <a:pt x="478" y="911"/>
                      <a:pt x="239" y="868"/>
                      <a:pt x="109" y="673"/>
                    </a:cubicBezTo>
                    <a:cubicBezTo>
                      <a:pt x="1" y="499"/>
                      <a:pt x="44" y="239"/>
                      <a:pt x="217" y="131"/>
                    </a:cubicBezTo>
                    <a:cubicBezTo>
                      <a:pt x="412" y="1"/>
                      <a:pt x="651" y="44"/>
                      <a:pt x="781" y="239"/>
                    </a:cubicBezTo>
                    <a:cubicBezTo>
                      <a:pt x="911" y="413"/>
                      <a:pt x="846" y="673"/>
                      <a:pt x="673" y="803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7"/>
              <p:cNvSpPr/>
              <p:nvPr/>
            </p:nvSpPr>
            <p:spPr>
              <a:xfrm>
                <a:off x="2368688" y="1624850"/>
                <a:ext cx="21725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97" extrusionOk="0">
                    <a:moveTo>
                      <a:pt x="446" y="0"/>
                    </a:moveTo>
                    <a:cubicBezTo>
                      <a:pt x="257" y="0"/>
                      <a:pt x="83" y="141"/>
                      <a:pt x="44" y="333"/>
                    </a:cubicBezTo>
                    <a:cubicBezTo>
                      <a:pt x="1" y="550"/>
                      <a:pt x="131" y="745"/>
                      <a:pt x="348" y="788"/>
                    </a:cubicBezTo>
                    <a:cubicBezTo>
                      <a:pt x="376" y="794"/>
                      <a:pt x="404" y="796"/>
                      <a:pt x="431" y="796"/>
                    </a:cubicBezTo>
                    <a:cubicBezTo>
                      <a:pt x="618" y="796"/>
                      <a:pt x="787" y="673"/>
                      <a:pt x="825" y="485"/>
                    </a:cubicBezTo>
                    <a:cubicBezTo>
                      <a:pt x="868" y="268"/>
                      <a:pt x="738" y="51"/>
                      <a:pt x="521" y="8"/>
                    </a:cubicBezTo>
                    <a:cubicBezTo>
                      <a:pt x="496" y="3"/>
                      <a:pt x="471" y="0"/>
                      <a:pt x="44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7"/>
              <p:cNvSpPr/>
              <p:nvPr/>
            </p:nvSpPr>
            <p:spPr>
              <a:xfrm>
                <a:off x="2368688" y="1623950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fill="none" extrusionOk="0">
                    <a:moveTo>
                      <a:pt x="521" y="44"/>
                    </a:moveTo>
                    <a:cubicBezTo>
                      <a:pt x="738" y="87"/>
                      <a:pt x="868" y="304"/>
                      <a:pt x="825" y="521"/>
                    </a:cubicBezTo>
                    <a:cubicBezTo>
                      <a:pt x="781" y="737"/>
                      <a:pt x="565" y="868"/>
                      <a:pt x="348" y="824"/>
                    </a:cubicBezTo>
                    <a:cubicBezTo>
                      <a:pt x="131" y="781"/>
                      <a:pt x="1" y="586"/>
                      <a:pt x="44" y="369"/>
                    </a:cubicBezTo>
                    <a:cubicBezTo>
                      <a:pt x="88" y="152"/>
                      <a:pt x="304" y="0"/>
                      <a:pt x="521" y="4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7"/>
              <p:cNvSpPr/>
              <p:nvPr/>
            </p:nvSpPr>
            <p:spPr>
              <a:xfrm>
                <a:off x="2457588" y="1757625"/>
                <a:ext cx="2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98" extrusionOk="0">
                    <a:moveTo>
                      <a:pt x="425" y="1"/>
                    </a:moveTo>
                    <a:cubicBezTo>
                      <a:pt x="239" y="1"/>
                      <a:pt x="82" y="142"/>
                      <a:pt x="44" y="334"/>
                    </a:cubicBezTo>
                    <a:cubicBezTo>
                      <a:pt x="1" y="550"/>
                      <a:pt x="131" y="746"/>
                      <a:pt x="347" y="789"/>
                    </a:cubicBezTo>
                    <a:cubicBezTo>
                      <a:pt x="375" y="794"/>
                      <a:pt x="403" y="797"/>
                      <a:pt x="431" y="797"/>
                    </a:cubicBezTo>
                    <a:cubicBezTo>
                      <a:pt x="617" y="797"/>
                      <a:pt x="787" y="674"/>
                      <a:pt x="824" y="485"/>
                    </a:cubicBezTo>
                    <a:cubicBezTo>
                      <a:pt x="868" y="269"/>
                      <a:pt x="716" y="52"/>
                      <a:pt x="499" y="8"/>
                    </a:cubicBezTo>
                    <a:cubicBezTo>
                      <a:pt x="474" y="3"/>
                      <a:pt x="449" y="1"/>
                      <a:pt x="425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7"/>
              <p:cNvSpPr/>
              <p:nvPr/>
            </p:nvSpPr>
            <p:spPr>
              <a:xfrm>
                <a:off x="2457588" y="1756750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fill="none" extrusionOk="0">
                    <a:moveTo>
                      <a:pt x="44" y="369"/>
                    </a:moveTo>
                    <a:cubicBezTo>
                      <a:pt x="87" y="152"/>
                      <a:pt x="282" y="0"/>
                      <a:pt x="499" y="43"/>
                    </a:cubicBezTo>
                    <a:cubicBezTo>
                      <a:pt x="716" y="87"/>
                      <a:pt x="868" y="304"/>
                      <a:pt x="824" y="520"/>
                    </a:cubicBezTo>
                    <a:cubicBezTo>
                      <a:pt x="781" y="737"/>
                      <a:pt x="564" y="867"/>
                      <a:pt x="347" y="824"/>
                    </a:cubicBezTo>
                    <a:cubicBezTo>
                      <a:pt x="131" y="781"/>
                      <a:pt x="1" y="585"/>
                      <a:pt x="44" y="36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7"/>
              <p:cNvSpPr/>
              <p:nvPr/>
            </p:nvSpPr>
            <p:spPr>
              <a:xfrm>
                <a:off x="2590388" y="1668750"/>
                <a:ext cx="2170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18" extrusionOk="0">
                    <a:moveTo>
                      <a:pt x="425" y="0"/>
                    </a:moveTo>
                    <a:cubicBezTo>
                      <a:pt x="239" y="0"/>
                      <a:pt x="82" y="141"/>
                      <a:pt x="44" y="333"/>
                    </a:cubicBezTo>
                    <a:cubicBezTo>
                      <a:pt x="0" y="550"/>
                      <a:pt x="130" y="767"/>
                      <a:pt x="347" y="810"/>
                    </a:cubicBezTo>
                    <a:cubicBezTo>
                      <a:pt x="372" y="815"/>
                      <a:pt x="397" y="817"/>
                      <a:pt x="422" y="817"/>
                    </a:cubicBezTo>
                    <a:cubicBezTo>
                      <a:pt x="612" y="817"/>
                      <a:pt x="786" y="677"/>
                      <a:pt x="824" y="485"/>
                    </a:cubicBezTo>
                    <a:cubicBezTo>
                      <a:pt x="868" y="268"/>
                      <a:pt x="716" y="51"/>
                      <a:pt x="499" y="8"/>
                    </a:cubicBezTo>
                    <a:cubicBezTo>
                      <a:pt x="474" y="3"/>
                      <a:pt x="449" y="0"/>
                      <a:pt x="425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7"/>
              <p:cNvSpPr/>
              <p:nvPr/>
            </p:nvSpPr>
            <p:spPr>
              <a:xfrm>
                <a:off x="2590388" y="1667850"/>
                <a:ext cx="217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90" fill="none" extrusionOk="0">
                    <a:moveTo>
                      <a:pt x="347" y="846"/>
                    </a:moveTo>
                    <a:cubicBezTo>
                      <a:pt x="130" y="803"/>
                      <a:pt x="0" y="586"/>
                      <a:pt x="44" y="369"/>
                    </a:cubicBezTo>
                    <a:cubicBezTo>
                      <a:pt x="87" y="152"/>
                      <a:pt x="282" y="0"/>
                      <a:pt x="499" y="44"/>
                    </a:cubicBezTo>
                    <a:cubicBezTo>
                      <a:pt x="716" y="87"/>
                      <a:pt x="868" y="304"/>
                      <a:pt x="824" y="521"/>
                    </a:cubicBezTo>
                    <a:cubicBezTo>
                      <a:pt x="781" y="738"/>
                      <a:pt x="564" y="889"/>
                      <a:pt x="347" y="84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7"/>
              <p:cNvSpPr/>
              <p:nvPr/>
            </p:nvSpPr>
            <p:spPr>
              <a:xfrm>
                <a:off x="2501488" y="1535950"/>
                <a:ext cx="2170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18" extrusionOk="0">
                    <a:moveTo>
                      <a:pt x="446" y="1"/>
                    </a:moveTo>
                    <a:cubicBezTo>
                      <a:pt x="256" y="1"/>
                      <a:pt x="82" y="142"/>
                      <a:pt x="44" y="333"/>
                    </a:cubicBezTo>
                    <a:cubicBezTo>
                      <a:pt x="1" y="550"/>
                      <a:pt x="131" y="767"/>
                      <a:pt x="348" y="810"/>
                    </a:cubicBezTo>
                    <a:cubicBezTo>
                      <a:pt x="373" y="815"/>
                      <a:pt x="398" y="818"/>
                      <a:pt x="422" y="818"/>
                    </a:cubicBezTo>
                    <a:cubicBezTo>
                      <a:pt x="612" y="818"/>
                      <a:pt x="786" y="677"/>
                      <a:pt x="825" y="485"/>
                    </a:cubicBezTo>
                    <a:cubicBezTo>
                      <a:pt x="868" y="268"/>
                      <a:pt x="738" y="51"/>
                      <a:pt x="521" y="8"/>
                    </a:cubicBezTo>
                    <a:cubicBezTo>
                      <a:pt x="496" y="3"/>
                      <a:pt x="471" y="1"/>
                      <a:pt x="446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7"/>
              <p:cNvSpPr/>
              <p:nvPr/>
            </p:nvSpPr>
            <p:spPr>
              <a:xfrm>
                <a:off x="2501488" y="1535050"/>
                <a:ext cx="217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90" fill="none" extrusionOk="0">
                    <a:moveTo>
                      <a:pt x="825" y="521"/>
                    </a:moveTo>
                    <a:cubicBezTo>
                      <a:pt x="781" y="738"/>
                      <a:pt x="564" y="890"/>
                      <a:pt x="348" y="846"/>
                    </a:cubicBezTo>
                    <a:cubicBezTo>
                      <a:pt x="131" y="803"/>
                      <a:pt x="1" y="586"/>
                      <a:pt x="44" y="369"/>
                    </a:cubicBezTo>
                    <a:cubicBezTo>
                      <a:pt x="87" y="152"/>
                      <a:pt x="304" y="1"/>
                      <a:pt x="521" y="44"/>
                    </a:cubicBezTo>
                    <a:cubicBezTo>
                      <a:pt x="738" y="87"/>
                      <a:pt x="868" y="304"/>
                      <a:pt x="825" y="52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7"/>
              <p:cNvSpPr/>
              <p:nvPr/>
            </p:nvSpPr>
            <p:spPr>
              <a:xfrm>
                <a:off x="5119963" y="2670575"/>
                <a:ext cx="206000" cy="20597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239" extrusionOk="0">
                    <a:moveTo>
                      <a:pt x="4120" y="0"/>
                    </a:moveTo>
                    <a:cubicBezTo>
                      <a:pt x="1843" y="0"/>
                      <a:pt x="1" y="1843"/>
                      <a:pt x="1" y="4120"/>
                    </a:cubicBezTo>
                    <a:cubicBezTo>
                      <a:pt x="1" y="6396"/>
                      <a:pt x="1843" y="8239"/>
                      <a:pt x="4120" y="8239"/>
                    </a:cubicBezTo>
                    <a:cubicBezTo>
                      <a:pt x="6396" y="8239"/>
                      <a:pt x="8239" y="6396"/>
                      <a:pt x="8239" y="4120"/>
                    </a:cubicBezTo>
                    <a:cubicBezTo>
                      <a:pt x="8239" y="1843"/>
                      <a:pt x="6396" y="0"/>
                      <a:pt x="4120" y="0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5119963" y="2670575"/>
                <a:ext cx="206000" cy="20597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239" fill="none" extrusionOk="0">
                    <a:moveTo>
                      <a:pt x="8239" y="4120"/>
                    </a:moveTo>
                    <a:cubicBezTo>
                      <a:pt x="8239" y="6396"/>
                      <a:pt x="6396" y="8239"/>
                      <a:pt x="4120" y="8239"/>
                    </a:cubicBezTo>
                    <a:cubicBezTo>
                      <a:pt x="1843" y="8239"/>
                      <a:pt x="1" y="6396"/>
                      <a:pt x="1" y="4120"/>
                    </a:cubicBezTo>
                    <a:cubicBezTo>
                      <a:pt x="1" y="1843"/>
                      <a:pt x="1843" y="0"/>
                      <a:pt x="4120" y="0"/>
                    </a:cubicBezTo>
                    <a:cubicBezTo>
                      <a:pt x="6396" y="0"/>
                      <a:pt x="8239" y="1843"/>
                      <a:pt x="8239" y="4120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5213188" y="2650525"/>
                <a:ext cx="20075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25" extrusionOk="0">
                    <a:moveTo>
                      <a:pt x="391" y="0"/>
                    </a:moveTo>
                    <a:cubicBezTo>
                      <a:pt x="174" y="0"/>
                      <a:pt x="1" y="195"/>
                      <a:pt x="1" y="412"/>
                    </a:cubicBezTo>
                    <a:cubicBezTo>
                      <a:pt x="1" y="629"/>
                      <a:pt x="174" y="824"/>
                      <a:pt x="391" y="824"/>
                    </a:cubicBezTo>
                    <a:cubicBezTo>
                      <a:pt x="629" y="824"/>
                      <a:pt x="803" y="629"/>
                      <a:pt x="803" y="412"/>
                    </a:cubicBezTo>
                    <a:cubicBezTo>
                      <a:pt x="803" y="195"/>
                      <a:pt x="629" y="0"/>
                      <a:pt x="39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5213188" y="2650525"/>
                <a:ext cx="20075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25" fill="none" extrusionOk="0">
                    <a:moveTo>
                      <a:pt x="803" y="412"/>
                    </a:moveTo>
                    <a:cubicBezTo>
                      <a:pt x="803" y="629"/>
                      <a:pt x="629" y="824"/>
                      <a:pt x="391" y="824"/>
                    </a:cubicBezTo>
                    <a:cubicBezTo>
                      <a:pt x="174" y="824"/>
                      <a:pt x="1" y="629"/>
                      <a:pt x="1" y="412"/>
                    </a:cubicBezTo>
                    <a:cubicBezTo>
                      <a:pt x="1" y="195"/>
                      <a:pt x="174" y="0"/>
                      <a:pt x="391" y="0"/>
                    </a:cubicBezTo>
                    <a:cubicBezTo>
                      <a:pt x="629" y="0"/>
                      <a:pt x="803" y="195"/>
                      <a:pt x="803" y="41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5099913" y="2763800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extrusionOk="0">
                    <a:moveTo>
                      <a:pt x="412" y="0"/>
                    </a:moveTo>
                    <a:cubicBezTo>
                      <a:pt x="196" y="0"/>
                      <a:pt x="0" y="174"/>
                      <a:pt x="0" y="391"/>
                    </a:cubicBezTo>
                    <a:cubicBezTo>
                      <a:pt x="0" y="629"/>
                      <a:pt x="196" y="803"/>
                      <a:pt x="412" y="803"/>
                    </a:cubicBezTo>
                    <a:cubicBezTo>
                      <a:pt x="629" y="803"/>
                      <a:pt x="803" y="629"/>
                      <a:pt x="803" y="391"/>
                    </a:cubicBezTo>
                    <a:cubicBezTo>
                      <a:pt x="803" y="174"/>
                      <a:pt x="629" y="0"/>
                      <a:pt x="41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5099913" y="2763800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fill="none" extrusionOk="0">
                    <a:moveTo>
                      <a:pt x="412" y="0"/>
                    </a:moveTo>
                    <a:cubicBezTo>
                      <a:pt x="629" y="0"/>
                      <a:pt x="803" y="174"/>
                      <a:pt x="803" y="391"/>
                    </a:cubicBezTo>
                    <a:cubicBezTo>
                      <a:pt x="803" y="629"/>
                      <a:pt x="629" y="803"/>
                      <a:pt x="412" y="803"/>
                    </a:cubicBezTo>
                    <a:cubicBezTo>
                      <a:pt x="196" y="803"/>
                      <a:pt x="0" y="629"/>
                      <a:pt x="0" y="391"/>
                    </a:cubicBezTo>
                    <a:cubicBezTo>
                      <a:pt x="0" y="174"/>
                      <a:pt x="196" y="0"/>
                      <a:pt x="412" y="0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5325938" y="2763800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extrusionOk="0">
                    <a:moveTo>
                      <a:pt x="412" y="0"/>
                    </a:moveTo>
                    <a:cubicBezTo>
                      <a:pt x="174" y="0"/>
                      <a:pt x="0" y="174"/>
                      <a:pt x="0" y="391"/>
                    </a:cubicBezTo>
                    <a:cubicBezTo>
                      <a:pt x="0" y="629"/>
                      <a:pt x="174" y="803"/>
                      <a:pt x="412" y="803"/>
                    </a:cubicBezTo>
                    <a:cubicBezTo>
                      <a:pt x="629" y="803"/>
                      <a:pt x="802" y="629"/>
                      <a:pt x="802" y="391"/>
                    </a:cubicBezTo>
                    <a:cubicBezTo>
                      <a:pt x="802" y="174"/>
                      <a:pt x="629" y="0"/>
                      <a:pt x="41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5325938" y="2763800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fill="none" extrusionOk="0">
                    <a:moveTo>
                      <a:pt x="412" y="803"/>
                    </a:moveTo>
                    <a:cubicBezTo>
                      <a:pt x="174" y="803"/>
                      <a:pt x="0" y="629"/>
                      <a:pt x="0" y="391"/>
                    </a:cubicBezTo>
                    <a:cubicBezTo>
                      <a:pt x="0" y="174"/>
                      <a:pt x="174" y="0"/>
                      <a:pt x="412" y="0"/>
                    </a:cubicBezTo>
                    <a:cubicBezTo>
                      <a:pt x="629" y="0"/>
                      <a:pt x="802" y="174"/>
                      <a:pt x="802" y="391"/>
                    </a:cubicBezTo>
                    <a:cubicBezTo>
                      <a:pt x="802" y="629"/>
                      <a:pt x="629" y="803"/>
                      <a:pt x="412" y="803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5132438" y="2683975"/>
                <a:ext cx="2170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93" extrusionOk="0">
                    <a:moveTo>
                      <a:pt x="434" y="1"/>
                    </a:moveTo>
                    <a:cubicBezTo>
                      <a:pt x="331" y="1"/>
                      <a:pt x="228" y="39"/>
                      <a:pt x="152" y="115"/>
                    </a:cubicBezTo>
                    <a:cubicBezTo>
                      <a:pt x="0" y="267"/>
                      <a:pt x="0" y="527"/>
                      <a:pt x="152" y="679"/>
                    </a:cubicBezTo>
                    <a:cubicBezTo>
                      <a:pt x="228" y="754"/>
                      <a:pt x="331" y="792"/>
                      <a:pt x="434" y="792"/>
                    </a:cubicBezTo>
                    <a:cubicBezTo>
                      <a:pt x="537" y="792"/>
                      <a:pt x="640" y="754"/>
                      <a:pt x="716" y="679"/>
                    </a:cubicBezTo>
                    <a:cubicBezTo>
                      <a:pt x="867" y="527"/>
                      <a:pt x="867" y="267"/>
                      <a:pt x="716" y="115"/>
                    </a:cubicBezTo>
                    <a:cubicBezTo>
                      <a:pt x="640" y="39"/>
                      <a:pt x="537" y="1"/>
                      <a:pt x="43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5132438" y="2683050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fill="none" extrusionOk="0">
                    <a:moveTo>
                      <a:pt x="716" y="152"/>
                    </a:moveTo>
                    <a:cubicBezTo>
                      <a:pt x="867" y="304"/>
                      <a:pt x="867" y="564"/>
                      <a:pt x="716" y="716"/>
                    </a:cubicBezTo>
                    <a:cubicBezTo>
                      <a:pt x="564" y="867"/>
                      <a:pt x="304" y="867"/>
                      <a:pt x="152" y="716"/>
                    </a:cubicBezTo>
                    <a:cubicBezTo>
                      <a:pt x="0" y="564"/>
                      <a:pt x="0" y="304"/>
                      <a:pt x="152" y="152"/>
                    </a:cubicBezTo>
                    <a:cubicBezTo>
                      <a:pt x="304" y="0"/>
                      <a:pt x="564" y="0"/>
                      <a:pt x="716" y="15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5291788" y="2683975"/>
                <a:ext cx="222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93" extrusionOk="0">
                    <a:moveTo>
                      <a:pt x="447" y="1"/>
                    </a:moveTo>
                    <a:cubicBezTo>
                      <a:pt x="347" y="1"/>
                      <a:pt x="250" y="39"/>
                      <a:pt x="174" y="115"/>
                    </a:cubicBezTo>
                    <a:cubicBezTo>
                      <a:pt x="0" y="267"/>
                      <a:pt x="0" y="527"/>
                      <a:pt x="174" y="679"/>
                    </a:cubicBezTo>
                    <a:cubicBezTo>
                      <a:pt x="250" y="754"/>
                      <a:pt x="347" y="792"/>
                      <a:pt x="447" y="792"/>
                    </a:cubicBezTo>
                    <a:cubicBezTo>
                      <a:pt x="548" y="792"/>
                      <a:pt x="651" y="754"/>
                      <a:pt x="737" y="679"/>
                    </a:cubicBezTo>
                    <a:cubicBezTo>
                      <a:pt x="889" y="527"/>
                      <a:pt x="889" y="267"/>
                      <a:pt x="737" y="115"/>
                    </a:cubicBezTo>
                    <a:cubicBezTo>
                      <a:pt x="651" y="39"/>
                      <a:pt x="548" y="1"/>
                      <a:pt x="447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5291788" y="2683050"/>
                <a:ext cx="222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68" fill="none" extrusionOk="0">
                    <a:moveTo>
                      <a:pt x="737" y="716"/>
                    </a:moveTo>
                    <a:cubicBezTo>
                      <a:pt x="564" y="867"/>
                      <a:pt x="326" y="867"/>
                      <a:pt x="174" y="716"/>
                    </a:cubicBezTo>
                    <a:cubicBezTo>
                      <a:pt x="0" y="564"/>
                      <a:pt x="0" y="304"/>
                      <a:pt x="174" y="152"/>
                    </a:cubicBezTo>
                    <a:cubicBezTo>
                      <a:pt x="326" y="0"/>
                      <a:pt x="564" y="0"/>
                      <a:pt x="737" y="152"/>
                    </a:cubicBezTo>
                    <a:cubicBezTo>
                      <a:pt x="889" y="304"/>
                      <a:pt x="889" y="564"/>
                      <a:pt x="737" y="71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5168738" y="2659450"/>
                <a:ext cx="22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1" extrusionOk="0">
                    <a:moveTo>
                      <a:pt x="452" y="0"/>
                    </a:moveTo>
                    <a:cubicBezTo>
                      <a:pt x="396" y="0"/>
                      <a:pt x="339" y="11"/>
                      <a:pt x="283" y="33"/>
                    </a:cubicBezTo>
                    <a:cubicBezTo>
                      <a:pt x="88" y="120"/>
                      <a:pt x="1" y="337"/>
                      <a:pt x="66" y="554"/>
                    </a:cubicBezTo>
                    <a:cubicBezTo>
                      <a:pt x="132" y="703"/>
                      <a:pt x="286" y="801"/>
                      <a:pt x="452" y="801"/>
                    </a:cubicBezTo>
                    <a:cubicBezTo>
                      <a:pt x="503" y="801"/>
                      <a:pt x="556" y="791"/>
                      <a:pt x="608" y="771"/>
                    </a:cubicBezTo>
                    <a:cubicBezTo>
                      <a:pt x="803" y="684"/>
                      <a:pt x="911" y="445"/>
                      <a:pt x="825" y="250"/>
                    </a:cubicBezTo>
                    <a:cubicBezTo>
                      <a:pt x="760" y="89"/>
                      <a:pt x="613" y="0"/>
                      <a:pt x="45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5168738" y="2658100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825" y="304"/>
                    </a:moveTo>
                    <a:cubicBezTo>
                      <a:pt x="911" y="499"/>
                      <a:pt x="803" y="738"/>
                      <a:pt x="608" y="825"/>
                    </a:cubicBezTo>
                    <a:cubicBezTo>
                      <a:pt x="391" y="911"/>
                      <a:pt x="153" y="803"/>
                      <a:pt x="66" y="608"/>
                    </a:cubicBezTo>
                    <a:cubicBezTo>
                      <a:pt x="1" y="391"/>
                      <a:pt x="88" y="174"/>
                      <a:pt x="283" y="87"/>
                    </a:cubicBezTo>
                    <a:cubicBezTo>
                      <a:pt x="499" y="1"/>
                      <a:pt x="738" y="87"/>
                      <a:pt x="825" y="30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5065763" y="2790075"/>
                <a:ext cx="2332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33" h="801" extrusionOk="0">
                    <a:moveTo>
                      <a:pt x="473" y="0"/>
                    </a:moveTo>
                    <a:cubicBezTo>
                      <a:pt x="418" y="0"/>
                      <a:pt x="360" y="11"/>
                      <a:pt x="304" y="33"/>
                    </a:cubicBezTo>
                    <a:cubicBezTo>
                      <a:pt x="109" y="120"/>
                      <a:pt x="1" y="359"/>
                      <a:pt x="87" y="554"/>
                    </a:cubicBezTo>
                    <a:cubicBezTo>
                      <a:pt x="153" y="703"/>
                      <a:pt x="308" y="801"/>
                      <a:pt x="473" y="801"/>
                    </a:cubicBezTo>
                    <a:cubicBezTo>
                      <a:pt x="525" y="801"/>
                      <a:pt x="578" y="791"/>
                      <a:pt x="629" y="771"/>
                    </a:cubicBezTo>
                    <a:cubicBezTo>
                      <a:pt x="824" y="684"/>
                      <a:pt x="933" y="445"/>
                      <a:pt x="846" y="250"/>
                    </a:cubicBezTo>
                    <a:cubicBezTo>
                      <a:pt x="782" y="89"/>
                      <a:pt x="634" y="0"/>
                      <a:pt x="47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5065763" y="2788725"/>
                <a:ext cx="233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33" h="912" fill="none" extrusionOk="0">
                    <a:moveTo>
                      <a:pt x="304" y="87"/>
                    </a:moveTo>
                    <a:cubicBezTo>
                      <a:pt x="521" y="1"/>
                      <a:pt x="759" y="87"/>
                      <a:pt x="846" y="304"/>
                    </a:cubicBezTo>
                    <a:cubicBezTo>
                      <a:pt x="933" y="499"/>
                      <a:pt x="824" y="738"/>
                      <a:pt x="629" y="825"/>
                    </a:cubicBezTo>
                    <a:cubicBezTo>
                      <a:pt x="412" y="911"/>
                      <a:pt x="174" y="803"/>
                      <a:pt x="87" y="608"/>
                    </a:cubicBezTo>
                    <a:cubicBezTo>
                      <a:pt x="1" y="413"/>
                      <a:pt x="109" y="174"/>
                      <a:pt x="304" y="8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5316163" y="2720700"/>
                <a:ext cx="22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1" extrusionOk="0">
                    <a:moveTo>
                      <a:pt x="461" y="0"/>
                    </a:moveTo>
                    <a:cubicBezTo>
                      <a:pt x="408" y="0"/>
                      <a:pt x="355" y="11"/>
                      <a:pt x="304" y="33"/>
                    </a:cubicBezTo>
                    <a:cubicBezTo>
                      <a:pt x="88" y="98"/>
                      <a:pt x="1" y="337"/>
                      <a:pt x="88" y="554"/>
                    </a:cubicBezTo>
                    <a:cubicBezTo>
                      <a:pt x="154" y="702"/>
                      <a:pt x="295" y="801"/>
                      <a:pt x="455" y="801"/>
                    </a:cubicBezTo>
                    <a:cubicBezTo>
                      <a:pt x="505" y="801"/>
                      <a:pt x="556" y="791"/>
                      <a:pt x="608" y="771"/>
                    </a:cubicBezTo>
                    <a:cubicBezTo>
                      <a:pt x="803" y="684"/>
                      <a:pt x="912" y="445"/>
                      <a:pt x="825" y="250"/>
                    </a:cubicBezTo>
                    <a:cubicBezTo>
                      <a:pt x="760" y="89"/>
                      <a:pt x="613" y="0"/>
                      <a:pt x="46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5316163" y="2719350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608" y="825"/>
                    </a:moveTo>
                    <a:cubicBezTo>
                      <a:pt x="391" y="911"/>
                      <a:pt x="174" y="803"/>
                      <a:pt x="88" y="608"/>
                    </a:cubicBezTo>
                    <a:cubicBezTo>
                      <a:pt x="1" y="391"/>
                      <a:pt x="88" y="152"/>
                      <a:pt x="304" y="87"/>
                    </a:cubicBezTo>
                    <a:cubicBezTo>
                      <a:pt x="500" y="1"/>
                      <a:pt x="738" y="87"/>
                      <a:pt x="825" y="304"/>
                    </a:cubicBezTo>
                    <a:cubicBezTo>
                      <a:pt x="912" y="499"/>
                      <a:pt x="803" y="738"/>
                      <a:pt x="608" y="825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5107488" y="2720450"/>
                <a:ext cx="2280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11" extrusionOk="0">
                    <a:moveTo>
                      <a:pt x="468" y="1"/>
                    </a:moveTo>
                    <a:cubicBezTo>
                      <a:pt x="303" y="1"/>
                      <a:pt x="155" y="91"/>
                      <a:pt x="88" y="260"/>
                    </a:cubicBezTo>
                    <a:cubicBezTo>
                      <a:pt x="1" y="455"/>
                      <a:pt x="88" y="694"/>
                      <a:pt x="304" y="781"/>
                    </a:cubicBezTo>
                    <a:cubicBezTo>
                      <a:pt x="351" y="801"/>
                      <a:pt x="400" y="811"/>
                      <a:pt x="448" y="811"/>
                    </a:cubicBezTo>
                    <a:cubicBezTo>
                      <a:pt x="604" y="811"/>
                      <a:pt x="759" y="712"/>
                      <a:pt x="825" y="564"/>
                    </a:cubicBezTo>
                    <a:cubicBezTo>
                      <a:pt x="912" y="347"/>
                      <a:pt x="803" y="108"/>
                      <a:pt x="608" y="22"/>
                    </a:cubicBezTo>
                    <a:cubicBezTo>
                      <a:pt x="561" y="8"/>
                      <a:pt x="514" y="1"/>
                      <a:pt x="468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5107488" y="2719350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608" y="66"/>
                    </a:moveTo>
                    <a:cubicBezTo>
                      <a:pt x="803" y="152"/>
                      <a:pt x="912" y="391"/>
                      <a:pt x="825" y="608"/>
                    </a:cubicBezTo>
                    <a:cubicBezTo>
                      <a:pt x="738" y="803"/>
                      <a:pt x="500" y="911"/>
                      <a:pt x="304" y="825"/>
                    </a:cubicBezTo>
                    <a:cubicBezTo>
                      <a:pt x="88" y="738"/>
                      <a:pt x="1" y="499"/>
                      <a:pt x="88" y="304"/>
                    </a:cubicBezTo>
                    <a:cubicBezTo>
                      <a:pt x="174" y="87"/>
                      <a:pt x="391" y="1"/>
                      <a:pt x="608" y="6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5325388" y="2810750"/>
                <a:ext cx="22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1" extrusionOk="0">
                    <a:moveTo>
                      <a:pt x="464" y="0"/>
                    </a:moveTo>
                    <a:cubicBezTo>
                      <a:pt x="308" y="0"/>
                      <a:pt x="153" y="98"/>
                      <a:pt x="87" y="247"/>
                    </a:cubicBezTo>
                    <a:cubicBezTo>
                      <a:pt x="1" y="464"/>
                      <a:pt x="87" y="681"/>
                      <a:pt x="304" y="767"/>
                    </a:cubicBezTo>
                    <a:cubicBezTo>
                      <a:pt x="354" y="790"/>
                      <a:pt x="408" y="801"/>
                      <a:pt x="461" y="801"/>
                    </a:cubicBezTo>
                    <a:cubicBezTo>
                      <a:pt x="612" y="801"/>
                      <a:pt x="760" y="711"/>
                      <a:pt x="824" y="551"/>
                    </a:cubicBezTo>
                    <a:cubicBezTo>
                      <a:pt x="911" y="356"/>
                      <a:pt x="803" y="117"/>
                      <a:pt x="608" y="30"/>
                    </a:cubicBezTo>
                    <a:cubicBezTo>
                      <a:pt x="561" y="10"/>
                      <a:pt x="512" y="0"/>
                      <a:pt x="46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5325388" y="2809325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304" y="824"/>
                    </a:moveTo>
                    <a:cubicBezTo>
                      <a:pt x="87" y="738"/>
                      <a:pt x="1" y="521"/>
                      <a:pt x="87" y="304"/>
                    </a:cubicBezTo>
                    <a:cubicBezTo>
                      <a:pt x="174" y="109"/>
                      <a:pt x="412" y="1"/>
                      <a:pt x="608" y="87"/>
                    </a:cubicBezTo>
                    <a:cubicBezTo>
                      <a:pt x="803" y="174"/>
                      <a:pt x="911" y="413"/>
                      <a:pt x="824" y="608"/>
                    </a:cubicBezTo>
                    <a:cubicBezTo>
                      <a:pt x="738" y="824"/>
                      <a:pt x="499" y="911"/>
                      <a:pt x="304" y="82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5254938" y="2659450"/>
                <a:ext cx="227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1" extrusionOk="0">
                    <a:moveTo>
                      <a:pt x="451" y="0"/>
                    </a:moveTo>
                    <a:cubicBezTo>
                      <a:pt x="299" y="0"/>
                      <a:pt x="151" y="89"/>
                      <a:pt x="87" y="250"/>
                    </a:cubicBezTo>
                    <a:cubicBezTo>
                      <a:pt x="0" y="445"/>
                      <a:pt x="87" y="684"/>
                      <a:pt x="304" y="771"/>
                    </a:cubicBezTo>
                    <a:cubicBezTo>
                      <a:pt x="350" y="791"/>
                      <a:pt x="399" y="801"/>
                      <a:pt x="448" y="801"/>
                    </a:cubicBezTo>
                    <a:cubicBezTo>
                      <a:pt x="604" y="801"/>
                      <a:pt x="758" y="703"/>
                      <a:pt x="824" y="554"/>
                    </a:cubicBezTo>
                    <a:cubicBezTo>
                      <a:pt x="911" y="337"/>
                      <a:pt x="824" y="120"/>
                      <a:pt x="607" y="33"/>
                    </a:cubicBezTo>
                    <a:cubicBezTo>
                      <a:pt x="557" y="11"/>
                      <a:pt x="503" y="0"/>
                      <a:pt x="45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7"/>
              <p:cNvSpPr/>
              <p:nvPr/>
            </p:nvSpPr>
            <p:spPr>
              <a:xfrm>
                <a:off x="5254938" y="2658100"/>
                <a:ext cx="2277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2" fill="none" extrusionOk="0">
                    <a:moveTo>
                      <a:pt x="824" y="608"/>
                    </a:moveTo>
                    <a:cubicBezTo>
                      <a:pt x="737" y="803"/>
                      <a:pt x="499" y="911"/>
                      <a:pt x="304" y="825"/>
                    </a:cubicBezTo>
                    <a:cubicBezTo>
                      <a:pt x="87" y="738"/>
                      <a:pt x="0" y="499"/>
                      <a:pt x="87" y="304"/>
                    </a:cubicBezTo>
                    <a:cubicBezTo>
                      <a:pt x="173" y="87"/>
                      <a:pt x="412" y="1"/>
                      <a:pt x="607" y="87"/>
                    </a:cubicBezTo>
                    <a:cubicBezTo>
                      <a:pt x="824" y="174"/>
                      <a:pt x="911" y="391"/>
                      <a:pt x="824" y="608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7"/>
              <p:cNvSpPr/>
              <p:nvPr/>
            </p:nvSpPr>
            <p:spPr>
              <a:xfrm>
                <a:off x="5189888" y="2653025"/>
                <a:ext cx="2225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98" extrusionOk="0">
                    <a:moveTo>
                      <a:pt x="453" y="0"/>
                    </a:moveTo>
                    <a:cubicBezTo>
                      <a:pt x="425" y="0"/>
                      <a:pt x="397" y="3"/>
                      <a:pt x="369" y="9"/>
                    </a:cubicBezTo>
                    <a:cubicBezTo>
                      <a:pt x="152" y="52"/>
                      <a:pt x="0" y="269"/>
                      <a:pt x="44" y="486"/>
                    </a:cubicBezTo>
                    <a:cubicBezTo>
                      <a:pt x="81" y="674"/>
                      <a:pt x="251" y="797"/>
                      <a:pt x="437" y="797"/>
                    </a:cubicBezTo>
                    <a:cubicBezTo>
                      <a:pt x="465" y="797"/>
                      <a:pt x="493" y="795"/>
                      <a:pt x="521" y="789"/>
                    </a:cubicBezTo>
                    <a:cubicBezTo>
                      <a:pt x="738" y="746"/>
                      <a:pt x="889" y="529"/>
                      <a:pt x="846" y="312"/>
                    </a:cubicBezTo>
                    <a:cubicBezTo>
                      <a:pt x="808" y="123"/>
                      <a:pt x="639" y="0"/>
                      <a:pt x="45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5189888" y="2652150"/>
                <a:ext cx="222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68" fill="none" extrusionOk="0">
                    <a:moveTo>
                      <a:pt x="846" y="347"/>
                    </a:moveTo>
                    <a:cubicBezTo>
                      <a:pt x="889" y="564"/>
                      <a:pt x="738" y="781"/>
                      <a:pt x="521" y="824"/>
                    </a:cubicBezTo>
                    <a:cubicBezTo>
                      <a:pt x="304" y="867"/>
                      <a:pt x="87" y="737"/>
                      <a:pt x="44" y="521"/>
                    </a:cubicBezTo>
                    <a:cubicBezTo>
                      <a:pt x="0" y="304"/>
                      <a:pt x="152" y="87"/>
                      <a:pt x="369" y="44"/>
                    </a:cubicBezTo>
                    <a:cubicBezTo>
                      <a:pt x="586" y="0"/>
                      <a:pt x="803" y="130"/>
                      <a:pt x="846" y="34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5082563" y="2776600"/>
                <a:ext cx="2225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98" extrusionOk="0">
                    <a:moveTo>
                      <a:pt x="453" y="0"/>
                    </a:moveTo>
                    <a:cubicBezTo>
                      <a:pt x="425" y="0"/>
                      <a:pt x="397" y="3"/>
                      <a:pt x="369" y="9"/>
                    </a:cubicBezTo>
                    <a:cubicBezTo>
                      <a:pt x="152" y="52"/>
                      <a:pt x="1" y="269"/>
                      <a:pt x="44" y="486"/>
                    </a:cubicBezTo>
                    <a:cubicBezTo>
                      <a:pt x="82" y="675"/>
                      <a:pt x="251" y="798"/>
                      <a:pt x="437" y="798"/>
                    </a:cubicBezTo>
                    <a:cubicBezTo>
                      <a:pt x="465" y="798"/>
                      <a:pt x="493" y="795"/>
                      <a:pt x="521" y="789"/>
                    </a:cubicBezTo>
                    <a:cubicBezTo>
                      <a:pt x="738" y="746"/>
                      <a:pt x="890" y="551"/>
                      <a:pt x="846" y="312"/>
                    </a:cubicBezTo>
                    <a:cubicBezTo>
                      <a:pt x="808" y="124"/>
                      <a:pt x="639" y="0"/>
                      <a:pt x="45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5082563" y="2775725"/>
                <a:ext cx="222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68" fill="none" extrusionOk="0">
                    <a:moveTo>
                      <a:pt x="369" y="44"/>
                    </a:moveTo>
                    <a:cubicBezTo>
                      <a:pt x="586" y="0"/>
                      <a:pt x="803" y="131"/>
                      <a:pt x="846" y="347"/>
                    </a:cubicBezTo>
                    <a:cubicBezTo>
                      <a:pt x="890" y="586"/>
                      <a:pt x="738" y="781"/>
                      <a:pt x="521" y="824"/>
                    </a:cubicBezTo>
                    <a:cubicBezTo>
                      <a:pt x="304" y="868"/>
                      <a:pt x="87" y="738"/>
                      <a:pt x="44" y="521"/>
                    </a:cubicBezTo>
                    <a:cubicBezTo>
                      <a:pt x="1" y="304"/>
                      <a:pt x="152" y="87"/>
                      <a:pt x="369" y="4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5322688" y="2741900"/>
                <a:ext cx="2222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798" extrusionOk="0">
                    <a:moveTo>
                      <a:pt x="452" y="1"/>
                    </a:moveTo>
                    <a:cubicBezTo>
                      <a:pt x="425" y="1"/>
                      <a:pt x="397" y="4"/>
                      <a:pt x="369" y="9"/>
                    </a:cubicBezTo>
                    <a:cubicBezTo>
                      <a:pt x="152" y="53"/>
                      <a:pt x="0" y="248"/>
                      <a:pt x="43" y="465"/>
                    </a:cubicBezTo>
                    <a:cubicBezTo>
                      <a:pt x="82" y="656"/>
                      <a:pt x="256" y="797"/>
                      <a:pt x="446" y="797"/>
                    </a:cubicBezTo>
                    <a:cubicBezTo>
                      <a:pt x="470" y="797"/>
                      <a:pt x="495" y="795"/>
                      <a:pt x="520" y="790"/>
                    </a:cubicBezTo>
                    <a:cubicBezTo>
                      <a:pt x="737" y="746"/>
                      <a:pt x="889" y="530"/>
                      <a:pt x="846" y="313"/>
                    </a:cubicBezTo>
                    <a:cubicBezTo>
                      <a:pt x="808" y="124"/>
                      <a:pt x="639" y="1"/>
                      <a:pt x="452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5322688" y="2741025"/>
                <a:ext cx="2222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69" fill="none" extrusionOk="0">
                    <a:moveTo>
                      <a:pt x="520" y="825"/>
                    </a:moveTo>
                    <a:cubicBezTo>
                      <a:pt x="304" y="868"/>
                      <a:pt x="87" y="716"/>
                      <a:pt x="43" y="500"/>
                    </a:cubicBezTo>
                    <a:cubicBezTo>
                      <a:pt x="0" y="283"/>
                      <a:pt x="152" y="88"/>
                      <a:pt x="369" y="44"/>
                    </a:cubicBezTo>
                    <a:cubicBezTo>
                      <a:pt x="585" y="1"/>
                      <a:pt x="802" y="131"/>
                      <a:pt x="846" y="348"/>
                    </a:cubicBezTo>
                    <a:cubicBezTo>
                      <a:pt x="889" y="565"/>
                      <a:pt x="737" y="781"/>
                      <a:pt x="520" y="825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5117788" y="2701075"/>
                <a:ext cx="22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1" extrusionOk="0">
                    <a:moveTo>
                      <a:pt x="459" y="0"/>
                    </a:moveTo>
                    <a:cubicBezTo>
                      <a:pt x="329" y="0"/>
                      <a:pt x="200" y="58"/>
                      <a:pt x="131" y="168"/>
                    </a:cubicBezTo>
                    <a:cubicBezTo>
                      <a:pt x="1" y="363"/>
                      <a:pt x="44" y="602"/>
                      <a:pt x="239" y="732"/>
                    </a:cubicBezTo>
                    <a:cubicBezTo>
                      <a:pt x="302" y="779"/>
                      <a:pt x="376" y="800"/>
                      <a:pt x="451" y="800"/>
                    </a:cubicBezTo>
                    <a:cubicBezTo>
                      <a:pt x="581" y="800"/>
                      <a:pt x="712" y="734"/>
                      <a:pt x="781" y="623"/>
                    </a:cubicBezTo>
                    <a:cubicBezTo>
                      <a:pt x="911" y="428"/>
                      <a:pt x="868" y="190"/>
                      <a:pt x="673" y="60"/>
                    </a:cubicBezTo>
                    <a:cubicBezTo>
                      <a:pt x="609" y="20"/>
                      <a:pt x="534" y="0"/>
                      <a:pt x="45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5117788" y="2699850"/>
                <a:ext cx="228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fill="none" extrusionOk="0">
                    <a:moveTo>
                      <a:pt x="673" y="109"/>
                    </a:moveTo>
                    <a:cubicBezTo>
                      <a:pt x="868" y="239"/>
                      <a:pt x="911" y="477"/>
                      <a:pt x="781" y="672"/>
                    </a:cubicBezTo>
                    <a:cubicBezTo>
                      <a:pt x="673" y="846"/>
                      <a:pt x="413" y="911"/>
                      <a:pt x="239" y="781"/>
                    </a:cubicBezTo>
                    <a:cubicBezTo>
                      <a:pt x="44" y="651"/>
                      <a:pt x="1" y="412"/>
                      <a:pt x="131" y="217"/>
                    </a:cubicBezTo>
                    <a:cubicBezTo>
                      <a:pt x="239" y="44"/>
                      <a:pt x="500" y="0"/>
                      <a:pt x="673" y="10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5328638" y="2832400"/>
                <a:ext cx="228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0" extrusionOk="0">
                    <a:moveTo>
                      <a:pt x="459" y="1"/>
                    </a:moveTo>
                    <a:cubicBezTo>
                      <a:pt x="332" y="1"/>
                      <a:pt x="211" y="63"/>
                      <a:pt x="131" y="183"/>
                    </a:cubicBezTo>
                    <a:cubicBezTo>
                      <a:pt x="1" y="357"/>
                      <a:pt x="44" y="617"/>
                      <a:pt x="239" y="725"/>
                    </a:cubicBezTo>
                    <a:cubicBezTo>
                      <a:pt x="306" y="775"/>
                      <a:pt x="385" y="800"/>
                      <a:pt x="465" y="800"/>
                    </a:cubicBezTo>
                    <a:cubicBezTo>
                      <a:pt x="593" y="800"/>
                      <a:pt x="723" y="737"/>
                      <a:pt x="803" y="617"/>
                    </a:cubicBezTo>
                    <a:cubicBezTo>
                      <a:pt x="911" y="443"/>
                      <a:pt x="868" y="183"/>
                      <a:pt x="694" y="75"/>
                    </a:cubicBezTo>
                    <a:cubicBezTo>
                      <a:pt x="619" y="25"/>
                      <a:pt x="538" y="1"/>
                      <a:pt x="459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5328638" y="2831000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239" y="781"/>
                    </a:moveTo>
                    <a:cubicBezTo>
                      <a:pt x="44" y="673"/>
                      <a:pt x="1" y="413"/>
                      <a:pt x="131" y="239"/>
                    </a:cubicBezTo>
                    <a:cubicBezTo>
                      <a:pt x="261" y="44"/>
                      <a:pt x="499" y="1"/>
                      <a:pt x="694" y="131"/>
                    </a:cubicBezTo>
                    <a:cubicBezTo>
                      <a:pt x="868" y="239"/>
                      <a:pt x="911" y="499"/>
                      <a:pt x="803" y="673"/>
                    </a:cubicBezTo>
                    <a:cubicBezTo>
                      <a:pt x="673" y="868"/>
                      <a:pt x="413" y="911"/>
                      <a:pt x="239" y="78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5274438" y="2669800"/>
                <a:ext cx="228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0" extrusionOk="0">
                    <a:moveTo>
                      <a:pt x="448" y="0"/>
                    </a:moveTo>
                    <a:cubicBezTo>
                      <a:pt x="322" y="0"/>
                      <a:pt x="197" y="63"/>
                      <a:pt x="131" y="183"/>
                    </a:cubicBezTo>
                    <a:cubicBezTo>
                      <a:pt x="1" y="357"/>
                      <a:pt x="44" y="617"/>
                      <a:pt x="239" y="725"/>
                    </a:cubicBezTo>
                    <a:cubicBezTo>
                      <a:pt x="306" y="775"/>
                      <a:pt x="385" y="800"/>
                      <a:pt x="464" y="800"/>
                    </a:cubicBezTo>
                    <a:cubicBezTo>
                      <a:pt x="590" y="800"/>
                      <a:pt x="714" y="737"/>
                      <a:pt x="781" y="617"/>
                    </a:cubicBezTo>
                    <a:cubicBezTo>
                      <a:pt x="911" y="443"/>
                      <a:pt x="868" y="183"/>
                      <a:pt x="673" y="75"/>
                    </a:cubicBezTo>
                    <a:cubicBezTo>
                      <a:pt x="606" y="25"/>
                      <a:pt x="527" y="0"/>
                      <a:pt x="44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5274438" y="2668400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781" y="673"/>
                    </a:moveTo>
                    <a:cubicBezTo>
                      <a:pt x="673" y="868"/>
                      <a:pt x="412" y="911"/>
                      <a:pt x="239" y="781"/>
                    </a:cubicBezTo>
                    <a:cubicBezTo>
                      <a:pt x="44" y="673"/>
                      <a:pt x="1" y="413"/>
                      <a:pt x="131" y="239"/>
                    </a:cubicBezTo>
                    <a:cubicBezTo>
                      <a:pt x="239" y="44"/>
                      <a:pt x="499" y="1"/>
                      <a:pt x="673" y="131"/>
                    </a:cubicBezTo>
                    <a:cubicBezTo>
                      <a:pt x="868" y="239"/>
                      <a:pt x="911" y="499"/>
                      <a:pt x="781" y="673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5148688" y="2669800"/>
                <a:ext cx="2332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933" h="800" extrusionOk="0">
                    <a:moveTo>
                      <a:pt x="475" y="0"/>
                    </a:moveTo>
                    <a:cubicBezTo>
                      <a:pt x="395" y="0"/>
                      <a:pt x="314" y="25"/>
                      <a:pt x="239" y="75"/>
                    </a:cubicBezTo>
                    <a:cubicBezTo>
                      <a:pt x="66" y="183"/>
                      <a:pt x="1" y="443"/>
                      <a:pt x="131" y="617"/>
                    </a:cubicBezTo>
                    <a:cubicBezTo>
                      <a:pt x="211" y="737"/>
                      <a:pt x="332" y="800"/>
                      <a:pt x="459" y="800"/>
                    </a:cubicBezTo>
                    <a:cubicBezTo>
                      <a:pt x="538" y="800"/>
                      <a:pt x="619" y="775"/>
                      <a:pt x="694" y="725"/>
                    </a:cubicBezTo>
                    <a:cubicBezTo>
                      <a:pt x="868" y="617"/>
                      <a:pt x="933" y="357"/>
                      <a:pt x="803" y="183"/>
                    </a:cubicBezTo>
                    <a:cubicBezTo>
                      <a:pt x="723" y="63"/>
                      <a:pt x="602" y="0"/>
                      <a:pt x="475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5148688" y="2668400"/>
                <a:ext cx="233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33" h="912" fill="none" extrusionOk="0">
                    <a:moveTo>
                      <a:pt x="803" y="239"/>
                    </a:moveTo>
                    <a:cubicBezTo>
                      <a:pt x="933" y="413"/>
                      <a:pt x="868" y="673"/>
                      <a:pt x="694" y="781"/>
                    </a:cubicBezTo>
                    <a:cubicBezTo>
                      <a:pt x="499" y="911"/>
                      <a:pt x="261" y="868"/>
                      <a:pt x="131" y="673"/>
                    </a:cubicBezTo>
                    <a:cubicBezTo>
                      <a:pt x="1" y="499"/>
                      <a:pt x="66" y="239"/>
                      <a:pt x="239" y="131"/>
                    </a:cubicBezTo>
                    <a:cubicBezTo>
                      <a:pt x="434" y="1"/>
                      <a:pt x="673" y="44"/>
                      <a:pt x="803" y="23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5305338" y="2701075"/>
                <a:ext cx="2332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33" h="801" extrusionOk="0">
                    <a:moveTo>
                      <a:pt x="464" y="0"/>
                    </a:moveTo>
                    <a:cubicBezTo>
                      <a:pt x="388" y="0"/>
                      <a:pt x="310" y="20"/>
                      <a:pt x="239" y="60"/>
                    </a:cubicBezTo>
                    <a:cubicBezTo>
                      <a:pt x="65" y="190"/>
                      <a:pt x="0" y="428"/>
                      <a:pt x="130" y="623"/>
                    </a:cubicBezTo>
                    <a:cubicBezTo>
                      <a:pt x="213" y="734"/>
                      <a:pt x="340" y="800"/>
                      <a:pt x="472" y="800"/>
                    </a:cubicBezTo>
                    <a:cubicBezTo>
                      <a:pt x="547" y="800"/>
                      <a:pt x="623" y="779"/>
                      <a:pt x="694" y="732"/>
                    </a:cubicBezTo>
                    <a:cubicBezTo>
                      <a:pt x="868" y="602"/>
                      <a:pt x="933" y="363"/>
                      <a:pt x="803" y="168"/>
                    </a:cubicBezTo>
                    <a:cubicBezTo>
                      <a:pt x="720" y="58"/>
                      <a:pt x="594" y="0"/>
                      <a:pt x="46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5305338" y="2699850"/>
                <a:ext cx="2332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33" h="911" fill="none" extrusionOk="0">
                    <a:moveTo>
                      <a:pt x="694" y="781"/>
                    </a:moveTo>
                    <a:cubicBezTo>
                      <a:pt x="499" y="911"/>
                      <a:pt x="260" y="846"/>
                      <a:pt x="130" y="672"/>
                    </a:cubicBezTo>
                    <a:cubicBezTo>
                      <a:pt x="0" y="477"/>
                      <a:pt x="65" y="239"/>
                      <a:pt x="239" y="109"/>
                    </a:cubicBezTo>
                    <a:cubicBezTo>
                      <a:pt x="434" y="0"/>
                      <a:pt x="672" y="44"/>
                      <a:pt x="803" y="217"/>
                    </a:cubicBezTo>
                    <a:cubicBezTo>
                      <a:pt x="933" y="412"/>
                      <a:pt x="868" y="651"/>
                      <a:pt x="694" y="78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5101538" y="2741900"/>
                <a:ext cx="2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98" extrusionOk="0">
                    <a:moveTo>
                      <a:pt x="437" y="1"/>
                    </a:moveTo>
                    <a:cubicBezTo>
                      <a:pt x="251" y="1"/>
                      <a:pt x="82" y="124"/>
                      <a:pt x="44" y="313"/>
                    </a:cubicBezTo>
                    <a:cubicBezTo>
                      <a:pt x="0" y="530"/>
                      <a:pt x="131" y="746"/>
                      <a:pt x="347" y="790"/>
                    </a:cubicBezTo>
                    <a:cubicBezTo>
                      <a:pt x="372" y="795"/>
                      <a:pt x="397" y="797"/>
                      <a:pt x="422" y="797"/>
                    </a:cubicBezTo>
                    <a:cubicBezTo>
                      <a:pt x="612" y="797"/>
                      <a:pt x="786" y="656"/>
                      <a:pt x="824" y="465"/>
                    </a:cubicBezTo>
                    <a:cubicBezTo>
                      <a:pt x="868" y="248"/>
                      <a:pt x="738" y="53"/>
                      <a:pt x="521" y="9"/>
                    </a:cubicBezTo>
                    <a:cubicBezTo>
                      <a:pt x="493" y="4"/>
                      <a:pt x="465" y="1"/>
                      <a:pt x="437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5101538" y="2741025"/>
                <a:ext cx="2170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9" fill="none" extrusionOk="0">
                    <a:moveTo>
                      <a:pt x="521" y="44"/>
                    </a:moveTo>
                    <a:cubicBezTo>
                      <a:pt x="738" y="88"/>
                      <a:pt x="868" y="283"/>
                      <a:pt x="824" y="500"/>
                    </a:cubicBezTo>
                    <a:cubicBezTo>
                      <a:pt x="781" y="716"/>
                      <a:pt x="564" y="868"/>
                      <a:pt x="347" y="825"/>
                    </a:cubicBezTo>
                    <a:cubicBezTo>
                      <a:pt x="131" y="781"/>
                      <a:pt x="0" y="565"/>
                      <a:pt x="44" y="348"/>
                    </a:cubicBezTo>
                    <a:cubicBezTo>
                      <a:pt x="87" y="131"/>
                      <a:pt x="304" y="1"/>
                      <a:pt x="521" y="4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5322688" y="2785825"/>
                <a:ext cx="2222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798" extrusionOk="0">
                    <a:moveTo>
                      <a:pt x="437" y="0"/>
                    </a:moveTo>
                    <a:cubicBezTo>
                      <a:pt x="251" y="0"/>
                      <a:pt x="81" y="123"/>
                      <a:pt x="43" y="312"/>
                    </a:cubicBezTo>
                    <a:cubicBezTo>
                      <a:pt x="0" y="529"/>
                      <a:pt x="152" y="745"/>
                      <a:pt x="369" y="789"/>
                    </a:cubicBezTo>
                    <a:cubicBezTo>
                      <a:pt x="397" y="794"/>
                      <a:pt x="425" y="797"/>
                      <a:pt x="452" y="797"/>
                    </a:cubicBezTo>
                    <a:cubicBezTo>
                      <a:pt x="639" y="797"/>
                      <a:pt x="808" y="674"/>
                      <a:pt x="846" y="485"/>
                    </a:cubicBezTo>
                    <a:cubicBezTo>
                      <a:pt x="889" y="269"/>
                      <a:pt x="737" y="52"/>
                      <a:pt x="520" y="8"/>
                    </a:cubicBezTo>
                    <a:cubicBezTo>
                      <a:pt x="492" y="3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5322688" y="2784925"/>
                <a:ext cx="2222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69" fill="none" extrusionOk="0">
                    <a:moveTo>
                      <a:pt x="369" y="825"/>
                    </a:moveTo>
                    <a:cubicBezTo>
                      <a:pt x="152" y="781"/>
                      <a:pt x="0" y="565"/>
                      <a:pt x="43" y="348"/>
                    </a:cubicBezTo>
                    <a:cubicBezTo>
                      <a:pt x="87" y="131"/>
                      <a:pt x="304" y="1"/>
                      <a:pt x="520" y="44"/>
                    </a:cubicBezTo>
                    <a:cubicBezTo>
                      <a:pt x="737" y="88"/>
                      <a:pt x="889" y="305"/>
                      <a:pt x="846" y="521"/>
                    </a:cubicBezTo>
                    <a:cubicBezTo>
                      <a:pt x="802" y="738"/>
                      <a:pt x="585" y="868"/>
                      <a:pt x="369" y="825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5234338" y="2653025"/>
                <a:ext cx="2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98" extrusionOk="0">
                    <a:moveTo>
                      <a:pt x="430" y="0"/>
                    </a:moveTo>
                    <a:cubicBezTo>
                      <a:pt x="234" y="0"/>
                      <a:pt x="81" y="123"/>
                      <a:pt x="44" y="312"/>
                    </a:cubicBezTo>
                    <a:cubicBezTo>
                      <a:pt x="0" y="529"/>
                      <a:pt x="130" y="746"/>
                      <a:pt x="347" y="789"/>
                    </a:cubicBezTo>
                    <a:cubicBezTo>
                      <a:pt x="375" y="795"/>
                      <a:pt x="403" y="797"/>
                      <a:pt x="431" y="797"/>
                    </a:cubicBezTo>
                    <a:cubicBezTo>
                      <a:pt x="617" y="797"/>
                      <a:pt x="786" y="674"/>
                      <a:pt x="824" y="486"/>
                    </a:cubicBezTo>
                    <a:cubicBezTo>
                      <a:pt x="867" y="269"/>
                      <a:pt x="737" y="52"/>
                      <a:pt x="521" y="9"/>
                    </a:cubicBezTo>
                    <a:cubicBezTo>
                      <a:pt x="490" y="3"/>
                      <a:pt x="460" y="0"/>
                      <a:pt x="43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5234338" y="2652150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fill="none" extrusionOk="0">
                    <a:moveTo>
                      <a:pt x="824" y="521"/>
                    </a:moveTo>
                    <a:cubicBezTo>
                      <a:pt x="781" y="737"/>
                      <a:pt x="564" y="867"/>
                      <a:pt x="347" y="824"/>
                    </a:cubicBezTo>
                    <a:cubicBezTo>
                      <a:pt x="130" y="781"/>
                      <a:pt x="0" y="564"/>
                      <a:pt x="44" y="347"/>
                    </a:cubicBezTo>
                    <a:cubicBezTo>
                      <a:pt x="87" y="130"/>
                      <a:pt x="282" y="0"/>
                      <a:pt x="521" y="44"/>
                    </a:cubicBezTo>
                    <a:cubicBezTo>
                      <a:pt x="737" y="87"/>
                      <a:pt x="867" y="304"/>
                      <a:pt x="824" y="52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5508588" y="2899850"/>
                <a:ext cx="298675" cy="298675"/>
              </a:xfrm>
              <a:custGeom>
                <a:avLst/>
                <a:gdLst/>
                <a:ahLst/>
                <a:cxnLst/>
                <a:rect l="l" t="t" r="r" b="b"/>
                <a:pathLst>
                  <a:path w="11947" h="11947" extrusionOk="0">
                    <a:moveTo>
                      <a:pt x="5963" y="0"/>
                    </a:moveTo>
                    <a:cubicBezTo>
                      <a:pt x="2667" y="0"/>
                      <a:pt x="1" y="2667"/>
                      <a:pt x="1" y="5962"/>
                    </a:cubicBezTo>
                    <a:cubicBezTo>
                      <a:pt x="1" y="9280"/>
                      <a:pt x="2667" y="11946"/>
                      <a:pt x="5963" y="11946"/>
                    </a:cubicBezTo>
                    <a:cubicBezTo>
                      <a:pt x="9280" y="11946"/>
                      <a:pt x="11947" y="9280"/>
                      <a:pt x="11947" y="5962"/>
                    </a:cubicBezTo>
                    <a:cubicBezTo>
                      <a:pt x="11947" y="2667"/>
                      <a:pt x="9280" y="0"/>
                      <a:pt x="5963" y="0"/>
                    </a:cubicBezTo>
                    <a:close/>
                  </a:path>
                </a:pathLst>
              </a:custGeom>
              <a:solidFill>
                <a:srgbClr val="FCEC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7"/>
              <p:cNvSpPr/>
              <p:nvPr/>
            </p:nvSpPr>
            <p:spPr>
              <a:xfrm>
                <a:off x="5464688" y="2888250"/>
                <a:ext cx="374550" cy="330125"/>
              </a:xfrm>
              <a:custGeom>
                <a:avLst/>
                <a:gdLst/>
                <a:ahLst/>
                <a:cxnLst/>
                <a:rect l="l" t="t" r="r" b="b"/>
                <a:pathLst>
                  <a:path w="14982" h="13205" extrusionOk="0">
                    <a:moveTo>
                      <a:pt x="7780" y="990"/>
                    </a:moveTo>
                    <a:cubicBezTo>
                      <a:pt x="8225" y="990"/>
                      <a:pt x="8677" y="1044"/>
                      <a:pt x="9128" y="1158"/>
                    </a:cubicBezTo>
                    <a:lnTo>
                      <a:pt x="9648" y="1288"/>
                    </a:lnTo>
                    <a:cubicBezTo>
                      <a:pt x="12553" y="2047"/>
                      <a:pt x="13789" y="4844"/>
                      <a:pt x="13052" y="7771"/>
                    </a:cubicBezTo>
                    <a:cubicBezTo>
                      <a:pt x="12429" y="10228"/>
                      <a:pt x="10223" y="11863"/>
                      <a:pt x="7787" y="11863"/>
                    </a:cubicBezTo>
                    <a:cubicBezTo>
                      <a:pt x="7343" y="11863"/>
                      <a:pt x="6891" y="11808"/>
                      <a:pt x="6440" y="11695"/>
                    </a:cubicBezTo>
                    <a:lnTo>
                      <a:pt x="5919" y="11565"/>
                    </a:lnTo>
                    <a:cubicBezTo>
                      <a:pt x="3014" y="10828"/>
                      <a:pt x="1713" y="8269"/>
                      <a:pt x="2450" y="5364"/>
                    </a:cubicBezTo>
                    <a:lnTo>
                      <a:pt x="2515" y="5082"/>
                    </a:lnTo>
                    <a:cubicBezTo>
                      <a:pt x="3139" y="2625"/>
                      <a:pt x="5344" y="990"/>
                      <a:pt x="7780" y="990"/>
                    </a:cubicBezTo>
                    <a:close/>
                    <a:moveTo>
                      <a:pt x="6861" y="0"/>
                    </a:moveTo>
                    <a:cubicBezTo>
                      <a:pt x="4079" y="0"/>
                      <a:pt x="1591" y="1549"/>
                      <a:pt x="868" y="4388"/>
                    </a:cubicBezTo>
                    <a:cubicBezTo>
                      <a:pt x="0" y="7879"/>
                      <a:pt x="2689" y="11868"/>
                      <a:pt x="6179" y="12757"/>
                    </a:cubicBezTo>
                    <a:lnTo>
                      <a:pt x="7242" y="13017"/>
                    </a:lnTo>
                    <a:cubicBezTo>
                      <a:pt x="7739" y="13144"/>
                      <a:pt x="8216" y="13204"/>
                      <a:pt x="8671" y="13204"/>
                    </a:cubicBezTo>
                    <a:cubicBezTo>
                      <a:pt x="11410" y="13204"/>
                      <a:pt x="13352" y="11024"/>
                      <a:pt x="14114" y="8031"/>
                    </a:cubicBezTo>
                    <a:cubicBezTo>
                      <a:pt x="14982" y="4540"/>
                      <a:pt x="13594" y="1462"/>
                      <a:pt x="10104" y="573"/>
                    </a:cubicBezTo>
                    <a:lnTo>
                      <a:pt x="8803" y="247"/>
                    </a:lnTo>
                    <a:cubicBezTo>
                      <a:pt x="8152" y="82"/>
                      <a:pt x="7499" y="0"/>
                      <a:pt x="6861" y="0"/>
                    </a:cubicBezTo>
                    <a:close/>
                  </a:path>
                </a:pathLst>
              </a:custGeom>
              <a:solidFill>
                <a:srgbClr val="E434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7"/>
              <p:cNvSpPr/>
              <p:nvPr/>
            </p:nvSpPr>
            <p:spPr>
              <a:xfrm>
                <a:off x="5554663" y="2946450"/>
                <a:ext cx="205975" cy="205450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8218" extrusionOk="0">
                    <a:moveTo>
                      <a:pt x="4120" y="1"/>
                    </a:moveTo>
                    <a:cubicBezTo>
                      <a:pt x="1843" y="1"/>
                      <a:pt x="0" y="1844"/>
                      <a:pt x="0" y="4098"/>
                    </a:cubicBezTo>
                    <a:cubicBezTo>
                      <a:pt x="0" y="6375"/>
                      <a:pt x="1843" y="8218"/>
                      <a:pt x="4120" y="8218"/>
                    </a:cubicBezTo>
                    <a:cubicBezTo>
                      <a:pt x="6396" y="8218"/>
                      <a:pt x="8239" y="6375"/>
                      <a:pt x="8239" y="4098"/>
                    </a:cubicBezTo>
                    <a:cubicBezTo>
                      <a:pt x="8239" y="1844"/>
                      <a:pt x="6396" y="1"/>
                      <a:pt x="4120" y="1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7"/>
              <p:cNvSpPr/>
              <p:nvPr/>
            </p:nvSpPr>
            <p:spPr>
              <a:xfrm>
                <a:off x="5554663" y="2946450"/>
                <a:ext cx="205975" cy="205450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8218" fill="none" extrusionOk="0">
                    <a:moveTo>
                      <a:pt x="8239" y="4098"/>
                    </a:moveTo>
                    <a:cubicBezTo>
                      <a:pt x="8239" y="6375"/>
                      <a:pt x="6396" y="8218"/>
                      <a:pt x="4120" y="8218"/>
                    </a:cubicBezTo>
                    <a:cubicBezTo>
                      <a:pt x="1843" y="8218"/>
                      <a:pt x="0" y="6375"/>
                      <a:pt x="0" y="4098"/>
                    </a:cubicBezTo>
                    <a:cubicBezTo>
                      <a:pt x="0" y="1844"/>
                      <a:pt x="1843" y="1"/>
                      <a:pt x="4120" y="1"/>
                    </a:cubicBezTo>
                    <a:cubicBezTo>
                      <a:pt x="6396" y="1"/>
                      <a:pt x="8239" y="1844"/>
                      <a:pt x="8239" y="4098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7"/>
              <p:cNvSpPr/>
              <p:nvPr/>
            </p:nvSpPr>
            <p:spPr>
              <a:xfrm>
                <a:off x="2796888" y="1582750"/>
                <a:ext cx="4250500" cy="941500"/>
              </a:xfrm>
              <a:custGeom>
                <a:avLst/>
                <a:gdLst/>
                <a:ahLst/>
                <a:cxnLst/>
                <a:rect l="l" t="t" r="r" b="b"/>
                <a:pathLst>
                  <a:path w="170020" h="37660" extrusionOk="0">
                    <a:moveTo>
                      <a:pt x="151201" y="1"/>
                    </a:moveTo>
                    <a:lnTo>
                      <a:pt x="145586" y="5616"/>
                    </a:lnTo>
                    <a:lnTo>
                      <a:pt x="154193" y="14201"/>
                    </a:lnTo>
                    <a:lnTo>
                      <a:pt x="1" y="14201"/>
                    </a:lnTo>
                    <a:lnTo>
                      <a:pt x="1" y="23459"/>
                    </a:lnTo>
                    <a:lnTo>
                      <a:pt x="154171" y="23459"/>
                    </a:lnTo>
                    <a:lnTo>
                      <a:pt x="145586" y="32044"/>
                    </a:lnTo>
                    <a:lnTo>
                      <a:pt x="151201" y="37660"/>
                    </a:lnTo>
                    <a:lnTo>
                      <a:pt x="170020" y="18841"/>
                    </a:lnTo>
                    <a:lnTo>
                      <a:pt x="1512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7"/>
              <p:cNvSpPr/>
              <p:nvPr/>
            </p:nvSpPr>
            <p:spPr>
              <a:xfrm>
                <a:off x="2796888" y="1582750"/>
                <a:ext cx="4250500" cy="941500"/>
              </a:xfrm>
              <a:custGeom>
                <a:avLst/>
                <a:gdLst/>
                <a:ahLst/>
                <a:cxnLst/>
                <a:rect l="l" t="t" r="r" b="b"/>
                <a:pathLst>
                  <a:path w="170020" h="37660" fill="none" extrusionOk="0">
                    <a:moveTo>
                      <a:pt x="151201" y="1"/>
                    </a:moveTo>
                    <a:lnTo>
                      <a:pt x="145586" y="5616"/>
                    </a:lnTo>
                    <a:lnTo>
                      <a:pt x="154193" y="14201"/>
                    </a:lnTo>
                    <a:lnTo>
                      <a:pt x="1" y="14201"/>
                    </a:lnTo>
                    <a:lnTo>
                      <a:pt x="1" y="23459"/>
                    </a:lnTo>
                    <a:lnTo>
                      <a:pt x="154171" y="23459"/>
                    </a:lnTo>
                    <a:lnTo>
                      <a:pt x="145586" y="32044"/>
                    </a:lnTo>
                    <a:lnTo>
                      <a:pt x="151201" y="37660"/>
                    </a:lnTo>
                    <a:lnTo>
                      <a:pt x="170020" y="18841"/>
                    </a:lnTo>
                    <a:close/>
                  </a:path>
                </a:pathLst>
              </a:custGeom>
              <a:noFill/>
              <a:ln w="13550" cap="flat" cmpd="sng">
                <a:solidFill>
                  <a:srgbClr val="FAD8C8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7"/>
              <p:cNvSpPr/>
              <p:nvPr/>
            </p:nvSpPr>
            <p:spPr>
              <a:xfrm>
                <a:off x="3672238" y="1546425"/>
                <a:ext cx="294875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11795" h="11796" extrusionOk="0">
                    <a:moveTo>
                      <a:pt x="5898" y="1"/>
                    </a:moveTo>
                    <a:cubicBezTo>
                      <a:pt x="2646" y="1"/>
                      <a:pt x="1" y="2646"/>
                      <a:pt x="1" y="5898"/>
                    </a:cubicBezTo>
                    <a:cubicBezTo>
                      <a:pt x="1" y="9150"/>
                      <a:pt x="2646" y="11795"/>
                      <a:pt x="5898" y="11795"/>
                    </a:cubicBezTo>
                    <a:cubicBezTo>
                      <a:pt x="9150" y="11795"/>
                      <a:pt x="11795" y="9150"/>
                      <a:pt x="11795" y="5898"/>
                    </a:cubicBezTo>
                    <a:cubicBezTo>
                      <a:pt x="11795" y="2646"/>
                      <a:pt x="9150" y="1"/>
                      <a:pt x="5898" y="1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7"/>
              <p:cNvSpPr/>
              <p:nvPr/>
            </p:nvSpPr>
            <p:spPr>
              <a:xfrm>
                <a:off x="3750838" y="1625025"/>
                <a:ext cx="13770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2755" fill="none" extrusionOk="0">
                    <a:moveTo>
                      <a:pt x="0" y="2754"/>
                    </a:moveTo>
                    <a:cubicBezTo>
                      <a:pt x="0" y="1236"/>
                      <a:pt x="1236" y="1"/>
                      <a:pt x="2754" y="1"/>
                    </a:cubicBezTo>
                    <a:cubicBezTo>
                      <a:pt x="4272" y="1"/>
                      <a:pt x="5507" y="1236"/>
                      <a:pt x="5507" y="2754"/>
                    </a:cubicBezTo>
                  </a:path>
                </a:pathLst>
              </a:custGeom>
              <a:noFill/>
              <a:ln w="20600" cap="rnd" cmpd="sng">
                <a:solidFill>
                  <a:srgbClr val="6E0E1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7"/>
              <p:cNvSpPr/>
              <p:nvPr/>
            </p:nvSpPr>
            <p:spPr>
              <a:xfrm>
                <a:off x="4537838" y="2007700"/>
                <a:ext cx="294875" cy="294875"/>
              </a:xfrm>
              <a:custGeom>
                <a:avLst/>
                <a:gdLst/>
                <a:ahLst/>
                <a:cxnLst/>
                <a:rect l="l" t="t" r="r" b="b"/>
                <a:pathLst>
                  <a:path w="11795" h="11795" extrusionOk="0">
                    <a:moveTo>
                      <a:pt x="5898" y="0"/>
                    </a:moveTo>
                    <a:cubicBezTo>
                      <a:pt x="2624" y="0"/>
                      <a:pt x="1" y="2645"/>
                      <a:pt x="1" y="5897"/>
                    </a:cubicBezTo>
                    <a:cubicBezTo>
                      <a:pt x="1" y="9171"/>
                      <a:pt x="2624" y="11794"/>
                      <a:pt x="5898" y="11794"/>
                    </a:cubicBezTo>
                    <a:cubicBezTo>
                      <a:pt x="9150" y="11794"/>
                      <a:pt x="11795" y="9171"/>
                      <a:pt x="11795" y="5897"/>
                    </a:cubicBezTo>
                    <a:cubicBezTo>
                      <a:pt x="11795" y="2645"/>
                      <a:pt x="9150" y="0"/>
                      <a:pt x="5898" y="0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4616438" y="2086275"/>
                <a:ext cx="13770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2755" fill="none" extrusionOk="0">
                    <a:moveTo>
                      <a:pt x="0" y="2754"/>
                    </a:moveTo>
                    <a:cubicBezTo>
                      <a:pt x="0" y="1237"/>
                      <a:pt x="1236" y="1"/>
                      <a:pt x="2754" y="1"/>
                    </a:cubicBezTo>
                    <a:cubicBezTo>
                      <a:pt x="4271" y="1"/>
                      <a:pt x="5507" y="1237"/>
                      <a:pt x="5507" y="2754"/>
                    </a:cubicBezTo>
                  </a:path>
                </a:pathLst>
              </a:custGeom>
              <a:noFill/>
              <a:ln w="20600" cap="rnd" cmpd="sng">
                <a:solidFill>
                  <a:srgbClr val="6E0E1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5564413" y="1657000"/>
                <a:ext cx="29487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1795" h="11817" extrusionOk="0">
                    <a:moveTo>
                      <a:pt x="5898" y="1"/>
                    </a:moveTo>
                    <a:cubicBezTo>
                      <a:pt x="2624" y="1"/>
                      <a:pt x="1" y="2646"/>
                      <a:pt x="1" y="5920"/>
                    </a:cubicBezTo>
                    <a:cubicBezTo>
                      <a:pt x="1" y="9172"/>
                      <a:pt x="2624" y="11817"/>
                      <a:pt x="5898" y="11817"/>
                    </a:cubicBezTo>
                    <a:cubicBezTo>
                      <a:pt x="9150" y="11817"/>
                      <a:pt x="11795" y="9172"/>
                      <a:pt x="11795" y="5920"/>
                    </a:cubicBezTo>
                    <a:cubicBezTo>
                      <a:pt x="11795" y="2646"/>
                      <a:pt x="9150" y="1"/>
                      <a:pt x="5898" y="1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5643013" y="1736150"/>
                <a:ext cx="137700" cy="6885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2754" fill="none" extrusionOk="0">
                    <a:moveTo>
                      <a:pt x="0" y="2754"/>
                    </a:moveTo>
                    <a:cubicBezTo>
                      <a:pt x="0" y="1214"/>
                      <a:pt x="1214" y="0"/>
                      <a:pt x="2754" y="0"/>
                    </a:cubicBezTo>
                    <a:cubicBezTo>
                      <a:pt x="4271" y="0"/>
                      <a:pt x="5507" y="1214"/>
                      <a:pt x="5507" y="2754"/>
                    </a:cubicBezTo>
                  </a:path>
                </a:pathLst>
              </a:custGeom>
              <a:noFill/>
              <a:ln w="20600" cap="rnd" cmpd="sng">
                <a:solidFill>
                  <a:srgbClr val="6E0E1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6250613" y="1907425"/>
                <a:ext cx="29487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1795" h="11817" extrusionOk="0">
                    <a:moveTo>
                      <a:pt x="5897" y="0"/>
                    </a:moveTo>
                    <a:cubicBezTo>
                      <a:pt x="2645" y="0"/>
                      <a:pt x="0" y="2645"/>
                      <a:pt x="0" y="5897"/>
                    </a:cubicBezTo>
                    <a:cubicBezTo>
                      <a:pt x="0" y="9171"/>
                      <a:pt x="2645" y="11816"/>
                      <a:pt x="5897" y="11816"/>
                    </a:cubicBezTo>
                    <a:cubicBezTo>
                      <a:pt x="9171" y="11816"/>
                      <a:pt x="11794" y="9171"/>
                      <a:pt x="11794" y="5897"/>
                    </a:cubicBezTo>
                    <a:cubicBezTo>
                      <a:pt x="11794" y="2645"/>
                      <a:pt x="9171" y="0"/>
                      <a:pt x="5897" y="0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6329188" y="1986000"/>
                <a:ext cx="13770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2755" fill="none" extrusionOk="0">
                    <a:moveTo>
                      <a:pt x="1" y="2754"/>
                    </a:moveTo>
                    <a:cubicBezTo>
                      <a:pt x="1" y="1237"/>
                      <a:pt x="1237" y="1"/>
                      <a:pt x="2754" y="1"/>
                    </a:cubicBezTo>
                    <a:cubicBezTo>
                      <a:pt x="4272" y="1"/>
                      <a:pt x="5508" y="1237"/>
                      <a:pt x="5508" y="2754"/>
                    </a:cubicBezTo>
                  </a:path>
                </a:pathLst>
              </a:custGeom>
              <a:noFill/>
              <a:ln w="20600" cap="rnd" cmpd="sng">
                <a:solidFill>
                  <a:srgbClr val="6E0E1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7"/>
              <p:cNvSpPr/>
              <p:nvPr/>
            </p:nvSpPr>
            <p:spPr>
              <a:xfrm>
                <a:off x="3605038" y="2352550"/>
                <a:ext cx="301925" cy="170475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6819" extrusionOk="0">
                    <a:moveTo>
                      <a:pt x="5589" y="1"/>
                    </a:moveTo>
                    <a:cubicBezTo>
                      <a:pt x="3140" y="1"/>
                      <a:pt x="272" y="722"/>
                      <a:pt x="152" y="3074"/>
                    </a:cubicBezTo>
                    <a:cubicBezTo>
                      <a:pt x="0" y="5632"/>
                      <a:pt x="3274" y="6651"/>
                      <a:pt x="5832" y="6803"/>
                    </a:cubicBezTo>
                    <a:cubicBezTo>
                      <a:pt x="6039" y="6813"/>
                      <a:pt x="6251" y="6819"/>
                      <a:pt x="6466" y="6819"/>
                    </a:cubicBezTo>
                    <a:cubicBezTo>
                      <a:pt x="8916" y="6819"/>
                      <a:pt x="11785" y="6098"/>
                      <a:pt x="11925" y="3746"/>
                    </a:cubicBezTo>
                    <a:cubicBezTo>
                      <a:pt x="12076" y="1187"/>
                      <a:pt x="8781" y="168"/>
                      <a:pt x="6223" y="17"/>
                    </a:cubicBezTo>
                    <a:cubicBezTo>
                      <a:pt x="6016" y="6"/>
                      <a:pt x="5804" y="1"/>
                      <a:pt x="5589" y="1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7"/>
              <p:cNvSpPr/>
              <p:nvPr/>
            </p:nvSpPr>
            <p:spPr>
              <a:xfrm>
                <a:off x="3687413" y="2415825"/>
                <a:ext cx="1382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998" fill="none" extrusionOk="0">
                    <a:moveTo>
                      <a:pt x="5529" y="304"/>
                    </a:moveTo>
                    <a:cubicBezTo>
                      <a:pt x="5486" y="911"/>
                      <a:pt x="3925" y="998"/>
                      <a:pt x="2733" y="933"/>
                    </a:cubicBezTo>
                    <a:cubicBezTo>
                      <a:pt x="1540" y="868"/>
                      <a:pt x="1" y="586"/>
                      <a:pt x="22" y="1"/>
                    </a:cubicBezTo>
                  </a:path>
                </a:pathLst>
              </a:custGeom>
              <a:noFill/>
              <a:ln w="20600" cap="rnd" cmpd="sng">
                <a:solidFill>
                  <a:srgbClr val="6E0E1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7"/>
              <p:cNvSpPr/>
              <p:nvPr/>
            </p:nvSpPr>
            <p:spPr>
              <a:xfrm>
                <a:off x="3902588" y="2024500"/>
                <a:ext cx="321450" cy="197050"/>
              </a:xfrm>
              <a:custGeom>
                <a:avLst/>
                <a:gdLst/>
                <a:ahLst/>
                <a:cxnLst/>
                <a:rect l="l" t="t" r="r" b="b"/>
                <a:pathLst>
                  <a:path w="12858" h="7882" extrusionOk="0">
                    <a:moveTo>
                      <a:pt x="8797" y="0"/>
                    </a:moveTo>
                    <a:cubicBezTo>
                      <a:pt x="7594" y="0"/>
                      <a:pt x="6264" y="347"/>
                      <a:pt x="5161" y="802"/>
                    </a:cubicBezTo>
                    <a:cubicBezTo>
                      <a:pt x="2776" y="1778"/>
                      <a:pt x="1" y="3794"/>
                      <a:pt x="977" y="6157"/>
                    </a:cubicBezTo>
                    <a:cubicBezTo>
                      <a:pt x="1485" y="7429"/>
                      <a:pt x="2691" y="7881"/>
                      <a:pt x="4067" y="7881"/>
                    </a:cubicBezTo>
                    <a:cubicBezTo>
                      <a:pt x="5271" y="7881"/>
                      <a:pt x="6606" y="7535"/>
                      <a:pt x="7719" y="7090"/>
                    </a:cubicBezTo>
                    <a:cubicBezTo>
                      <a:pt x="10082" y="6114"/>
                      <a:pt x="12858" y="4098"/>
                      <a:pt x="11904" y="1713"/>
                    </a:cubicBezTo>
                    <a:cubicBezTo>
                      <a:pt x="11383" y="453"/>
                      <a:pt x="10173" y="0"/>
                      <a:pt x="8797" y="0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7"/>
              <p:cNvSpPr/>
              <p:nvPr/>
            </p:nvSpPr>
            <p:spPr>
              <a:xfrm>
                <a:off x="3992563" y="2080325"/>
                <a:ext cx="133375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2624" fill="none" extrusionOk="0">
                    <a:moveTo>
                      <a:pt x="5118" y="0"/>
                    </a:moveTo>
                    <a:cubicBezTo>
                      <a:pt x="5334" y="542"/>
                      <a:pt x="3969" y="1323"/>
                      <a:pt x="2863" y="1756"/>
                    </a:cubicBezTo>
                    <a:cubicBezTo>
                      <a:pt x="1757" y="2212"/>
                      <a:pt x="239" y="2624"/>
                      <a:pt x="1" y="2082"/>
                    </a:cubicBezTo>
                  </a:path>
                </a:pathLst>
              </a:custGeom>
              <a:noFill/>
              <a:ln w="20600" cap="rnd" cmpd="sng">
                <a:solidFill>
                  <a:srgbClr val="6E0E1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7"/>
              <p:cNvSpPr/>
              <p:nvPr/>
            </p:nvSpPr>
            <p:spPr>
              <a:xfrm>
                <a:off x="5234863" y="2192700"/>
                <a:ext cx="318200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7304" extrusionOk="0">
                    <a:moveTo>
                      <a:pt x="8245" y="0"/>
                    </a:moveTo>
                    <a:cubicBezTo>
                      <a:pt x="7322" y="0"/>
                      <a:pt x="6361" y="147"/>
                      <a:pt x="5508" y="362"/>
                    </a:cubicBezTo>
                    <a:cubicBezTo>
                      <a:pt x="3036" y="1012"/>
                      <a:pt x="1" y="2638"/>
                      <a:pt x="651" y="5131"/>
                    </a:cubicBezTo>
                    <a:cubicBezTo>
                      <a:pt x="1079" y="6756"/>
                      <a:pt x="2704" y="7303"/>
                      <a:pt x="4476" y="7303"/>
                    </a:cubicBezTo>
                    <a:cubicBezTo>
                      <a:pt x="5401" y="7303"/>
                      <a:pt x="6366" y="7154"/>
                      <a:pt x="7220" y="6931"/>
                    </a:cubicBezTo>
                    <a:cubicBezTo>
                      <a:pt x="9692" y="6302"/>
                      <a:pt x="12727" y="4654"/>
                      <a:pt x="12077" y="2183"/>
                    </a:cubicBezTo>
                    <a:cubicBezTo>
                      <a:pt x="11649" y="542"/>
                      <a:pt x="10020" y="0"/>
                      <a:pt x="8245" y="0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7"/>
              <p:cNvSpPr/>
              <p:nvPr/>
            </p:nvSpPr>
            <p:spPr>
              <a:xfrm>
                <a:off x="5322688" y="2249425"/>
                <a:ext cx="137150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1952" fill="none" extrusionOk="0">
                    <a:moveTo>
                      <a:pt x="5334" y="1"/>
                    </a:moveTo>
                    <a:cubicBezTo>
                      <a:pt x="5485" y="564"/>
                      <a:pt x="4033" y="1150"/>
                      <a:pt x="2862" y="1432"/>
                    </a:cubicBezTo>
                    <a:cubicBezTo>
                      <a:pt x="1713" y="1735"/>
                      <a:pt x="152" y="1952"/>
                      <a:pt x="0" y="1367"/>
                    </a:cubicBezTo>
                  </a:path>
                </a:pathLst>
              </a:custGeom>
              <a:noFill/>
              <a:ln w="20600" cap="rnd" cmpd="sng">
                <a:solidFill>
                  <a:srgbClr val="6E0E1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7"/>
              <p:cNvSpPr/>
              <p:nvPr/>
            </p:nvSpPr>
            <p:spPr>
              <a:xfrm>
                <a:off x="5925388" y="2420100"/>
                <a:ext cx="3100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2403" h="6946" extrusionOk="0">
                    <a:moveTo>
                      <a:pt x="5052" y="1"/>
                    </a:moveTo>
                    <a:cubicBezTo>
                      <a:pt x="2874" y="1"/>
                      <a:pt x="647" y="644"/>
                      <a:pt x="369" y="2670"/>
                    </a:cubicBezTo>
                    <a:cubicBezTo>
                      <a:pt x="1" y="5206"/>
                      <a:pt x="3210" y="6485"/>
                      <a:pt x="5746" y="6832"/>
                    </a:cubicBezTo>
                    <a:cubicBezTo>
                      <a:pt x="6265" y="6903"/>
                      <a:pt x="6820" y="6945"/>
                      <a:pt x="7379" y="6945"/>
                    </a:cubicBezTo>
                    <a:cubicBezTo>
                      <a:pt x="9554" y="6945"/>
                      <a:pt x="11779" y="6310"/>
                      <a:pt x="12055" y="4274"/>
                    </a:cubicBezTo>
                    <a:cubicBezTo>
                      <a:pt x="12402" y="1737"/>
                      <a:pt x="9215" y="480"/>
                      <a:pt x="6657" y="111"/>
                    </a:cubicBezTo>
                    <a:cubicBezTo>
                      <a:pt x="6146" y="42"/>
                      <a:pt x="5600" y="1"/>
                      <a:pt x="5052" y="1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7"/>
              <p:cNvSpPr/>
              <p:nvPr/>
            </p:nvSpPr>
            <p:spPr>
              <a:xfrm>
                <a:off x="6012663" y="2479775"/>
                <a:ext cx="1387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1346" fill="none" extrusionOk="0">
                    <a:moveTo>
                      <a:pt x="87" y="1"/>
                    </a:moveTo>
                    <a:cubicBezTo>
                      <a:pt x="0" y="586"/>
                      <a:pt x="1518" y="976"/>
                      <a:pt x="2711" y="1150"/>
                    </a:cubicBezTo>
                    <a:cubicBezTo>
                      <a:pt x="3881" y="1302"/>
                      <a:pt x="5464" y="1345"/>
                      <a:pt x="5551" y="738"/>
                    </a:cubicBezTo>
                  </a:path>
                </a:pathLst>
              </a:custGeom>
              <a:noFill/>
              <a:ln w="20600" cap="rnd" cmpd="sng">
                <a:solidFill>
                  <a:srgbClr val="6E0E1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7"/>
              <p:cNvSpPr/>
              <p:nvPr/>
            </p:nvSpPr>
            <p:spPr>
              <a:xfrm>
                <a:off x="5996413" y="1565950"/>
                <a:ext cx="295950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11838" h="6787" extrusionOk="0">
                    <a:moveTo>
                      <a:pt x="5842" y="0"/>
                    </a:moveTo>
                    <a:cubicBezTo>
                      <a:pt x="3298" y="0"/>
                      <a:pt x="43" y="835"/>
                      <a:pt x="22" y="3361"/>
                    </a:cubicBezTo>
                    <a:cubicBezTo>
                      <a:pt x="0" y="5919"/>
                      <a:pt x="3339" y="6765"/>
                      <a:pt x="5897" y="6786"/>
                    </a:cubicBezTo>
                    <a:cubicBezTo>
                      <a:pt x="8477" y="6786"/>
                      <a:pt x="11816" y="5984"/>
                      <a:pt x="11816" y="3426"/>
                    </a:cubicBezTo>
                    <a:cubicBezTo>
                      <a:pt x="11838" y="846"/>
                      <a:pt x="8499" y="22"/>
                      <a:pt x="5941" y="0"/>
                    </a:cubicBezTo>
                    <a:cubicBezTo>
                      <a:pt x="5908" y="0"/>
                      <a:pt x="5875" y="0"/>
                      <a:pt x="5842" y="0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7"/>
              <p:cNvSpPr/>
              <p:nvPr/>
            </p:nvSpPr>
            <p:spPr>
              <a:xfrm>
                <a:off x="6075538" y="1632075"/>
                <a:ext cx="1377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803" fill="none" extrusionOk="0">
                    <a:moveTo>
                      <a:pt x="5507" y="22"/>
                    </a:moveTo>
                    <a:cubicBezTo>
                      <a:pt x="5507" y="629"/>
                      <a:pt x="3946" y="803"/>
                      <a:pt x="2754" y="803"/>
                    </a:cubicBezTo>
                    <a:cubicBezTo>
                      <a:pt x="1561" y="803"/>
                      <a:pt x="0" y="608"/>
                      <a:pt x="0" y="1"/>
                    </a:cubicBezTo>
                  </a:path>
                </a:pathLst>
              </a:custGeom>
              <a:noFill/>
              <a:ln w="20600" cap="rnd" cmpd="sng">
                <a:solidFill>
                  <a:srgbClr val="6E0E1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7"/>
              <p:cNvSpPr/>
              <p:nvPr/>
            </p:nvSpPr>
            <p:spPr>
              <a:xfrm>
                <a:off x="6840313" y="2404800"/>
                <a:ext cx="31495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7127" extrusionOk="0">
                    <a:moveTo>
                      <a:pt x="4677" y="0"/>
                    </a:moveTo>
                    <a:cubicBezTo>
                      <a:pt x="2742" y="0"/>
                      <a:pt x="891" y="582"/>
                      <a:pt x="521" y="2371"/>
                    </a:cubicBezTo>
                    <a:cubicBezTo>
                      <a:pt x="1" y="4886"/>
                      <a:pt x="3101" y="6360"/>
                      <a:pt x="5616" y="6881"/>
                    </a:cubicBezTo>
                    <a:cubicBezTo>
                      <a:pt x="6342" y="7031"/>
                      <a:pt x="7145" y="7127"/>
                      <a:pt x="7931" y="7127"/>
                    </a:cubicBezTo>
                    <a:cubicBezTo>
                      <a:pt x="9867" y="7127"/>
                      <a:pt x="11707" y="6545"/>
                      <a:pt x="12077" y="4756"/>
                    </a:cubicBezTo>
                    <a:cubicBezTo>
                      <a:pt x="12597" y="2241"/>
                      <a:pt x="9497" y="767"/>
                      <a:pt x="6982" y="246"/>
                    </a:cubicBezTo>
                    <a:cubicBezTo>
                      <a:pt x="6262" y="96"/>
                      <a:pt x="5462" y="0"/>
                      <a:pt x="4677" y="0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6931388" y="2461900"/>
                <a:ext cx="137675" cy="428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714" fill="none" extrusionOk="0">
                    <a:moveTo>
                      <a:pt x="5507" y="1128"/>
                    </a:moveTo>
                    <a:cubicBezTo>
                      <a:pt x="5377" y="1713"/>
                      <a:pt x="3816" y="1583"/>
                      <a:pt x="2645" y="1345"/>
                    </a:cubicBezTo>
                    <a:cubicBezTo>
                      <a:pt x="1474" y="1084"/>
                      <a:pt x="0" y="586"/>
                      <a:pt x="108" y="0"/>
                    </a:cubicBezTo>
                  </a:path>
                </a:pathLst>
              </a:custGeom>
              <a:noFill/>
              <a:ln w="20600" cap="rnd" cmpd="sng">
                <a:solidFill>
                  <a:srgbClr val="6E0E1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7"/>
              <p:cNvSpPr/>
              <p:nvPr/>
            </p:nvSpPr>
            <p:spPr>
              <a:xfrm>
                <a:off x="4547063" y="1607050"/>
                <a:ext cx="32142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2857" h="6946" extrusionOk="0">
                    <a:moveTo>
                      <a:pt x="10171" y="1"/>
                    </a:moveTo>
                    <a:cubicBezTo>
                      <a:pt x="8869" y="1"/>
                      <a:pt x="7155" y="990"/>
                      <a:pt x="5637" y="1630"/>
                    </a:cubicBezTo>
                    <a:cubicBezTo>
                      <a:pt x="3274" y="2649"/>
                      <a:pt x="0" y="3430"/>
                      <a:pt x="998" y="5793"/>
                    </a:cubicBezTo>
                    <a:cubicBezTo>
                      <a:pt x="1362" y="6638"/>
                      <a:pt x="1960" y="6946"/>
                      <a:pt x="2686" y="6946"/>
                    </a:cubicBezTo>
                    <a:cubicBezTo>
                      <a:pt x="3988" y="6946"/>
                      <a:pt x="5702" y="5956"/>
                      <a:pt x="7220" y="5316"/>
                    </a:cubicBezTo>
                    <a:cubicBezTo>
                      <a:pt x="9561" y="4297"/>
                      <a:pt x="12857" y="3516"/>
                      <a:pt x="11859" y="1153"/>
                    </a:cubicBezTo>
                    <a:cubicBezTo>
                      <a:pt x="11495" y="308"/>
                      <a:pt x="10897" y="1"/>
                      <a:pt x="10171" y="1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7"/>
              <p:cNvSpPr/>
              <p:nvPr/>
            </p:nvSpPr>
            <p:spPr>
              <a:xfrm>
                <a:off x="6904288" y="1527400"/>
                <a:ext cx="321975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12879" h="6966" extrusionOk="0">
                    <a:moveTo>
                      <a:pt x="2704" y="1"/>
                    </a:moveTo>
                    <a:cubicBezTo>
                      <a:pt x="1979" y="1"/>
                      <a:pt x="1383" y="308"/>
                      <a:pt x="1019" y="1152"/>
                    </a:cubicBezTo>
                    <a:cubicBezTo>
                      <a:pt x="0" y="3494"/>
                      <a:pt x="3295" y="4296"/>
                      <a:pt x="5659" y="5315"/>
                    </a:cubicBezTo>
                    <a:cubicBezTo>
                      <a:pt x="7164" y="5970"/>
                      <a:pt x="8875" y="6965"/>
                      <a:pt x="10176" y="6965"/>
                    </a:cubicBezTo>
                    <a:cubicBezTo>
                      <a:pt x="10899" y="6965"/>
                      <a:pt x="11495" y="6658"/>
                      <a:pt x="11859" y="5814"/>
                    </a:cubicBezTo>
                    <a:cubicBezTo>
                      <a:pt x="12878" y="3472"/>
                      <a:pt x="9583" y="2670"/>
                      <a:pt x="7241" y="1651"/>
                    </a:cubicBezTo>
                    <a:cubicBezTo>
                      <a:pt x="5722" y="996"/>
                      <a:pt x="4006" y="1"/>
                      <a:pt x="2704" y="1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7"/>
              <p:cNvSpPr/>
              <p:nvPr/>
            </p:nvSpPr>
            <p:spPr>
              <a:xfrm>
                <a:off x="5014263" y="1818700"/>
                <a:ext cx="321450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2858" h="6978" extrusionOk="0">
                    <a:moveTo>
                      <a:pt x="2705" y="1"/>
                    </a:moveTo>
                    <a:cubicBezTo>
                      <a:pt x="1981" y="1"/>
                      <a:pt x="1384" y="306"/>
                      <a:pt x="1020" y="1143"/>
                    </a:cubicBezTo>
                    <a:cubicBezTo>
                      <a:pt x="1" y="3506"/>
                      <a:pt x="3275" y="4308"/>
                      <a:pt x="5638" y="5327"/>
                    </a:cubicBezTo>
                    <a:cubicBezTo>
                      <a:pt x="7157" y="5982"/>
                      <a:pt x="8873" y="6977"/>
                      <a:pt x="10170" y="6977"/>
                    </a:cubicBezTo>
                    <a:cubicBezTo>
                      <a:pt x="10891" y="6977"/>
                      <a:pt x="11482" y="6670"/>
                      <a:pt x="11838" y="5826"/>
                    </a:cubicBezTo>
                    <a:cubicBezTo>
                      <a:pt x="12857" y="3462"/>
                      <a:pt x="9584" y="2660"/>
                      <a:pt x="7220" y="1641"/>
                    </a:cubicBezTo>
                    <a:cubicBezTo>
                      <a:pt x="5716" y="987"/>
                      <a:pt x="4006" y="1"/>
                      <a:pt x="2705" y="1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7"/>
              <p:cNvSpPr/>
              <p:nvPr/>
            </p:nvSpPr>
            <p:spPr>
              <a:xfrm>
                <a:off x="6675013" y="1937475"/>
                <a:ext cx="321425" cy="170950"/>
              </a:xfrm>
              <a:custGeom>
                <a:avLst/>
                <a:gdLst/>
                <a:ahLst/>
                <a:cxnLst/>
                <a:rect l="l" t="t" r="r" b="b"/>
                <a:pathLst>
                  <a:path w="12857" h="6838" extrusionOk="0">
                    <a:moveTo>
                      <a:pt x="10177" y="0"/>
                    </a:moveTo>
                    <a:cubicBezTo>
                      <a:pt x="8883" y="0"/>
                      <a:pt x="7174" y="953"/>
                      <a:pt x="5659" y="1573"/>
                    </a:cubicBezTo>
                    <a:cubicBezTo>
                      <a:pt x="3296" y="2549"/>
                      <a:pt x="0" y="3286"/>
                      <a:pt x="976" y="5671"/>
                    </a:cubicBezTo>
                    <a:cubicBezTo>
                      <a:pt x="1322" y="6528"/>
                      <a:pt x="1921" y="6837"/>
                      <a:pt x="2658" y="6837"/>
                    </a:cubicBezTo>
                    <a:cubicBezTo>
                      <a:pt x="3952" y="6837"/>
                      <a:pt x="5670" y="5881"/>
                      <a:pt x="7176" y="5259"/>
                    </a:cubicBezTo>
                    <a:cubicBezTo>
                      <a:pt x="9561" y="4305"/>
                      <a:pt x="12857" y="3546"/>
                      <a:pt x="11881" y="1183"/>
                    </a:cubicBezTo>
                    <a:cubicBezTo>
                      <a:pt x="11526" y="314"/>
                      <a:pt x="10919" y="0"/>
                      <a:pt x="10177" y="0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2215313" y="2291700"/>
                <a:ext cx="295425" cy="294875"/>
              </a:xfrm>
              <a:custGeom>
                <a:avLst/>
                <a:gdLst/>
                <a:ahLst/>
                <a:cxnLst/>
                <a:rect l="l" t="t" r="r" b="b"/>
                <a:pathLst>
                  <a:path w="11817" h="11795" extrusionOk="0">
                    <a:moveTo>
                      <a:pt x="5897" y="1"/>
                    </a:moveTo>
                    <a:cubicBezTo>
                      <a:pt x="2645" y="1"/>
                      <a:pt x="0" y="2646"/>
                      <a:pt x="0" y="5898"/>
                    </a:cubicBezTo>
                    <a:cubicBezTo>
                      <a:pt x="0" y="9150"/>
                      <a:pt x="2645" y="11795"/>
                      <a:pt x="5897" y="11795"/>
                    </a:cubicBezTo>
                    <a:cubicBezTo>
                      <a:pt x="9171" y="11795"/>
                      <a:pt x="11816" y="9150"/>
                      <a:pt x="11816" y="5898"/>
                    </a:cubicBezTo>
                    <a:cubicBezTo>
                      <a:pt x="11816" y="2646"/>
                      <a:pt x="9171" y="1"/>
                      <a:pt x="5897" y="1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2293913" y="2370300"/>
                <a:ext cx="137675" cy="688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2754" fill="none" extrusionOk="0">
                    <a:moveTo>
                      <a:pt x="0" y="2754"/>
                    </a:moveTo>
                    <a:cubicBezTo>
                      <a:pt x="0" y="1236"/>
                      <a:pt x="1236" y="0"/>
                      <a:pt x="2753" y="0"/>
                    </a:cubicBezTo>
                    <a:cubicBezTo>
                      <a:pt x="4293" y="0"/>
                      <a:pt x="5507" y="1236"/>
                      <a:pt x="5507" y="2754"/>
                    </a:cubicBezTo>
                  </a:path>
                </a:pathLst>
              </a:custGeom>
              <a:noFill/>
              <a:ln w="20600" cap="rnd" cmpd="sng">
                <a:solidFill>
                  <a:srgbClr val="6E0E1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1989838" y="1784525"/>
                <a:ext cx="317650" cy="182375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7295" extrusionOk="0">
                    <a:moveTo>
                      <a:pt x="4463" y="1"/>
                    </a:moveTo>
                    <a:cubicBezTo>
                      <a:pt x="2693" y="1"/>
                      <a:pt x="1064" y="539"/>
                      <a:pt x="651" y="2163"/>
                    </a:cubicBezTo>
                    <a:cubicBezTo>
                      <a:pt x="0" y="4656"/>
                      <a:pt x="3014" y="6282"/>
                      <a:pt x="5507" y="6933"/>
                    </a:cubicBezTo>
                    <a:cubicBezTo>
                      <a:pt x="6355" y="7148"/>
                      <a:pt x="7318" y="7295"/>
                      <a:pt x="8242" y="7295"/>
                    </a:cubicBezTo>
                    <a:cubicBezTo>
                      <a:pt x="10012" y="7295"/>
                      <a:pt x="11642" y="6757"/>
                      <a:pt x="12055" y="5133"/>
                    </a:cubicBezTo>
                    <a:cubicBezTo>
                      <a:pt x="12705" y="2640"/>
                      <a:pt x="9691" y="1014"/>
                      <a:pt x="7198" y="363"/>
                    </a:cubicBezTo>
                    <a:cubicBezTo>
                      <a:pt x="6350" y="148"/>
                      <a:pt x="5388" y="1"/>
                      <a:pt x="4463" y="1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2077638" y="1861900"/>
                <a:ext cx="136600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1952" fill="none" extrusionOk="0">
                    <a:moveTo>
                      <a:pt x="5334" y="1951"/>
                    </a:moveTo>
                    <a:cubicBezTo>
                      <a:pt x="5464" y="1366"/>
                      <a:pt x="4011" y="802"/>
                      <a:pt x="2862" y="499"/>
                    </a:cubicBezTo>
                    <a:cubicBezTo>
                      <a:pt x="1692" y="195"/>
                      <a:pt x="152" y="0"/>
                      <a:pt x="0" y="564"/>
                    </a:cubicBezTo>
                  </a:path>
                </a:pathLst>
              </a:custGeom>
              <a:noFill/>
              <a:ln w="20600" cap="rnd" cmpd="sng">
                <a:solidFill>
                  <a:srgbClr val="6E0E1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7"/>
              <p:cNvSpPr/>
              <p:nvPr/>
            </p:nvSpPr>
            <p:spPr>
              <a:xfrm>
                <a:off x="2944313" y="1545775"/>
                <a:ext cx="310075" cy="173375"/>
              </a:xfrm>
              <a:custGeom>
                <a:avLst/>
                <a:gdLst/>
                <a:ahLst/>
                <a:cxnLst/>
                <a:rect l="l" t="t" r="r" b="b"/>
                <a:pathLst>
                  <a:path w="12403" h="6935" extrusionOk="0">
                    <a:moveTo>
                      <a:pt x="7382" y="1"/>
                    </a:moveTo>
                    <a:cubicBezTo>
                      <a:pt x="6822" y="1"/>
                      <a:pt x="6266" y="43"/>
                      <a:pt x="5746" y="114"/>
                    </a:cubicBezTo>
                    <a:cubicBezTo>
                      <a:pt x="3209" y="461"/>
                      <a:pt x="1" y="1740"/>
                      <a:pt x="369" y="4276"/>
                    </a:cubicBezTo>
                    <a:cubicBezTo>
                      <a:pt x="644" y="6285"/>
                      <a:pt x="2836" y="6934"/>
                      <a:pt x="4997" y="6934"/>
                    </a:cubicBezTo>
                    <a:cubicBezTo>
                      <a:pt x="5564" y="6934"/>
                      <a:pt x="6129" y="6890"/>
                      <a:pt x="6657" y="6813"/>
                    </a:cubicBezTo>
                    <a:cubicBezTo>
                      <a:pt x="9215" y="6466"/>
                      <a:pt x="12402" y="5209"/>
                      <a:pt x="12055" y="2650"/>
                    </a:cubicBezTo>
                    <a:cubicBezTo>
                      <a:pt x="11779" y="633"/>
                      <a:pt x="9557" y="1"/>
                      <a:pt x="7382" y="1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7"/>
              <p:cNvSpPr/>
              <p:nvPr/>
            </p:nvSpPr>
            <p:spPr>
              <a:xfrm>
                <a:off x="3031588" y="1626125"/>
                <a:ext cx="138775" cy="336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1345" fill="none" extrusionOk="0">
                    <a:moveTo>
                      <a:pt x="87" y="1344"/>
                    </a:moveTo>
                    <a:cubicBezTo>
                      <a:pt x="0" y="759"/>
                      <a:pt x="1518" y="347"/>
                      <a:pt x="2710" y="195"/>
                    </a:cubicBezTo>
                    <a:cubicBezTo>
                      <a:pt x="3881" y="22"/>
                      <a:pt x="5464" y="0"/>
                      <a:pt x="5551" y="585"/>
                    </a:cubicBezTo>
                  </a:path>
                </a:pathLst>
              </a:custGeom>
              <a:noFill/>
              <a:ln w="20600" cap="rnd" cmpd="sng">
                <a:solidFill>
                  <a:srgbClr val="6E0E1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7"/>
              <p:cNvSpPr/>
              <p:nvPr/>
            </p:nvSpPr>
            <p:spPr>
              <a:xfrm>
                <a:off x="2751363" y="2424500"/>
                <a:ext cx="295425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11817" h="6766" extrusionOk="0">
                    <a:moveTo>
                      <a:pt x="5839" y="0"/>
                    </a:moveTo>
                    <a:cubicBezTo>
                      <a:pt x="3274" y="0"/>
                      <a:pt x="22" y="815"/>
                      <a:pt x="22" y="3361"/>
                    </a:cubicBezTo>
                    <a:cubicBezTo>
                      <a:pt x="0" y="5919"/>
                      <a:pt x="3339" y="6765"/>
                      <a:pt x="5898" y="6765"/>
                    </a:cubicBezTo>
                    <a:cubicBezTo>
                      <a:pt x="5931" y="6765"/>
                      <a:pt x="5965" y="6765"/>
                      <a:pt x="5998" y="6765"/>
                    </a:cubicBezTo>
                    <a:cubicBezTo>
                      <a:pt x="8543" y="6765"/>
                      <a:pt x="11795" y="5951"/>
                      <a:pt x="11816" y="3404"/>
                    </a:cubicBezTo>
                    <a:cubicBezTo>
                      <a:pt x="11816" y="846"/>
                      <a:pt x="8499" y="0"/>
                      <a:pt x="5941" y="0"/>
                    </a:cubicBezTo>
                    <a:cubicBezTo>
                      <a:pt x="5907" y="0"/>
                      <a:pt x="5873" y="0"/>
                      <a:pt x="5839" y="0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7"/>
              <p:cNvSpPr/>
              <p:nvPr/>
            </p:nvSpPr>
            <p:spPr>
              <a:xfrm>
                <a:off x="2830488" y="2490625"/>
                <a:ext cx="1377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803" fill="none" extrusionOk="0">
                    <a:moveTo>
                      <a:pt x="5508" y="22"/>
                    </a:moveTo>
                    <a:cubicBezTo>
                      <a:pt x="5508" y="629"/>
                      <a:pt x="3947" y="803"/>
                      <a:pt x="2754" y="803"/>
                    </a:cubicBezTo>
                    <a:cubicBezTo>
                      <a:pt x="1540" y="781"/>
                      <a:pt x="1" y="586"/>
                      <a:pt x="1" y="0"/>
                    </a:cubicBezTo>
                  </a:path>
                </a:pathLst>
              </a:custGeom>
              <a:noFill/>
              <a:ln w="20600" cap="rnd" cmpd="sng">
                <a:solidFill>
                  <a:srgbClr val="6E0E1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7"/>
              <p:cNvSpPr/>
              <p:nvPr/>
            </p:nvSpPr>
            <p:spPr>
              <a:xfrm>
                <a:off x="1918288" y="1511900"/>
                <a:ext cx="321425" cy="173550"/>
              </a:xfrm>
              <a:custGeom>
                <a:avLst/>
                <a:gdLst/>
                <a:ahLst/>
                <a:cxnLst/>
                <a:rect l="l" t="t" r="r" b="b"/>
                <a:pathLst>
                  <a:path w="12857" h="6942" extrusionOk="0">
                    <a:moveTo>
                      <a:pt x="2687" y="0"/>
                    </a:moveTo>
                    <a:cubicBezTo>
                      <a:pt x="1961" y="0"/>
                      <a:pt x="1363" y="305"/>
                      <a:pt x="998" y="1143"/>
                    </a:cubicBezTo>
                    <a:cubicBezTo>
                      <a:pt x="0" y="3507"/>
                      <a:pt x="3274" y="4309"/>
                      <a:pt x="5637" y="5306"/>
                    </a:cubicBezTo>
                    <a:cubicBezTo>
                      <a:pt x="7151" y="5959"/>
                      <a:pt x="8861" y="6941"/>
                      <a:pt x="10163" y="6941"/>
                    </a:cubicBezTo>
                    <a:cubicBezTo>
                      <a:pt x="10892" y="6941"/>
                      <a:pt x="11494" y="6632"/>
                      <a:pt x="11860" y="5783"/>
                    </a:cubicBezTo>
                    <a:cubicBezTo>
                      <a:pt x="12857" y="3420"/>
                      <a:pt x="9562" y="2639"/>
                      <a:pt x="7220" y="1620"/>
                    </a:cubicBezTo>
                    <a:cubicBezTo>
                      <a:pt x="5703" y="980"/>
                      <a:pt x="3989" y="0"/>
                      <a:pt x="2687" y="0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7"/>
              <p:cNvSpPr/>
              <p:nvPr/>
            </p:nvSpPr>
            <p:spPr>
              <a:xfrm>
                <a:off x="2654338" y="1805150"/>
                <a:ext cx="321450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2858" h="6978" extrusionOk="0">
                    <a:moveTo>
                      <a:pt x="10174" y="1"/>
                    </a:moveTo>
                    <a:cubicBezTo>
                      <a:pt x="8871" y="1"/>
                      <a:pt x="7156" y="987"/>
                      <a:pt x="5638" y="1641"/>
                    </a:cubicBezTo>
                    <a:cubicBezTo>
                      <a:pt x="3296" y="2660"/>
                      <a:pt x="1" y="3462"/>
                      <a:pt x="1020" y="5826"/>
                    </a:cubicBezTo>
                    <a:cubicBezTo>
                      <a:pt x="1384" y="6670"/>
                      <a:pt x="1980" y="6977"/>
                      <a:pt x="2703" y="6977"/>
                    </a:cubicBezTo>
                    <a:cubicBezTo>
                      <a:pt x="4004" y="6977"/>
                      <a:pt x="5715" y="5982"/>
                      <a:pt x="7220" y="5327"/>
                    </a:cubicBezTo>
                    <a:cubicBezTo>
                      <a:pt x="9583" y="4308"/>
                      <a:pt x="12857" y="3506"/>
                      <a:pt x="11860" y="1143"/>
                    </a:cubicBezTo>
                    <a:cubicBezTo>
                      <a:pt x="11496" y="306"/>
                      <a:pt x="10899" y="1"/>
                      <a:pt x="10174" y="1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7"/>
              <p:cNvSpPr/>
              <p:nvPr/>
            </p:nvSpPr>
            <p:spPr>
              <a:xfrm>
                <a:off x="3057063" y="2051300"/>
                <a:ext cx="321425" cy="171100"/>
              </a:xfrm>
              <a:custGeom>
                <a:avLst/>
                <a:gdLst/>
                <a:ahLst/>
                <a:cxnLst/>
                <a:rect l="l" t="t" r="r" b="b"/>
                <a:pathLst>
                  <a:path w="12857" h="6844" extrusionOk="0">
                    <a:moveTo>
                      <a:pt x="2669" y="0"/>
                    </a:moveTo>
                    <a:cubicBezTo>
                      <a:pt x="1928" y="0"/>
                      <a:pt x="1324" y="314"/>
                      <a:pt x="976" y="1183"/>
                    </a:cubicBezTo>
                    <a:cubicBezTo>
                      <a:pt x="0" y="3546"/>
                      <a:pt x="3296" y="4305"/>
                      <a:pt x="5659" y="5281"/>
                    </a:cubicBezTo>
                    <a:cubicBezTo>
                      <a:pt x="7174" y="5900"/>
                      <a:pt x="8881" y="6844"/>
                      <a:pt x="10176" y="6844"/>
                    </a:cubicBezTo>
                    <a:cubicBezTo>
                      <a:pt x="10919" y="6844"/>
                      <a:pt x="11525" y="6533"/>
                      <a:pt x="11881" y="5671"/>
                    </a:cubicBezTo>
                    <a:cubicBezTo>
                      <a:pt x="12857" y="3286"/>
                      <a:pt x="9561" y="2549"/>
                      <a:pt x="7177" y="1573"/>
                    </a:cubicBezTo>
                    <a:cubicBezTo>
                      <a:pt x="5675" y="953"/>
                      <a:pt x="3963" y="0"/>
                      <a:pt x="2669" y="0"/>
                    </a:cubicBezTo>
                    <a:close/>
                  </a:path>
                </a:pathLst>
              </a:custGeom>
              <a:solidFill>
                <a:srgbClr val="BD0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7"/>
              <p:cNvSpPr/>
              <p:nvPr/>
            </p:nvSpPr>
            <p:spPr>
              <a:xfrm>
                <a:off x="6460913" y="1606600"/>
                <a:ext cx="205975" cy="206000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8240" extrusionOk="0">
                    <a:moveTo>
                      <a:pt x="4120" y="1"/>
                    </a:moveTo>
                    <a:cubicBezTo>
                      <a:pt x="1843" y="1"/>
                      <a:pt x="0" y="1843"/>
                      <a:pt x="0" y="4120"/>
                    </a:cubicBezTo>
                    <a:cubicBezTo>
                      <a:pt x="0" y="6375"/>
                      <a:pt x="1843" y="8239"/>
                      <a:pt x="4120" y="8239"/>
                    </a:cubicBezTo>
                    <a:cubicBezTo>
                      <a:pt x="6396" y="8239"/>
                      <a:pt x="8239" y="6375"/>
                      <a:pt x="8239" y="4120"/>
                    </a:cubicBezTo>
                    <a:cubicBezTo>
                      <a:pt x="8239" y="1843"/>
                      <a:pt x="6396" y="1"/>
                      <a:pt x="4120" y="1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7"/>
              <p:cNvSpPr/>
              <p:nvPr/>
            </p:nvSpPr>
            <p:spPr>
              <a:xfrm>
                <a:off x="6460913" y="1606600"/>
                <a:ext cx="205975" cy="206000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8240" fill="none" extrusionOk="0">
                    <a:moveTo>
                      <a:pt x="8239" y="4120"/>
                    </a:moveTo>
                    <a:cubicBezTo>
                      <a:pt x="8239" y="6375"/>
                      <a:pt x="6396" y="8239"/>
                      <a:pt x="4120" y="8239"/>
                    </a:cubicBezTo>
                    <a:cubicBezTo>
                      <a:pt x="1843" y="8239"/>
                      <a:pt x="0" y="6375"/>
                      <a:pt x="0" y="4120"/>
                    </a:cubicBezTo>
                    <a:cubicBezTo>
                      <a:pt x="0" y="1843"/>
                      <a:pt x="1843" y="1"/>
                      <a:pt x="4120" y="1"/>
                    </a:cubicBezTo>
                    <a:cubicBezTo>
                      <a:pt x="6396" y="1"/>
                      <a:pt x="8239" y="1843"/>
                      <a:pt x="8239" y="4120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7"/>
              <p:cNvSpPr/>
              <p:nvPr/>
            </p:nvSpPr>
            <p:spPr>
              <a:xfrm>
                <a:off x="6554138" y="1586550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extrusionOk="0">
                    <a:moveTo>
                      <a:pt x="391" y="0"/>
                    </a:moveTo>
                    <a:cubicBezTo>
                      <a:pt x="174" y="0"/>
                      <a:pt x="0" y="174"/>
                      <a:pt x="0" y="391"/>
                    </a:cubicBezTo>
                    <a:cubicBezTo>
                      <a:pt x="0" y="607"/>
                      <a:pt x="174" y="803"/>
                      <a:pt x="391" y="803"/>
                    </a:cubicBezTo>
                    <a:cubicBezTo>
                      <a:pt x="607" y="803"/>
                      <a:pt x="803" y="607"/>
                      <a:pt x="803" y="391"/>
                    </a:cubicBezTo>
                    <a:cubicBezTo>
                      <a:pt x="803" y="174"/>
                      <a:pt x="607" y="0"/>
                      <a:pt x="39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7"/>
              <p:cNvSpPr/>
              <p:nvPr/>
            </p:nvSpPr>
            <p:spPr>
              <a:xfrm>
                <a:off x="6554138" y="1586550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fill="none" extrusionOk="0">
                    <a:moveTo>
                      <a:pt x="803" y="391"/>
                    </a:moveTo>
                    <a:cubicBezTo>
                      <a:pt x="803" y="607"/>
                      <a:pt x="607" y="803"/>
                      <a:pt x="391" y="803"/>
                    </a:cubicBezTo>
                    <a:cubicBezTo>
                      <a:pt x="174" y="803"/>
                      <a:pt x="0" y="607"/>
                      <a:pt x="0" y="391"/>
                    </a:cubicBezTo>
                    <a:cubicBezTo>
                      <a:pt x="0" y="174"/>
                      <a:pt x="174" y="0"/>
                      <a:pt x="391" y="0"/>
                    </a:cubicBezTo>
                    <a:cubicBezTo>
                      <a:pt x="607" y="0"/>
                      <a:pt x="803" y="174"/>
                      <a:pt x="803" y="39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7"/>
              <p:cNvSpPr/>
              <p:nvPr/>
            </p:nvSpPr>
            <p:spPr>
              <a:xfrm>
                <a:off x="6440863" y="1699275"/>
                <a:ext cx="2007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4" extrusionOk="0">
                    <a:moveTo>
                      <a:pt x="412" y="1"/>
                    </a:moveTo>
                    <a:cubicBezTo>
                      <a:pt x="195" y="1"/>
                      <a:pt x="0" y="174"/>
                      <a:pt x="0" y="413"/>
                    </a:cubicBezTo>
                    <a:cubicBezTo>
                      <a:pt x="0" y="630"/>
                      <a:pt x="195" y="803"/>
                      <a:pt x="412" y="803"/>
                    </a:cubicBezTo>
                    <a:cubicBezTo>
                      <a:pt x="629" y="803"/>
                      <a:pt x="802" y="630"/>
                      <a:pt x="802" y="413"/>
                    </a:cubicBezTo>
                    <a:cubicBezTo>
                      <a:pt x="802" y="174"/>
                      <a:pt x="629" y="1"/>
                      <a:pt x="412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7"/>
              <p:cNvSpPr/>
              <p:nvPr/>
            </p:nvSpPr>
            <p:spPr>
              <a:xfrm>
                <a:off x="6440863" y="1699275"/>
                <a:ext cx="2007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4" fill="none" extrusionOk="0">
                    <a:moveTo>
                      <a:pt x="412" y="1"/>
                    </a:moveTo>
                    <a:cubicBezTo>
                      <a:pt x="629" y="1"/>
                      <a:pt x="802" y="174"/>
                      <a:pt x="802" y="413"/>
                    </a:cubicBezTo>
                    <a:cubicBezTo>
                      <a:pt x="802" y="630"/>
                      <a:pt x="629" y="803"/>
                      <a:pt x="412" y="803"/>
                    </a:cubicBezTo>
                    <a:cubicBezTo>
                      <a:pt x="195" y="803"/>
                      <a:pt x="0" y="630"/>
                      <a:pt x="0" y="413"/>
                    </a:cubicBezTo>
                    <a:cubicBezTo>
                      <a:pt x="0" y="174"/>
                      <a:pt x="195" y="1"/>
                      <a:pt x="412" y="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7"/>
              <p:cNvSpPr/>
              <p:nvPr/>
            </p:nvSpPr>
            <p:spPr>
              <a:xfrm>
                <a:off x="6554138" y="1812025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extrusionOk="0">
                    <a:moveTo>
                      <a:pt x="391" y="0"/>
                    </a:moveTo>
                    <a:cubicBezTo>
                      <a:pt x="174" y="0"/>
                      <a:pt x="0" y="196"/>
                      <a:pt x="0" y="412"/>
                    </a:cubicBezTo>
                    <a:cubicBezTo>
                      <a:pt x="0" y="629"/>
                      <a:pt x="174" y="803"/>
                      <a:pt x="391" y="803"/>
                    </a:cubicBezTo>
                    <a:cubicBezTo>
                      <a:pt x="607" y="803"/>
                      <a:pt x="803" y="629"/>
                      <a:pt x="803" y="412"/>
                    </a:cubicBezTo>
                    <a:cubicBezTo>
                      <a:pt x="803" y="196"/>
                      <a:pt x="607" y="0"/>
                      <a:pt x="39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7"/>
              <p:cNvSpPr/>
              <p:nvPr/>
            </p:nvSpPr>
            <p:spPr>
              <a:xfrm>
                <a:off x="6554138" y="1812025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fill="none" extrusionOk="0">
                    <a:moveTo>
                      <a:pt x="0" y="412"/>
                    </a:moveTo>
                    <a:cubicBezTo>
                      <a:pt x="0" y="196"/>
                      <a:pt x="174" y="0"/>
                      <a:pt x="391" y="0"/>
                    </a:cubicBezTo>
                    <a:cubicBezTo>
                      <a:pt x="607" y="0"/>
                      <a:pt x="803" y="196"/>
                      <a:pt x="803" y="412"/>
                    </a:cubicBezTo>
                    <a:cubicBezTo>
                      <a:pt x="803" y="629"/>
                      <a:pt x="607" y="803"/>
                      <a:pt x="391" y="803"/>
                    </a:cubicBezTo>
                    <a:cubicBezTo>
                      <a:pt x="174" y="803"/>
                      <a:pt x="0" y="629"/>
                      <a:pt x="0" y="41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7"/>
              <p:cNvSpPr/>
              <p:nvPr/>
            </p:nvSpPr>
            <p:spPr>
              <a:xfrm>
                <a:off x="6666863" y="1699275"/>
                <a:ext cx="20100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804" extrusionOk="0">
                    <a:moveTo>
                      <a:pt x="391" y="1"/>
                    </a:moveTo>
                    <a:cubicBezTo>
                      <a:pt x="174" y="1"/>
                      <a:pt x="1" y="174"/>
                      <a:pt x="1" y="413"/>
                    </a:cubicBezTo>
                    <a:cubicBezTo>
                      <a:pt x="1" y="630"/>
                      <a:pt x="174" y="803"/>
                      <a:pt x="391" y="803"/>
                    </a:cubicBezTo>
                    <a:cubicBezTo>
                      <a:pt x="630" y="803"/>
                      <a:pt x="803" y="630"/>
                      <a:pt x="803" y="413"/>
                    </a:cubicBezTo>
                    <a:cubicBezTo>
                      <a:pt x="803" y="174"/>
                      <a:pt x="630" y="1"/>
                      <a:pt x="39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7"/>
              <p:cNvSpPr/>
              <p:nvPr/>
            </p:nvSpPr>
            <p:spPr>
              <a:xfrm>
                <a:off x="6666863" y="1699275"/>
                <a:ext cx="20100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804" fill="none" extrusionOk="0">
                    <a:moveTo>
                      <a:pt x="391" y="803"/>
                    </a:moveTo>
                    <a:cubicBezTo>
                      <a:pt x="174" y="803"/>
                      <a:pt x="1" y="630"/>
                      <a:pt x="1" y="413"/>
                    </a:cubicBezTo>
                    <a:cubicBezTo>
                      <a:pt x="1" y="174"/>
                      <a:pt x="174" y="1"/>
                      <a:pt x="391" y="1"/>
                    </a:cubicBezTo>
                    <a:cubicBezTo>
                      <a:pt x="630" y="1"/>
                      <a:pt x="803" y="174"/>
                      <a:pt x="803" y="413"/>
                    </a:cubicBezTo>
                    <a:cubicBezTo>
                      <a:pt x="803" y="630"/>
                      <a:pt x="630" y="803"/>
                      <a:pt x="391" y="803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7"/>
              <p:cNvSpPr/>
              <p:nvPr/>
            </p:nvSpPr>
            <p:spPr>
              <a:xfrm>
                <a:off x="6472838" y="1619475"/>
                <a:ext cx="2225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09" extrusionOk="0">
                    <a:moveTo>
                      <a:pt x="456" y="0"/>
                    </a:moveTo>
                    <a:cubicBezTo>
                      <a:pt x="353" y="0"/>
                      <a:pt x="250" y="38"/>
                      <a:pt x="174" y="114"/>
                    </a:cubicBezTo>
                    <a:cubicBezTo>
                      <a:pt x="0" y="266"/>
                      <a:pt x="0" y="526"/>
                      <a:pt x="174" y="678"/>
                    </a:cubicBezTo>
                    <a:cubicBezTo>
                      <a:pt x="250" y="765"/>
                      <a:pt x="353" y="808"/>
                      <a:pt x="456" y="808"/>
                    </a:cubicBezTo>
                    <a:cubicBezTo>
                      <a:pt x="559" y="808"/>
                      <a:pt x="662" y="765"/>
                      <a:pt x="737" y="678"/>
                    </a:cubicBezTo>
                    <a:cubicBezTo>
                      <a:pt x="889" y="526"/>
                      <a:pt x="889" y="266"/>
                      <a:pt x="737" y="114"/>
                    </a:cubicBezTo>
                    <a:cubicBezTo>
                      <a:pt x="662" y="38"/>
                      <a:pt x="559" y="0"/>
                      <a:pt x="45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7"/>
              <p:cNvSpPr/>
              <p:nvPr/>
            </p:nvSpPr>
            <p:spPr>
              <a:xfrm>
                <a:off x="6472838" y="1618525"/>
                <a:ext cx="2225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90" fill="none" extrusionOk="0">
                    <a:moveTo>
                      <a:pt x="737" y="152"/>
                    </a:moveTo>
                    <a:cubicBezTo>
                      <a:pt x="889" y="304"/>
                      <a:pt x="889" y="564"/>
                      <a:pt x="737" y="716"/>
                    </a:cubicBezTo>
                    <a:cubicBezTo>
                      <a:pt x="586" y="889"/>
                      <a:pt x="325" y="889"/>
                      <a:pt x="174" y="716"/>
                    </a:cubicBezTo>
                    <a:cubicBezTo>
                      <a:pt x="0" y="564"/>
                      <a:pt x="0" y="304"/>
                      <a:pt x="174" y="152"/>
                    </a:cubicBezTo>
                    <a:cubicBezTo>
                      <a:pt x="325" y="0"/>
                      <a:pt x="586" y="0"/>
                      <a:pt x="737" y="15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7"/>
              <p:cNvSpPr/>
              <p:nvPr/>
            </p:nvSpPr>
            <p:spPr>
              <a:xfrm>
                <a:off x="6472838" y="1779375"/>
                <a:ext cx="2225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92" extrusionOk="0">
                    <a:moveTo>
                      <a:pt x="456" y="0"/>
                    </a:moveTo>
                    <a:cubicBezTo>
                      <a:pt x="353" y="0"/>
                      <a:pt x="250" y="38"/>
                      <a:pt x="174" y="114"/>
                    </a:cubicBezTo>
                    <a:cubicBezTo>
                      <a:pt x="0" y="266"/>
                      <a:pt x="0" y="526"/>
                      <a:pt x="174" y="678"/>
                    </a:cubicBezTo>
                    <a:cubicBezTo>
                      <a:pt x="250" y="754"/>
                      <a:pt x="353" y="792"/>
                      <a:pt x="456" y="792"/>
                    </a:cubicBezTo>
                    <a:cubicBezTo>
                      <a:pt x="559" y="792"/>
                      <a:pt x="662" y="754"/>
                      <a:pt x="737" y="678"/>
                    </a:cubicBezTo>
                    <a:cubicBezTo>
                      <a:pt x="889" y="526"/>
                      <a:pt x="889" y="266"/>
                      <a:pt x="737" y="114"/>
                    </a:cubicBezTo>
                    <a:cubicBezTo>
                      <a:pt x="662" y="38"/>
                      <a:pt x="559" y="0"/>
                      <a:pt x="45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7"/>
              <p:cNvSpPr/>
              <p:nvPr/>
            </p:nvSpPr>
            <p:spPr>
              <a:xfrm>
                <a:off x="6472838" y="1778425"/>
                <a:ext cx="222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68" fill="none" extrusionOk="0">
                    <a:moveTo>
                      <a:pt x="174" y="152"/>
                    </a:moveTo>
                    <a:cubicBezTo>
                      <a:pt x="325" y="0"/>
                      <a:pt x="586" y="0"/>
                      <a:pt x="737" y="152"/>
                    </a:cubicBezTo>
                    <a:cubicBezTo>
                      <a:pt x="889" y="304"/>
                      <a:pt x="889" y="564"/>
                      <a:pt x="737" y="716"/>
                    </a:cubicBezTo>
                    <a:cubicBezTo>
                      <a:pt x="586" y="867"/>
                      <a:pt x="325" y="867"/>
                      <a:pt x="174" y="716"/>
                    </a:cubicBezTo>
                    <a:cubicBezTo>
                      <a:pt x="0" y="564"/>
                      <a:pt x="0" y="304"/>
                      <a:pt x="174" y="15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7"/>
              <p:cNvSpPr/>
              <p:nvPr/>
            </p:nvSpPr>
            <p:spPr>
              <a:xfrm>
                <a:off x="6632738" y="1779375"/>
                <a:ext cx="222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792" extrusionOk="0">
                    <a:moveTo>
                      <a:pt x="445" y="0"/>
                    </a:moveTo>
                    <a:cubicBezTo>
                      <a:pt x="342" y="0"/>
                      <a:pt x="239" y="38"/>
                      <a:pt x="152" y="114"/>
                    </a:cubicBezTo>
                    <a:cubicBezTo>
                      <a:pt x="0" y="266"/>
                      <a:pt x="0" y="526"/>
                      <a:pt x="152" y="678"/>
                    </a:cubicBezTo>
                    <a:cubicBezTo>
                      <a:pt x="239" y="754"/>
                      <a:pt x="342" y="792"/>
                      <a:pt x="445" y="792"/>
                    </a:cubicBezTo>
                    <a:cubicBezTo>
                      <a:pt x="547" y="792"/>
                      <a:pt x="650" y="754"/>
                      <a:pt x="737" y="678"/>
                    </a:cubicBezTo>
                    <a:cubicBezTo>
                      <a:pt x="889" y="526"/>
                      <a:pt x="889" y="266"/>
                      <a:pt x="737" y="114"/>
                    </a:cubicBezTo>
                    <a:cubicBezTo>
                      <a:pt x="650" y="38"/>
                      <a:pt x="547" y="0"/>
                      <a:pt x="445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7"/>
              <p:cNvSpPr/>
              <p:nvPr/>
            </p:nvSpPr>
            <p:spPr>
              <a:xfrm>
                <a:off x="6632738" y="1778425"/>
                <a:ext cx="222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68" fill="none" extrusionOk="0">
                    <a:moveTo>
                      <a:pt x="152" y="716"/>
                    </a:moveTo>
                    <a:cubicBezTo>
                      <a:pt x="0" y="564"/>
                      <a:pt x="0" y="304"/>
                      <a:pt x="152" y="152"/>
                    </a:cubicBezTo>
                    <a:cubicBezTo>
                      <a:pt x="325" y="0"/>
                      <a:pt x="564" y="0"/>
                      <a:pt x="737" y="152"/>
                    </a:cubicBezTo>
                    <a:cubicBezTo>
                      <a:pt x="889" y="304"/>
                      <a:pt x="889" y="564"/>
                      <a:pt x="737" y="716"/>
                    </a:cubicBezTo>
                    <a:cubicBezTo>
                      <a:pt x="564" y="867"/>
                      <a:pt x="325" y="867"/>
                      <a:pt x="152" y="71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7"/>
              <p:cNvSpPr/>
              <p:nvPr/>
            </p:nvSpPr>
            <p:spPr>
              <a:xfrm>
                <a:off x="6632738" y="1619475"/>
                <a:ext cx="2222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09" extrusionOk="0">
                    <a:moveTo>
                      <a:pt x="445" y="0"/>
                    </a:moveTo>
                    <a:cubicBezTo>
                      <a:pt x="342" y="0"/>
                      <a:pt x="239" y="38"/>
                      <a:pt x="152" y="114"/>
                    </a:cubicBezTo>
                    <a:cubicBezTo>
                      <a:pt x="0" y="266"/>
                      <a:pt x="0" y="526"/>
                      <a:pt x="152" y="678"/>
                    </a:cubicBezTo>
                    <a:cubicBezTo>
                      <a:pt x="239" y="765"/>
                      <a:pt x="342" y="808"/>
                      <a:pt x="445" y="808"/>
                    </a:cubicBezTo>
                    <a:cubicBezTo>
                      <a:pt x="547" y="808"/>
                      <a:pt x="650" y="765"/>
                      <a:pt x="737" y="678"/>
                    </a:cubicBezTo>
                    <a:cubicBezTo>
                      <a:pt x="889" y="526"/>
                      <a:pt x="889" y="266"/>
                      <a:pt x="737" y="114"/>
                    </a:cubicBezTo>
                    <a:cubicBezTo>
                      <a:pt x="650" y="38"/>
                      <a:pt x="547" y="0"/>
                      <a:pt x="445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7"/>
              <p:cNvSpPr/>
              <p:nvPr/>
            </p:nvSpPr>
            <p:spPr>
              <a:xfrm>
                <a:off x="6632738" y="1618525"/>
                <a:ext cx="22225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90" fill="none" extrusionOk="0">
                    <a:moveTo>
                      <a:pt x="737" y="716"/>
                    </a:moveTo>
                    <a:cubicBezTo>
                      <a:pt x="564" y="889"/>
                      <a:pt x="325" y="889"/>
                      <a:pt x="152" y="716"/>
                    </a:cubicBezTo>
                    <a:cubicBezTo>
                      <a:pt x="0" y="564"/>
                      <a:pt x="0" y="304"/>
                      <a:pt x="152" y="152"/>
                    </a:cubicBezTo>
                    <a:cubicBezTo>
                      <a:pt x="325" y="0"/>
                      <a:pt x="564" y="0"/>
                      <a:pt x="737" y="152"/>
                    </a:cubicBezTo>
                    <a:cubicBezTo>
                      <a:pt x="889" y="304"/>
                      <a:pt x="889" y="564"/>
                      <a:pt x="737" y="71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7"/>
              <p:cNvSpPr/>
              <p:nvPr/>
            </p:nvSpPr>
            <p:spPr>
              <a:xfrm>
                <a:off x="6509138" y="1595000"/>
                <a:ext cx="2280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2" extrusionOk="0">
                    <a:moveTo>
                      <a:pt x="461" y="1"/>
                    </a:moveTo>
                    <a:cubicBezTo>
                      <a:pt x="409" y="1"/>
                      <a:pt x="356" y="10"/>
                      <a:pt x="304" y="31"/>
                    </a:cubicBezTo>
                    <a:cubicBezTo>
                      <a:pt x="109" y="118"/>
                      <a:pt x="1" y="356"/>
                      <a:pt x="88" y="551"/>
                    </a:cubicBezTo>
                    <a:cubicBezTo>
                      <a:pt x="152" y="712"/>
                      <a:pt x="300" y="801"/>
                      <a:pt x="451" y="801"/>
                    </a:cubicBezTo>
                    <a:cubicBezTo>
                      <a:pt x="504" y="801"/>
                      <a:pt x="558" y="790"/>
                      <a:pt x="608" y="768"/>
                    </a:cubicBezTo>
                    <a:cubicBezTo>
                      <a:pt x="825" y="681"/>
                      <a:pt x="911" y="443"/>
                      <a:pt x="846" y="248"/>
                    </a:cubicBezTo>
                    <a:cubicBezTo>
                      <a:pt x="780" y="99"/>
                      <a:pt x="626" y="1"/>
                      <a:pt x="46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7"/>
              <p:cNvSpPr/>
              <p:nvPr/>
            </p:nvSpPr>
            <p:spPr>
              <a:xfrm>
                <a:off x="6509138" y="1593600"/>
                <a:ext cx="228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fill="none" extrusionOk="0">
                    <a:moveTo>
                      <a:pt x="846" y="304"/>
                    </a:moveTo>
                    <a:cubicBezTo>
                      <a:pt x="911" y="499"/>
                      <a:pt x="825" y="737"/>
                      <a:pt x="608" y="824"/>
                    </a:cubicBezTo>
                    <a:cubicBezTo>
                      <a:pt x="413" y="911"/>
                      <a:pt x="174" y="824"/>
                      <a:pt x="88" y="607"/>
                    </a:cubicBezTo>
                    <a:cubicBezTo>
                      <a:pt x="1" y="412"/>
                      <a:pt x="109" y="174"/>
                      <a:pt x="304" y="87"/>
                    </a:cubicBezTo>
                    <a:cubicBezTo>
                      <a:pt x="521" y="0"/>
                      <a:pt x="760" y="109"/>
                      <a:pt x="846" y="30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7"/>
              <p:cNvSpPr/>
              <p:nvPr/>
            </p:nvSpPr>
            <p:spPr>
              <a:xfrm>
                <a:off x="6448438" y="1742425"/>
                <a:ext cx="2280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2" extrusionOk="0">
                    <a:moveTo>
                      <a:pt x="448" y="1"/>
                    </a:moveTo>
                    <a:cubicBezTo>
                      <a:pt x="400" y="1"/>
                      <a:pt x="351" y="10"/>
                      <a:pt x="304" y="31"/>
                    </a:cubicBezTo>
                    <a:cubicBezTo>
                      <a:pt x="87" y="118"/>
                      <a:pt x="1" y="356"/>
                      <a:pt x="87" y="551"/>
                    </a:cubicBezTo>
                    <a:cubicBezTo>
                      <a:pt x="136" y="712"/>
                      <a:pt x="279" y="801"/>
                      <a:pt x="439" y="801"/>
                    </a:cubicBezTo>
                    <a:cubicBezTo>
                      <a:pt x="494" y="801"/>
                      <a:pt x="552" y="791"/>
                      <a:pt x="608" y="768"/>
                    </a:cubicBezTo>
                    <a:cubicBezTo>
                      <a:pt x="803" y="703"/>
                      <a:pt x="911" y="465"/>
                      <a:pt x="825" y="248"/>
                    </a:cubicBezTo>
                    <a:cubicBezTo>
                      <a:pt x="758" y="99"/>
                      <a:pt x="604" y="1"/>
                      <a:pt x="448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7"/>
              <p:cNvSpPr/>
              <p:nvPr/>
            </p:nvSpPr>
            <p:spPr>
              <a:xfrm>
                <a:off x="6448438" y="1741025"/>
                <a:ext cx="228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fill="none" extrusionOk="0">
                    <a:moveTo>
                      <a:pt x="304" y="87"/>
                    </a:moveTo>
                    <a:cubicBezTo>
                      <a:pt x="499" y="0"/>
                      <a:pt x="738" y="109"/>
                      <a:pt x="825" y="304"/>
                    </a:cubicBezTo>
                    <a:cubicBezTo>
                      <a:pt x="911" y="521"/>
                      <a:pt x="803" y="759"/>
                      <a:pt x="608" y="824"/>
                    </a:cubicBezTo>
                    <a:cubicBezTo>
                      <a:pt x="391" y="911"/>
                      <a:pt x="152" y="824"/>
                      <a:pt x="87" y="607"/>
                    </a:cubicBezTo>
                    <a:cubicBezTo>
                      <a:pt x="1" y="412"/>
                      <a:pt x="87" y="174"/>
                      <a:pt x="304" y="8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7"/>
              <p:cNvSpPr/>
              <p:nvPr/>
            </p:nvSpPr>
            <p:spPr>
              <a:xfrm>
                <a:off x="6595863" y="1803675"/>
                <a:ext cx="2280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2" extrusionOk="0">
                    <a:moveTo>
                      <a:pt x="448" y="1"/>
                    </a:moveTo>
                    <a:cubicBezTo>
                      <a:pt x="400" y="1"/>
                      <a:pt x="351" y="10"/>
                      <a:pt x="304" y="31"/>
                    </a:cubicBezTo>
                    <a:cubicBezTo>
                      <a:pt x="88" y="118"/>
                      <a:pt x="1" y="356"/>
                      <a:pt x="88" y="551"/>
                    </a:cubicBezTo>
                    <a:cubicBezTo>
                      <a:pt x="152" y="712"/>
                      <a:pt x="300" y="801"/>
                      <a:pt x="451" y="801"/>
                    </a:cubicBezTo>
                    <a:cubicBezTo>
                      <a:pt x="504" y="801"/>
                      <a:pt x="557" y="790"/>
                      <a:pt x="608" y="768"/>
                    </a:cubicBezTo>
                    <a:cubicBezTo>
                      <a:pt x="803" y="681"/>
                      <a:pt x="911" y="443"/>
                      <a:pt x="825" y="248"/>
                    </a:cubicBezTo>
                    <a:cubicBezTo>
                      <a:pt x="759" y="99"/>
                      <a:pt x="604" y="1"/>
                      <a:pt x="448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7"/>
              <p:cNvSpPr/>
              <p:nvPr/>
            </p:nvSpPr>
            <p:spPr>
              <a:xfrm>
                <a:off x="6595863" y="1802275"/>
                <a:ext cx="228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fill="none" extrusionOk="0">
                    <a:moveTo>
                      <a:pt x="88" y="607"/>
                    </a:moveTo>
                    <a:cubicBezTo>
                      <a:pt x="1" y="412"/>
                      <a:pt x="88" y="174"/>
                      <a:pt x="304" y="87"/>
                    </a:cubicBezTo>
                    <a:cubicBezTo>
                      <a:pt x="499" y="0"/>
                      <a:pt x="738" y="109"/>
                      <a:pt x="825" y="304"/>
                    </a:cubicBezTo>
                    <a:cubicBezTo>
                      <a:pt x="911" y="499"/>
                      <a:pt x="803" y="737"/>
                      <a:pt x="608" y="824"/>
                    </a:cubicBezTo>
                    <a:cubicBezTo>
                      <a:pt x="413" y="911"/>
                      <a:pt x="174" y="824"/>
                      <a:pt x="88" y="60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>
                <a:off x="6657113" y="1656175"/>
                <a:ext cx="2280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2" extrusionOk="0">
                    <a:moveTo>
                      <a:pt x="461" y="1"/>
                    </a:moveTo>
                    <a:cubicBezTo>
                      <a:pt x="408" y="1"/>
                      <a:pt x="355" y="11"/>
                      <a:pt x="304" y="34"/>
                    </a:cubicBezTo>
                    <a:cubicBezTo>
                      <a:pt x="87" y="121"/>
                      <a:pt x="1" y="337"/>
                      <a:pt x="87" y="554"/>
                    </a:cubicBezTo>
                    <a:cubicBezTo>
                      <a:pt x="137" y="703"/>
                      <a:pt x="287" y="801"/>
                      <a:pt x="452" y="801"/>
                    </a:cubicBezTo>
                    <a:cubicBezTo>
                      <a:pt x="503" y="801"/>
                      <a:pt x="556" y="792"/>
                      <a:pt x="608" y="771"/>
                    </a:cubicBezTo>
                    <a:cubicBezTo>
                      <a:pt x="803" y="684"/>
                      <a:pt x="911" y="446"/>
                      <a:pt x="825" y="251"/>
                    </a:cubicBezTo>
                    <a:cubicBezTo>
                      <a:pt x="760" y="90"/>
                      <a:pt x="612" y="1"/>
                      <a:pt x="46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7"/>
              <p:cNvSpPr/>
              <p:nvPr/>
            </p:nvSpPr>
            <p:spPr>
              <a:xfrm>
                <a:off x="6657113" y="1654850"/>
                <a:ext cx="228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fill="none" extrusionOk="0">
                    <a:moveTo>
                      <a:pt x="608" y="824"/>
                    </a:moveTo>
                    <a:cubicBezTo>
                      <a:pt x="391" y="911"/>
                      <a:pt x="152" y="802"/>
                      <a:pt x="87" y="607"/>
                    </a:cubicBezTo>
                    <a:cubicBezTo>
                      <a:pt x="1" y="390"/>
                      <a:pt x="87" y="174"/>
                      <a:pt x="304" y="87"/>
                    </a:cubicBezTo>
                    <a:cubicBezTo>
                      <a:pt x="499" y="0"/>
                      <a:pt x="738" y="87"/>
                      <a:pt x="825" y="304"/>
                    </a:cubicBezTo>
                    <a:cubicBezTo>
                      <a:pt x="911" y="499"/>
                      <a:pt x="803" y="737"/>
                      <a:pt x="608" y="82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7"/>
              <p:cNvSpPr/>
              <p:nvPr/>
            </p:nvSpPr>
            <p:spPr>
              <a:xfrm>
                <a:off x="6448438" y="1656175"/>
                <a:ext cx="2280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2" extrusionOk="0">
                    <a:moveTo>
                      <a:pt x="439" y="1"/>
                    </a:moveTo>
                    <a:cubicBezTo>
                      <a:pt x="279" y="1"/>
                      <a:pt x="136" y="90"/>
                      <a:pt x="87" y="251"/>
                    </a:cubicBezTo>
                    <a:cubicBezTo>
                      <a:pt x="1" y="446"/>
                      <a:pt x="87" y="684"/>
                      <a:pt x="304" y="771"/>
                    </a:cubicBezTo>
                    <a:cubicBezTo>
                      <a:pt x="351" y="792"/>
                      <a:pt x="400" y="801"/>
                      <a:pt x="448" y="801"/>
                    </a:cubicBezTo>
                    <a:cubicBezTo>
                      <a:pt x="604" y="801"/>
                      <a:pt x="758" y="703"/>
                      <a:pt x="825" y="554"/>
                    </a:cubicBezTo>
                    <a:cubicBezTo>
                      <a:pt x="911" y="337"/>
                      <a:pt x="803" y="121"/>
                      <a:pt x="608" y="34"/>
                    </a:cubicBezTo>
                    <a:cubicBezTo>
                      <a:pt x="552" y="11"/>
                      <a:pt x="494" y="1"/>
                      <a:pt x="439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>
                <a:off x="6448438" y="1654850"/>
                <a:ext cx="228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fill="none" extrusionOk="0">
                    <a:moveTo>
                      <a:pt x="608" y="87"/>
                    </a:moveTo>
                    <a:cubicBezTo>
                      <a:pt x="803" y="174"/>
                      <a:pt x="911" y="390"/>
                      <a:pt x="825" y="607"/>
                    </a:cubicBezTo>
                    <a:cubicBezTo>
                      <a:pt x="738" y="802"/>
                      <a:pt x="499" y="911"/>
                      <a:pt x="304" y="824"/>
                    </a:cubicBezTo>
                    <a:cubicBezTo>
                      <a:pt x="87" y="737"/>
                      <a:pt x="1" y="499"/>
                      <a:pt x="87" y="304"/>
                    </a:cubicBezTo>
                    <a:cubicBezTo>
                      <a:pt x="152" y="87"/>
                      <a:pt x="391" y="0"/>
                      <a:pt x="608" y="8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>
                <a:off x="6509138" y="1803675"/>
                <a:ext cx="2280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2" extrusionOk="0">
                    <a:moveTo>
                      <a:pt x="474" y="1"/>
                    </a:moveTo>
                    <a:cubicBezTo>
                      <a:pt x="308" y="1"/>
                      <a:pt x="154" y="99"/>
                      <a:pt x="88" y="248"/>
                    </a:cubicBezTo>
                    <a:cubicBezTo>
                      <a:pt x="1" y="443"/>
                      <a:pt x="109" y="681"/>
                      <a:pt x="304" y="768"/>
                    </a:cubicBezTo>
                    <a:cubicBezTo>
                      <a:pt x="360" y="790"/>
                      <a:pt x="418" y="801"/>
                      <a:pt x="474" y="801"/>
                    </a:cubicBezTo>
                    <a:cubicBezTo>
                      <a:pt x="634" y="801"/>
                      <a:pt x="782" y="712"/>
                      <a:pt x="846" y="551"/>
                    </a:cubicBezTo>
                    <a:cubicBezTo>
                      <a:pt x="911" y="356"/>
                      <a:pt x="825" y="118"/>
                      <a:pt x="630" y="31"/>
                    </a:cubicBezTo>
                    <a:cubicBezTo>
                      <a:pt x="578" y="10"/>
                      <a:pt x="525" y="1"/>
                      <a:pt x="47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>
                <a:off x="6509138" y="1802275"/>
                <a:ext cx="228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fill="none" extrusionOk="0">
                    <a:moveTo>
                      <a:pt x="88" y="304"/>
                    </a:moveTo>
                    <a:cubicBezTo>
                      <a:pt x="174" y="109"/>
                      <a:pt x="413" y="0"/>
                      <a:pt x="630" y="87"/>
                    </a:cubicBezTo>
                    <a:cubicBezTo>
                      <a:pt x="825" y="174"/>
                      <a:pt x="911" y="412"/>
                      <a:pt x="846" y="607"/>
                    </a:cubicBezTo>
                    <a:cubicBezTo>
                      <a:pt x="760" y="824"/>
                      <a:pt x="521" y="911"/>
                      <a:pt x="304" y="824"/>
                    </a:cubicBezTo>
                    <a:cubicBezTo>
                      <a:pt x="109" y="737"/>
                      <a:pt x="1" y="499"/>
                      <a:pt x="88" y="30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7"/>
              <p:cNvSpPr/>
              <p:nvPr/>
            </p:nvSpPr>
            <p:spPr>
              <a:xfrm>
                <a:off x="6657113" y="1742425"/>
                <a:ext cx="2280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2" extrusionOk="0">
                    <a:moveTo>
                      <a:pt x="452" y="1"/>
                    </a:moveTo>
                    <a:cubicBezTo>
                      <a:pt x="287" y="1"/>
                      <a:pt x="137" y="99"/>
                      <a:pt x="87" y="248"/>
                    </a:cubicBezTo>
                    <a:cubicBezTo>
                      <a:pt x="1" y="465"/>
                      <a:pt x="87" y="703"/>
                      <a:pt x="304" y="768"/>
                    </a:cubicBezTo>
                    <a:cubicBezTo>
                      <a:pt x="355" y="791"/>
                      <a:pt x="408" y="801"/>
                      <a:pt x="461" y="801"/>
                    </a:cubicBezTo>
                    <a:cubicBezTo>
                      <a:pt x="612" y="801"/>
                      <a:pt x="760" y="712"/>
                      <a:pt x="825" y="551"/>
                    </a:cubicBezTo>
                    <a:cubicBezTo>
                      <a:pt x="911" y="356"/>
                      <a:pt x="803" y="118"/>
                      <a:pt x="608" y="31"/>
                    </a:cubicBezTo>
                    <a:cubicBezTo>
                      <a:pt x="556" y="10"/>
                      <a:pt x="503" y="1"/>
                      <a:pt x="452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7"/>
              <p:cNvSpPr/>
              <p:nvPr/>
            </p:nvSpPr>
            <p:spPr>
              <a:xfrm>
                <a:off x="6657113" y="1741025"/>
                <a:ext cx="228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fill="none" extrusionOk="0">
                    <a:moveTo>
                      <a:pt x="304" y="824"/>
                    </a:moveTo>
                    <a:cubicBezTo>
                      <a:pt x="87" y="759"/>
                      <a:pt x="1" y="521"/>
                      <a:pt x="87" y="304"/>
                    </a:cubicBezTo>
                    <a:cubicBezTo>
                      <a:pt x="152" y="109"/>
                      <a:pt x="391" y="0"/>
                      <a:pt x="608" y="87"/>
                    </a:cubicBezTo>
                    <a:cubicBezTo>
                      <a:pt x="803" y="174"/>
                      <a:pt x="911" y="412"/>
                      <a:pt x="825" y="607"/>
                    </a:cubicBezTo>
                    <a:cubicBezTo>
                      <a:pt x="738" y="824"/>
                      <a:pt x="499" y="911"/>
                      <a:pt x="304" y="82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>
                <a:off x="6595863" y="1595000"/>
                <a:ext cx="2280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2" extrusionOk="0">
                    <a:moveTo>
                      <a:pt x="464" y="1"/>
                    </a:moveTo>
                    <a:cubicBezTo>
                      <a:pt x="308" y="1"/>
                      <a:pt x="154" y="99"/>
                      <a:pt x="88" y="248"/>
                    </a:cubicBezTo>
                    <a:cubicBezTo>
                      <a:pt x="1" y="443"/>
                      <a:pt x="88" y="681"/>
                      <a:pt x="304" y="768"/>
                    </a:cubicBezTo>
                    <a:cubicBezTo>
                      <a:pt x="355" y="790"/>
                      <a:pt x="408" y="801"/>
                      <a:pt x="461" y="801"/>
                    </a:cubicBezTo>
                    <a:cubicBezTo>
                      <a:pt x="613" y="801"/>
                      <a:pt x="760" y="712"/>
                      <a:pt x="825" y="551"/>
                    </a:cubicBezTo>
                    <a:cubicBezTo>
                      <a:pt x="911" y="356"/>
                      <a:pt x="803" y="118"/>
                      <a:pt x="608" y="31"/>
                    </a:cubicBezTo>
                    <a:cubicBezTo>
                      <a:pt x="561" y="10"/>
                      <a:pt x="513" y="1"/>
                      <a:pt x="46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7"/>
              <p:cNvSpPr/>
              <p:nvPr/>
            </p:nvSpPr>
            <p:spPr>
              <a:xfrm>
                <a:off x="6595863" y="1593600"/>
                <a:ext cx="228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fill="none" extrusionOk="0">
                    <a:moveTo>
                      <a:pt x="825" y="607"/>
                    </a:moveTo>
                    <a:cubicBezTo>
                      <a:pt x="738" y="824"/>
                      <a:pt x="499" y="911"/>
                      <a:pt x="304" y="824"/>
                    </a:cubicBezTo>
                    <a:cubicBezTo>
                      <a:pt x="88" y="737"/>
                      <a:pt x="1" y="499"/>
                      <a:pt x="88" y="304"/>
                    </a:cubicBezTo>
                    <a:cubicBezTo>
                      <a:pt x="174" y="109"/>
                      <a:pt x="413" y="0"/>
                      <a:pt x="608" y="87"/>
                    </a:cubicBezTo>
                    <a:cubicBezTo>
                      <a:pt x="803" y="174"/>
                      <a:pt x="911" y="412"/>
                      <a:pt x="825" y="60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7"/>
              <p:cNvSpPr/>
              <p:nvPr/>
            </p:nvSpPr>
            <p:spPr>
              <a:xfrm>
                <a:off x="6530838" y="1588525"/>
                <a:ext cx="22225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797" extrusionOk="0">
                    <a:moveTo>
                      <a:pt x="444" y="1"/>
                    </a:moveTo>
                    <a:cubicBezTo>
                      <a:pt x="419" y="1"/>
                      <a:pt x="394" y="3"/>
                      <a:pt x="369" y="8"/>
                    </a:cubicBezTo>
                    <a:cubicBezTo>
                      <a:pt x="152" y="51"/>
                      <a:pt x="0" y="268"/>
                      <a:pt x="43" y="485"/>
                    </a:cubicBezTo>
                    <a:cubicBezTo>
                      <a:pt x="81" y="674"/>
                      <a:pt x="251" y="797"/>
                      <a:pt x="437" y="797"/>
                    </a:cubicBezTo>
                    <a:cubicBezTo>
                      <a:pt x="464" y="797"/>
                      <a:pt x="492" y="794"/>
                      <a:pt x="520" y="789"/>
                    </a:cubicBezTo>
                    <a:cubicBezTo>
                      <a:pt x="737" y="745"/>
                      <a:pt x="889" y="550"/>
                      <a:pt x="846" y="333"/>
                    </a:cubicBezTo>
                    <a:cubicBezTo>
                      <a:pt x="807" y="142"/>
                      <a:pt x="633" y="1"/>
                      <a:pt x="44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7"/>
              <p:cNvSpPr/>
              <p:nvPr/>
            </p:nvSpPr>
            <p:spPr>
              <a:xfrm>
                <a:off x="6530838" y="1587625"/>
                <a:ext cx="222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68" fill="none" extrusionOk="0">
                    <a:moveTo>
                      <a:pt x="846" y="369"/>
                    </a:moveTo>
                    <a:cubicBezTo>
                      <a:pt x="889" y="586"/>
                      <a:pt x="737" y="781"/>
                      <a:pt x="520" y="825"/>
                    </a:cubicBezTo>
                    <a:cubicBezTo>
                      <a:pt x="304" y="868"/>
                      <a:pt x="87" y="738"/>
                      <a:pt x="43" y="521"/>
                    </a:cubicBezTo>
                    <a:cubicBezTo>
                      <a:pt x="0" y="304"/>
                      <a:pt x="152" y="87"/>
                      <a:pt x="369" y="44"/>
                    </a:cubicBezTo>
                    <a:cubicBezTo>
                      <a:pt x="585" y="1"/>
                      <a:pt x="802" y="152"/>
                      <a:pt x="846" y="36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7"/>
              <p:cNvSpPr/>
              <p:nvPr/>
            </p:nvSpPr>
            <p:spPr>
              <a:xfrm>
                <a:off x="6442488" y="1721325"/>
                <a:ext cx="2170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97" extrusionOk="0">
                    <a:moveTo>
                      <a:pt x="422" y="0"/>
                    </a:moveTo>
                    <a:cubicBezTo>
                      <a:pt x="397" y="0"/>
                      <a:pt x="372" y="3"/>
                      <a:pt x="347" y="8"/>
                    </a:cubicBezTo>
                    <a:cubicBezTo>
                      <a:pt x="130" y="51"/>
                      <a:pt x="0" y="268"/>
                      <a:pt x="44" y="485"/>
                    </a:cubicBezTo>
                    <a:cubicBezTo>
                      <a:pt x="81" y="674"/>
                      <a:pt x="234" y="797"/>
                      <a:pt x="416" y="797"/>
                    </a:cubicBezTo>
                    <a:cubicBezTo>
                      <a:pt x="443" y="797"/>
                      <a:pt x="471" y="794"/>
                      <a:pt x="499" y="788"/>
                    </a:cubicBezTo>
                    <a:cubicBezTo>
                      <a:pt x="716" y="745"/>
                      <a:pt x="867" y="550"/>
                      <a:pt x="824" y="333"/>
                    </a:cubicBezTo>
                    <a:cubicBezTo>
                      <a:pt x="786" y="141"/>
                      <a:pt x="612" y="0"/>
                      <a:pt x="42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>
                <a:off x="6442488" y="1720425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fill="none" extrusionOk="0">
                    <a:moveTo>
                      <a:pt x="347" y="44"/>
                    </a:moveTo>
                    <a:cubicBezTo>
                      <a:pt x="564" y="0"/>
                      <a:pt x="781" y="152"/>
                      <a:pt x="824" y="369"/>
                    </a:cubicBezTo>
                    <a:cubicBezTo>
                      <a:pt x="867" y="586"/>
                      <a:pt x="716" y="781"/>
                      <a:pt x="499" y="824"/>
                    </a:cubicBezTo>
                    <a:cubicBezTo>
                      <a:pt x="282" y="868"/>
                      <a:pt x="87" y="738"/>
                      <a:pt x="44" y="521"/>
                    </a:cubicBezTo>
                    <a:cubicBezTo>
                      <a:pt x="0" y="304"/>
                      <a:pt x="130" y="87"/>
                      <a:pt x="347" y="4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7"/>
              <p:cNvSpPr/>
              <p:nvPr/>
            </p:nvSpPr>
            <p:spPr>
              <a:xfrm>
                <a:off x="6575263" y="1810200"/>
                <a:ext cx="2172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98" extrusionOk="0">
                    <a:moveTo>
                      <a:pt x="431" y="0"/>
                    </a:moveTo>
                    <a:cubicBezTo>
                      <a:pt x="404" y="0"/>
                      <a:pt x="376" y="3"/>
                      <a:pt x="348" y="8"/>
                    </a:cubicBezTo>
                    <a:cubicBezTo>
                      <a:pt x="131" y="52"/>
                      <a:pt x="1" y="269"/>
                      <a:pt x="44" y="485"/>
                    </a:cubicBezTo>
                    <a:cubicBezTo>
                      <a:pt x="82" y="674"/>
                      <a:pt x="235" y="797"/>
                      <a:pt x="417" y="797"/>
                    </a:cubicBezTo>
                    <a:cubicBezTo>
                      <a:pt x="444" y="797"/>
                      <a:pt x="472" y="795"/>
                      <a:pt x="500" y="789"/>
                    </a:cubicBezTo>
                    <a:cubicBezTo>
                      <a:pt x="716" y="746"/>
                      <a:pt x="868" y="529"/>
                      <a:pt x="825" y="312"/>
                    </a:cubicBezTo>
                    <a:cubicBezTo>
                      <a:pt x="787" y="123"/>
                      <a:pt x="618" y="0"/>
                      <a:pt x="43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7"/>
              <p:cNvSpPr/>
              <p:nvPr/>
            </p:nvSpPr>
            <p:spPr>
              <a:xfrm>
                <a:off x="6575263" y="1809325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fill="none" extrusionOk="0">
                    <a:moveTo>
                      <a:pt x="44" y="520"/>
                    </a:moveTo>
                    <a:cubicBezTo>
                      <a:pt x="1" y="304"/>
                      <a:pt x="131" y="87"/>
                      <a:pt x="348" y="43"/>
                    </a:cubicBezTo>
                    <a:cubicBezTo>
                      <a:pt x="565" y="0"/>
                      <a:pt x="781" y="130"/>
                      <a:pt x="825" y="347"/>
                    </a:cubicBezTo>
                    <a:cubicBezTo>
                      <a:pt x="868" y="564"/>
                      <a:pt x="716" y="781"/>
                      <a:pt x="500" y="824"/>
                    </a:cubicBezTo>
                    <a:cubicBezTo>
                      <a:pt x="283" y="867"/>
                      <a:pt x="88" y="737"/>
                      <a:pt x="44" y="520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7"/>
              <p:cNvSpPr/>
              <p:nvPr/>
            </p:nvSpPr>
            <p:spPr>
              <a:xfrm>
                <a:off x="6663613" y="1677400"/>
                <a:ext cx="2225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98" extrusionOk="0">
                    <a:moveTo>
                      <a:pt x="453" y="0"/>
                    </a:moveTo>
                    <a:cubicBezTo>
                      <a:pt x="425" y="0"/>
                      <a:pt x="397" y="3"/>
                      <a:pt x="369" y="9"/>
                    </a:cubicBezTo>
                    <a:cubicBezTo>
                      <a:pt x="153" y="52"/>
                      <a:pt x="1" y="269"/>
                      <a:pt x="44" y="486"/>
                    </a:cubicBezTo>
                    <a:cubicBezTo>
                      <a:pt x="82" y="674"/>
                      <a:pt x="251" y="797"/>
                      <a:pt x="438" y="797"/>
                    </a:cubicBezTo>
                    <a:cubicBezTo>
                      <a:pt x="465" y="797"/>
                      <a:pt x="493" y="795"/>
                      <a:pt x="521" y="789"/>
                    </a:cubicBezTo>
                    <a:cubicBezTo>
                      <a:pt x="738" y="746"/>
                      <a:pt x="890" y="529"/>
                      <a:pt x="846" y="312"/>
                    </a:cubicBezTo>
                    <a:cubicBezTo>
                      <a:pt x="809" y="123"/>
                      <a:pt x="639" y="0"/>
                      <a:pt x="45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7"/>
              <p:cNvSpPr/>
              <p:nvPr/>
            </p:nvSpPr>
            <p:spPr>
              <a:xfrm>
                <a:off x="6663613" y="1676525"/>
                <a:ext cx="222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68" fill="none" extrusionOk="0">
                    <a:moveTo>
                      <a:pt x="521" y="824"/>
                    </a:moveTo>
                    <a:cubicBezTo>
                      <a:pt x="304" y="868"/>
                      <a:pt x="88" y="737"/>
                      <a:pt x="44" y="521"/>
                    </a:cubicBezTo>
                    <a:cubicBezTo>
                      <a:pt x="1" y="304"/>
                      <a:pt x="153" y="87"/>
                      <a:pt x="369" y="44"/>
                    </a:cubicBezTo>
                    <a:cubicBezTo>
                      <a:pt x="586" y="0"/>
                      <a:pt x="803" y="130"/>
                      <a:pt x="846" y="347"/>
                    </a:cubicBezTo>
                    <a:cubicBezTo>
                      <a:pt x="890" y="564"/>
                      <a:pt x="738" y="781"/>
                      <a:pt x="521" y="82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7"/>
              <p:cNvSpPr/>
              <p:nvPr/>
            </p:nvSpPr>
            <p:spPr>
              <a:xfrm>
                <a:off x="6458738" y="1636575"/>
                <a:ext cx="2280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6" extrusionOk="0">
                    <a:moveTo>
                      <a:pt x="464" y="1"/>
                    </a:moveTo>
                    <a:cubicBezTo>
                      <a:pt x="330" y="1"/>
                      <a:pt x="193" y="64"/>
                      <a:pt x="109" y="189"/>
                    </a:cubicBezTo>
                    <a:cubicBezTo>
                      <a:pt x="1" y="363"/>
                      <a:pt x="44" y="623"/>
                      <a:pt x="239" y="731"/>
                    </a:cubicBezTo>
                    <a:cubicBezTo>
                      <a:pt x="306" y="781"/>
                      <a:pt x="385" y="805"/>
                      <a:pt x="464" y="805"/>
                    </a:cubicBezTo>
                    <a:cubicBezTo>
                      <a:pt x="590" y="805"/>
                      <a:pt x="714" y="743"/>
                      <a:pt x="781" y="623"/>
                    </a:cubicBezTo>
                    <a:cubicBezTo>
                      <a:pt x="911" y="449"/>
                      <a:pt x="868" y="189"/>
                      <a:pt x="673" y="59"/>
                    </a:cubicBezTo>
                    <a:cubicBezTo>
                      <a:pt x="611" y="20"/>
                      <a:pt x="538" y="1"/>
                      <a:pt x="46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7"/>
              <p:cNvSpPr/>
              <p:nvPr/>
            </p:nvSpPr>
            <p:spPr>
              <a:xfrm>
                <a:off x="6458738" y="1635325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673" y="109"/>
                    </a:moveTo>
                    <a:cubicBezTo>
                      <a:pt x="868" y="239"/>
                      <a:pt x="911" y="499"/>
                      <a:pt x="781" y="673"/>
                    </a:cubicBezTo>
                    <a:cubicBezTo>
                      <a:pt x="673" y="868"/>
                      <a:pt x="413" y="911"/>
                      <a:pt x="239" y="781"/>
                    </a:cubicBezTo>
                    <a:cubicBezTo>
                      <a:pt x="44" y="673"/>
                      <a:pt x="1" y="413"/>
                      <a:pt x="109" y="239"/>
                    </a:cubicBezTo>
                    <a:cubicBezTo>
                      <a:pt x="239" y="44"/>
                      <a:pt x="499" y="1"/>
                      <a:pt x="673" y="10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7"/>
              <p:cNvSpPr/>
              <p:nvPr/>
            </p:nvSpPr>
            <p:spPr>
              <a:xfrm>
                <a:off x="6489638" y="1793225"/>
                <a:ext cx="22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6" extrusionOk="0">
                    <a:moveTo>
                      <a:pt x="475" y="1"/>
                    </a:moveTo>
                    <a:cubicBezTo>
                      <a:pt x="343" y="1"/>
                      <a:pt x="214" y="63"/>
                      <a:pt x="130" y="189"/>
                    </a:cubicBezTo>
                    <a:cubicBezTo>
                      <a:pt x="0" y="362"/>
                      <a:pt x="65" y="622"/>
                      <a:pt x="239" y="731"/>
                    </a:cubicBezTo>
                    <a:cubicBezTo>
                      <a:pt x="314" y="781"/>
                      <a:pt x="395" y="805"/>
                      <a:pt x="474" y="805"/>
                    </a:cubicBezTo>
                    <a:cubicBezTo>
                      <a:pt x="601" y="805"/>
                      <a:pt x="722" y="743"/>
                      <a:pt x="803" y="622"/>
                    </a:cubicBezTo>
                    <a:cubicBezTo>
                      <a:pt x="911" y="449"/>
                      <a:pt x="868" y="189"/>
                      <a:pt x="694" y="59"/>
                    </a:cubicBezTo>
                    <a:cubicBezTo>
                      <a:pt x="624" y="20"/>
                      <a:pt x="549" y="1"/>
                      <a:pt x="475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>
                <a:off x="6489638" y="1791975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130" y="239"/>
                    </a:moveTo>
                    <a:cubicBezTo>
                      <a:pt x="261" y="44"/>
                      <a:pt x="499" y="0"/>
                      <a:pt x="694" y="109"/>
                    </a:cubicBezTo>
                    <a:cubicBezTo>
                      <a:pt x="868" y="239"/>
                      <a:pt x="911" y="499"/>
                      <a:pt x="803" y="672"/>
                    </a:cubicBezTo>
                    <a:cubicBezTo>
                      <a:pt x="672" y="867"/>
                      <a:pt x="434" y="911"/>
                      <a:pt x="239" y="781"/>
                    </a:cubicBezTo>
                    <a:cubicBezTo>
                      <a:pt x="65" y="672"/>
                      <a:pt x="0" y="412"/>
                      <a:pt x="130" y="23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7"/>
              <p:cNvSpPr/>
              <p:nvPr/>
            </p:nvSpPr>
            <p:spPr>
              <a:xfrm>
                <a:off x="6646288" y="1762075"/>
                <a:ext cx="227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1" extrusionOk="0">
                    <a:moveTo>
                      <a:pt x="472" y="0"/>
                    </a:moveTo>
                    <a:cubicBezTo>
                      <a:pt x="340" y="0"/>
                      <a:pt x="213" y="67"/>
                      <a:pt x="130" y="177"/>
                    </a:cubicBezTo>
                    <a:cubicBezTo>
                      <a:pt x="0" y="372"/>
                      <a:pt x="65" y="611"/>
                      <a:pt x="239" y="741"/>
                    </a:cubicBezTo>
                    <a:cubicBezTo>
                      <a:pt x="310" y="781"/>
                      <a:pt x="388" y="800"/>
                      <a:pt x="463" y="800"/>
                    </a:cubicBezTo>
                    <a:cubicBezTo>
                      <a:pt x="594" y="800"/>
                      <a:pt x="720" y="742"/>
                      <a:pt x="802" y="633"/>
                    </a:cubicBezTo>
                    <a:cubicBezTo>
                      <a:pt x="911" y="437"/>
                      <a:pt x="867" y="199"/>
                      <a:pt x="694" y="69"/>
                    </a:cubicBezTo>
                    <a:cubicBezTo>
                      <a:pt x="623" y="22"/>
                      <a:pt x="547" y="0"/>
                      <a:pt x="47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7"/>
              <p:cNvSpPr/>
              <p:nvPr/>
            </p:nvSpPr>
            <p:spPr>
              <a:xfrm>
                <a:off x="6646288" y="1760525"/>
                <a:ext cx="2277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2" fill="none" extrusionOk="0">
                    <a:moveTo>
                      <a:pt x="239" y="803"/>
                    </a:moveTo>
                    <a:cubicBezTo>
                      <a:pt x="65" y="673"/>
                      <a:pt x="0" y="434"/>
                      <a:pt x="130" y="239"/>
                    </a:cubicBezTo>
                    <a:cubicBezTo>
                      <a:pt x="260" y="66"/>
                      <a:pt x="499" y="1"/>
                      <a:pt x="694" y="131"/>
                    </a:cubicBezTo>
                    <a:cubicBezTo>
                      <a:pt x="867" y="261"/>
                      <a:pt x="911" y="499"/>
                      <a:pt x="802" y="695"/>
                    </a:cubicBezTo>
                    <a:cubicBezTo>
                      <a:pt x="672" y="868"/>
                      <a:pt x="434" y="911"/>
                      <a:pt x="239" y="803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>
                <a:off x="6615388" y="1605425"/>
                <a:ext cx="227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1" extrusionOk="0">
                    <a:moveTo>
                      <a:pt x="460" y="1"/>
                    </a:moveTo>
                    <a:cubicBezTo>
                      <a:pt x="327" y="1"/>
                      <a:pt x="192" y="67"/>
                      <a:pt x="109" y="178"/>
                    </a:cubicBezTo>
                    <a:cubicBezTo>
                      <a:pt x="0" y="373"/>
                      <a:pt x="44" y="611"/>
                      <a:pt x="239" y="741"/>
                    </a:cubicBezTo>
                    <a:cubicBezTo>
                      <a:pt x="302" y="781"/>
                      <a:pt x="378" y="800"/>
                      <a:pt x="453" y="800"/>
                    </a:cubicBezTo>
                    <a:cubicBezTo>
                      <a:pt x="583" y="800"/>
                      <a:pt x="712" y="743"/>
                      <a:pt x="781" y="633"/>
                    </a:cubicBezTo>
                    <a:cubicBezTo>
                      <a:pt x="911" y="438"/>
                      <a:pt x="868" y="199"/>
                      <a:pt x="672" y="69"/>
                    </a:cubicBezTo>
                    <a:cubicBezTo>
                      <a:pt x="609" y="22"/>
                      <a:pt x="535" y="1"/>
                      <a:pt x="46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7"/>
              <p:cNvSpPr/>
              <p:nvPr/>
            </p:nvSpPr>
            <p:spPr>
              <a:xfrm>
                <a:off x="6615388" y="1603900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781" y="694"/>
                    </a:moveTo>
                    <a:cubicBezTo>
                      <a:pt x="672" y="867"/>
                      <a:pt x="412" y="911"/>
                      <a:pt x="239" y="802"/>
                    </a:cubicBezTo>
                    <a:cubicBezTo>
                      <a:pt x="44" y="672"/>
                      <a:pt x="0" y="434"/>
                      <a:pt x="109" y="239"/>
                    </a:cubicBezTo>
                    <a:cubicBezTo>
                      <a:pt x="239" y="65"/>
                      <a:pt x="499" y="0"/>
                      <a:pt x="672" y="130"/>
                    </a:cubicBezTo>
                    <a:cubicBezTo>
                      <a:pt x="868" y="260"/>
                      <a:pt x="911" y="499"/>
                      <a:pt x="781" y="69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7"/>
              <p:cNvSpPr/>
              <p:nvPr/>
            </p:nvSpPr>
            <p:spPr>
              <a:xfrm>
                <a:off x="6489638" y="1605425"/>
                <a:ext cx="227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1" extrusionOk="0">
                    <a:moveTo>
                      <a:pt x="461" y="1"/>
                    </a:moveTo>
                    <a:cubicBezTo>
                      <a:pt x="386" y="1"/>
                      <a:pt x="310" y="22"/>
                      <a:pt x="239" y="69"/>
                    </a:cubicBezTo>
                    <a:cubicBezTo>
                      <a:pt x="65" y="199"/>
                      <a:pt x="0" y="438"/>
                      <a:pt x="130" y="633"/>
                    </a:cubicBezTo>
                    <a:cubicBezTo>
                      <a:pt x="213" y="743"/>
                      <a:pt x="339" y="800"/>
                      <a:pt x="469" y="800"/>
                    </a:cubicBezTo>
                    <a:cubicBezTo>
                      <a:pt x="545" y="800"/>
                      <a:pt x="623" y="781"/>
                      <a:pt x="694" y="741"/>
                    </a:cubicBezTo>
                    <a:cubicBezTo>
                      <a:pt x="868" y="611"/>
                      <a:pt x="911" y="373"/>
                      <a:pt x="803" y="178"/>
                    </a:cubicBezTo>
                    <a:cubicBezTo>
                      <a:pt x="720" y="67"/>
                      <a:pt x="593" y="1"/>
                      <a:pt x="46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7"/>
              <p:cNvSpPr/>
              <p:nvPr/>
            </p:nvSpPr>
            <p:spPr>
              <a:xfrm>
                <a:off x="6489638" y="1603900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803" y="239"/>
                    </a:moveTo>
                    <a:cubicBezTo>
                      <a:pt x="911" y="434"/>
                      <a:pt x="868" y="672"/>
                      <a:pt x="694" y="802"/>
                    </a:cubicBezTo>
                    <a:cubicBezTo>
                      <a:pt x="499" y="911"/>
                      <a:pt x="261" y="867"/>
                      <a:pt x="130" y="694"/>
                    </a:cubicBezTo>
                    <a:cubicBezTo>
                      <a:pt x="0" y="499"/>
                      <a:pt x="65" y="260"/>
                      <a:pt x="239" y="130"/>
                    </a:cubicBezTo>
                    <a:cubicBezTo>
                      <a:pt x="434" y="0"/>
                      <a:pt x="672" y="65"/>
                      <a:pt x="803" y="23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7"/>
              <p:cNvSpPr/>
              <p:nvPr/>
            </p:nvSpPr>
            <p:spPr>
              <a:xfrm>
                <a:off x="6458738" y="1762075"/>
                <a:ext cx="22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1" extrusionOk="0">
                    <a:moveTo>
                      <a:pt x="451" y="0"/>
                    </a:moveTo>
                    <a:cubicBezTo>
                      <a:pt x="376" y="0"/>
                      <a:pt x="302" y="22"/>
                      <a:pt x="239" y="69"/>
                    </a:cubicBezTo>
                    <a:cubicBezTo>
                      <a:pt x="44" y="199"/>
                      <a:pt x="1" y="437"/>
                      <a:pt x="131" y="633"/>
                    </a:cubicBezTo>
                    <a:cubicBezTo>
                      <a:pt x="199" y="742"/>
                      <a:pt x="329" y="800"/>
                      <a:pt x="459" y="800"/>
                    </a:cubicBezTo>
                    <a:cubicBezTo>
                      <a:pt x="534" y="800"/>
                      <a:pt x="609" y="781"/>
                      <a:pt x="673" y="741"/>
                    </a:cubicBezTo>
                    <a:cubicBezTo>
                      <a:pt x="868" y="611"/>
                      <a:pt x="911" y="372"/>
                      <a:pt x="781" y="177"/>
                    </a:cubicBezTo>
                    <a:cubicBezTo>
                      <a:pt x="712" y="67"/>
                      <a:pt x="581" y="0"/>
                      <a:pt x="45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7"/>
              <p:cNvSpPr/>
              <p:nvPr/>
            </p:nvSpPr>
            <p:spPr>
              <a:xfrm>
                <a:off x="6458738" y="1760525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239" y="131"/>
                    </a:moveTo>
                    <a:cubicBezTo>
                      <a:pt x="413" y="1"/>
                      <a:pt x="673" y="66"/>
                      <a:pt x="781" y="239"/>
                    </a:cubicBezTo>
                    <a:cubicBezTo>
                      <a:pt x="911" y="434"/>
                      <a:pt x="868" y="673"/>
                      <a:pt x="673" y="803"/>
                    </a:cubicBezTo>
                    <a:cubicBezTo>
                      <a:pt x="499" y="911"/>
                      <a:pt x="239" y="868"/>
                      <a:pt x="131" y="695"/>
                    </a:cubicBezTo>
                    <a:cubicBezTo>
                      <a:pt x="1" y="499"/>
                      <a:pt x="44" y="261"/>
                      <a:pt x="239" y="13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7"/>
              <p:cNvSpPr/>
              <p:nvPr/>
            </p:nvSpPr>
            <p:spPr>
              <a:xfrm>
                <a:off x="6615388" y="1793225"/>
                <a:ext cx="22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6" extrusionOk="0">
                    <a:moveTo>
                      <a:pt x="447" y="1"/>
                    </a:moveTo>
                    <a:cubicBezTo>
                      <a:pt x="374" y="1"/>
                      <a:pt x="301" y="20"/>
                      <a:pt x="239" y="59"/>
                    </a:cubicBezTo>
                    <a:cubicBezTo>
                      <a:pt x="44" y="189"/>
                      <a:pt x="0" y="449"/>
                      <a:pt x="109" y="622"/>
                    </a:cubicBezTo>
                    <a:cubicBezTo>
                      <a:pt x="189" y="743"/>
                      <a:pt x="318" y="805"/>
                      <a:pt x="446" y="805"/>
                    </a:cubicBezTo>
                    <a:cubicBezTo>
                      <a:pt x="526" y="805"/>
                      <a:pt x="606" y="781"/>
                      <a:pt x="672" y="731"/>
                    </a:cubicBezTo>
                    <a:cubicBezTo>
                      <a:pt x="868" y="622"/>
                      <a:pt x="911" y="362"/>
                      <a:pt x="781" y="189"/>
                    </a:cubicBezTo>
                    <a:cubicBezTo>
                      <a:pt x="711" y="63"/>
                      <a:pt x="579" y="1"/>
                      <a:pt x="447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7"/>
              <p:cNvSpPr/>
              <p:nvPr/>
            </p:nvSpPr>
            <p:spPr>
              <a:xfrm>
                <a:off x="6615388" y="1791975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109" y="672"/>
                    </a:moveTo>
                    <a:cubicBezTo>
                      <a:pt x="0" y="499"/>
                      <a:pt x="44" y="239"/>
                      <a:pt x="239" y="109"/>
                    </a:cubicBezTo>
                    <a:cubicBezTo>
                      <a:pt x="412" y="0"/>
                      <a:pt x="672" y="44"/>
                      <a:pt x="781" y="239"/>
                    </a:cubicBezTo>
                    <a:cubicBezTo>
                      <a:pt x="911" y="412"/>
                      <a:pt x="868" y="672"/>
                      <a:pt x="672" y="781"/>
                    </a:cubicBezTo>
                    <a:cubicBezTo>
                      <a:pt x="499" y="911"/>
                      <a:pt x="239" y="867"/>
                      <a:pt x="109" y="67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7"/>
              <p:cNvSpPr/>
              <p:nvPr/>
            </p:nvSpPr>
            <p:spPr>
              <a:xfrm>
                <a:off x="6646288" y="1636575"/>
                <a:ext cx="22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6" extrusionOk="0">
                    <a:moveTo>
                      <a:pt x="457" y="1"/>
                    </a:moveTo>
                    <a:cubicBezTo>
                      <a:pt x="383" y="1"/>
                      <a:pt x="308" y="20"/>
                      <a:pt x="239" y="59"/>
                    </a:cubicBezTo>
                    <a:cubicBezTo>
                      <a:pt x="65" y="189"/>
                      <a:pt x="0" y="449"/>
                      <a:pt x="130" y="623"/>
                    </a:cubicBezTo>
                    <a:cubicBezTo>
                      <a:pt x="210" y="743"/>
                      <a:pt x="331" y="805"/>
                      <a:pt x="458" y="805"/>
                    </a:cubicBezTo>
                    <a:cubicBezTo>
                      <a:pt x="538" y="805"/>
                      <a:pt x="619" y="781"/>
                      <a:pt x="694" y="731"/>
                    </a:cubicBezTo>
                    <a:cubicBezTo>
                      <a:pt x="867" y="623"/>
                      <a:pt x="911" y="363"/>
                      <a:pt x="802" y="189"/>
                    </a:cubicBezTo>
                    <a:cubicBezTo>
                      <a:pt x="719" y="64"/>
                      <a:pt x="590" y="1"/>
                      <a:pt x="457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6646288" y="1635325"/>
                <a:ext cx="2277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2" fill="none" extrusionOk="0">
                    <a:moveTo>
                      <a:pt x="694" y="781"/>
                    </a:moveTo>
                    <a:cubicBezTo>
                      <a:pt x="499" y="911"/>
                      <a:pt x="260" y="868"/>
                      <a:pt x="130" y="673"/>
                    </a:cubicBezTo>
                    <a:cubicBezTo>
                      <a:pt x="0" y="499"/>
                      <a:pt x="65" y="239"/>
                      <a:pt x="239" y="109"/>
                    </a:cubicBezTo>
                    <a:cubicBezTo>
                      <a:pt x="434" y="1"/>
                      <a:pt x="672" y="44"/>
                      <a:pt x="802" y="239"/>
                    </a:cubicBezTo>
                    <a:cubicBezTo>
                      <a:pt x="911" y="413"/>
                      <a:pt x="867" y="673"/>
                      <a:pt x="694" y="78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7"/>
              <p:cNvSpPr/>
              <p:nvPr/>
            </p:nvSpPr>
            <p:spPr>
              <a:xfrm>
                <a:off x="6442488" y="1677400"/>
                <a:ext cx="2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98" extrusionOk="0">
                    <a:moveTo>
                      <a:pt x="416" y="0"/>
                    </a:moveTo>
                    <a:cubicBezTo>
                      <a:pt x="234" y="0"/>
                      <a:pt x="81" y="123"/>
                      <a:pt x="44" y="312"/>
                    </a:cubicBezTo>
                    <a:cubicBezTo>
                      <a:pt x="0" y="529"/>
                      <a:pt x="130" y="746"/>
                      <a:pt x="347" y="789"/>
                    </a:cubicBezTo>
                    <a:cubicBezTo>
                      <a:pt x="375" y="795"/>
                      <a:pt x="403" y="797"/>
                      <a:pt x="431" y="797"/>
                    </a:cubicBezTo>
                    <a:cubicBezTo>
                      <a:pt x="617" y="797"/>
                      <a:pt x="786" y="674"/>
                      <a:pt x="824" y="486"/>
                    </a:cubicBezTo>
                    <a:cubicBezTo>
                      <a:pt x="867" y="269"/>
                      <a:pt x="716" y="52"/>
                      <a:pt x="499" y="9"/>
                    </a:cubicBezTo>
                    <a:cubicBezTo>
                      <a:pt x="471" y="3"/>
                      <a:pt x="443" y="0"/>
                      <a:pt x="41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6442488" y="1676525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fill="none" extrusionOk="0">
                    <a:moveTo>
                      <a:pt x="499" y="44"/>
                    </a:moveTo>
                    <a:cubicBezTo>
                      <a:pt x="716" y="87"/>
                      <a:pt x="867" y="304"/>
                      <a:pt x="824" y="521"/>
                    </a:cubicBezTo>
                    <a:cubicBezTo>
                      <a:pt x="781" y="737"/>
                      <a:pt x="564" y="868"/>
                      <a:pt x="347" y="824"/>
                    </a:cubicBezTo>
                    <a:cubicBezTo>
                      <a:pt x="130" y="781"/>
                      <a:pt x="0" y="564"/>
                      <a:pt x="44" y="347"/>
                    </a:cubicBezTo>
                    <a:cubicBezTo>
                      <a:pt x="87" y="130"/>
                      <a:pt x="282" y="0"/>
                      <a:pt x="499" y="4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6530838" y="1810200"/>
                <a:ext cx="2222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798" extrusionOk="0">
                    <a:moveTo>
                      <a:pt x="437" y="0"/>
                    </a:moveTo>
                    <a:cubicBezTo>
                      <a:pt x="251" y="0"/>
                      <a:pt x="81" y="123"/>
                      <a:pt x="43" y="312"/>
                    </a:cubicBezTo>
                    <a:cubicBezTo>
                      <a:pt x="0" y="529"/>
                      <a:pt x="152" y="746"/>
                      <a:pt x="369" y="789"/>
                    </a:cubicBezTo>
                    <a:cubicBezTo>
                      <a:pt x="397" y="795"/>
                      <a:pt x="425" y="797"/>
                      <a:pt x="452" y="797"/>
                    </a:cubicBezTo>
                    <a:cubicBezTo>
                      <a:pt x="639" y="797"/>
                      <a:pt x="808" y="674"/>
                      <a:pt x="846" y="485"/>
                    </a:cubicBezTo>
                    <a:cubicBezTo>
                      <a:pt x="889" y="269"/>
                      <a:pt x="737" y="52"/>
                      <a:pt x="520" y="8"/>
                    </a:cubicBezTo>
                    <a:cubicBezTo>
                      <a:pt x="492" y="3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6530838" y="1809325"/>
                <a:ext cx="222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68" fill="none" extrusionOk="0">
                    <a:moveTo>
                      <a:pt x="43" y="347"/>
                    </a:moveTo>
                    <a:cubicBezTo>
                      <a:pt x="87" y="130"/>
                      <a:pt x="304" y="0"/>
                      <a:pt x="520" y="43"/>
                    </a:cubicBezTo>
                    <a:cubicBezTo>
                      <a:pt x="737" y="87"/>
                      <a:pt x="889" y="304"/>
                      <a:pt x="846" y="520"/>
                    </a:cubicBezTo>
                    <a:cubicBezTo>
                      <a:pt x="802" y="737"/>
                      <a:pt x="585" y="867"/>
                      <a:pt x="369" y="824"/>
                    </a:cubicBezTo>
                    <a:cubicBezTo>
                      <a:pt x="152" y="781"/>
                      <a:pt x="0" y="564"/>
                      <a:pt x="43" y="34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6663613" y="1721325"/>
                <a:ext cx="2225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97" extrusionOk="0">
                    <a:moveTo>
                      <a:pt x="446" y="0"/>
                    </a:moveTo>
                    <a:cubicBezTo>
                      <a:pt x="257" y="0"/>
                      <a:pt x="83" y="141"/>
                      <a:pt x="44" y="333"/>
                    </a:cubicBezTo>
                    <a:cubicBezTo>
                      <a:pt x="1" y="550"/>
                      <a:pt x="153" y="745"/>
                      <a:pt x="369" y="788"/>
                    </a:cubicBezTo>
                    <a:cubicBezTo>
                      <a:pt x="397" y="794"/>
                      <a:pt x="425" y="797"/>
                      <a:pt x="453" y="797"/>
                    </a:cubicBezTo>
                    <a:cubicBezTo>
                      <a:pt x="639" y="797"/>
                      <a:pt x="809" y="674"/>
                      <a:pt x="846" y="485"/>
                    </a:cubicBezTo>
                    <a:cubicBezTo>
                      <a:pt x="890" y="268"/>
                      <a:pt x="738" y="51"/>
                      <a:pt x="521" y="8"/>
                    </a:cubicBezTo>
                    <a:cubicBezTo>
                      <a:pt x="496" y="3"/>
                      <a:pt x="471" y="0"/>
                      <a:pt x="44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6663613" y="1720425"/>
                <a:ext cx="222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68" fill="none" extrusionOk="0">
                    <a:moveTo>
                      <a:pt x="369" y="824"/>
                    </a:moveTo>
                    <a:cubicBezTo>
                      <a:pt x="153" y="781"/>
                      <a:pt x="1" y="586"/>
                      <a:pt x="44" y="369"/>
                    </a:cubicBezTo>
                    <a:cubicBezTo>
                      <a:pt x="88" y="152"/>
                      <a:pt x="304" y="0"/>
                      <a:pt x="521" y="44"/>
                    </a:cubicBezTo>
                    <a:cubicBezTo>
                      <a:pt x="738" y="87"/>
                      <a:pt x="890" y="304"/>
                      <a:pt x="846" y="521"/>
                    </a:cubicBezTo>
                    <a:cubicBezTo>
                      <a:pt x="803" y="738"/>
                      <a:pt x="586" y="868"/>
                      <a:pt x="369" y="82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6575263" y="1588525"/>
                <a:ext cx="21725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97" extrusionOk="0">
                    <a:moveTo>
                      <a:pt x="425" y="1"/>
                    </a:moveTo>
                    <a:cubicBezTo>
                      <a:pt x="240" y="1"/>
                      <a:pt x="83" y="142"/>
                      <a:pt x="44" y="333"/>
                    </a:cubicBezTo>
                    <a:cubicBezTo>
                      <a:pt x="1" y="550"/>
                      <a:pt x="131" y="745"/>
                      <a:pt x="348" y="789"/>
                    </a:cubicBezTo>
                    <a:cubicBezTo>
                      <a:pt x="376" y="794"/>
                      <a:pt x="404" y="797"/>
                      <a:pt x="431" y="797"/>
                    </a:cubicBezTo>
                    <a:cubicBezTo>
                      <a:pt x="618" y="797"/>
                      <a:pt x="787" y="674"/>
                      <a:pt x="825" y="485"/>
                    </a:cubicBezTo>
                    <a:cubicBezTo>
                      <a:pt x="868" y="268"/>
                      <a:pt x="716" y="51"/>
                      <a:pt x="500" y="8"/>
                    </a:cubicBezTo>
                    <a:cubicBezTo>
                      <a:pt x="475" y="3"/>
                      <a:pt x="450" y="1"/>
                      <a:pt x="425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6575263" y="1587625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fill="none" extrusionOk="0">
                    <a:moveTo>
                      <a:pt x="825" y="521"/>
                    </a:moveTo>
                    <a:cubicBezTo>
                      <a:pt x="781" y="738"/>
                      <a:pt x="565" y="868"/>
                      <a:pt x="348" y="825"/>
                    </a:cubicBezTo>
                    <a:cubicBezTo>
                      <a:pt x="131" y="781"/>
                      <a:pt x="1" y="586"/>
                      <a:pt x="44" y="369"/>
                    </a:cubicBezTo>
                    <a:cubicBezTo>
                      <a:pt x="88" y="152"/>
                      <a:pt x="283" y="1"/>
                      <a:pt x="500" y="44"/>
                    </a:cubicBezTo>
                    <a:cubicBezTo>
                      <a:pt x="716" y="87"/>
                      <a:pt x="868" y="304"/>
                      <a:pt x="825" y="52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2773588" y="2075450"/>
                <a:ext cx="205975" cy="205975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8239" extrusionOk="0">
                    <a:moveTo>
                      <a:pt x="4120" y="0"/>
                    </a:moveTo>
                    <a:cubicBezTo>
                      <a:pt x="1843" y="0"/>
                      <a:pt x="0" y="1843"/>
                      <a:pt x="0" y="4119"/>
                    </a:cubicBezTo>
                    <a:cubicBezTo>
                      <a:pt x="0" y="6396"/>
                      <a:pt x="1843" y="8239"/>
                      <a:pt x="4120" y="8239"/>
                    </a:cubicBezTo>
                    <a:cubicBezTo>
                      <a:pt x="6396" y="8239"/>
                      <a:pt x="8239" y="6396"/>
                      <a:pt x="8239" y="4119"/>
                    </a:cubicBezTo>
                    <a:cubicBezTo>
                      <a:pt x="8239" y="1843"/>
                      <a:pt x="6396" y="0"/>
                      <a:pt x="4120" y="0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2773588" y="2075450"/>
                <a:ext cx="205975" cy="205975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8239" fill="none" extrusionOk="0">
                    <a:moveTo>
                      <a:pt x="8239" y="4119"/>
                    </a:moveTo>
                    <a:cubicBezTo>
                      <a:pt x="8239" y="6396"/>
                      <a:pt x="6396" y="8239"/>
                      <a:pt x="4120" y="8239"/>
                    </a:cubicBezTo>
                    <a:cubicBezTo>
                      <a:pt x="1843" y="8239"/>
                      <a:pt x="0" y="6396"/>
                      <a:pt x="0" y="4119"/>
                    </a:cubicBezTo>
                    <a:cubicBezTo>
                      <a:pt x="0" y="1843"/>
                      <a:pt x="1843" y="0"/>
                      <a:pt x="4120" y="0"/>
                    </a:cubicBezTo>
                    <a:cubicBezTo>
                      <a:pt x="6396" y="0"/>
                      <a:pt x="8239" y="1843"/>
                      <a:pt x="8239" y="411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2866263" y="2055400"/>
                <a:ext cx="200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24" extrusionOk="0">
                    <a:moveTo>
                      <a:pt x="413" y="0"/>
                    </a:moveTo>
                    <a:cubicBezTo>
                      <a:pt x="196" y="0"/>
                      <a:pt x="1" y="195"/>
                      <a:pt x="1" y="412"/>
                    </a:cubicBezTo>
                    <a:cubicBezTo>
                      <a:pt x="1" y="629"/>
                      <a:pt x="196" y="824"/>
                      <a:pt x="413" y="824"/>
                    </a:cubicBezTo>
                    <a:cubicBezTo>
                      <a:pt x="629" y="824"/>
                      <a:pt x="803" y="629"/>
                      <a:pt x="803" y="412"/>
                    </a:cubicBezTo>
                    <a:cubicBezTo>
                      <a:pt x="803" y="195"/>
                      <a:pt x="629" y="0"/>
                      <a:pt x="41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7"/>
              <p:cNvSpPr/>
              <p:nvPr/>
            </p:nvSpPr>
            <p:spPr>
              <a:xfrm>
                <a:off x="2866263" y="2055400"/>
                <a:ext cx="200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24" fill="none" extrusionOk="0">
                    <a:moveTo>
                      <a:pt x="803" y="412"/>
                    </a:moveTo>
                    <a:cubicBezTo>
                      <a:pt x="803" y="629"/>
                      <a:pt x="629" y="824"/>
                      <a:pt x="413" y="824"/>
                    </a:cubicBezTo>
                    <a:cubicBezTo>
                      <a:pt x="196" y="824"/>
                      <a:pt x="1" y="629"/>
                      <a:pt x="1" y="412"/>
                    </a:cubicBezTo>
                    <a:cubicBezTo>
                      <a:pt x="1" y="195"/>
                      <a:pt x="196" y="0"/>
                      <a:pt x="413" y="0"/>
                    </a:cubicBezTo>
                    <a:cubicBezTo>
                      <a:pt x="629" y="0"/>
                      <a:pt x="803" y="195"/>
                      <a:pt x="803" y="41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7"/>
              <p:cNvSpPr/>
              <p:nvPr/>
            </p:nvSpPr>
            <p:spPr>
              <a:xfrm>
                <a:off x="2753538" y="2168675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extrusionOk="0">
                    <a:moveTo>
                      <a:pt x="412" y="0"/>
                    </a:moveTo>
                    <a:cubicBezTo>
                      <a:pt x="174" y="0"/>
                      <a:pt x="0" y="174"/>
                      <a:pt x="0" y="390"/>
                    </a:cubicBezTo>
                    <a:cubicBezTo>
                      <a:pt x="0" y="629"/>
                      <a:pt x="174" y="802"/>
                      <a:pt x="412" y="802"/>
                    </a:cubicBezTo>
                    <a:cubicBezTo>
                      <a:pt x="629" y="802"/>
                      <a:pt x="802" y="629"/>
                      <a:pt x="802" y="390"/>
                    </a:cubicBezTo>
                    <a:cubicBezTo>
                      <a:pt x="802" y="174"/>
                      <a:pt x="629" y="0"/>
                      <a:pt x="41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>
                <a:off x="2753538" y="2168675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fill="none" extrusionOk="0">
                    <a:moveTo>
                      <a:pt x="412" y="0"/>
                    </a:moveTo>
                    <a:cubicBezTo>
                      <a:pt x="629" y="0"/>
                      <a:pt x="802" y="174"/>
                      <a:pt x="802" y="390"/>
                    </a:cubicBezTo>
                    <a:cubicBezTo>
                      <a:pt x="802" y="629"/>
                      <a:pt x="629" y="802"/>
                      <a:pt x="412" y="802"/>
                    </a:cubicBezTo>
                    <a:cubicBezTo>
                      <a:pt x="174" y="802"/>
                      <a:pt x="0" y="629"/>
                      <a:pt x="0" y="390"/>
                    </a:cubicBezTo>
                    <a:cubicBezTo>
                      <a:pt x="0" y="174"/>
                      <a:pt x="174" y="0"/>
                      <a:pt x="412" y="0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>
                <a:off x="2866263" y="2281400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extrusionOk="0">
                    <a:moveTo>
                      <a:pt x="413" y="1"/>
                    </a:moveTo>
                    <a:cubicBezTo>
                      <a:pt x="196" y="1"/>
                      <a:pt x="1" y="174"/>
                      <a:pt x="1" y="413"/>
                    </a:cubicBezTo>
                    <a:cubicBezTo>
                      <a:pt x="1" y="630"/>
                      <a:pt x="196" y="803"/>
                      <a:pt x="413" y="803"/>
                    </a:cubicBezTo>
                    <a:cubicBezTo>
                      <a:pt x="629" y="803"/>
                      <a:pt x="803" y="630"/>
                      <a:pt x="803" y="413"/>
                    </a:cubicBezTo>
                    <a:cubicBezTo>
                      <a:pt x="803" y="174"/>
                      <a:pt x="629" y="1"/>
                      <a:pt x="4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7"/>
              <p:cNvSpPr/>
              <p:nvPr/>
            </p:nvSpPr>
            <p:spPr>
              <a:xfrm>
                <a:off x="2866263" y="2281400"/>
                <a:ext cx="20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3" fill="none" extrusionOk="0">
                    <a:moveTo>
                      <a:pt x="1" y="413"/>
                    </a:moveTo>
                    <a:cubicBezTo>
                      <a:pt x="1" y="174"/>
                      <a:pt x="196" y="1"/>
                      <a:pt x="413" y="1"/>
                    </a:cubicBezTo>
                    <a:cubicBezTo>
                      <a:pt x="629" y="1"/>
                      <a:pt x="803" y="174"/>
                      <a:pt x="803" y="413"/>
                    </a:cubicBezTo>
                    <a:cubicBezTo>
                      <a:pt x="803" y="630"/>
                      <a:pt x="629" y="803"/>
                      <a:pt x="413" y="803"/>
                    </a:cubicBezTo>
                    <a:cubicBezTo>
                      <a:pt x="196" y="803"/>
                      <a:pt x="1" y="630"/>
                      <a:pt x="1" y="413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7"/>
              <p:cNvSpPr/>
              <p:nvPr/>
            </p:nvSpPr>
            <p:spPr>
              <a:xfrm>
                <a:off x="2979538" y="2168675"/>
                <a:ext cx="201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803" extrusionOk="0">
                    <a:moveTo>
                      <a:pt x="391" y="0"/>
                    </a:moveTo>
                    <a:cubicBezTo>
                      <a:pt x="174" y="0"/>
                      <a:pt x="1" y="174"/>
                      <a:pt x="1" y="390"/>
                    </a:cubicBezTo>
                    <a:cubicBezTo>
                      <a:pt x="1" y="629"/>
                      <a:pt x="174" y="802"/>
                      <a:pt x="391" y="802"/>
                    </a:cubicBezTo>
                    <a:cubicBezTo>
                      <a:pt x="608" y="802"/>
                      <a:pt x="803" y="629"/>
                      <a:pt x="803" y="390"/>
                    </a:cubicBezTo>
                    <a:cubicBezTo>
                      <a:pt x="803" y="174"/>
                      <a:pt x="608" y="0"/>
                      <a:pt x="39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7"/>
              <p:cNvSpPr/>
              <p:nvPr/>
            </p:nvSpPr>
            <p:spPr>
              <a:xfrm>
                <a:off x="2979538" y="2168675"/>
                <a:ext cx="201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803" fill="none" extrusionOk="0">
                    <a:moveTo>
                      <a:pt x="391" y="802"/>
                    </a:moveTo>
                    <a:cubicBezTo>
                      <a:pt x="174" y="802"/>
                      <a:pt x="1" y="629"/>
                      <a:pt x="1" y="390"/>
                    </a:cubicBezTo>
                    <a:cubicBezTo>
                      <a:pt x="1" y="174"/>
                      <a:pt x="174" y="0"/>
                      <a:pt x="391" y="0"/>
                    </a:cubicBezTo>
                    <a:cubicBezTo>
                      <a:pt x="608" y="0"/>
                      <a:pt x="803" y="174"/>
                      <a:pt x="803" y="390"/>
                    </a:cubicBezTo>
                    <a:cubicBezTo>
                      <a:pt x="803" y="629"/>
                      <a:pt x="608" y="802"/>
                      <a:pt x="391" y="80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7"/>
              <p:cNvSpPr/>
              <p:nvPr/>
            </p:nvSpPr>
            <p:spPr>
              <a:xfrm>
                <a:off x="2785513" y="2088850"/>
                <a:ext cx="222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93" extrusionOk="0">
                    <a:moveTo>
                      <a:pt x="445" y="1"/>
                    </a:moveTo>
                    <a:cubicBezTo>
                      <a:pt x="342" y="1"/>
                      <a:pt x="239" y="39"/>
                      <a:pt x="152" y="115"/>
                    </a:cubicBezTo>
                    <a:cubicBezTo>
                      <a:pt x="0" y="266"/>
                      <a:pt x="0" y="527"/>
                      <a:pt x="152" y="678"/>
                    </a:cubicBezTo>
                    <a:cubicBezTo>
                      <a:pt x="239" y="754"/>
                      <a:pt x="342" y="792"/>
                      <a:pt x="445" y="792"/>
                    </a:cubicBezTo>
                    <a:cubicBezTo>
                      <a:pt x="548" y="792"/>
                      <a:pt x="651" y="754"/>
                      <a:pt x="737" y="678"/>
                    </a:cubicBezTo>
                    <a:cubicBezTo>
                      <a:pt x="889" y="527"/>
                      <a:pt x="889" y="266"/>
                      <a:pt x="737" y="115"/>
                    </a:cubicBezTo>
                    <a:cubicBezTo>
                      <a:pt x="651" y="39"/>
                      <a:pt x="548" y="1"/>
                      <a:pt x="445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7"/>
              <p:cNvSpPr/>
              <p:nvPr/>
            </p:nvSpPr>
            <p:spPr>
              <a:xfrm>
                <a:off x="2785513" y="2087900"/>
                <a:ext cx="2225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69" fill="none" extrusionOk="0">
                    <a:moveTo>
                      <a:pt x="737" y="153"/>
                    </a:moveTo>
                    <a:cubicBezTo>
                      <a:pt x="889" y="304"/>
                      <a:pt x="889" y="565"/>
                      <a:pt x="737" y="716"/>
                    </a:cubicBezTo>
                    <a:cubicBezTo>
                      <a:pt x="564" y="868"/>
                      <a:pt x="326" y="868"/>
                      <a:pt x="152" y="716"/>
                    </a:cubicBezTo>
                    <a:cubicBezTo>
                      <a:pt x="0" y="565"/>
                      <a:pt x="0" y="304"/>
                      <a:pt x="152" y="153"/>
                    </a:cubicBezTo>
                    <a:cubicBezTo>
                      <a:pt x="326" y="1"/>
                      <a:pt x="564" y="1"/>
                      <a:pt x="737" y="153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7"/>
              <p:cNvSpPr/>
              <p:nvPr/>
            </p:nvSpPr>
            <p:spPr>
              <a:xfrm>
                <a:off x="2785513" y="2248350"/>
                <a:ext cx="22250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08" extrusionOk="0">
                    <a:moveTo>
                      <a:pt x="445" y="0"/>
                    </a:moveTo>
                    <a:cubicBezTo>
                      <a:pt x="342" y="0"/>
                      <a:pt x="239" y="44"/>
                      <a:pt x="152" y="130"/>
                    </a:cubicBezTo>
                    <a:cubicBezTo>
                      <a:pt x="0" y="282"/>
                      <a:pt x="0" y="542"/>
                      <a:pt x="152" y="694"/>
                    </a:cubicBezTo>
                    <a:cubicBezTo>
                      <a:pt x="239" y="770"/>
                      <a:pt x="342" y="808"/>
                      <a:pt x="445" y="808"/>
                    </a:cubicBezTo>
                    <a:cubicBezTo>
                      <a:pt x="548" y="808"/>
                      <a:pt x="651" y="770"/>
                      <a:pt x="737" y="694"/>
                    </a:cubicBezTo>
                    <a:cubicBezTo>
                      <a:pt x="889" y="542"/>
                      <a:pt x="889" y="282"/>
                      <a:pt x="737" y="130"/>
                    </a:cubicBezTo>
                    <a:cubicBezTo>
                      <a:pt x="651" y="44"/>
                      <a:pt x="548" y="0"/>
                      <a:pt x="445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7"/>
              <p:cNvSpPr/>
              <p:nvPr/>
            </p:nvSpPr>
            <p:spPr>
              <a:xfrm>
                <a:off x="2785513" y="2247250"/>
                <a:ext cx="2225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90" fill="none" extrusionOk="0">
                    <a:moveTo>
                      <a:pt x="152" y="174"/>
                    </a:moveTo>
                    <a:cubicBezTo>
                      <a:pt x="326" y="1"/>
                      <a:pt x="564" y="1"/>
                      <a:pt x="737" y="174"/>
                    </a:cubicBezTo>
                    <a:cubicBezTo>
                      <a:pt x="889" y="326"/>
                      <a:pt x="889" y="586"/>
                      <a:pt x="737" y="738"/>
                    </a:cubicBezTo>
                    <a:cubicBezTo>
                      <a:pt x="564" y="890"/>
                      <a:pt x="326" y="890"/>
                      <a:pt x="152" y="738"/>
                    </a:cubicBezTo>
                    <a:cubicBezTo>
                      <a:pt x="0" y="586"/>
                      <a:pt x="0" y="326"/>
                      <a:pt x="152" y="17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7"/>
              <p:cNvSpPr/>
              <p:nvPr/>
            </p:nvSpPr>
            <p:spPr>
              <a:xfrm>
                <a:off x="2945413" y="2248350"/>
                <a:ext cx="2222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08" extrusionOk="0">
                    <a:moveTo>
                      <a:pt x="434" y="0"/>
                    </a:moveTo>
                    <a:cubicBezTo>
                      <a:pt x="331" y="0"/>
                      <a:pt x="228" y="44"/>
                      <a:pt x="152" y="130"/>
                    </a:cubicBezTo>
                    <a:cubicBezTo>
                      <a:pt x="0" y="282"/>
                      <a:pt x="0" y="542"/>
                      <a:pt x="152" y="694"/>
                    </a:cubicBezTo>
                    <a:cubicBezTo>
                      <a:pt x="228" y="770"/>
                      <a:pt x="331" y="808"/>
                      <a:pt x="434" y="808"/>
                    </a:cubicBezTo>
                    <a:cubicBezTo>
                      <a:pt x="537" y="808"/>
                      <a:pt x="640" y="770"/>
                      <a:pt x="716" y="694"/>
                    </a:cubicBezTo>
                    <a:cubicBezTo>
                      <a:pt x="889" y="542"/>
                      <a:pt x="889" y="282"/>
                      <a:pt x="716" y="130"/>
                    </a:cubicBezTo>
                    <a:cubicBezTo>
                      <a:pt x="640" y="44"/>
                      <a:pt x="537" y="0"/>
                      <a:pt x="43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7"/>
              <p:cNvSpPr/>
              <p:nvPr/>
            </p:nvSpPr>
            <p:spPr>
              <a:xfrm>
                <a:off x="2945413" y="2247250"/>
                <a:ext cx="22225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90" fill="none" extrusionOk="0">
                    <a:moveTo>
                      <a:pt x="152" y="738"/>
                    </a:moveTo>
                    <a:cubicBezTo>
                      <a:pt x="0" y="586"/>
                      <a:pt x="0" y="326"/>
                      <a:pt x="152" y="174"/>
                    </a:cubicBezTo>
                    <a:cubicBezTo>
                      <a:pt x="304" y="1"/>
                      <a:pt x="564" y="1"/>
                      <a:pt x="716" y="174"/>
                    </a:cubicBezTo>
                    <a:cubicBezTo>
                      <a:pt x="889" y="326"/>
                      <a:pt x="889" y="586"/>
                      <a:pt x="716" y="738"/>
                    </a:cubicBezTo>
                    <a:cubicBezTo>
                      <a:pt x="564" y="890"/>
                      <a:pt x="304" y="890"/>
                      <a:pt x="152" y="738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7"/>
              <p:cNvSpPr/>
              <p:nvPr/>
            </p:nvSpPr>
            <p:spPr>
              <a:xfrm>
                <a:off x="2945413" y="2088850"/>
                <a:ext cx="2222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793" extrusionOk="0">
                    <a:moveTo>
                      <a:pt x="434" y="1"/>
                    </a:moveTo>
                    <a:cubicBezTo>
                      <a:pt x="331" y="1"/>
                      <a:pt x="228" y="39"/>
                      <a:pt x="152" y="115"/>
                    </a:cubicBezTo>
                    <a:cubicBezTo>
                      <a:pt x="0" y="266"/>
                      <a:pt x="0" y="527"/>
                      <a:pt x="152" y="678"/>
                    </a:cubicBezTo>
                    <a:cubicBezTo>
                      <a:pt x="228" y="754"/>
                      <a:pt x="331" y="792"/>
                      <a:pt x="434" y="792"/>
                    </a:cubicBezTo>
                    <a:cubicBezTo>
                      <a:pt x="537" y="792"/>
                      <a:pt x="640" y="754"/>
                      <a:pt x="716" y="678"/>
                    </a:cubicBezTo>
                    <a:cubicBezTo>
                      <a:pt x="889" y="527"/>
                      <a:pt x="889" y="266"/>
                      <a:pt x="716" y="115"/>
                    </a:cubicBezTo>
                    <a:cubicBezTo>
                      <a:pt x="640" y="39"/>
                      <a:pt x="537" y="1"/>
                      <a:pt x="43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7"/>
              <p:cNvSpPr/>
              <p:nvPr/>
            </p:nvSpPr>
            <p:spPr>
              <a:xfrm>
                <a:off x="2945413" y="2087900"/>
                <a:ext cx="2222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69" fill="none" extrusionOk="0">
                    <a:moveTo>
                      <a:pt x="716" y="716"/>
                    </a:moveTo>
                    <a:cubicBezTo>
                      <a:pt x="564" y="868"/>
                      <a:pt x="304" y="868"/>
                      <a:pt x="152" y="716"/>
                    </a:cubicBezTo>
                    <a:cubicBezTo>
                      <a:pt x="0" y="565"/>
                      <a:pt x="0" y="304"/>
                      <a:pt x="152" y="153"/>
                    </a:cubicBezTo>
                    <a:cubicBezTo>
                      <a:pt x="304" y="1"/>
                      <a:pt x="564" y="1"/>
                      <a:pt x="716" y="153"/>
                    </a:cubicBezTo>
                    <a:cubicBezTo>
                      <a:pt x="889" y="304"/>
                      <a:pt x="889" y="565"/>
                      <a:pt x="716" y="71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7"/>
              <p:cNvSpPr/>
              <p:nvPr/>
            </p:nvSpPr>
            <p:spPr>
              <a:xfrm>
                <a:off x="2821813" y="2064325"/>
                <a:ext cx="22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1" extrusionOk="0">
                    <a:moveTo>
                      <a:pt x="470" y="0"/>
                    </a:moveTo>
                    <a:cubicBezTo>
                      <a:pt x="416" y="0"/>
                      <a:pt x="360" y="11"/>
                      <a:pt x="304" y="33"/>
                    </a:cubicBezTo>
                    <a:cubicBezTo>
                      <a:pt x="109" y="120"/>
                      <a:pt x="1" y="358"/>
                      <a:pt x="88" y="554"/>
                    </a:cubicBezTo>
                    <a:cubicBezTo>
                      <a:pt x="154" y="702"/>
                      <a:pt x="308" y="801"/>
                      <a:pt x="464" y="801"/>
                    </a:cubicBezTo>
                    <a:cubicBezTo>
                      <a:pt x="513" y="801"/>
                      <a:pt x="562" y="791"/>
                      <a:pt x="608" y="770"/>
                    </a:cubicBezTo>
                    <a:cubicBezTo>
                      <a:pt x="825" y="684"/>
                      <a:pt x="912" y="445"/>
                      <a:pt x="825" y="250"/>
                    </a:cubicBezTo>
                    <a:cubicBezTo>
                      <a:pt x="760" y="89"/>
                      <a:pt x="625" y="0"/>
                      <a:pt x="47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7"/>
              <p:cNvSpPr/>
              <p:nvPr/>
            </p:nvSpPr>
            <p:spPr>
              <a:xfrm>
                <a:off x="2821813" y="2062975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825" y="304"/>
                    </a:moveTo>
                    <a:cubicBezTo>
                      <a:pt x="912" y="499"/>
                      <a:pt x="825" y="738"/>
                      <a:pt x="608" y="824"/>
                    </a:cubicBezTo>
                    <a:cubicBezTo>
                      <a:pt x="413" y="911"/>
                      <a:pt x="174" y="803"/>
                      <a:pt x="88" y="608"/>
                    </a:cubicBezTo>
                    <a:cubicBezTo>
                      <a:pt x="1" y="412"/>
                      <a:pt x="109" y="174"/>
                      <a:pt x="304" y="87"/>
                    </a:cubicBezTo>
                    <a:cubicBezTo>
                      <a:pt x="521" y="1"/>
                      <a:pt x="738" y="87"/>
                      <a:pt x="825" y="30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7"/>
              <p:cNvSpPr/>
              <p:nvPr/>
            </p:nvSpPr>
            <p:spPr>
              <a:xfrm>
                <a:off x="2760588" y="2211825"/>
                <a:ext cx="227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1" extrusionOk="0">
                    <a:moveTo>
                      <a:pt x="459" y="0"/>
                    </a:moveTo>
                    <a:cubicBezTo>
                      <a:pt x="408" y="0"/>
                      <a:pt x="355" y="10"/>
                      <a:pt x="304" y="30"/>
                    </a:cubicBezTo>
                    <a:cubicBezTo>
                      <a:pt x="108" y="117"/>
                      <a:pt x="0" y="356"/>
                      <a:pt x="87" y="551"/>
                    </a:cubicBezTo>
                    <a:cubicBezTo>
                      <a:pt x="151" y="711"/>
                      <a:pt x="299" y="801"/>
                      <a:pt x="451" y="801"/>
                    </a:cubicBezTo>
                    <a:cubicBezTo>
                      <a:pt x="503" y="801"/>
                      <a:pt x="557" y="790"/>
                      <a:pt x="607" y="767"/>
                    </a:cubicBezTo>
                    <a:cubicBezTo>
                      <a:pt x="824" y="681"/>
                      <a:pt x="911" y="442"/>
                      <a:pt x="824" y="247"/>
                    </a:cubicBezTo>
                    <a:cubicBezTo>
                      <a:pt x="774" y="98"/>
                      <a:pt x="624" y="0"/>
                      <a:pt x="45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7"/>
              <p:cNvSpPr/>
              <p:nvPr/>
            </p:nvSpPr>
            <p:spPr>
              <a:xfrm>
                <a:off x="2760588" y="2210400"/>
                <a:ext cx="2277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2" fill="none" extrusionOk="0">
                    <a:moveTo>
                      <a:pt x="304" y="87"/>
                    </a:moveTo>
                    <a:cubicBezTo>
                      <a:pt x="520" y="1"/>
                      <a:pt x="759" y="109"/>
                      <a:pt x="824" y="304"/>
                    </a:cubicBezTo>
                    <a:cubicBezTo>
                      <a:pt x="911" y="499"/>
                      <a:pt x="824" y="738"/>
                      <a:pt x="607" y="824"/>
                    </a:cubicBezTo>
                    <a:cubicBezTo>
                      <a:pt x="412" y="911"/>
                      <a:pt x="173" y="824"/>
                      <a:pt x="87" y="608"/>
                    </a:cubicBezTo>
                    <a:cubicBezTo>
                      <a:pt x="0" y="413"/>
                      <a:pt x="108" y="174"/>
                      <a:pt x="304" y="8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7"/>
              <p:cNvSpPr/>
              <p:nvPr/>
            </p:nvSpPr>
            <p:spPr>
              <a:xfrm>
                <a:off x="2908538" y="2273000"/>
                <a:ext cx="22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1" extrusionOk="0">
                    <a:moveTo>
                      <a:pt x="461" y="0"/>
                    </a:moveTo>
                    <a:cubicBezTo>
                      <a:pt x="408" y="0"/>
                      <a:pt x="355" y="11"/>
                      <a:pt x="304" y="33"/>
                    </a:cubicBezTo>
                    <a:cubicBezTo>
                      <a:pt x="88" y="120"/>
                      <a:pt x="1" y="337"/>
                      <a:pt x="66" y="554"/>
                    </a:cubicBezTo>
                    <a:cubicBezTo>
                      <a:pt x="132" y="702"/>
                      <a:pt x="286" y="801"/>
                      <a:pt x="452" y="801"/>
                    </a:cubicBezTo>
                    <a:cubicBezTo>
                      <a:pt x="503" y="801"/>
                      <a:pt x="556" y="791"/>
                      <a:pt x="608" y="770"/>
                    </a:cubicBezTo>
                    <a:cubicBezTo>
                      <a:pt x="803" y="684"/>
                      <a:pt x="911" y="445"/>
                      <a:pt x="825" y="250"/>
                    </a:cubicBezTo>
                    <a:cubicBezTo>
                      <a:pt x="760" y="89"/>
                      <a:pt x="613" y="0"/>
                      <a:pt x="46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7"/>
              <p:cNvSpPr/>
              <p:nvPr/>
            </p:nvSpPr>
            <p:spPr>
              <a:xfrm>
                <a:off x="2908538" y="2271650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66" y="608"/>
                    </a:moveTo>
                    <a:cubicBezTo>
                      <a:pt x="1" y="391"/>
                      <a:pt x="88" y="174"/>
                      <a:pt x="304" y="87"/>
                    </a:cubicBezTo>
                    <a:cubicBezTo>
                      <a:pt x="499" y="1"/>
                      <a:pt x="738" y="87"/>
                      <a:pt x="825" y="304"/>
                    </a:cubicBezTo>
                    <a:cubicBezTo>
                      <a:pt x="911" y="499"/>
                      <a:pt x="803" y="738"/>
                      <a:pt x="608" y="824"/>
                    </a:cubicBezTo>
                    <a:cubicBezTo>
                      <a:pt x="391" y="911"/>
                      <a:pt x="153" y="803"/>
                      <a:pt x="66" y="608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7"/>
              <p:cNvSpPr/>
              <p:nvPr/>
            </p:nvSpPr>
            <p:spPr>
              <a:xfrm>
                <a:off x="2969263" y="2125550"/>
                <a:ext cx="227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2" extrusionOk="0">
                    <a:moveTo>
                      <a:pt x="473" y="1"/>
                    </a:moveTo>
                    <a:cubicBezTo>
                      <a:pt x="417" y="1"/>
                      <a:pt x="360" y="12"/>
                      <a:pt x="304" y="34"/>
                    </a:cubicBezTo>
                    <a:cubicBezTo>
                      <a:pt x="108" y="99"/>
                      <a:pt x="0" y="338"/>
                      <a:pt x="87" y="554"/>
                    </a:cubicBezTo>
                    <a:cubicBezTo>
                      <a:pt x="153" y="703"/>
                      <a:pt x="307" y="802"/>
                      <a:pt x="463" y="802"/>
                    </a:cubicBezTo>
                    <a:cubicBezTo>
                      <a:pt x="512" y="802"/>
                      <a:pt x="561" y="792"/>
                      <a:pt x="607" y="771"/>
                    </a:cubicBezTo>
                    <a:cubicBezTo>
                      <a:pt x="824" y="685"/>
                      <a:pt x="911" y="446"/>
                      <a:pt x="824" y="251"/>
                    </a:cubicBezTo>
                    <a:cubicBezTo>
                      <a:pt x="776" y="90"/>
                      <a:pt x="632" y="1"/>
                      <a:pt x="47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7"/>
              <p:cNvSpPr/>
              <p:nvPr/>
            </p:nvSpPr>
            <p:spPr>
              <a:xfrm>
                <a:off x="2969263" y="2124225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607" y="824"/>
                    </a:moveTo>
                    <a:cubicBezTo>
                      <a:pt x="412" y="911"/>
                      <a:pt x="173" y="803"/>
                      <a:pt x="87" y="607"/>
                    </a:cubicBezTo>
                    <a:cubicBezTo>
                      <a:pt x="0" y="391"/>
                      <a:pt x="108" y="152"/>
                      <a:pt x="304" y="87"/>
                    </a:cubicBezTo>
                    <a:cubicBezTo>
                      <a:pt x="520" y="0"/>
                      <a:pt x="759" y="87"/>
                      <a:pt x="824" y="304"/>
                    </a:cubicBezTo>
                    <a:cubicBezTo>
                      <a:pt x="911" y="499"/>
                      <a:pt x="824" y="738"/>
                      <a:pt x="607" y="82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7"/>
              <p:cNvSpPr/>
              <p:nvPr/>
            </p:nvSpPr>
            <p:spPr>
              <a:xfrm>
                <a:off x="2760588" y="2125550"/>
                <a:ext cx="227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2" extrusionOk="0">
                    <a:moveTo>
                      <a:pt x="451" y="1"/>
                    </a:moveTo>
                    <a:cubicBezTo>
                      <a:pt x="299" y="1"/>
                      <a:pt x="151" y="90"/>
                      <a:pt x="87" y="251"/>
                    </a:cubicBezTo>
                    <a:cubicBezTo>
                      <a:pt x="0" y="446"/>
                      <a:pt x="108" y="685"/>
                      <a:pt x="304" y="771"/>
                    </a:cubicBezTo>
                    <a:cubicBezTo>
                      <a:pt x="355" y="792"/>
                      <a:pt x="408" y="802"/>
                      <a:pt x="459" y="802"/>
                    </a:cubicBezTo>
                    <a:cubicBezTo>
                      <a:pt x="624" y="802"/>
                      <a:pt x="774" y="703"/>
                      <a:pt x="824" y="554"/>
                    </a:cubicBezTo>
                    <a:cubicBezTo>
                      <a:pt x="911" y="338"/>
                      <a:pt x="824" y="99"/>
                      <a:pt x="607" y="34"/>
                    </a:cubicBezTo>
                    <a:cubicBezTo>
                      <a:pt x="557" y="12"/>
                      <a:pt x="503" y="1"/>
                      <a:pt x="45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7"/>
              <p:cNvSpPr/>
              <p:nvPr/>
            </p:nvSpPr>
            <p:spPr>
              <a:xfrm>
                <a:off x="2760588" y="2124225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607" y="87"/>
                    </a:moveTo>
                    <a:cubicBezTo>
                      <a:pt x="824" y="152"/>
                      <a:pt x="911" y="391"/>
                      <a:pt x="824" y="607"/>
                    </a:cubicBezTo>
                    <a:cubicBezTo>
                      <a:pt x="759" y="803"/>
                      <a:pt x="520" y="911"/>
                      <a:pt x="304" y="824"/>
                    </a:cubicBezTo>
                    <a:cubicBezTo>
                      <a:pt x="108" y="738"/>
                      <a:pt x="0" y="499"/>
                      <a:pt x="87" y="304"/>
                    </a:cubicBezTo>
                    <a:cubicBezTo>
                      <a:pt x="173" y="87"/>
                      <a:pt x="412" y="0"/>
                      <a:pt x="607" y="8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7"/>
              <p:cNvSpPr/>
              <p:nvPr/>
            </p:nvSpPr>
            <p:spPr>
              <a:xfrm>
                <a:off x="2821813" y="2273000"/>
                <a:ext cx="22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1" extrusionOk="0">
                    <a:moveTo>
                      <a:pt x="451" y="0"/>
                    </a:moveTo>
                    <a:cubicBezTo>
                      <a:pt x="300" y="0"/>
                      <a:pt x="152" y="89"/>
                      <a:pt x="88" y="250"/>
                    </a:cubicBezTo>
                    <a:cubicBezTo>
                      <a:pt x="1" y="445"/>
                      <a:pt x="109" y="684"/>
                      <a:pt x="304" y="770"/>
                    </a:cubicBezTo>
                    <a:cubicBezTo>
                      <a:pt x="356" y="791"/>
                      <a:pt x="408" y="801"/>
                      <a:pt x="457" y="801"/>
                    </a:cubicBezTo>
                    <a:cubicBezTo>
                      <a:pt x="617" y="801"/>
                      <a:pt x="759" y="702"/>
                      <a:pt x="825" y="554"/>
                    </a:cubicBezTo>
                    <a:cubicBezTo>
                      <a:pt x="912" y="337"/>
                      <a:pt x="825" y="120"/>
                      <a:pt x="608" y="33"/>
                    </a:cubicBezTo>
                    <a:cubicBezTo>
                      <a:pt x="558" y="11"/>
                      <a:pt x="504" y="0"/>
                      <a:pt x="45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7"/>
              <p:cNvSpPr/>
              <p:nvPr/>
            </p:nvSpPr>
            <p:spPr>
              <a:xfrm>
                <a:off x="2821813" y="2271650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88" y="304"/>
                    </a:moveTo>
                    <a:cubicBezTo>
                      <a:pt x="174" y="87"/>
                      <a:pt x="413" y="1"/>
                      <a:pt x="608" y="87"/>
                    </a:cubicBezTo>
                    <a:cubicBezTo>
                      <a:pt x="825" y="174"/>
                      <a:pt x="912" y="391"/>
                      <a:pt x="825" y="608"/>
                    </a:cubicBezTo>
                    <a:cubicBezTo>
                      <a:pt x="738" y="803"/>
                      <a:pt x="521" y="911"/>
                      <a:pt x="304" y="824"/>
                    </a:cubicBezTo>
                    <a:cubicBezTo>
                      <a:pt x="109" y="738"/>
                      <a:pt x="1" y="499"/>
                      <a:pt x="88" y="30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7"/>
              <p:cNvSpPr/>
              <p:nvPr/>
            </p:nvSpPr>
            <p:spPr>
              <a:xfrm>
                <a:off x="2969263" y="2211825"/>
                <a:ext cx="227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1" extrusionOk="0">
                    <a:moveTo>
                      <a:pt x="463" y="0"/>
                    </a:moveTo>
                    <a:cubicBezTo>
                      <a:pt x="307" y="0"/>
                      <a:pt x="153" y="98"/>
                      <a:pt x="87" y="247"/>
                    </a:cubicBezTo>
                    <a:cubicBezTo>
                      <a:pt x="0" y="442"/>
                      <a:pt x="108" y="681"/>
                      <a:pt x="304" y="767"/>
                    </a:cubicBezTo>
                    <a:cubicBezTo>
                      <a:pt x="360" y="790"/>
                      <a:pt x="417" y="801"/>
                      <a:pt x="473" y="801"/>
                    </a:cubicBezTo>
                    <a:cubicBezTo>
                      <a:pt x="632" y="801"/>
                      <a:pt x="776" y="711"/>
                      <a:pt x="824" y="551"/>
                    </a:cubicBezTo>
                    <a:cubicBezTo>
                      <a:pt x="911" y="356"/>
                      <a:pt x="824" y="117"/>
                      <a:pt x="607" y="30"/>
                    </a:cubicBezTo>
                    <a:cubicBezTo>
                      <a:pt x="561" y="10"/>
                      <a:pt x="512" y="0"/>
                      <a:pt x="46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7"/>
              <p:cNvSpPr/>
              <p:nvPr/>
            </p:nvSpPr>
            <p:spPr>
              <a:xfrm>
                <a:off x="2969263" y="2210400"/>
                <a:ext cx="2277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2" fill="none" extrusionOk="0">
                    <a:moveTo>
                      <a:pt x="304" y="824"/>
                    </a:moveTo>
                    <a:cubicBezTo>
                      <a:pt x="108" y="738"/>
                      <a:pt x="0" y="499"/>
                      <a:pt x="87" y="304"/>
                    </a:cubicBezTo>
                    <a:cubicBezTo>
                      <a:pt x="173" y="109"/>
                      <a:pt x="412" y="1"/>
                      <a:pt x="607" y="87"/>
                    </a:cubicBezTo>
                    <a:cubicBezTo>
                      <a:pt x="824" y="174"/>
                      <a:pt x="911" y="413"/>
                      <a:pt x="824" y="608"/>
                    </a:cubicBezTo>
                    <a:cubicBezTo>
                      <a:pt x="759" y="824"/>
                      <a:pt x="520" y="911"/>
                      <a:pt x="304" y="82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>
                <a:off x="2908538" y="2064325"/>
                <a:ext cx="22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1" extrusionOk="0">
                    <a:moveTo>
                      <a:pt x="439" y="0"/>
                    </a:moveTo>
                    <a:cubicBezTo>
                      <a:pt x="279" y="0"/>
                      <a:pt x="136" y="89"/>
                      <a:pt x="88" y="250"/>
                    </a:cubicBezTo>
                    <a:cubicBezTo>
                      <a:pt x="1" y="445"/>
                      <a:pt x="88" y="684"/>
                      <a:pt x="304" y="770"/>
                    </a:cubicBezTo>
                    <a:cubicBezTo>
                      <a:pt x="351" y="791"/>
                      <a:pt x="400" y="801"/>
                      <a:pt x="448" y="801"/>
                    </a:cubicBezTo>
                    <a:cubicBezTo>
                      <a:pt x="604" y="801"/>
                      <a:pt x="759" y="702"/>
                      <a:pt x="825" y="554"/>
                    </a:cubicBezTo>
                    <a:cubicBezTo>
                      <a:pt x="911" y="358"/>
                      <a:pt x="803" y="120"/>
                      <a:pt x="608" y="33"/>
                    </a:cubicBezTo>
                    <a:cubicBezTo>
                      <a:pt x="552" y="11"/>
                      <a:pt x="494" y="0"/>
                      <a:pt x="43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>
                <a:off x="2908538" y="2062975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825" y="608"/>
                    </a:moveTo>
                    <a:cubicBezTo>
                      <a:pt x="738" y="803"/>
                      <a:pt x="499" y="911"/>
                      <a:pt x="304" y="824"/>
                    </a:cubicBezTo>
                    <a:cubicBezTo>
                      <a:pt x="88" y="738"/>
                      <a:pt x="1" y="499"/>
                      <a:pt x="88" y="304"/>
                    </a:cubicBezTo>
                    <a:cubicBezTo>
                      <a:pt x="153" y="87"/>
                      <a:pt x="391" y="1"/>
                      <a:pt x="608" y="87"/>
                    </a:cubicBezTo>
                    <a:cubicBezTo>
                      <a:pt x="803" y="174"/>
                      <a:pt x="911" y="412"/>
                      <a:pt x="825" y="608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>
                <a:off x="2843513" y="2057900"/>
                <a:ext cx="2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98" extrusionOk="0">
                    <a:moveTo>
                      <a:pt x="451" y="0"/>
                    </a:moveTo>
                    <a:cubicBezTo>
                      <a:pt x="424" y="0"/>
                      <a:pt x="397" y="3"/>
                      <a:pt x="369" y="8"/>
                    </a:cubicBezTo>
                    <a:cubicBezTo>
                      <a:pt x="152" y="52"/>
                      <a:pt x="0" y="269"/>
                      <a:pt x="44" y="485"/>
                    </a:cubicBezTo>
                    <a:cubicBezTo>
                      <a:pt x="81" y="674"/>
                      <a:pt x="251" y="797"/>
                      <a:pt x="437" y="797"/>
                    </a:cubicBezTo>
                    <a:cubicBezTo>
                      <a:pt x="464" y="797"/>
                      <a:pt x="492" y="795"/>
                      <a:pt x="520" y="789"/>
                    </a:cubicBezTo>
                    <a:cubicBezTo>
                      <a:pt x="737" y="746"/>
                      <a:pt x="867" y="529"/>
                      <a:pt x="824" y="312"/>
                    </a:cubicBezTo>
                    <a:cubicBezTo>
                      <a:pt x="786" y="123"/>
                      <a:pt x="633" y="0"/>
                      <a:pt x="45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>
                <a:off x="2843513" y="2057025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fill="none" extrusionOk="0">
                    <a:moveTo>
                      <a:pt x="824" y="347"/>
                    </a:moveTo>
                    <a:cubicBezTo>
                      <a:pt x="867" y="564"/>
                      <a:pt x="737" y="781"/>
                      <a:pt x="520" y="824"/>
                    </a:cubicBezTo>
                    <a:cubicBezTo>
                      <a:pt x="304" y="867"/>
                      <a:pt x="87" y="737"/>
                      <a:pt x="44" y="520"/>
                    </a:cubicBezTo>
                    <a:cubicBezTo>
                      <a:pt x="0" y="304"/>
                      <a:pt x="152" y="87"/>
                      <a:pt x="369" y="43"/>
                    </a:cubicBezTo>
                    <a:cubicBezTo>
                      <a:pt x="586" y="0"/>
                      <a:pt x="781" y="130"/>
                      <a:pt x="824" y="34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7"/>
              <p:cNvSpPr/>
              <p:nvPr/>
            </p:nvSpPr>
            <p:spPr>
              <a:xfrm>
                <a:off x="2754613" y="2190675"/>
                <a:ext cx="2225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98" extrusionOk="0">
                    <a:moveTo>
                      <a:pt x="453" y="1"/>
                    </a:moveTo>
                    <a:cubicBezTo>
                      <a:pt x="425" y="1"/>
                      <a:pt x="397" y="4"/>
                      <a:pt x="369" y="9"/>
                    </a:cubicBezTo>
                    <a:cubicBezTo>
                      <a:pt x="152" y="52"/>
                      <a:pt x="1" y="269"/>
                      <a:pt x="44" y="486"/>
                    </a:cubicBezTo>
                    <a:cubicBezTo>
                      <a:pt x="82" y="675"/>
                      <a:pt x="251" y="798"/>
                      <a:pt x="437" y="798"/>
                    </a:cubicBezTo>
                    <a:cubicBezTo>
                      <a:pt x="465" y="798"/>
                      <a:pt x="493" y="795"/>
                      <a:pt x="521" y="790"/>
                    </a:cubicBezTo>
                    <a:cubicBezTo>
                      <a:pt x="738" y="746"/>
                      <a:pt x="889" y="529"/>
                      <a:pt x="846" y="313"/>
                    </a:cubicBezTo>
                    <a:cubicBezTo>
                      <a:pt x="808" y="124"/>
                      <a:pt x="639" y="1"/>
                      <a:pt x="45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7"/>
              <p:cNvSpPr/>
              <p:nvPr/>
            </p:nvSpPr>
            <p:spPr>
              <a:xfrm>
                <a:off x="2754613" y="2189800"/>
                <a:ext cx="222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68" fill="none" extrusionOk="0">
                    <a:moveTo>
                      <a:pt x="369" y="44"/>
                    </a:moveTo>
                    <a:cubicBezTo>
                      <a:pt x="586" y="1"/>
                      <a:pt x="803" y="131"/>
                      <a:pt x="846" y="348"/>
                    </a:cubicBezTo>
                    <a:cubicBezTo>
                      <a:pt x="889" y="564"/>
                      <a:pt x="738" y="781"/>
                      <a:pt x="521" y="825"/>
                    </a:cubicBezTo>
                    <a:cubicBezTo>
                      <a:pt x="304" y="868"/>
                      <a:pt x="87" y="738"/>
                      <a:pt x="44" y="521"/>
                    </a:cubicBezTo>
                    <a:cubicBezTo>
                      <a:pt x="1" y="304"/>
                      <a:pt x="152" y="87"/>
                      <a:pt x="369" y="4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>
                <a:off x="2887413" y="2279575"/>
                <a:ext cx="2225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97" extrusionOk="0">
                    <a:moveTo>
                      <a:pt x="452" y="0"/>
                    </a:moveTo>
                    <a:cubicBezTo>
                      <a:pt x="425" y="0"/>
                      <a:pt x="397" y="3"/>
                      <a:pt x="369" y="9"/>
                    </a:cubicBezTo>
                    <a:cubicBezTo>
                      <a:pt x="152" y="52"/>
                      <a:pt x="0" y="247"/>
                      <a:pt x="44" y="464"/>
                    </a:cubicBezTo>
                    <a:cubicBezTo>
                      <a:pt x="82" y="656"/>
                      <a:pt x="256" y="797"/>
                      <a:pt x="446" y="797"/>
                    </a:cubicBezTo>
                    <a:cubicBezTo>
                      <a:pt x="470" y="797"/>
                      <a:pt x="496" y="794"/>
                      <a:pt x="521" y="789"/>
                    </a:cubicBezTo>
                    <a:cubicBezTo>
                      <a:pt x="737" y="746"/>
                      <a:pt x="889" y="529"/>
                      <a:pt x="846" y="312"/>
                    </a:cubicBezTo>
                    <a:cubicBezTo>
                      <a:pt x="808" y="123"/>
                      <a:pt x="639" y="0"/>
                      <a:pt x="45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>
                <a:off x="2887413" y="2278700"/>
                <a:ext cx="222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68" fill="none" extrusionOk="0">
                    <a:moveTo>
                      <a:pt x="44" y="499"/>
                    </a:moveTo>
                    <a:cubicBezTo>
                      <a:pt x="0" y="282"/>
                      <a:pt x="152" y="87"/>
                      <a:pt x="369" y="44"/>
                    </a:cubicBezTo>
                    <a:cubicBezTo>
                      <a:pt x="586" y="0"/>
                      <a:pt x="802" y="130"/>
                      <a:pt x="846" y="347"/>
                    </a:cubicBezTo>
                    <a:cubicBezTo>
                      <a:pt x="889" y="564"/>
                      <a:pt x="737" y="781"/>
                      <a:pt x="521" y="824"/>
                    </a:cubicBezTo>
                    <a:cubicBezTo>
                      <a:pt x="304" y="868"/>
                      <a:pt x="87" y="716"/>
                      <a:pt x="44" y="49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7"/>
              <p:cNvSpPr/>
              <p:nvPr/>
            </p:nvSpPr>
            <p:spPr>
              <a:xfrm>
                <a:off x="2976288" y="2146775"/>
                <a:ext cx="21725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97" extrusionOk="0">
                    <a:moveTo>
                      <a:pt x="452" y="1"/>
                    </a:moveTo>
                    <a:cubicBezTo>
                      <a:pt x="425" y="1"/>
                      <a:pt x="397" y="3"/>
                      <a:pt x="369" y="9"/>
                    </a:cubicBezTo>
                    <a:cubicBezTo>
                      <a:pt x="153" y="52"/>
                      <a:pt x="1" y="247"/>
                      <a:pt x="44" y="464"/>
                    </a:cubicBezTo>
                    <a:cubicBezTo>
                      <a:pt x="83" y="656"/>
                      <a:pt x="257" y="797"/>
                      <a:pt x="446" y="797"/>
                    </a:cubicBezTo>
                    <a:cubicBezTo>
                      <a:pt x="471" y="797"/>
                      <a:pt x="496" y="795"/>
                      <a:pt x="521" y="790"/>
                    </a:cubicBezTo>
                    <a:cubicBezTo>
                      <a:pt x="738" y="746"/>
                      <a:pt x="868" y="529"/>
                      <a:pt x="825" y="313"/>
                    </a:cubicBezTo>
                    <a:cubicBezTo>
                      <a:pt x="787" y="124"/>
                      <a:pt x="634" y="1"/>
                      <a:pt x="452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7"/>
              <p:cNvSpPr/>
              <p:nvPr/>
            </p:nvSpPr>
            <p:spPr>
              <a:xfrm>
                <a:off x="2976288" y="2145900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fill="none" extrusionOk="0">
                    <a:moveTo>
                      <a:pt x="521" y="825"/>
                    </a:moveTo>
                    <a:cubicBezTo>
                      <a:pt x="304" y="868"/>
                      <a:pt x="88" y="716"/>
                      <a:pt x="44" y="499"/>
                    </a:cubicBezTo>
                    <a:cubicBezTo>
                      <a:pt x="1" y="282"/>
                      <a:pt x="153" y="87"/>
                      <a:pt x="369" y="44"/>
                    </a:cubicBezTo>
                    <a:cubicBezTo>
                      <a:pt x="586" y="1"/>
                      <a:pt x="781" y="131"/>
                      <a:pt x="825" y="348"/>
                    </a:cubicBezTo>
                    <a:cubicBezTo>
                      <a:pt x="868" y="564"/>
                      <a:pt x="738" y="781"/>
                      <a:pt x="521" y="825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>
                <a:off x="2771413" y="2105950"/>
                <a:ext cx="22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1" extrusionOk="0">
                    <a:moveTo>
                      <a:pt x="448" y="0"/>
                    </a:moveTo>
                    <a:cubicBezTo>
                      <a:pt x="317" y="0"/>
                      <a:pt x="191" y="58"/>
                      <a:pt x="109" y="168"/>
                    </a:cubicBezTo>
                    <a:cubicBezTo>
                      <a:pt x="1" y="363"/>
                      <a:pt x="44" y="601"/>
                      <a:pt x="217" y="731"/>
                    </a:cubicBezTo>
                    <a:cubicBezTo>
                      <a:pt x="288" y="779"/>
                      <a:pt x="365" y="800"/>
                      <a:pt x="440" y="800"/>
                    </a:cubicBezTo>
                    <a:cubicBezTo>
                      <a:pt x="571" y="800"/>
                      <a:pt x="698" y="734"/>
                      <a:pt x="781" y="623"/>
                    </a:cubicBezTo>
                    <a:cubicBezTo>
                      <a:pt x="911" y="428"/>
                      <a:pt x="846" y="189"/>
                      <a:pt x="673" y="59"/>
                    </a:cubicBezTo>
                    <a:cubicBezTo>
                      <a:pt x="601" y="20"/>
                      <a:pt x="524" y="0"/>
                      <a:pt x="44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7"/>
              <p:cNvSpPr/>
              <p:nvPr/>
            </p:nvSpPr>
            <p:spPr>
              <a:xfrm>
                <a:off x="2771413" y="2104700"/>
                <a:ext cx="228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fill="none" extrusionOk="0">
                    <a:moveTo>
                      <a:pt x="673" y="109"/>
                    </a:moveTo>
                    <a:cubicBezTo>
                      <a:pt x="846" y="239"/>
                      <a:pt x="911" y="478"/>
                      <a:pt x="781" y="673"/>
                    </a:cubicBezTo>
                    <a:cubicBezTo>
                      <a:pt x="651" y="846"/>
                      <a:pt x="413" y="912"/>
                      <a:pt x="217" y="781"/>
                    </a:cubicBezTo>
                    <a:cubicBezTo>
                      <a:pt x="44" y="651"/>
                      <a:pt x="1" y="413"/>
                      <a:pt x="109" y="218"/>
                    </a:cubicBezTo>
                    <a:cubicBezTo>
                      <a:pt x="239" y="44"/>
                      <a:pt x="478" y="1"/>
                      <a:pt x="673" y="10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7"/>
              <p:cNvSpPr/>
              <p:nvPr/>
            </p:nvSpPr>
            <p:spPr>
              <a:xfrm>
                <a:off x="2802313" y="2262575"/>
                <a:ext cx="227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1" extrusionOk="0">
                    <a:moveTo>
                      <a:pt x="458" y="1"/>
                    </a:moveTo>
                    <a:cubicBezTo>
                      <a:pt x="329" y="1"/>
                      <a:pt x="199" y="59"/>
                      <a:pt x="131" y="168"/>
                    </a:cubicBezTo>
                    <a:cubicBezTo>
                      <a:pt x="0" y="364"/>
                      <a:pt x="44" y="602"/>
                      <a:pt x="239" y="732"/>
                    </a:cubicBezTo>
                    <a:cubicBezTo>
                      <a:pt x="302" y="779"/>
                      <a:pt x="376" y="801"/>
                      <a:pt x="451" y="801"/>
                    </a:cubicBezTo>
                    <a:cubicBezTo>
                      <a:pt x="584" y="801"/>
                      <a:pt x="720" y="734"/>
                      <a:pt x="803" y="624"/>
                    </a:cubicBezTo>
                    <a:cubicBezTo>
                      <a:pt x="911" y="429"/>
                      <a:pt x="868" y="190"/>
                      <a:pt x="673" y="60"/>
                    </a:cubicBezTo>
                    <a:cubicBezTo>
                      <a:pt x="609" y="20"/>
                      <a:pt x="534" y="1"/>
                      <a:pt x="458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7"/>
              <p:cNvSpPr/>
              <p:nvPr/>
            </p:nvSpPr>
            <p:spPr>
              <a:xfrm>
                <a:off x="2802313" y="2261350"/>
                <a:ext cx="2277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2" fill="none" extrusionOk="0">
                    <a:moveTo>
                      <a:pt x="131" y="217"/>
                    </a:moveTo>
                    <a:cubicBezTo>
                      <a:pt x="239" y="44"/>
                      <a:pt x="499" y="1"/>
                      <a:pt x="673" y="109"/>
                    </a:cubicBezTo>
                    <a:cubicBezTo>
                      <a:pt x="868" y="239"/>
                      <a:pt x="911" y="478"/>
                      <a:pt x="803" y="673"/>
                    </a:cubicBezTo>
                    <a:cubicBezTo>
                      <a:pt x="673" y="846"/>
                      <a:pt x="412" y="911"/>
                      <a:pt x="239" y="781"/>
                    </a:cubicBezTo>
                    <a:cubicBezTo>
                      <a:pt x="44" y="651"/>
                      <a:pt x="0" y="413"/>
                      <a:pt x="131" y="21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7"/>
              <p:cNvSpPr/>
              <p:nvPr/>
            </p:nvSpPr>
            <p:spPr>
              <a:xfrm>
                <a:off x="2958963" y="2231300"/>
                <a:ext cx="227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6" extrusionOk="0">
                    <a:moveTo>
                      <a:pt x="447" y="1"/>
                    </a:moveTo>
                    <a:cubicBezTo>
                      <a:pt x="321" y="1"/>
                      <a:pt x="197" y="63"/>
                      <a:pt x="130" y="184"/>
                    </a:cubicBezTo>
                    <a:cubicBezTo>
                      <a:pt x="0" y="357"/>
                      <a:pt x="43" y="617"/>
                      <a:pt x="239" y="747"/>
                    </a:cubicBezTo>
                    <a:cubicBezTo>
                      <a:pt x="301" y="786"/>
                      <a:pt x="374" y="805"/>
                      <a:pt x="448" y="805"/>
                    </a:cubicBezTo>
                    <a:cubicBezTo>
                      <a:pt x="581" y="805"/>
                      <a:pt x="719" y="743"/>
                      <a:pt x="802" y="617"/>
                    </a:cubicBezTo>
                    <a:cubicBezTo>
                      <a:pt x="911" y="444"/>
                      <a:pt x="867" y="184"/>
                      <a:pt x="672" y="75"/>
                    </a:cubicBezTo>
                    <a:cubicBezTo>
                      <a:pt x="606" y="25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7"/>
              <p:cNvSpPr/>
              <p:nvPr/>
            </p:nvSpPr>
            <p:spPr>
              <a:xfrm>
                <a:off x="2958963" y="2229925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239" y="802"/>
                    </a:moveTo>
                    <a:cubicBezTo>
                      <a:pt x="43" y="672"/>
                      <a:pt x="0" y="412"/>
                      <a:pt x="130" y="239"/>
                    </a:cubicBezTo>
                    <a:cubicBezTo>
                      <a:pt x="239" y="43"/>
                      <a:pt x="499" y="0"/>
                      <a:pt x="672" y="130"/>
                    </a:cubicBezTo>
                    <a:cubicBezTo>
                      <a:pt x="867" y="239"/>
                      <a:pt x="911" y="499"/>
                      <a:pt x="802" y="672"/>
                    </a:cubicBezTo>
                    <a:cubicBezTo>
                      <a:pt x="672" y="867"/>
                      <a:pt x="412" y="911"/>
                      <a:pt x="239" y="80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7"/>
              <p:cNvSpPr/>
              <p:nvPr/>
            </p:nvSpPr>
            <p:spPr>
              <a:xfrm>
                <a:off x="2928063" y="2074675"/>
                <a:ext cx="227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5" extrusionOk="0">
                    <a:moveTo>
                      <a:pt x="437" y="0"/>
                    </a:moveTo>
                    <a:cubicBezTo>
                      <a:pt x="310" y="0"/>
                      <a:pt x="189" y="63"/>
                      <a:pt x="109" y="183"/>
                    </a:cubicBezTo>
                    <a:cubicBezTo>
                      <a:pt x="0" y="356"/>
                      <a:pt x="44" y="617"/>
                      <a:pt x="217" y="747"/>
                    </a:cubicBezTo>
                    <a:cubicBezTo>
                      <a:pt x="287" y="785"/>
                      <a:pt x="362" y="805"/>
                      <a:pt x="436" y="805"/>
                    </a:cubicBezTo>
                    <a:cubicBezTo>
                      <a:pt x="569" y="805"/>
                      <a:pt x="697" y="742"/>
                      <a:pt x="781" y="617"/>
                    </a:cubicBezTo>
                    <a:cubicBezTo>
                      <a:pt x="911" y="443"/>
                      <a:pt x="846" y="183"/>
                      <a:pt x="672" y="75"/>
                    </a:cubicBezTo>
                    <a:cubicBezTo>
                      <a:pt x="597" y="25"/>
                      <a:pt x="516" y="0"/>
                      <a:pt x="43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7"/>
              <p:cNvSpPr/>
              <p:nvPr/>
            </p:nvSpPr>
            <p:spPr>
              <a:xfrm>
                <a:off x="2928063" y="2073275"/>
                <a:ext cx="2277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2" fill="none" extrusionOk="0">
                    <a:moveTo>
                      <a:pt x="781" y="673"/>
                    </a:moveTo>
                    <a:cubicBezTo>
                      <a:pt x="651" y="868"/>
                      <a:pt x="412" y="911"/>
                      <a:pt x="217" y="803"/>
                    </a:cubicBezTo>
                    <a:cubicBezTo>
                      <a:pt x="44" y="673"/>
                      <a:pt x="0" y="412"/>
                      <a:pt x="109" y="239"/>
                    </a:cubicBezTo>
                    <a:cubicBezTo>
                      <a:pt x="239" y="44"/>
                      <a:pt x="477" y="0"/>
                      <a:pt x="672" y="131"/>
                    </a:cubicBezTo>
                    <a:cubicBezTo>
                      <a:pt x="846" y="239"/>
                      <a:pt x="911" y="499"/>
                      <a:pt x="781" y="673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7"/>
              <p:cNvSpPr/>
              <p:nvPr/>
            </p:nvSpPr>
            <p:spPr>
              <a:xfrm>
                <a:off x="2802313" y="2074675"/>
                <a:ext cx="227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5" extrusionOk="0">
                    <a:moveTo>
                      <a:pt x="465" y="0"/>
                    </a:moveTo>
                    <a:cubicBezTo>
                      <a:pt x="385" y="0"/>
                      <a:pt x="306" y="25"/>
                      <a:pt x="239" y="75"/>
                    </a:cubicBezTo>
                    <a:cubicBezTo>
                      <a:pt x="44" y="183"/>
                      <a:pt x="0" y="443"/>
                      <a:pt x="131" y="617"/>
                    </a:cubicBezTo>
                    <a:cubicBezTo>
                      <a:pt x="200" y="742"/>
                      <a:pt x="333" y="805"/>
                      <a:pt x="464" y="805"/>
                    </a:cubicBezTo>
                    <a:cubicBezTo>
                      <a:pt x="538" y="805"/>
                      <a:pt x="611" y="785"/>
                      <a:pt x="673" y="747"/>
                    </a:cubicBezTo>
                    <a:cubicBezTo>
                      <a:pt x="868" y="617"/>
                      <a:pt x="911" y="356"/>
                      <a:pt x="803" y="183"/>
                    </a:cubicBezTo>
                    <a:cubicBezTo>
                      <a:pt x="722" y="63"/>
                      <a:pt x="593" y="0"/>
                      <a:pt x="465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7"/>
              <p:cNvSpPr/>
              <p:nvPr/>
            </p:nvSpPr>
            <p:spPr>
              <a:xfrm>
                <a:off x="2802313" y="2073275"/>
                <a:ext cx="2277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2" fill="none" extrusionOk="0">
                    <a:moveTo>
                      <a:pt x="803" y="239"/>
                    </a:moveTo>
                    <a:cubicBezTo>
                      <a:pt x="911" y="412"/>
                      <a:pt x="868" y="673"/>
                      <a:pt x="673" y="803"/>
                    </a:cubicBezTo>
                    <a:cubicBezTo>
                      <a:pt x="499" y="911"/>
                      <a:pt x="239" y="868"/>
                      <a:pt x="131" y="673"/>
                    </a:cubicBezTo>
                    <a:cubicBezTo>
                      <a:pt x="0" y="499"/>
                      <a:pt x="44" y="239"/>
                      <a:pt x="239" y="131"/>
                    </a:cubicBezTo>
                    <a:cubicBezTo>
                      <a:pt x="412" y="0"/>
                      <a:pt x="673" y="44"/>
                      <a:pt x="803" y="23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7"/>
              <p:cNvSpPr/>
              <p:nvPr/>
            </p:nvSpPr>
            <p:spPr>
              <a:xfrm>
                <a:off x="2771413" y="2231300"/>
                <a:ext cx="2280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6" extrusionOk="0">
                    <a:moveTo>
                      <a:pt x="453" y="1"/>
                    </a:moveTo>
                    <a:cubicBezTo>
                      <a:pt x="374" y="1"/>
                      <a:pt x="292" y="25"/>
                      <a:pt x="217" y="75"/>
                    </a:cubicBezTo>
                    <a:cubicBezTo>
                      <a:pt x="44" y="184"/>
                      <a:pt x="1" y="444"/>
                      <a:pt x="109" y="617"/>
                    </a:cubicBezTo>
                    <a:cubicBezTo>
                      <a:pt x="193" y="743"/>
                      <a:pt x="321" y="805"/>
                      <a:pt x="454" y="805"/>
                    </a:cubicBezTo>
                    <a:cubicBezTo>
                      <a:pt x="528" y="805"/>
                      <a:pt x="603" y="786"/>
                      <a:pt x="673" y="747"/>
                    </a:cubicBezTo>
                    <a:cubicBezTo>
                      <a:pt x="846" y="617"/>
                      <a:pt x="911" y="357"/>
                      <a:pt x="781" y="184"/>
                    </a:cubicBezTo>
                    <a:cubicBezTo>
                      <a:pt x="701" y="63"/>
                      <a:pt x="580" y="1"/>
                      <a:pt x="45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7"/>
              <p:cNvSpPr/>
              <p:nvPr/>
            </p:nvSpPr>
            <p:spPr>
              <a:xfrm>
                <a:off x="2771413" y="2229925"/>
                <a:ext cx="228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1" fill="none" extrusionOk="0">
                    <a:moveTo>
                      <a:pt x="217" y="130"/>
                    </a:moveTo>
                    <a:cubicBezTo>
                      <a:pt x="413" y="0"/>
                      <a:pt x="651" y="43"/>
                      <a:pt x="781" y="239"/>
                    </a:cubicBezTo>
                    <a:cubicBezTo>
                      <a:pt x="911" y="412"/>
                      <a:pt x="846" y="672"/>
                      <a:pt x="673" y="802"/>
                    </a:cubicBezTo>
                    <a:cubicBezTo>
                      <a:pt x="478" y="911"/>
                      <a:pt x="239" y="867"/>
                      <a:pt x="109" y="672"/>
                    </a:cubicBezTo>
                    <a:cubicBezTo>
                      <a:pt x="1" y="499"/>
                      <a:pt x="44" y="239"/>
                      <a:pt x="217" y="130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7"/>
              <p:cNvSpPr/>
              <p:nvPr/>
            </p:nvSpPr>
            <p:spPr>
              <a:xfrm>
                <a:off x="2928063" y="2262575"/>
                <a:ext cx="227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1" extrusionOk="0">
                    <a:moveTo>
                      <a:pt x="442" y="1"/>
                    </a:moveTo>
                    <a:cubicBezTo>
                      <a:pt x="366" y="1"/>
                      <a:pt x="289" y="20"/>
                      <a:pt x="217" y="60"/>
                    </a:cubicBezTo>
                    <a:cubicBezTo>
                      <a:pt x="44" y="190"/>
                      <a:pt x="0" y="429"/>
                      <a:pt x="109" y="624"/>
                    </a:cubicBezTo>
                    <a:cubicBezTo>
                      <a:pt x="192" y="734"/>
                      <a:pt x="319" y="801"/>
                      <a:pt x="450" y="801"/>
                    </a:cubicBezTo>
                    <a:cubicBezTo>
                      <a:pt x="525" y="801"/>
                      <a:pt x="602" y="779"/>
                      <a:pt x="672" y="732"/>
                    </a:cubicBezTo>
                    <a:cubicBezTo>
                      <a:pt x="846" y="602"/>
                      <a:pt x="911" y="364"/>
                      <a:pt x="781" y="168"/>
                    </a:cubicBezTo>
                    <a:cubicBezTo>
                      <a:pt x="698" y="59"/>
                      <a:pt x="573" y="1"/>
                      <a:pt x="442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7"/>
              <p:cNvSpPr/>
              <p:nvPr/>
            </p:nvSpPr>
            <p:spPr>
              <a:xfrm>
                <a:off x="2928063" y="2261350"/>
                <a:ext cx="2277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2" fill="none" extrusionOk="0">
                    <a:moveTo>
                      <a:pt x="109" y="673"/>
                    </a:moveTo>
                    <a:cubicBezTo>
                      <a:pt x="0" y="478"/>
                      <a:pt x="44" y="239"/>
                      <a:pt x="217" y="109"/>
                    </a:cubicBezTo>
                    <a:cubicBezTo>
                      <a:pt x="412" y="1"/>
                      <a:pt x="651" y="44"/>
                      <a:pt x="781" y="217"/>
                    </a:cubicBezTo>
                    <a:cubicBezTo>
                      <a:pt x="911" y="413"/>
                      <a:pt x="846" y="651"/>
                      <a:pt x="672" y="781"/>
                    </a:cubicBezTo>
                    <a:cubicBezTo>
                      <a:pt x="477" y="911"/>
                      <a:pt x="239" y="846"/>
                      <a:pt x="109" y="673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7"/>
              <p:cNvSpPr/>
              <p:nvPr/>
            </p:nvSpPr>
            <p:spPr>
              <a:xfrm>
                <a:off x="2958963" y="2105950"/>
                <a:ext cx="227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1" extrusionOk="0">
                    <a:moveTo>
                      <a:pt x="454" y="0"/>
                    </a:moveTo>
                    <a:cubicBezTo>
                      <a:pt x="377" y="0"/>
                      <a:pt x="302" y="20"/>
                      <a:pt x="239" y="59"/>
                    </a:cubicBezTo>
                    <a:cubicBezTo>
                      <a:pt x="43" y="189"/>
                      <a:pt x="0" y="428"/>
                      <a:pt x="130" y="623"/>
                    </a:cubicBezTo>
                    <a:cubicBezTo>
                      <a:pt x="199" y="734"/>
                      <a:pt x="330" y="800"/>
                      <a:pt x="461" y="800"/>
                    </a:cubicBezTo>
                    <a:cubicBezTo>
                      <a:pt x="535" y="800"/>
                      <a:pt x="609" y="779"/>
                      <a:pt x="672" y="731"/>
                    </a:cubicBezTo>
                    <a:cubicBezTo>
                      <a:pt x="867" y="601"/>
                      <a:pt x="911" y="363"/>
                      <a:pt x="802" y="168"/>
                    </a:cubicBezTo>
                    <a:cubicBezTo>
                      <a:pt x="720" y="58"/>
                      <a:pt x="585" y="0"/>
                      <a:pt x="45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7"/>
              <p:cNvSpPr/>
              <p:nvPr/>
            </p:nvSpPr>
            <p:spPr>
              <a:xfrm>
                <a:off x="2958963" y="2104700"/>
                <a:ext cx="2277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2" fill="none" extrusionOk="0">
                    <a:moveTo>
                      <a:pt x="672" y="781"/>
                    </a:moveTo>
                    <a:cubicBezTo>
                      <a:pt x="499" y="912"/>
                      <a:pt x="239" y="846"/>
                      <a:pt x="130" y="673"/>
                    </a:cubicBezTo>
                    <a:cubicBezTo>
                      <a:pt x="0" y="478"/>
                      <a:pt x="43" y="239"/>
                      <a:pt x="239" y="109"/>
                    </a:cubicBezTo>
                    <a:cubicBezTo>
                      <a:pt x="412" y="1"/>
                      <a:pt x="672" y="44"/>
                      <a:pt x="802" y="218"/>
                    </a:cubicBezTo>
                    <a:cubicBezTo>
                      <a:pt x="911" y="413"/>
                      <a:pt x="867" y="651"/>
                      <a:pt x="672" y="78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7"/>
              <p:cNvSpPr/>
              <p:nvPr/>
            </p:nvSpPr>
            <p:spPr>
              <a:xfrm>
                <a:off x="2754613" y="2146775"/>
                <a:ext cx="2225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97" extrusionOk="0">
                    <a:moveTo>
                      <a:pt x="437" y="1"/>
                    </a:moveTo>
                    <a:cubicBezTo>
                      <a:pt x="251" y="1"/>
                      <a:pt x="82" y="124"/>
                      <a:pt x="44" y="313"/>
                    </a:cubicBezTo>
                    <a:cubicBezTo>
                      <a:pt x="1" y="529"/>
                      <a:pt x="152" y="746"/>
                      <a:pt x="369" y="790"/>
                    </a:cubicBezTo>
                    <a:cubicBezTo>
                      <a:pt x="394" y="795"/>
                      <a:pt x="419" y="797"/>
                      <a:pt x="444" y="797"/>
                    </a:cubicBezTo>
                    <a:cubicBezTo>
                      <a:pt x="634" y="797"/>
                      <a:pt x="808" y="656"/>
                      <a:pt x="846" y="464"/>
                    </a:cubicBezTo>
                    <a:cubicBezTo>
                      <a:pt x="889" y="247"/>
                      <a:pt x="738" y="52"/>
                      <a:pt x="521" y="9"/>
                    </a:cubicBezTo>
                    <a:cubicBezTo>
                      <a:pt x="493" y="3"/>
                      <a:pt x="465" y="1"/>
                      <a:pt x="437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7"/>
              <p:cNvSpPr/>
              <p:nvPr/>
            </p:nvSpPr>
            <p:spPr>
              <a:xfrm>
                <a:off x="2754613" y="2145900"/>
                <a:ext cx="222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68" fill="none" extrusionOk="0">
                    <a:moveTo>
                      <a:pt x="521" y="44"/>
                    </a:moveTo>
                    <a:cubicBezTo>
                      <a:pt x="738" y="87"/>
                      <a:pt x="889" y="282"/>
                      <a:pt x="846" y="499"/>
                    </a:cubicBezTo>
                    <a:cubicBezTo>
                      <a:pt x="803" y="716"/>
                      <a:pt x="586" y="868"/>
                      <a:pt x="369" y="825"/>
                    </a:cubicBezTo>
                    <a:cubicBezTo>
                      <a:pt x="152" y="781"/>
                      <a:pt x="1" y="564"/>
                      <a:pt x="44" y="348"/>
                    </a:cubicBezTo>
                    <a:cubicBezTo>
                      <a:pt x="87" y="131"/>
                      <a:pt x="304" y="1"/>
                      <a:pt x="521" y="4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7"/>
              <p:cNvSpPr/>
              <p:nvPr/>
            </p:nvSpPr>
            <p:spPr>
              <a:xfrm>
                <a:off x="2843513" y="2279575"/>
                <a:ext cx="2170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97" extrusionOk="0">
                    <a:moveTo>
                      <a:pt x="437" y="0"/>
                    </a:moveTo>
                    <a:cubicBezTo>
                      <a:pt x="251" y="0"/>
                      <a:pt x="81" y="123"/>
                      <a:pt x="44" y="312"/>
                    </a:cubicBezTo>
                    <a:cubicBezTo>
                      <a:pt x="0" y="529"/>
                      <a:pt x="152" y="746"/>
                      <a:pt x="369" y="789"/>
                    </a:cubicBezTo>
                    <a:cubicBezTo>
                      <a:pt x="394" y="794"/>
                      <a:pt x="419" y="797"/>
                      <a:pt x="443" y="797"/>
                    </a:cubicBezTo>
                    <a:cubicBezTo>
                      <a:pt x="629" y="797"/>
                      <a:pt x="786" y="656"/>
                      <a:pt x="824" y="464"/>
                    </a:cubicBezTo>
                    <a:cubicBezTo>
                      <a:pt x="867" y="247"/>
                      <a:pt x="737" y="52"/>
                      <a:pt x="520" y="9"/>
                    </a:cubicBezTo>
                    <a:cubicBezTo>
                      <a:pt x="492" y="3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7"/>
              <p:cNvSpPr/>
              <p:nvPr/>
            </p:nvSpPr>
            <p:spPr>
              <a:xfrm>
                <a:off x="2843513" y="2278700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fill="none" extrusionOk="0">
                    <a:moveTo>
                      <a:pt x="44" y="347"/>
                    </a:moveTo>
                    <a:cubicBezTo>
                      <a:pt x="87" y="130"/>
                      <a:pt x="304" y="0"/>
                      <a:pt x="520" y="44"/>
                    </a:cubicBezTo>
                    <a:cubicBezTo>
                      <a:pt x="737" y="87"/>
                      <a:pt x="867" y="282"/>
                      <a:pt x="824" y="499"/>
                    </a:cubicBezTo>
                    <a:cubicBezTo>
                      <a:pt x="781" y="716"/>
                      <a:pt x="586" y="868"/>
                      <a:pt x="369" y="824"/>
                    </a:cubicBezTo>
                    <a:cubicBezTo>
                      <a:pt x="152" y="781"/>
                      <a:pt x="0" y="564"/>
                      <a:pt x="44" y="34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7"/>
              <p:cNvSpPr/>
              <p:nvPr/>
            </p:nvSpPr>
            <p:spPr>
              <a:xfrm>
                <a:off x="2976288" y="2190675"/>
                <a:ext cx="2172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98" extrusionOk="0">
                    <a:moveTo>
                      <a:pt x="438" y="1"/>
                    </a:moveTo>
                    <a:cubicBezTo>
                      <a:pt x="251" y="1"/>
                      <a:pt x="82" y="124"/>
                      <a:pt x="44" y="313"/>
                    </a:cubicBezTo>
                    <a:cubicBezTo>
                      <a:pt x="1" y="529"/>
                      <a:pt x="153" y="746"/>
                      <a:pt x="369" y="790"/>
                    </a:cubicBezTo>
                    <a:cubicBezTo>
                      <a:pt x="397" y="795"/>
                      <a:pt x="425" y="798"/>
                      <a:pt x="452" y="798"/>
                    </a:cubicBezTo>
                    <a:cubicBezTo>
                      <a:pt x="634" y="798"/>
                      <a:pt x="787" y="675"/>
                      <a:pt x="825" y="486"/>
                    </a:cubicBezTo>
                    <a:cubicBezTo>
                      <a:pt x="868" y="269"/>
                      <a:pt x="738" y="52"/>
                      <a:pt x="521" y="9"/>
                    </a:cubicBezTo>
                    <a:cubicBezTo>
                      <a:pt x="493" y="4"/>
                      <a:pt x="465" y="1"/>
                      <a:pt x="438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7"/>
              <p:cNvSpPr/>
              <p:nvPr/>
            </p:nvSpPr>
            <p:spPr>
              <a:xfrm>
                <a:off x="2976288" y="2189800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fill="none" extrusionOk="0">
                    <a:moveTo>
                      <a:pt x="369" y="825"/>
                    </a:moveTo>
                    <a:cubicBezTo>
                      <a:pt x="153" y="781"/>
                      <a:pt x="1" y="564"/>
                      <a:pt x="44" y="348"/>
                    </a:cubicBezTo>
                    <a:cubicBezTo>
                      <a:pt x="88" y="131"/>
                      <a:pt x="304" y="1"/>
                      <a:pt x="521" y="44"/>
                    </a:cubicBezTo>
                    <a:cubicBezTo>
                      <a:pt x="738" y="87"/>
                      <a:pt x="868" y="304"/>
                      <a:pt x="825" y="521"/>
                    </a:cubicBezTo>
                    <a:cubicBezTo>
                      <a:pt x="781" y="738"/>
                      <a:pt x="586" y="868"/>
                      <a:pt x="369" y="825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7"/>
              <p:cNvSpPr/>
              <p:nvPr/>
            </p:nvSpPr>
            <p:spPr>
              <a:xfrm>
                <a:off x="2887413" y="2057900"/>
                <a:ext cx="2225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98" extrusionOk="0">
                    <a:moveTo>
                      <a:pt x="437" y="0"/>
                    </a:moveTo>
                    <a:cubicBezTo>
                      <a:pt x="251" y="0"/>
                      <a:pt x="81" y="123"/>
                      <a:pt x="44" y="312"/>
                    </a:cubicBezTo>
                    <a:cubicBezTo>
                      <a:pt x="0" y="529"/>
                      <a:pt x="152" y="746"/>
                      <a:pt x="369" y="789"/>
                    </a:cubicBezTo>
                    <a:cubicBezTo>
                      <a:pt x="397" y="795"/>
                      <a:pt x="425" y="797"/>
                      <a:pt x="452" y="797"/>
                    </a:cubicBezTo>
                    <a:cubicBezTo>
                      <a:pt x="639" y="797"/>
                      <a:pt x="808" y="674"/>
                      <a:pt x="846" y="485"/>
                    </a:cubicBezTo>
                    <a:cubicBezTo>
                      <a:pt x="889" y="269"/>
                      <a:pt x="737" y="52"/>
                      <a:pt x="521" y="8"/>
                    </a:cubicBezTo>
                    <a:cubicBezTo>
                      <a:pt x="493" y="3"/>
                      <a:pt x="465" y="0"/>
                      <a:pt x="43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7"/>
              <p:cNvSpPr/>
              <p:nvPr/>
            </p:nvSpPr>
            <p:spPr>
              <a:xfrm>
                <a:off x="2887413" y="2057025"/>
                <a:ext cx="222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68" fill="none" extrusionOk="0">
                    <a:moveTo>
                      <a:pt x="846" y="520"/>
                    </a:moveTo>
                    <a:cubicBezTo>
                      <a:pt x="802" y="737"/>
                      <a:pt x="586" y="867"/>
                      <a:pt x="369" y="824"/>
                    </a:cubicBezTo>
                    <a:cubicBezTo>
                      <a:pt x="152" y="781"/>
                      <a:pt x="0" y="564"/>
                      <a:pt x="44" y="347"/>
                    </a:cubicBezTo>
                    <a:cubicBezTo>
                      <a:pt x="87" y="130"/>
                      <a:pt x="304" y="0"/>
                      <a:pt x="521" y="43"/>
                    </a:cubicBezTo>
                    <a:cubicBezTo>
                      <a:pt x="737" y="87"/>
                      <a:pt x="889" y="304"/>
                      <a:pt x="846" y="520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7"/>
              <p:cNvSpPr/>
              <p:nvPr/>
            </p:nvSpPr>
            <p:spPr>
              <a:xfrm>
                <a:off x="6728663" y="2889275"/>
                <a:ext cx="396250" cy="313025"/>
              </a:xfrm>
              <a:custGeom>
                <a:avLst/>
                <a:gdLst/>
                <a:ahLst/>
                <a:cxnLst/>
                <a:rect l="l" t="t" r="r" b="b"/>
                <a:pathLst>
                  <a:path w="15850" h="12521" extrusionOk="0">
                    <a:moveTo>
                      <a:pt x="6825" y="1"/>
                    </a:moveTo>
                    <a:cubicBezTo>
                      <a:pt x="6746" y="1"/>
                      <a:pt x="6668" y="4"/>
                      <a:pt x="6591" y="11"/>
                    </a:cubicBezTo>
                    <a:cubicBezTo>
                      <a:pt x="5594" y="120"/>
                      <a:pt x="4857" y="575"/>
                      <a:pt x="4402" y="748"/>
                    </a:cubicBezTo>
                    <a:cubicBezTo>
                      <a:pt x="3751" y="1030"/>
                      <a:pt x="3057" y="1052"/>
                      <a:pt x="2581" y="1356"/>
                    </a:cubicBezTo>
                    <a:cubicBezTo>
                      <a:pt x="1973" y="1746"/>
                      <a:pt x="1692" y="2375"/>
                      <a:pt x="1323" y="2808"/>
                    </a:cubicBezTo>
                    <a:cubicBezTo>
                      <a:pt x="889" y="3328"/>
                      <a:pt x="347" y="3740"/>
                      <a:pt x="174" y="4326"/>
                    </a:cubicBezTo>
                    <a:cubicBezTo>
                      <a:pt x="1" y="4933"/>
                      <a:pt x="217" y="5605"/>
                      <a:pt x="196" y="6277"/>
                    </a:cubicBezTo>
                    <a:cubicBezTo>
                      <a:pt x="196" y="6884"/>
                      <a:pt x="109" y="7534"/>
                      <a:pt x="174" y="8207"/>
                    </a:cubicBezTo>
                    <a:cubicBezTo>
                      <a:pt x="217" y="8640"/>
                      <a:pt x="217" y="9139"/>
                      <a:pt x="434" y="9529"/>
                    </a:cubicBezTo>
                    <a:cubicBezTo>
                      <a:pt x="629" y="9919"/>
                      <a:pt x="1128" y="10114"/>
                      <a:pt x="1431" y="10440"/>
                    </a:cubicBezTo>
                    <a:cubicBezTo>
                      <a:pt x="1735" y="10743"/>
                      <a:pt x="1908" y="11264"/>
                      <a:pt x="2255" y="11502"/>
                    </a:cubicBezTo>
                    <a:cubicBezTo>
                      <a:pt x="2646" y="11741"/>
                      <a:pt x="3166" y="11697"/>
                      <a:pt x="3556" y="11827"/>
                    </a:cubicBezTo>
                    <a:cubicBezTo>
                      <a:pt x="4011" y="11979"/>
                      <a:pt x="4402" y="12348"/>
                      <a:pt x="4792" y="12348"/>
                    </a:cubicBezTo>
                    <a:cubicBezTo>
                      <a:pt x="5074" y="12348"/>
                      <a:pt x="5312" y="12022"/>
                      <a:pt x="5594" y="12022"/>
                    </a:cubicBezTo>
                    <a:cubicBezTo>
                      <a:pt x="5604" y="12022"/>
                      <a:pt x="5613" y="12021"/>
                      <a:pt x="5623" y="12021"/>
                    </a:cubicBezTo>
                    <a:cubicBezTo>
                      <a:pt x="5875" y="12021"/>
                      <a:pt x="6147" y="12283"/>
                      <a:pt x="6418" y="12283"/>
                    </a:cubicBezTo>
                    <a:cubicBezTo>
                      <a:pt x="6678" y="12261"/>
                      <a:pt x="6938" y="11979"/>
                      <a:pt x="7220" y="11979"/>
                    </a:cubicBezTo>
                    <a:cubicBezTo>
                      <a:pt x="7480" y="11979"/>
                      <a:pt x="7740" y="12283"/>
                      <a:pt x="8001" y="12304"/>
                    </a:cubicBezTo>
                    <a:cubicBezTo>
                      <a:pt x="8012" y="12305"/>
                      <a:pt x="8023" y="12306"/>
                      <a:pt x="8035" y="12306"/>
                    </a:cubicBezTo>
                    <a:cubicBezTo>
                      <a:pt x="8267" y="12306"/>
                      <a:pt x="8544" y="12125"/>
                      <a:pt x="8780" y="12125"/>
                    </a:cubicBezTo>
                    <a:cubicBezTo>
                      <a:pt x="8802" y="12125"/>
                      <a:pt x="8824" y="12127"/>
                      <a:pt x="8846" y="12131"/>
                    </a:cubicBezTo>
                    <a:cubicBezTo>
                      <a:pt x="9106" y="12196"/>
                      <a:pt x="9301" y="12499"/>
                      <a:pt x="9540" y="12521"/>
                    </a:cubicBezTo>
                    <a:cubicBezTo>
                      <a:pt x="9800" y="12521"/>
                      <a:pt x="10039" y="12196"/>
                      <a:pt x="10277" y="12174"/>
                    </a:cubicBezTo>
                    <a:cubicBezTo>
                      <a:pt x="10296" y="12171"/>
                      <a:pt x="10314" y="12169"/>
                      <a:pt x="10333" y="12169"/>
                    </a:cubicBezTo>
                    <a:cubicBezTo>
                      <a:pt x="10532" y="12169"/>
                      <a:pt x="10755" y="12336"/>
                      <a:pt x="10969" y="12336"/>
                    </a:cubicBezTo>
                    <a:cubicBezTo>
                      <a:pt x="10999" y="12336"/>
                      <a:pt x="11028" y="12333"/>
                      <a:pt x="11058" y="12326"/>
                    </a:cubicBezTo>
                    <a:cubicBezTo>
                      <a:pt x="11296" y="12283"/>
                      <a:pt x="11470" y="11936"/>
                      <a:pt x="11730" y="11892"/>
                    </a:cubicBezTo>
                    <a:cubicBezTo>
                      <a:pt x="11748" y="11889"/>
                      <a:pt x="11767" y="11887"/>
                      <a:pt x="11786" y="11887"/>
                    </a:cubicBezTo>
                    <a:cubicBezTo>
                      <a:pt x="12002" y="11887"/>
                      <a:pt x="12248" y="12089"/>
                      <a:pt x="12479" y="12089"/>
                    </a:cubicBezTo>
                    <a:cubicBezTo>
                      <a:pt x="12489" y="12089"/>
                      <a:pt x="12500" y="12088"/>
                      <a:pt x="12510" y="12087"/>
                    </a:cubicBezTo>
                    <a:cubicBezTo>
                      <a:pt x="12900" y="12022"/>
                      <a:pt x="13161" y="11610"/>
                      <a:pt x="13508" y="11372"/>
                    </a:cubicBezTo>
                    <a:cubicBezTo>
                      <a:pt x="13811" y="11133"/>
                      <a:pt x="14288" y="11068"/>
                      <a:pt x="14548" y="10722"/>
                    </a:cubicBezTo>
                    <a:cubicBezTo>
                      <a:pt x="14787" y="10418"/>
                      <a:pt x="14765" y="9898"/>
                      <a:pt x="14938" y="9551"/>
                    </a:cubicBezTo>
                    <a:cubicBezTo>
                      <a:pt x="15134" y="9182"/>
                      <a:pt x="15545" y="8900"/>
                      <a:pt x="15654" y="8553"/>
                    </a:cubicBezTo>
                    <a:cubicBezTo>
                      <a:pt x="15806" y="8076"/>
                      <a:pt x="15611" y="7621"/>
                      <a:pt x="15589" y="7318"/>
                    </a:cubicBezTo>
                    <a:cubicBezTo>
                      <a:pt x="15589" y="6971"/>
                      <a:pt x="15849" y="6667"/>
                      <a:pt x="15806" y="6407"/>
                    </a:cubicBezTo>
                    <a:cubicBezTo>
                      <a:pt x="15762" y="6060"/>
                      <a:pt x="15394" y="5865"/>
                      <a:pt x="15307" y="5605"/>
                    </a:cubicBezTo>
                    <a:cubicBezTo>
                      <a:pt x="15199" y="5301"/>
                      <a:pt x="15329" y="4933"/>
                      <a:pt x="15199" y="4673"/>
                    </a:cubicBezTo>
                    <a:cubicBezTo>
                      <a:pt x="15069" y="4434"/>
                      <a:pt x="14678" y="4282"/>
                      <a:pt x="14592" y="3957"/>
                    </a:cubicBezTo>
                    <a:cubicBezTo>
                      <a:pt x="14527" y="3719"/>
                      <a:pt x="14743" y="3372"/>
                      <a:pt x="14722" y="3025"/>
                    </a:cubicBezTo>
                    <a:cubicBezTo>
                      <a:pt x="14657" y="2201"/>
                      <a:pt x="13963" y="1724"/>
                      <a:pt x="13269" y="1269"/>
                    </a:cubicBezTo>
                    <a:cubicBezTo>
                      <a:pt x="12684" y="900"/>
                      <a:pt x="12033" y="380"/>
                      <a:pt x="11231" y="206"/>
                    </a:cubicBezTo>
                    <a:cubicBezTo>
                      <a:pt x="11035" y="166"/>
                      <a:pt x="10832" y="152"/>
                      <a:pt x="10626" y="152"/>
                    </a:cubicBezTo>
                    <a:cubicBezTo>
                      <a:pt x="10131" y="152"/>
                      <a:pt x="9614" y="234"/>
                      <a:pt x="9111" y="234"/>
                    </a:cubicBezTo>
                    <a:cubicBezTo>
                      <a:pt x="9037" y="234"/>
                      <a:pt x="8963" y="232"/>
                      <a:pt x="8890" y="228"/>
                    </a:cubicBezTo>
                    <a:cubicBezTo>
                      <a:pt x="8176" y="209"/>
                      <a:pt x="7463" y="1"/>
                      <a:pt x="68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50" cap="flat" cmpd="sng">
                <a:solidFill>
                  <a:srgbClr val="1A171B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7"/>
              <p:cNvSpPr/>
              <p:nvPr/>
            </p:nvSpPr>
            <p:spPr>
              <a:xfrm>
                <a:off x="6222963" y="2922900"/>
                <a:ext cx="35775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14310" h="9781" extrusionOk="0">
                    <a:moveTo>
                      <a:pt x="11992" y="1"/>
                    </a:moveTo>
                    <a:cubicBezTo>
                      <a:pt x="10928" y="1"/>
                      <a:pt x="9457" y="1201"/>
                      <a:pt x="8456" y="1376"/>
                    </a:cubicBezTo>
                    <a:cubicBezTo>
                      <a:pt x="7914" y="1472"/>
                      <a:pt x="7359" y="1500"/>
                      <a:pt x="6802" y="1500"/>
                    </a:cubicBezTo>
                    <a:cubicBezTo>
                      <a:pt x="6091" y="1500"/>
                      <a:pt x="5377" y="1454"/>
                      <a:pt x="4684" y="1441"/>
                    </a:cubicBezTo>
                    <a:cubicBezTo>
                      <a:pt x="4574" y="1439"/>
                      <a:pt x="4460" y="1437"/>
                      <a:pt x="4344" y="1437"/>
                    </a:cubicBezTo>
                    <a:cubicBezTo>
                      <a:pt x="2711" y="1437"/>
                      <a:pt x="508" y="1759"/>
                      <a:pt x="326" y="3479"/>
                    </a:cubicBezTo>
                    <a:cubicBezTo>
                      <a:pt x="1" y="6146"/>
                      <a:pt x="347" y="9572"/>
                      <a:pt x="4250" y="9615"/>
                    </a:cubicBezTo>
                    <a:cubicBezTo>
                      <a:pt x="5011" y="9624"/>
                      <a:pt x="6653" y="9780"/>
                      <a:pt x="8372" y="9780"/>
                    </a:cubicBezTo>
                    <a:cubicBezTo>
                      <a:pt x="10964" y="9780"/>
                      <a:pt x="13728" y="9424"/>
                      <a:pt x="13898" y="7664"/>
                    </a:cubicBezTo>
                    <a:cubicBezTo>
                      <a:pt x="14050" y="6124"/>
                      <a:pt x="11535" y="6883"/>
                      <a:pt x="11448" y="3848"/>
                    </a:cubicBezTo>
                    <a:cubicBezTo>
                      <a:pt x="11405" y="1832"/>
                      <a:pt x="14310" y="1593"/>
                      <a:pt x="12662" y="227"/>
                    </a:cubicBezTo>
                    <a:cubicBezTo>
                      <a:pt x="12468" y="67"/>
                      <a:pt x="12241" y="1"/>
                      <a:pt x="119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50" cap="flat" cmpd="sng">
                <a:solidFill>
                  <a:srgbClr val="1A171B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7"/>
              <p:cNvSpPr/>
              <p:nvPr/>
            </p:nvSpPr>
            <p:spPr>
              <a:xfrm>
                <a:off x="6252763" y="3004400"/>
                <a:ext cx="119275" cy="13287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5315" extrusionOk="0">
                    <a:moveTo>
                      <a:pt x="3053" y="0"/>
                    </a:moveTo>
                    <a:cubicBezTo>
                      <a:pt x="2663" y="0"/>
                      <a:pt x="2170" y="106"/>
                      <a:pt x="1627" y="263"/>
                    </a:cubicBezTo>
                    <a:cubicBezTo>
                      <a:pt x="348" y="610"/>
                      <a:pt x="1" y="1477"/>
                      <a:pt x="391" y="3125"/>
                    </a:cubicBezTo>
                    <a:cubicBezTo>
                      <a:pt x="803" y="4772"/>
                      <a:pt x="1085" y="5314"/>
                      <a:pt x="2906" y="5314"/>
                    </a:cubicBezTo>
                    <a:cubicBezTo>
                      <a:pt x="4727" y="5314"/>
                      <a:pt x="4771" y="4404"/>
                      <a:pt x="4727" y="3948"/>
                    </a:cubicBezTo>
                    <a:cubicBezTo>
                      <a:pt x="4684" y="3493"/>
                      <a:pt x="2494" y="4079"/>
                      <a:pt x="2169" y="2995"/>
                    </a:cubicBezTo>
                    <a:cubicBezTo>
                      <a:pt x="1735" y="1434"/>
                      <a:pt x="4012" y="1629"/>
                      <a:pt x="3947" y="718"/>
                    </a:cubicBezTo>
                    <a:cubicBezTo>
                      <a:pt x="3922" y="194"/>
                      <a:pt x="3581" y="0"/>
                      <a:pt x="3053" y="0"/>
                    </a:cubicBezTo>
                    <a:close/>
                  </a:path>
                </a:pathLst>
              </a:custGeom>
              <a:solidFill>
                <a:srgbClr val="8D95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7"/>
              <p:cNvSpPr/>
              <p:nvPr/>
            </p:nvSpPr>
            <p:spPr>
              <a:xfrm>
                <a:off x="6252763" y="2999575"/>
                <a:ext cx="119275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5508" fill="none" extrusionOk="0">
                    <a:moveTo>
                      <a:pt x="1627" y="456"/>
                    </a:moveTo>
                    <a:cubicBezTo>
                      <a:pt x="348" y="803"/>
                      <a:pt x="1" y="1670"/>
                      <a:pt x="391" y="3318"/>
                    </a:cubicBezTo>
                    <a:cubicBezTo>
                      <a:pt x="803" y="4965"/>
                      <a:pt x="1085" y="5507"/>
                      <a:pt x="2906" y="5507"/>
                    </a:cubicBezTo>
                    <a:cubicBezTo>
                      <a:pt x="4727" y="5507"/>
                      <a:pt x="4771" y="4597"/>
                      <a:pt x="4727" y="4141"/>
                    </a:cubicBezTo>
                    <a:cubicBezTo>
                      <a:pt x="4684" y="3686"/>
                      <a:pt x="2494" y="4272"/>
                      <a:pt x="2169" y="3188"/>
                    </a:cubicBezTo>
                    <a:cubicBezTo>
                      <a:pt x="1735" y="1627"/>
                      <a:pt x="4012" y="1822"/>
                      <a:pt x="3947" y="911"/>
                    </a:cubicBezTo>
                    <a:cubicBezTo>
                      <a:pt x="3903" y="0"/>
                      <a:pt x="2906" y="87"/>
                      <a:pt x="1627" y="45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1A171B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7"/>
              <p:cNvSpPr/>
              <p:nvPr/>
            </p:nvSpPr>
            <p:spPr>
              <a:xfrm>
                <a:off x="6754138" y="3004400"/>
                <a:ext cx="119275" cy="13287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5315" extrusionOk="0">
                    <a:moveTo>
                      <a:pt x="3054" y="0"/>
                    </a:moveTo>
                    <a:cubicBezTo>
                      <a:pt x="2662" y="0"/>
                      <a:pt x="2170" y="106"/>
                      <a:pt x="1627" y="263"/>
                    </a:cubicBezTo>
                    <a:cubicBezTo>
                      <a:pt x="347" y="610"/>
                      <a:pt x="1" y="1477"/>
                      <a:pt x="412" y="3125"/>
                    </a:cubicBezTo>
                    <a:cubicBezTo>
                      <a:pt x="824" y="4772"/>
                      <a:pt x="1085" y="5314"/>
                      <a:pt x="2906" y="5314"/>
                    </a:cubicBezTo>
                    <a:cubicBezTo>
                      <a:pt x="4727" y="5314"/>
                      <a:pt x="4770" y="4404"/>
                      <a:pt x="4727" y="3948"/>
                    </a:cubicBezTo>
                    <a:cubicBezTo>
                      <a:pt x="4684" y="3493"/>
                      <a:pt x="2494" y="4079"/>
                      <a:pt x="2190" y="2995"/>
                    </a:cubicBezTo>
                    <a:cubicBezTo>
                      <a:pt x="1735" y="1434"/>
                      <a:pt x="4011" y="1629"/>
                      <a:pt x="3968" y="718"/>
                    </a:cubicBezTo>
                    <a:cubicBezTo>
                      <a:pt x="3931" y="194"/>
                      <a:pt x="3585" y="0"/>
                      <a:pt x="3054" y="0"/>
                    </a:cubicBezTo>
                    <a:close/>
                  </a:path>
                </a:pathLst>
              </a:custGeom>
              <a:solidFill>
                <a:srgbClr val="8D95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7"/>
              <p:cNvSpPr/>
              <p:nvPr/>
            </p:nvSpPr>
            <p:spPr>
              <a:xfrm>
                <a:off x="6754138" y="2999575"/>
                <a:ext cx="119275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5508" fill="none" extrusionOk="0">
                    <a:moveTo>
                      <a:pt x="1627" y="456"/>
                    </a:moveTo>
                    <a:cubicBezTo>
                      <a:pt x="347" y="803"/>
                      <a:pt x="1" y="1670"/>
                      <a:pt x="412" y="3318"/>
                    </a:cubicBezTo>
                    <a:cubicBezTo>
                      <a:pt x="824" y="4965"/>
                      <a:pt x="1085" y="5507"/>
                      <a:pt x="2906" y="5507"/>
                    </a:cubicBezTo>
                    <a:cubicBezTo>
                      <a:pt x="4727" y="5507"/>
                      <a:pt x="4770" y="4597"/>
                      <a:pt x="4727" y="4141"/>
                    </a:cubicBezTo>
                    <a:cubicBezTo>
                      <a:pt x="4684" y="3686"/>
                      <a:pt x="2494" y="4272"/>
                      <a:pt x="2190" y="3188"/>
                    </a:cubicBezTo>
                    <a:cubicBezTo>
                      <a:pt x="1735" y="1627"/>
                      <a:pt x="4011" y="1822"/>
                      <a:pt x="3968" y="911"/>
                    </a:cubicBezTo>
                    <a:cubicBezTo>
                      <a:pt x="3903" y="0"/>
                      <a:pt x="2906" y="87"/>
                      <a:pt x="1627" y="45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1A171B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7"/>
              <p:cNvSpPr/>
              <p:nvPr/>
            </p:nvSpPr>
            <p:spPr>
              <a:xfrm>
                <a:off x="6538963" y="2963800"/>
                <a:ext cx="123050" cy="123600"/>
              </a:xfrm>
              <a:custGeom>
                <a:avLst/>
                <a:gdLst/>
                <a:ahLst/>
                <a:cxnLst/>
                <a:rect l="l" t="t" r="r" b="b"/>
                <a:pathLst>
                  <a:path w="4922" h="4944" extrusionOk="0">
                    <a:moveTo>
                      <a:pt x="2472" y="1"/>
                    </a:moveTo>
                    <a:cubicBezTo>
                      <a:pt x="1106" y="1"/>
                      <a:pt x="0" y="1106"/>
                      <a:pt x="0" y="2472"/>
                    </a:cubicBezTo>
                    <a:cubicBezTo>
                      <a:pt x="0" y="3838"/>
                      <a:pt x="1106" y="4944"/>
                      <a:pt x="2472" y="4944"/>
                    </a:cubicBezTo>
                    <a:cubicBezTo>
                      <a:pt x="3816" y="4944"/>
                      <a:pt x="4922" y="3838"/>
                      <a:pt x="4922" y="2472"/>
                    </a:cubicBezTo>
                    <a:cubicBezTo>
                      <a:pt x="4922" y="1106"/>
                      <a:pt x="3816" y="1"/>
                      <a:pt x="2472" y="1"/>
                    </a:cubicBezTo>
                    <a:close/>
                  </a:path>
                </a:pathLst>
              </a:custGeom>
              <a:solidFill>
                <a:srgbClr val="FCEC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7"/>
              <p:cNvSpPr/>
              <p:nvPr/>
            </p:nvSpPr>
            <p:spPr>
              <a:xfrm>
                <a:off x="6520538" y="2959100"/>
                <a:ext cx="155025" cy="136225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5449" extrusionOk="0">
                    <a:moveTo>
                      <a:pt x="3220" y="422"/>
                    </a:moveTo>
                    <a:cubicBezTo>
                      <a:pt x="3402" y="422"/>
                      <a:pt x="3588" y="445"/>
                      <a:pt x="3773" y="492"/>
                    </a:cubicBezTo>
                    <a:lnTo>
                      <a:pt x="3989" y="535"/>
                    </a:lnTo>
                    <a:cubicBezTo>
                      <a:pt x="5204" y="839"/>
                      <a:pt x="5702" y="2010"/>
                      <a:pt x="5399" y="3202"/>
                    </a:cubicBezTo>
                    <a:cubicBezTo>
                      <a:pt x="5142" y="4228"/>
                      <a:pt x="4236" y="4898"/>
                      <a:pt x="3228" y="4898"/>
                    </a:cubicBezTo>
                    <a:cubicBezTo>
                      <a:pt x="3043" y="4898"/>
                      <a:pt x="2855" y="4875"/>
                      <a:pt x="2667" y="4828"/>
                    </a:cubicBezTo>
                    <a:lnTo>
                      <a:pt x="2450" y="4785"/>
                    </a:lnTo>
                    <a:cubicBezTo>
                      <a:pt x="1258" y="4481"/>
                      <a:pt x="716" y="3419"/>
                      <a:pt x="1019" y="2227"/>
                    </a:cubicBezTo>
                    <a:lnTo>
                      <a:pt x="1041" y="2118"/>
                    </a:lnTo>
                    <a:cubicBezTo>
                      <a:pt x="1316" y="1092"/>
                      <a:pt x="2225" y="422"/>
                      <a:pt x="3220" y="422"/>
                    </a:cubicBezTo>
                    <a:close/>
                    <a:moveTo>
                      <a:pt x="2852" y="0"/>
                    </a:moveTo>
                    <a:cubicBezTo>
                      <a:pt x="1704" y="0"/>
                      <a:pt x="669" y="648"/>
                      <a:pt x="369" y="1815"/>
                    </a:cubicBezTo>
                    <a:cubicBezTo>
                      <a:pt x="0" y="3267"/>
                      <a:pt x="1128" y="4893"/>
                      <a:pt x="2558" y="5262"/>
                    </a:cubicBezTo>
                    <a:lnTo>
                      <a:pt x="2992" y="5370"/>
                    </a:lnTo>
                    <a:cubicBezTo>
                      <a:pt x="3201" y="5423"/>
                      <a:pt x="3401" y="5448"/>
                      <a:pt x="3591" y="5448"/>
                    </a:cubicBezTo>
                    <a:cubicBezTo>
                      <a:pt x="4724" y="5448"/>
                      <a:pt x="5517" y="4554"/>
                      <a:pt x="5832" y="3311"/>
                    </a:cubicBezTo>
                    <a:cubicBezTo>
                      <a:pt x="6201" y="1880"/>
                      <a:pt x="5615" y="601"/>
                      <a:pt x="4185" y="254"/>
                    </a:cubicBezTo>
                    <a:lnTo>
                      <a:pt x="3643" y="102"/>
                    </a:lnTo>
                    <a:cubicBezTo>
                      <a:pt x="3378" y="34"/>
                      <a:pt x="3112" y="0"/>
                      <a:pt x="2852" y="0"/>
                    </a:cubicBezTo>
                    <a:close/>
                  </a:path>
                </a:pathLst>
              </a:custGeom>
              <a:solidFill>
                <a:srgbClr val="E434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7"/>
              <p:cNvSpPr/>
              <p:nvPr/>
            </p:nvSpPr>
            <p:spPr>
              <a:xfrm>
                <a:off x="6557938" y="2983325"/>
                <a:ext cx="85100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383" extrusionOk="0">
                    <a:moveTo>
                      <a:pt x="1713" y="0"/>
                    </a:moveTo>
                    <a:cubicBezTo>
                      <a:pt x="759" y="0"/>
                      <a:pt x="0" y="759"/>
                      <a:pt x="0" y="1691"/>
                    </a:cubicBezTo>
                    <a:cubicBezTo>
                      <a:pt x="0" y="2623"/>
                      <a:pt x="759" y="3382"/>
                      <a:pt x="1713" y="3382"/>
                    </a:cubicBezTo>
                    <a:cubicBezTo>
                      <a:pt x="2645" y="3382"/>
                      <a:pt x="3404" y="2623"/>
                      <a:pt x="3404" y="1691"/>
                    </a:cubicBezTo>
                    <a:cubicBezTo>
                      <a:pt x="3404" y="759"/>
                      <a:pt x="2645" y="0"/>
                      <a:pt x="1713" y="0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7"/>
              <p:cNvSpPr/>
              <p:nvPr/>
            </p:nvSpPr>
            <p:spPr>
              <a:xfrm>
                <a:off x="6557938" y="2983325"/>
                <a:ext cx="85100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383" fill="none" extrusionOk="0">
                    <a:moveTo>
                      <a:pt x="3404" y="1691"/>
                    </a:moveTo>
                    <a:cubicBezTo>
                      <a:pt x="3404" y="2623"/>
                      <a:pt x="2645" y="3382"/>
                      <a:pt x="1713" y="3382"/>
                    </a:cubicBezTo>
                    <a:cubicBezTo>
                      <a:pt x="759" y="3382"/>
                      <a:pt x="0" y="2623"/>
                      <a:pt x="0" y="1691"/>
                    </a:cubicBezTo>
                    <a:cubicBezTo>
                      <a:pt x="0" y="759"/>
                      <a:pt x="759" y="0"/>
                      <a:pt x="1713" y="0"/>
                    </a:cubicBezTo>
                    <a:cubicBezTo>
                      <a:pt x="2645" y="0"/>
                      <a:pt x="3404" y="759"/>
                      <a:pt x="3404" y="169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7"/>
              <p:cNvSpPr/>
              <p:nvPr/>
            </p:nvSpPr>
            <p:spPr>
              <a:xfrm>
                <a:off x="6858213" y="2945800"/>
                <a:ext cx="6342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329" extrusionOk="0">
                    <a:moveTo>
                      <a:pt x="1364" y="0"/>
                    </a:moveTo>
                    <a:cubicBezTo>
                      <a:pt x="1315" y="0"/>
                      <a:pt x="1265" y="2"/>
                      <a:pt x="1214" y="5"/>
                    </a:cubicBezTo>
                    <a:cubicBezTo>
                      <a:pt x="542" y="48"/>
                      <a:pt x="0" y="374"/>
                      <a:pt x="44" y="742"/>
                    </a:cubicBezTo>
                    <a:cubicBezTo>
                      <a:pt x="64" y="1076"/>
                      <a:pt x="606" y="1329"/>
                      <a:pt x="1264" y="1329"/>
                    </a:cubicBezTo>
                    <a:cubicBezTo>
                      <a:pt x="1290" y="1329"/>
                      <a:pt x="1317" y="1328"/>
                      <a:pt x="1344" y="1328"/>
                    </a:cubicBezTo>
                    <a:cubicBezTo>
                      <a:pt x="2016" y="1284"/>
                      <a:pt x="2537" y="959"/>
                      <a:pt x="2515" y="590"/>
                    </a:cubicBezTo>
                    <a:cubicBezTo>
                      <a:pt x="2475" y="249"/>
                      <a:pt x="1988" y="0"/>
                      <a:pt x="1364" y="0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7"/>
              <p:cNvSpPr/>
              <p:nvPr/>
            </p:nvSpPr>
            <p:spPr>
              <a:xfrm>
                <a:off x="6858213" y="2944825"/>
                <a:ext cx="63425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389" fill="none" extrusionOk="0">
                    <a:moveTo>
                      <a:pt x="2515" y="629"/>
                    </a:moveTo>
                    <a:cubicBezTo>
                      <a:pt x="2537" y="998"/>
                      <a:pt x="2016" y="1323"/>
                      <a:pt x="1344" y="1367"/>
                    </a:cubicBezTo>
                    <a:cubicBezTo>
                      <a:pt x="651" y="1388"/>
                      <a:pt x="65" y="1128"/>
                      <a:pt x="44" y="781"/>
                    </a:cubicBezTo>
                    <a:cubicBezTo>
                      <a:pt x="0" y="413"/>
                      <a:pt x="542" y="87"/>
                      <a:pt x="1214" y="44"/>
                    </a:cubicBezTo>
                    <a:cubicBezTo>
                      <a:pt x="1908" y="1"/>
                      <a:pt x="2472" y="261"/>
                      <a:pt x="2515" y="629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7"/>
              <p:cNvSpPr/>
              <p:nvPr/>
            </p:nvSpPr>
            <p:spPr>
              <a:xfrm>
                <a:off x="6872838" y="3113775"/>
                <a:ext cx="72125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974" extrusionOk="0">
                    <a:moveTo>
                      <a:pt x="1463" y="0"/>
                    </a:moveTo>
                    <a:cubicBezTo>
                      <a:pt x="1268" y="0"/>
                      <a:pt x="1072" y="37"/>
                      <a:pt x="889" y="115"/>
                    </a:cubicBezTo>
                    <a:cubicBezTo>
                      <a:pt x="261" y="354"/>
                      <a:pt x="1" y="939"/>
                      <a:pt x="304" y="1438"/>
                    </a:cubicBezTo>
                    <a:cubicBezTo>
                      <a:pt x="535" y="1777"/>
                      <a:pt x="985" y="1973"/>
                      <a:pt x="1451" y="1973"/>
                    </a:cubicBezTo>
                    <a:cubicBezTo>
                      <a:pt x="1642" y="1973"/>
                      <a:pt x="1835" y="1941"/>
                      <a:pt x="2017" y="1872"/>
                    </a:cubicBezTo>
                    <a:cubicBezTo>
                      <a:pt x="2624" y="1611"/>
                      <a:pt x="2884" y="1026"/>
                      <a:pt x="2581" y="549"/>
                    </a:cubicBezTo>
                    <a:cubicBezTo>
                      <a:pt x="2353" y="200"/>
                      <a:pt x="1914" y="0"/>
                      <a:pt x="1463" y="0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7"/>
              <p:cNvSpPr/>
              <p:nvPr/>
            </p:nvSpPr>
            <p:spPr>
              <a:xfrm>
                <a:off x="6872838" y="3110150"/>
                <a:ext cx="7212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256" fill="none" extrusionOk="0">
                    <a:moveTo>
                      <a:pt x="2581" y="694"/>
                    </a:moveTo>
                    <a:cubicBezTo>
                      <a:pt x="2884" y="1171"/>
                      <a:pt x="2624" y="1756"/>
                      <a:pt x="2017" y="2017"/>
                    </a:cubicBezTo>
                    <a:cubicBezTo>
                      <a:pt x="1388" y="2255"/>
                      <a:pt x="629" y="2060"/>
                      <a:pt x="304" y="1583"/>
                    </a:cubicBezTo>
                    <a:cubicBezTo>
                      <a:pt x="1" y="1084"/>
                      <a:pt x="261" y="499"/>
                      <a:pt x="889" y="260"/>
                    </a:cubicBezTo>
                    <a:cubicBezTo>
                      <a:pt x="1497" y="0"/>
                      <a:pt x="2255" y="195"/>
                      <a:pt x="2581" y="69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7"/>
              <p:cNvSpPr/>
              <p:nvPr/>
            </p:nvSpPr>
            <p:spPr>
              <a:xfrm>
                <a:off x="6987213" y="3100625"/>
                <a:ext cx="6885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03" extrusionOk="0">
                    <a:moveTo>
                      <a:pt x="1214" y="0"/>
                    </a:moveTo>
                    <a:cubicBezTo>
                      <a:pt x="844" y="0"/>
                      <a:pt x="502" y="131"/>
                      <a:pt x="304" y="381"/>
                    </a:cubicBezTo>
                    <a:cubicBezTo>
                      <a:pt x="0" y="793"/>
                      <a:pt x="239" y="1357"/>
                      <a:pt x="824" y="1639"/>
                    </a:cubicBezTo>
                    <a:cubicBezTo>
                      <a:pt x="1053" y="1749"/>
                      <a:pt x="1305" y="1803"/>
                      <a:pt x="1546" y="1803"/>
                    </a:cubicBezTo>
                    <a:cubicBezTo>
                      <a:pt x="1920" y="1803"/>
                      <a:pt x="2265" y="1673"/>
                      <a:pt x="2450" y="1422"/>
                    </a:cubicBezTo>
                    <a:cubicBezTo>
                      <a:pt x="2754" y="1010"/>
                      <a:pt x="2515" y="446"/>
                      <a:pt x="1930" y="165"/>
                    </a:cubicBezTo>
                    <a:cubicBezTo>
                      <a:pt x="1701" y="54"/>
                      <a:pt x="1452" y="0"/>
                      <a:pt x="1214" y="0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7"/>
              <p:cNvSpPr/>
              <p:nvPr/>
            </p:nvSpPr>
            <p:spPr>
              <a:xfrm>
                <a:off x="6987213" y="3097675"/>
                <a:ext cx="68850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2039" fill="none" extrusionOk="0">
                    <a:moveTo>
                      <a:pt x="2450" y="1540"/>
                    </a:moveTo>
                    <a:cubicBezTo>
                      <a:pt x="2147" y="1952"/>
                      <a:pt x="1409" y="2039"/>
                      <a:pt x="824" y="1757"/>
                    </a:cubicBezTo>
                    <a:cubicBezTo>
                      <a:pt x="239" y="1475"/>
                      <a:pt x="0" y="911"/>
                      <a:pt x="304" y="499"/>
                    </a:cubicBezTo>
                    <a:cubicBezTo>
                      <a:pt x="629" y="87"/>
                      <a:pt x="1344" y="1"/>
                      <a:pt x="1930" y="283"/>
                    </a:cubicBezTo>
                    <a:cubicBezTo>
                      <a:pt x="2515" y="564"/>
                      <a:pt x="2754" y="1128"/>
                      <a:pt x="2450" y="1540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7"/>
              <p:cNvSpPr/>
              <p:nvPr/>
            </p:nvSpPr>
            <p:spPr>
              <a:xfrm>
                <a:off x="6936788" y="3044575"/>
                <a:ext cx="6400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632" extrusionOk="0">
                    <a:moveTo>
                      <a:pt x="1577" y="0"/>
                    </a:moveTo>
                    <a:cubicBezTo>
                      <a:pt x="1354" y="0"/>
                      <a:pt x="1108" y="49"/>
                      <a:pt x="868" y="152"/>
                    </a:cubicBezTo>
                    <a:cubicBezTo>
                      <a:pt x="283" y="434"/>
                      <a:pt x="1" y="932"/>
                      <a:pt x="218" y="1301"/>
                    </a:cubicBezTo>
                    <a:cubicBezTo>
                      <a:pt x="347" y="1520"/>
                      <a:pt x="629" y="1632"/>
                      <a:pt x="959" y="1632"/>
                    </a:cubicBezTo>
                    <a:cubicBezTo>
                      <a:pt x="1185" y="1632"/>
                      <a:pt x="1433" y="1580"/>
                      <a:pt x="1670" y="1474"/>
                    </a:cubicBezTo>
                    <a:cubicBezTo>
                      <a:pt x="2277" y="1214"/>
                      <a:pt x="2559" y="694"/>
                      <a:pt x="2342" y="325"/>
                    </a:cubicBezTo>
                    <a:cubicBezTo>
                      <a:pt x="2211" y="115"/>
                      <a:pt x="1921" y="0"/>
                      <a:pt x="1577" y="0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>
                <a:off x="6936788" y="3041850"/>
                <a:ext cx="640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844" fill="none" extrusionOk="0">
                    <a:moveTo>
                      <a:pt x="2342" y="434"/>
                    </a:moveTo>
                    <a:cubicBezTo>
                      <a:pt x="2559" y="803"/>
                      <a:pt x="2277" y="1323"/>
                      <a:pt x="1670" y="1583"/>
                    </a:cubicBezTo>
                    <a:cubicBezTo>
                      <a:pt x="1085" y="1843"/>
                      <a:pt x="434" y="1778"/>
                      <a:pt x="218" y="1410"/>
                    </a:cubicBezTo>
                    <a:cubicBezTo>
                      <a:pt x="1" y="1041"/>
                      <a:pt x="283" y="543"/>
                      <a:pt x="868" y="261"/>
                    </a:cubicBezTo>
                    <a:cubicBezTo>
                      <a:pt x="1475" y="1"/>
                      <a:pt x="2126" y="87"/>
                      <a:pt x="2342" y="43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7"/>
              <p:cNvSpPr/>
              <p:nvPr/>
            </p:nvSpPr>
            <p:spPr>
              <a:xfrm>
                <a:off x="6982863" y="2958850"/>
                <a:ext cx="64000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523" extrusionOk="0">
                    <a:moveTo>
                      <a:pt x="1747" y="0"/>
                    </a:moveTo>
                    <a:cubicBezTo>
                      <a:pt x="1467" y="0"/>
                      <a:pt x="1134" y="82"/>
                      <a:pt x="825" y="242"/>
                    </a:cubicBezTo>
                    <a:cubicBezTo>
                      <a:pt x="261" y="567"/>
                      <a:pt x="1" y="1044"/>
                      <a:pt x="239" y="1326"/>
                    </a:cubicBezTo>
                    <a:cubicBezTo>
                      <a:pt x="360" y="1457"/>
                      <a:pt x="565" y="1522"/>
                      <a:pt x="808" y="1522"/>
                    </a:cubicBezTo>
                    <a:cubicBezTo>
                      <a:pt x="1089" y="1522"/>
                      <a:pt x="1422" y="1435"/>
                      <a:pt x="1735" y="1261"/>
                    </a:cubicBezTo>
                    <a:cubicBezTo>
                      <a:pt x="2299" y="957"/>
                      <a:pt x="2559" y="480"/>
                      <a:pt x="2321" y="199"/>
                    </a:cubicBezTo>
                    <a:cubicBezTo>
                      <a:pt x="2208" y="65"/>
                      <a:pt x="1999" y="0"/>
                      <a:pt x="1747" y="0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>
                <a:off x="6982863" y="2956750"/>
                <a:ext cx="640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692" fill="none" extrusionOk="0">
                    <a:moveTo>
                      <a:pt x="2321" y="283"/>
                    </a:moveTo>
                    <a:cubicBezTo>
                      <a:pt x="2559" y="564"/>
                      <a:pt x="2299" y="1041"/>
                      <a:pt x="1735" y="1345"/>
                    </a:cubicBezTo>
                    <a:cubicBezTo>
                      <a:pt x="1150" y="1670"/>
                      <a:pt x="499" y="1692"/>
                      <a:pt x="239" y="1410"/>
                    </a:cubicBezTo>
                    <a:cubicBezTo>
                      <a:pt x="1" y="1128"/>
                      <a:pt x="261" y="651"/>
                      <a:pt x="825" y="326"/>
                    </a:cubicBezTo>
                    <a:cubicBezTo>
                      <a:pt x="1410" y="22"/>
                      <a:pt x="2082" y="1"/>
                      <a:pt x="2321" y="283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>
                <a:off x="7032188" y="3015775"/>
                <a:ext cx="64525" cy="4050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620" extrusionOk="0">
                    <a:moveTo>
                      <a:pt x="1402" y="0"/>
                    </a:moveTo>
                    <a:cubicBezTo>
                      <a:pt x="1305" y="0"/>
                      <a:pt x="1206" y="8"/>
                      <a:pt x="1106" y="25"/>
                    </a:cubicBezTo>
                    <a:cubicBezTo>
                      <a:pt x="456" y="133"/>
                      <a:pt x="1" y="588"/>
                      <a:pt x="109" y="1022"/>
                    </a:cubicBezTo>
                    <a:cubicBezTo>
                      <a:pt x="198" y="1380"/>
                      <a:pt x="627" y="1619"/>
                      <a:pt x="1140" y="1619"/>
                    </a:cubicBezTo>
                    <a:cubicBezTo>
                      <a:pt x="1248" y="1619"/>
                      <a:pt x="1361" y="1608"/>
                      <a:pt x="1475" y="1586"/>
                    </a:cubicBezTo>
                    <a:cubicBezTo>
                      <a:pt x="2125" y="1477"/>
                      <a:pt x="2581" y="1044"/>
                      <a:pt x="2472" y="610"/>
                    </a:cubicBezTo>
                    <a:cubicBezTo>
                      <a:pt x="2399" y="243"/>
                      <a:pt x="1937" y="0"/>
                      <a:pt x="1402" y="0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7"/>
              <p:cNvSpPr/>
              <p:nvPr/>
            </p:nvSpPr>
            <p:spPr>
              <a:xfrm>
                <a:off x="7032188" y="3013675"/>
                <a:ext cx="6452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800" fill="none" extrusionOk="0">
                    <a:moveTo>
                      <a:pt x="2472" y="694"/>
                    </a:moveTo>
                    <a:cubicBezTo>
                      <a:pt x="2581" y="1128"/>
                      <a:pt x="2125" y="1561"/>
                      <a:pt x="1475" y="1670"/>
                    </a:cubicBezTo>
                    <a:cubicBezTo>
                      <a:pt x="825" y="1800"/>
                      <a:pt x="217" y="1539"/>
                      <a:pt x="109" y="1106"/>
                    </a:cubicBezTo>
                    <a:cubicBezTo>
                      <a:pt x="1" y="672"/>
                      <a:pt x="456" y="217"/>
                      <a:pt x="1106" y="109"/>
                    </a:cubicBezTo>
                    <a:cubicBezTo>
                      <a:pt x="1757" y="0"/>
                      <a:pt x="2386" y="260"/>
                      <a:pt x="2472" y="69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7"/>
              <p:cNvSpPr/>
              <p:nvPr/>
            </p:nvSpPr>
            <p:spPr>
              <a:xfrm>
                <a:off x="6926488" y="2913600"/>
                <a:ext cx="64000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849" extrusionOk="0">
                    <a:moveTo>
                      <a:pt x="1125" y="0"/>
                    </a:moveTo>
                    <a:cubicBezTo>
                      <a:pt x="734" y="0"/>
                      <a:pt x="387" y="175"/>
                      <a:pt x="239" y="469"/>
                    </a:cubicBezTo>
                    <a:cubicBezTo>
                      <a:pt x="1" y="925"/>
                      <a:pt x="304" y="1488"/>
                      <a:pt x="868" y="1727"/>
                    </a:cubicBezTo>
                    <a:cubicBezTo>
                      <a:pt x="1056" y="1810"/>
                      <a:pt x="1250" y="1849"/>
                      <a:pt x="1435" y="1849"/>
                    </a:cubicBezTo>
                    <a:cubicBezTo>
                      <a:pt x="1826" y="1849"/>
                      <a:pt x="2173" y="1674"/>
                      <a:pt x="2321" y="1380"/>
                    </a:cubicBezTo>
                    <a:cubicBezTo>
                      <a:pt x="2559" y="925"/>
                      <a:pt x="2256" y="361"/>
                      <a:pt x="1692" y="122"/>
                    </a:cubicBezTo>
                    <a:cubicBezTo>
                      <a:pt x="1504" y="39"/>
                      <a:pt x="1310" y="0"/>
                      <a:pt x="1125" y="0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7"/>
              <p:cNvSpPr/>
              <p:nvPr/>
            </p:nvSpPr>
            <p:spPr>
              <a:xfrm>
                <a:off x="6926488" y="2910150"/>
                <a:ext cx="6400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125" fill="none" extrusionOk="0">
                    <a:moveTo>
                      <a:pt x="2321" y="1518"/>
                    </a:moveTo>
                    <a:cubicBezTo>
                      <a:pt x="2104" y="1951"/>
                      <a:pt x="1454" y="2125"/>
                      <a:pt x="868" y="1865"/>
                    </a:cubicBezTo>
                    <a:cubicBezTo>
                      <a:pt x="304" y="1626"/>
                      <a:pt x="1" y="1063"/>
                      <a:pt x="239" y="607"/>
                    </a:cubicBezTo>
                    <a:cubicBezTo>
                      <a:pt x="456" y="174"/>
                      <a:pt x="1107" y="0"/>
                      <a:pt x="1692" y="260"/>
                    </a:cubicBezTo>
                    <a:cubicBezTo>
                      <a:pt x="2256" y="499"/>
                      <a:pt x="2559" y="1063"/>
                      <a:pt x="2321" y="1518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7"/>
              <p:cNvSpPr/>
              <p:nvPr/>
            </p:nvSpPr>
            <p:spPr>
              <a:xfrm>
                <a:off x="6862538" y="3023925"/>
                <a:ext cx="6182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1240" extrusionOk="0">
                    <a:moveTo>
                      <a:pt x="1295" y="1"/>
                    </a:moveTo>
                    <a:cubicBezTo>
                      <a:pt x="1269" y="1"/>
                      <a:pt x="1242" y="1"/>
                      <a:pt x="1215" y="2"/>
                    </a:cubicBezTo>
                    <a:cubicBezTo>
                      <a:pt x="543" y="2"/>
                      <a:pt x="1" y="306"/>
                      <a:pt x="1" y="631"/>
                    </a:cubicBezTo>
                    <a:cubicBezTo>
                      <a:pt x="22" y="965"/>
                      <a:pt x="546" y="1239"/>
                      <a:pt x="1185" y="1239"/>
                    </a:cubicBezTo>
                    <a:cubicBezTo>
                      <a:pt x="1210" y="1239"/>
                      <a:pt x="1234" y="1239"/>
                      <a:pt x="1258" y="1238"/>
                    </a:cubicBezTo>
                    <a:cubicBezTo>
                      <a:pt x="1930" y="1216"/>
                      <a:pt x="2472" y="934"/>
                      <a:pt x="2472" y="587"/>
                    </a:cubicBezTo>
                    <a:cubicBezTo>
                      <a:pt x="2472" y="254"/>
                      <a:pt x="1952" y="1"/>
                      <a:pt x="1295" y="1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7"/>
              <p:cNvSpPr/>
              <p:nvPr/>
            </p:nvSpPr>
            <p:spPr>
              <a:xfrm>
                <a:off x="6862538" y="3023425"/>
                <a:ext cx="61825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1280" fill="none" extrusionOk="0">
                    <a:moveTo>
                      <a:pt x="2472" y="607"/>
                    </a:moveTo>
                    <a:cubicBezTo>
                      <a:pt x="2472" y="954"/>
                      <a:pt x="1930" y="1236"/>
                      <a:pt x="1258" y="1258"/>
                    </a:cubicBezTo>
                    <a:cubicBezTo>
                      <a:pt x="586" y="1280"/>
                      <a:pt x="22" y="998"/>
                      <a:pt x="1" y="651"/>
                    </a:cubicBezTo>
                    <a:cubicBezTo>
                      <a:pt x="1" y="326"/>
                      <a:pt x="543" y="22"/>
                      <a:pt x="1215" y="22"/>
                    </a:cubicBezTo>
                    <a:cubicBezTo>
                      <a:pt x="1909" y="0"/>
                      <a:pt x="2472" y="261"/>
                      <a:pt x="2472" y="60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7"/>
              <p:cNvSpPr/>
              <p:nvPr/>
            </p:nvSpPr>
            <p:spPr>
              <a:xfrm>
                <a:off x="6779613" y="2945075"/>
                <a:ext cx="66700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390" extrusionOk="0">
                    <a:moveTo>
                      <a:pt x="1654" y="1"/>
                    </a:moveTo>
                    <a:cubicBezTo>
                      <a:pt x="1473" y="1"/>
                      <a:pt x="1279" y="26"/>
                      <a:pt x="1085" y="77"/>
                    </a:cubicBezTo>
                    <a:cubicBezTo>
                      <a:pt x="434" y="251"/>
                      <a:pt x="0" y="663"/>
                      <a:pt x="152" y="1010"/>
                    </a:cubicBezTo>
                    <a:cubicBezTo>
                      <a:pt x="259" y="1253"/>
                      <a:pt x="611" y="1390"/>
                      <a:pt x="1036" y="1390"/>
                    </a:cubicBezTo>
                    <a:cubicBezTo>
                      <a:pt x="1217" y="1390"/>
                      <a:pt x="1411" y="1365"/>
                      <a:pt x="1605" y="1313"/>
                    </a:cubicBezTo>
                    <a:cubicBezTo>
                      <a:pt x="2255" y="1140"/>
                      <a:pt x="2667" y="706"/>
                      <a:pt x="2537" y="381"/>
                    </a:cubicBezTo>
                    <a:cubicBezTo>
                      <a:pt x="2431" y="138"/>
                      <a:pt x="2079" y="1"/>
                      <a:pt x="1654" y="1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7"/>
              <p:cNvSpPr/>
              <p:nvPr/>
            </p:nvSpPr>
            <p:spPr>
              <a:xfrm>
                <a:off x="6779613" y="2942675"/>
                <a:ext cx="66700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83" fill="none" extrusionOk="0">
                    <a:moveTo>
                      <a:pt x="2537" y="477"/>
                    </a:moveTo>
                    <a:cubicBezTo>
                      <a:pt x="2667" y="802"/>
                      <a:pt x="2255" y="1236"/>
                      <a:pt x="1605" y="1409"/>
                    </a:cubicBezTo>
                    <a:cubicBezTo>
                      <a:pt x="954" y="1583"/>
                      <a:pt x="304" y="1453"/>
                      <a:pt x="152" y="1106"/>
                    </a:cubicBezTo>
                    <a:cubicBezTo>
                      <a:pt x="0" y="759"/>
                      <a:pt x="434" y="347"/>
                      <a:pt x="1085" y="173"/>
                    </a:cubicBezTo>
                    <a:cubicBezTo>
                      <a:pt x="1735" y="0"/>
                      <a:pt x="2385" y="130"/>
                      <a:pt x="2537" y="47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7"/>
              <p:cNvSpPr/>
              <p:nvPr/>
            </p:nvSpPr>
            <p:spPr>
              <a:xfrm>
                <a:off x="3339988" y="949675"/>
                <a:ext cx="2840725" cy="1334475"/>
              </a:xfrm>
              <a:custGeom>
                <a:avLst/>
                <a:gdLst/>
                <a:ahLst/>
                <a:cxnLst/>
                <a:rect l="l" t="t" r="r" b="b"/>
                <a:pathLst>
                  <a:path w="113629" h="53379" extrusionOk="0">
                    <a:moveTo>
                      <a:pt x="1" y="1"/>
                    </a:moveTo>
                    <a:lnTo>
                      <a:pt x="1" y="53378"/>
                    </a:lnTo>
                    <a:lnTo>
                      <a:pt x="113628" y="53378"/>
                    </a:lnTo>
                    <a:lnTo>
                      <a:pt x="113628" y="1"/>
                    </a:lnTo>
                    <a:close/>
                  </a:path>
                </a:pathLst>
              </a:custGeom>
              <a:solidFill>
                <a:srgbClr val="F1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7"/>
              <p:cNvSpPr/>
              <p:nvPr/>
            </p:nvSpPr>
            <p:spPr>
              <a:xfrm>
                <a:off x="3339988" y="584375"/>
                <a:ext cx="2840725" cy="337150"/>
              </a:xfrm>
              <a:custGeom>
                <a:avLst/>
                <a:gdLst/>
                <a:ahLst/>
                <a:cxnLst/>
                <a:rect l="l" t="t" r="r" b="b"/>
                <a:pathLst>
                  <a:path w="113629" h="13486" extrusionOk="0">
                    <a:moveTo>
                      <a:pt x="1" y="0"/>
                    </a:moveTo>
                    <a:lnTo>
                      <a:pt x="1" y="13485"/>
                    </a:lnTo>
                    <a:lnTo>
                      <a:pt x="113628" y="13485"/>
                    </a:lnTo>
                    <a:lnTo>
                      <a:pt x="113628" y="0"/>
                    </a:lnTo>
                    <a:close/>
                  </a:path>
                </a:pathLst>
              </a:custGeom>
              <a:solidFill>
                <a:srgbClr val="FCEC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7"/>
              <p:cNvSpPr/>
              <p:nvPr/>
            </p:nvSpPr>
            <p:spPr>
              <a:xfrm>
                <a:off x="3342688" y="907950"/>
                <a:ext cx="2842350" cy="105175"/>
              </a:xfrm>
              <a:custGeom>
                <a:avLst/>
                <a:gdLst/>
                <a:ahLst/>
                <a:cxnLst/>
                <a:rect l="l" t="t" r="r" b="b"/>
                <a:pathLst>
                  <a:path w="113694" h="4207" extrusionOk="0">
                    <a:moveTo>
                      <a:pt x="1" y="0"/>
                    </a:moveTo>
                    <a:lnTo>
                      <a:pt x="1" y="4206"/>
                    </a:lnTo>
                    <a:lnTo>
                      <a:pt x="113694" y="4206"/>
                    </a:lnTo>
                    <a:lnTo>
                      <a:pt x="113694" y="0"/>
                    </a:lnTo>
                    <a:close/>
                  </a:path>
                </a:pathLst>
              </a:custGeom>
              <a:solidFill>
                <a:srgbClr val="E434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7"/>
              <p:cNvSpPr/>
              <p:nvPr/>
            </p:nvSpPr>
            <p:spPr>
              <a:xfrm>
                <a:off x="3343788" y="758100"/>
                <a:ext cx="1416850" cy="203875"/>
              </a:xfrm>
              <a:custGeom>
                <a:avLst/>
                <a:gdLst/>
                <a:ahLst/>
                <a:cxnLst/>
                <a:rect l="l" t="t" r="r" b="b"/>
                <a:pathLst>
                  <a:path w="56674" h="8155" extrusionOk="0">
                    <a:moveTo>
                      <a:pt x="11012" y="1"/>
                    </a:moveTo>
                    <a:cubicBezTo>
                      <a:pt x="5084" y="1"/>
                      <a:pt x="205" y="909"/>
                      <a:pt x="0" y="4086"/>
                    </a:cubicBezTo>
                    <a:cubicBezTo>
                      <a:pt x="0" y="7250"/>
                      <a:pt x="3592" y="8154"/>
                      <a:pt x="8118" y="8154"/>
                    </a:cubicBezTo>
                    <a:cubicBezTo>
                      <a:pt x="14171" y="8154"/>
                      <a:pt x="21894" y="6536"/>
                      <a:pt x="24933" y="6536"/>
                    </a:cubicBezTo>
                    <a:cubicBezTo>
                      <a:pt x="27984" y="6536"/>
                      <a:pt x="37778" y="8154"/>
                      <a:pt x="45690" y="8154"/>
                    </a:cubicBezTo>
                    <a:cubicBezTo>
                      <a:pt x="51606" y="8154"/>
                      <a:pt x="56469" y="7250"/>
                      <a:pt x="56673" y="4086"/>
                    </a:cubicBezTo>
                    <a:cubicBezTo>
                      <a:pt x="56673" y="909"/>
                      <a:pt x="53070" y="1"/>
                      <a:pt x="48531" y="1"/>
                    </a:cubicBezTo>
                    <a:cubicBezTo>
                      <a:pt x="42480" y="1"/>
                      <a:pt x="34767" y="1615"/>
                      <a:pt x="31719" y="1615"/>
                    </a:cubicBezTo>
                    <a:cubicBezTo>
                      <a:pt x="28684" y="1615"/>
                      <a:pt x="18916" y="1"/>
                      <a:pt x="11012" y="1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7"/>
              <p:cNvSpPr/>
              <p:nvPr/>
            </p:nvSpPr>
            <p:spPr>
              <a:xfrm>
                <a:off x="3343788" y="674875"/>
                <a:ext cx="1416850" cy="370225"/>
              </a:xfrm>
              <a:custGeom>
                <a:avLst/>
                <a:gdLst/>
                <a:ahLst/>
                <a:cxnLst/>
                <a:rect l="l" t="t" r="r" b="b"/>
                <a:pathLst>
                  <a:path w="56674" h="14809" fill="none" extrusionOk="0">
                    <a:moveTo>
                      <a:pt x="56673" y="7415"/>
                    </a:moveTo>
                    <a:cubicBezTo>
                      <a:pt x="56673" y="1"/>
                      <a:pt x="37052" y="4944"/>
                      <a:pt x="31719" y="4944"/>
                    </a:cubicBezTo>
                    <a:cubicBezTo>
                      <a:pt x="26407" y="4944"/>
                      <a:pt x="477" y="1"/>
                      <a:pt x="0" y="7415"/>
                    </a:cubicBezTo>
                    <a:cubicBezTo>
                      <a:pt x="0" y="14808"/>
                      <a:pt x="19621" y="9865"/>
                      <a:pt x="24933" y="9865"/>
                    </a:cubicBezTo>
                    <a:cubicBezTo>
                      <a:pt x="30266" y="9865"/>
                      <a:pt x="56196" y="14808"/>
                      <a:pt x="56673" y="7415"/>
                    </a:cubicBezTo>
                    <a:close/>
                  </a:path>
                </a:pathLst>
              </a:custGeom>
              <a:noFill/>
              <a:ln w="2710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7"/>
              <p:cNvSpPr/>
              <p:nvPr/>
            </p:nvSpPr>
            <p:spPr>
              <a:xfrm>
                <a:off x="3465188" y="814625"/>
                <a:ext cx="249900" cy="9755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3902" extrusionOk="0">
                    <a:moveTo>
                      <a:pt x="6341" y="1"/>
                    </a:moveTo>
                    <a:cubicBezTo>
                      <a:pt x="6017" y="1"/>
                      <a:pt x="5705" y="12"/>
                      <a:pt x="5421" y="26"/>
                    </a:cubicBezTo>
                    <a:cubicBezTo>
                      <a:pt x="3209" y="113"/>
                      <a:pt x="1" y="503"/>
                      <a:pt x="87" y="2172"/>
                    </a:cubicBezTo>
                    <a:cubicBezTo>
                      <a:pt x="143" y="3654"/>
                      <a:pt x="2146" y="3902"/>
                      <a:pt x="3783" y="3902"/>
                    </a:cubicBezTo>
                    <a:cubicBezTo>
                      <a:pt x="4061" y="3902"/>
                      <a:pt x="4329" y="3895"/>
                      <a:pt x="4575" y="3885"/>
                    </a:cubicBezTo>
                    <a:cubicBezTo>
                      <a:pt x="6787" y="3798"/>
                      <a:pt x="9996" y="3408"/>
                      <a:pt x="9930" y="1739"/>
                    </a:cubicBezTo>
                    <a:cubicBezTo>
                      <a:pt x="9876" y="274"/>
                      <a:pt x="7967" y="1"/>
                      <a:pt x="6341" y="1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7"/>
              <p:cNvSpPr/>
              <p:nvPr/>
            </p:nvSpPr>
            <p:spPr>
              <a:xfrm>
                <a:off x="4760613" y="767525"/>
                <a:ext cx="1417400" cy="185025"/>
              </a:xfrm>
              <a:custGeom>
                <a:avLst/>
                <a:gdLst/>
                <a:ahLst/>
                <a:cxnLst/>
                <a:rect l="l" t="t" r="r" b="b"/>
                <a:pathLst>
                  <a:path w="56696" h="7401" extrusionOk="0">
                    <a:moveTo>
                      <a:pt x="11056" y="0"/>
                    </a:moveTo>
                    <a:cubicBezTo>
                      <a:pt x="5113" y="0"/>
                      <a:pt x="214" y="824"/>
                      <a:pt x="0" y="3709"/>
                    </a:cubicBezTo>
                    <a:cubicBezTo>
                      <a:pt x="0" y="6581"/>
                      <a:pt x="3604" y="7401"/>
                      <a:pt x="8143" y="7401"/>
                    </a:cubicBezTo>
                    <a:cubicBezTo>
                      <a:pt x="14194" y="7401"/>
                      <a:pt x="21907" y="5943"/>
                      <a:pt x="24955" y="5943"/>
                    </a:cubicBezTo>
                    <a:cubicBezTo>
                      <a:pt x="28002" y="5943"/>
                      <a:pt x="37768" y="7401"/>
                      <a:pt x="45672" y="7401"/>
                    </a:cubicBezTo>
                    <a:cubicBezTo>
                      <a:pt x="51601" y="7401"/>
                      <a:pt x="56481" y="6581"/>
                      <a:pt x="56695" y="3709"/>
                    </a:cubicBezTo>
                    <a:cubicBezTo>
                      <a:pt x="56695" y="824"/>
                      <a:pt x="53078" y="0"/>
                      <a:pt x="48528" y="0"/>
                    </a:cubicBezTo>
                    <a:cubicBezTo>
                      <a:pt x="42480" y="0"/>
                      <a:pt x="34784" y="1455"/>
                      <a:pt x="31741" y="1455"/>
                    </a:cubicBezTo>
                    <a:cubicBezTo>
                      <a:pt x="28697" y="1455"/>
                      <a:pt x="18954" y="0"/>
                      <a:pt x="11056" y="0"/>
                    </a:cubicBezTo>
                    <a:close/>
                  </a:path>
                </a:pathLst>
              </a:custGeom>
              <a:solidFill>
                <a:srgbClr val="E7B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7"/>
              <p:cNvSpPr/>
              <p:nvPr/>
            </p:nvSpPr>
            <p:spPr>
              <a:xfrm>
                <a:off x="4760613" y="692225"/>
                <a:ext cx="1417400" cy="335525"/>
              </a:xfrm>
              <a:custGeom>
                <a:avLst/>
                <a:gdLst/>
                <a:ahLst/>
                <a:cxnLst/>
                <a:rect l="l" t="t" r="r" b="b"/>
                <a:pathLst>
                  <a:path w="56696" h="13421" fill="none" extrusionOk="0">
                    <a:moveTo>
                      <a:pt x="56695" y="6721"/>
                    </a:moveTo>
                    <a:cubicBezTo>
                      <a:pt x="56695" y="0"/>
                      <a:pt x="37074" y="4467"/>
                      <a:pt x="31741" y="4467"/>
                    </a:cubicBezTo>
                    <a:cubicBezTo>
                      <a:pt x="26407" y="4467"/>
                      <a:pt x="499" y="0"/>
                      <a:pt x="0" y="6721"/>
                    </a:cubicBezTo>
                    <a:cubicBezTo>
                      <a:pt x="0" y="13421"/>
                      <a:pt x="19621" y="8955"/>
                      <a:pt x="24955" y="8955"/>
                    </a:cubicBezTo>
                    <a:cubicBezTo>
                      <a:pt x="30288" y="8955"/>
                      <a:pt x="56196" y="13421"/>
                      <a:pt x="56695" y="6721"/>
                    </a:cubicBezTo>
                    <a:close/>
                  </a:path>
                </a:pathLst>
              </a:custGeom>
              <a:noFill/>
              <a:ln w="27100" cap="flat" cmpd="sng">
                <a:solidFill>
                  <a:srgbClr val="E4342D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7"/>
              <p:cNvSpPr/>
              <p:nvPr/>
            </p:nvSpPr>
            <p:spPr>
              <a:xfrm>
                <a:off x="4923213" y="819050"/>
                <a:ext cx="24772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9909" h="3515" extrusionOk="0">
                    <a:moveTo>
                      <a:pt x="5442" y="1"/>
                    </a:moveTo>
                    <a:cubicBezTo>
                      <a:pt x="3231" y="22"/>
                      <a:pt x="1" y="283"/>
                      <a:pt x="22" y="1800"/>
                    </a:cubicBezTo>
                    <a:cubicBezTo>
                      <a:pt x="43" y="3313"/>
                      <a:pt x="2453" y="3515"/>
                      <a:pt x="4164" y="3515"/>
                    </a:cubicBezTo>
                    <a:cubicBezTo>
                      <a:pt x="4268" y="3515"/>
                      <a:pt x="4369" y="3514"/>
                      <a:pt x="4467" y="3513"/>
                    </a:cubicBezTo>
                    <a:cubicBezTo>
                      <a:pt x="6678" y="3491"/>
                      <a:pt x="9909" y="3231"/>
                      <a:pt x="9887" y="1713"/>
                    </a:cubicBezTo>
                    <a:cubicBezTo>
                      <a:pt x="9865" y="109"/>
                      <a:pt x="7155" y="1"/>
                      <a:pt x="5442" y="1"/>
                    </a:cubicBezTo>
                    <a:close/>
                  </a:path>
                </a:pathLst>
              </a:custGeom>
              <a:solidFill>
                <a:srgbClr val="78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7"/>
              <p:cNvSpPr/>
              <p:nvPr/>
            </p:nvSpPr>
            <p:spPr>
              <a:xfrm>
                <a:off x="3339988" y="2284125"/>
                <a:ext cx="2840725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113629" h="6613" extrusionOk="0">
                    <a:moveTo>
                      <a:pt x="1" y="0"/>
                    </a:moveTo>
                    <a:lnTo>
                      <a:pt x="1" y="6613"/>
                    </a:lnTo>
                    <a:lnTo>
                      <a:pt x="113628" y="6613"/>
                    </a:lnTo>
                    <a:lnTo>
                      <a:pt x="113628" y="0"/>
                    </a:lnTo>
                    <a:close/>
                  </a:path>
                </a:pathLst>
              </a:custGeom>
              <a:solidFill>
                <a:srgbClr val="C75C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7"/>
              <p:cNvSpPr/>
              <p:nvPr/>
            </p:nvSpPr>
            <p:spPr>
              <a:xfrm>
                <a:off x="4928638" y="1189000"/>
                <a:ext cx="1193000" cy="940675"/>
              </a:xfrm>
              <a:custGeom>
                <a:avLst/>
                <a:gdLst/>
                <a:ahLst/>
                <a:cxnLst/>
                <a:rect l="l" t="t" r="r" b="b"/>
                <a:pathLst>
                  <a:path w="47720" h="37627" extrusionOk="0">
                    <a:moveTo>
                      <a:pt x="20553" y="1"/>
                    </a:moveTo>
                    <a:cubicBezTo>
                      <a:pt x="20311" y="1"/>
                      <a:pt x="20073" y="11"/>
                      <a:pt x="19838" y="32"/>
                    </a:cubicBezTo>
                    <a:cubicBezTo>
                      <a:pt x="16889" y="336"/>
                      <a:pt x="14635" y="1702"/>
                      <a:pt x="13269" y="2265"/>
                    </a:cubicBezTo>
                    <a:cubicBezTo>
                      <a:pt x="11296" y="3089"/>
                      <a:pt x="9215" y="3154"/>
                      <a:pt x="7784" y="4065"/>
                    </a:cubicBezTo>
                    <a:cubicBezTo>
                      <a:pt x="5962" y="5214"/>
                      <a:pt x="5095" y="7122"/>
                      <a:pt x="3990" y="8423"/>
                    </a:cubicBezTo>
                    <a:cubicBezTo>
                      <a:pt x="2667" y="9984"/>
                      <a:pt x="1063" y="11241"/>
                      <a:pt x="521" y="13041"/>
                    </a:cubicBezTo>
                    <a:cubicBezTo>
                      <a:pt x="0" y="14818"/>
                      <a:pt x="651" y="16856"/>
                      <a:pt x="629" y="18873"/>
                    </a:cubicBezTo>
                    <a:cubicBezTo>
                      <a:pt x="629" y="20715"/>
                      <a:pt x="347" y="22623"/>
                      <a:pt x="542" y="24661"/>
                    </a:cubicBezTo>
                    <a:cubicBezTo>
                      <a:pt x="672" y="25984"/>
                      <a:pt x="694" y="27480"/>
                      <a:pt x="1301" y="28672"/>
                    </a:cubicBezTo>
                    <a:cubicBezTo>
                      <a:pt x="1908" y="29843"/>
                      <a:pt x="3404" y="30407"/>
                      <a:pt x="4336" y="31382"/>
                    </a:cubicBezTo>
                    <a:cubicBezTo>
                      <a:pt x="5247" y="32336"/>
                      <a:pt x="5724" y="33876"/>
                      <a:pt x="6830" y="34591"/>
                    </a:cubicBezTo>
                    <a:cubicBezTo>
                      <a:pt x="7979" y="35350"/>
                      <a:pt x="9540" y="35155"/>
                      <a:pt x="10732" y="35567"/>
                    </a:cubicBezTo>
                    <a:cubicBezTo>
                      <a:pt x="12051" y="36056"/>
                      <a:pt x="13223" y="37129"/>
                      <a:pt x="14393" y="37129"/>
                    </a:cubicBezTo>
                    <a:cubicBezTo>
                      <a:pt x="14416" y="37129"/>
                      <a:pt x="14438" y="37128"/>
                      <a:pt x="14461" y="37128"/>
                    </a:cubicBezTo>
                    <a:cubicBezTo>
                      <a:pt x="15263" y="37128"/>
                      <a:pt x="16044" y="36195"/>
                      <a:pt x="16846" y="36152"/>
                    </a:cubicBezTo>
                    <a:cubicBezTo>
                      <a:pt x="16866" y="36151"/>
                      <a:pt x="16886" y="36150"/>
                      <a:pt x="16906" y="36150"/>
                    </a:cubicBezTo>
                    <a:cubicBezTo>
                      <a:pt x="17680" y="36150"/>
                      <a:pt x="18493" y="36933"/>
                      <a:pt x="19266" y="36933"/>
                    </a:cubicBezTo>
                    <a:cubicBezTo>
                      <a:pt x="19276" y="36933"/>
                      <a:pt x="19286" y="36933"/>
                      <a:pt x="19296" y="36932"/>
                    </a:cubicBezTo>
                    <a:cubicBezTo>
                      <a:pt x="20120" y="36911"/>
                      <a:pt x="20900" y="36000"/>
                      <a:pt x="21724" y="36000"/>
                    </a:cubicBezTo>
                    <a:cubicBezTo>
                      <a:pt x="22526" y="36022"/>
                      <a:pt x="23285" y="36932"/>
                      <a:pt x="24087" y="37019"/>
                    </a:cubicBezTo>
                    <a:cubicBezTo>
                      <a:pt x="24121" y="37022"/>
                      <a:pt x="24154" y="37023"/>
                      <a:pt x="24187" y="37023"/>
                    </a:cubicBezTo>
                    <a:cubicBezTo>
                      <a:pt x="24883" y="37023"/>
                      <a:pt x="25665" y="36473"/>
                      <a:pt x="26372" y="36473"/>
                    </a:cubicBezTo>
                    <a:cubicBezTo>
                      <a:pt x="26457" y="36473"/>
                      <a:pt x="26541" y="36481"/>
                      <a:pt x="26624" y="36499"/>
                    </a:cubicBezTo>
                    <a:cubicBezTo>
                      <a:pt x="27405" y="36651"/>
                      <a:pt x="28033" y="37626"/>
                      <a:pt x="28749" y="37626"/>
                    </a:cubicBezTo>
                    <a:cubicBezTo>
                      <a:pt x="28757" y="37626"/>
                      <a:pt x="28766" y="37627"/>
                      <a:pt x="28775" y="37627"/>
                    </a:cubicBezTo>
                    <a:cubicBezTo>
                      <a:pt x="29524" y="37627"/>
                      <a:pt x="30210" y="36714"/>
                      <a:pt x="30939" y="36607"/>
                    </a:cubicBezTo>
                    <a:cubicBezTo>
                      <a:pt x="30980" y="36602"/>
                      <a:pt x="31021" y="36600"/>
                      <a:pt x="31064" y="36600"/>
                    </a:cubicBezTo>
                    <a:cubicBezTo>
                      <a:pt x="31685" y="36600"/>
                      <a:pt x="32417" y="37105"/>
                      <a:pt x="33063" y="37105"/>
                    </a:cubicBezTo>
                    <a:cubicBezTo>
                      <a:pt x="33136" y="37105"/>
                      <a:pt x="33209" y="37099"/>
                      <a:pt x="33280" y="37084"/>
                    </a:cubicBezTo>
                    <a:cubicBezTo>
                      <a:pt x="33995" y="36954"/>
                      <a:pt x="34559" y="35913"/>
                      <a:pt x="35318" y="35783"/>
                    </a:cubicBezTo>
                    <a:cubicBezTo>
                      <a:pt x="35375" y="35773"/>
                      <a:pt x="35432" y="35768"/>
                      <a:pt x="35491" y="35768"/>
                    </a:cubicBezTo>
                    <a:cubicBezTo>
                      <a:pt x="36127" y="35768"/>
                      <a:pt x="36850" y="36332"/>
                      <a:pt x="37532" y="36332"/>
                    </a:cubicBezTo>
                    <a:cubicBezTo>
                      <a:pt x="37575" y="36332"/>
                      <a:pt x="37617" y="36330"/>
                      <a:pt x="37659" y="36325"/>
                    </a:cubicBezTo>
                    <a:cubicBezTo>
                      <a:pt x="38830" y="36195"/>
                      <a:pt x="39632" y="34894"/>
                      <a:pt x="40651" y="34179"/>
                    </a:cubicBezTo>
                    <a:cubicBezTo>
                      <a:pt x="41584" y="33507"/>
                      <a:pt x="43036" y="33268"/>
                      <a:pt x="43795" y="32271"/>
                    </a:cubicBezTo>
                    <a:cubicBezTo>
                      <a:pt x="44511" y="31317"/>
                      <a:pt x="44424" y="29800"/>
                      <a:pt x="44966" y="28737"/>
                    </a:cubicBezTo>
                    <a:cubicBezTo>
                      <a:pt x="45551" y="27588"/>
                      <a:pt x="46809" y="26786"/>
                      <a:pt x="47156" y="25724"/>
                    </a:cubicBezTo>
                    <a:cubicBezTo>
                      <a:pt x="47589" y="24314"/>
                      <a:pt x="46982" y="22927"/>
                      <a:pt x="46960" y="22016"/>
                    </a:cubicBezTo>
                    <a:cubicBezTo>
                      <a:pt x="46939" y="20997"/>
                      <a:pt x="47719" y="20022"/>
                      <a:pt x="47611" y="19241"/>
                    </a:cubicBezTo>
                    <a:cubicBezTo>
                      <a:pt x="47437" y="18222"/>
                      <a:pt x="46353" y="17615"/>
                      <a:pt x="46093" y="16878"/>
                    </a:cubicBezTo>
                    <a:cubicBezTo>
                      <a:pt x="45746" y="15946"/>
                      <a:pt x="46137" y="14840"/>
                      <a:pt x="45746" y="14059"/>
                    </a:cubicBezTo>
                    <a:cubicBezTo>
                      <a:pt x="45378" y="13301"/>
                      <a:pt x="44207" y="12867"/>
                      <a:pt x="43925" y="11891"/>
                    </a:cubicBezTo>
                    <a:cubicBezTo>
                      <a:pt x="43708" y="11154"/>
                      <a:pt x="44402" y="10135"/>
                      <a:pt x="44315" y="9073"/>
                    </a:cubicBezTo>
                    <a:cubicBezTo>
                      <a:pt x="44099" y="6601"/>
                      <a:pt x="42039" y="5170"/>
                      <a:pt x="39958" y="3826"/>
                    </a:cubicBezTo>
                    <a:cubicBezTo>
                      <a:pt x="38202" y="2699"/>
                      <a:pt x="36250" y="1095"/>
                      <a:pt x="33800" y="596"/>
                    </a:cubicBezTo>
                    <a:cubicBezTo>
                      <a:pt x="33204" y="473"/>
                      <a:pt x="32591" y="429"/>
                      <a:pt x="31967" y="429"/>
                    </a:cubicBezTo>
                    <a:cubicBezTo>
                      <a:pt x="30392" y="429"/>
                      <a:pt x="28750" y="709"/>
                      <a:pt x="27150" y="709"/>
                    </a:cubicBezTo>
                    <a:cubicBezTo>
                      <a:pt x="27032" y="709"/>
                      <a:pt x="26915" y="708"/>
                      <a:pt x="26798" y="704"/>
                    </a:cubicBezTo>
                    <a:cubicBezTo>
                      <a:pt x="24657" y="627"/>
                      <a:pt x="22499" y="1"/>
                      <a:pt x="205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50" cap="flat" cmpd="sng">
                <a:solidFill>
                  <a:srgbClr val="1A171B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7"/>
              <p:cNvSpPr/>
              <p:nvPr/>
            </p:nvSpPr>
            <p:spPr>
              <a:xfrm>
                <a:off x="3407188" y="1289700"/>
                <a:ext cx="1077025" cy="735725"/>
              </a:xfrm>
              <a:custGeom>
                <a:avLst/>
                <a:gdLst/>
                <a:ahLst/>
                <a:cxnLst/>
                <a:rect l="l" t="t" r="r" b="b"/>
                <a:pathLst>
                  <a:path w="43081" h="29429" extrusionOk="0">
                    <a:moveTo>
                      <a:pt x="36068" y="1"/>
                    </a:moveTo>
                    <a:cubicBezTo>
                      <a:pt x="32856" y="1"/>
                      <a:pt x="28467" y="3592"/>
                      <a:pt x="25476" y="4134"/>
                    </a:cubicBezTo>
                    <a:cubicBezTo>
                      <a:pt x="23843" y="4438"/>
                      <a:pt x="22178" y="4530"/>
                      <a:pt x="20505" y="4530"/>
                    </a:cubicBezTo>
                    <a:cubicBezTo>
                      <a:pt x="18355" y="4530"/>
                      <a:pt x="16193" y="4378"/>
                      <a:pt x="14072" y="4330"/>
                    </a:cubicBezTo>
                    <a:cubicBezTo>
                      <a:pt x="13786" y="4323"/>
                      <a:pt x="13493" y="4320"/>
                      <a:pt x="13192" y="4320"/>
                    </a:cubicBezTo>
                    <a:cubicBezTo>
                      <a:pt x="8281" y="4320"/>
                      <a:pt x="1547" y="5257"/>
                      <a:pt x="955" y="10487"/>
                    </a:cubicBezTo>
                    <a:cubicBezTo>
                      <a:pt x="1" y="18509"/>
                      <a:pt x="1063" y="28807"/>
                      <a:pt x="12814" y="28915"/>
                    </a:cubicBezTo>
                    <a:cubicBezTo>
                      <a:pt x="15113" y="28941"/>
                      <a:pt x="20110" y="29429"/>
                      <a:pt x="25324" y="29429"/>
                    </a:cubicBezTo>
                    <a:cubicBezTo>
                      <a:pt x="33092" y="29429"/>
                      <a:pt x="41338" y="28346"/>
                      <a:pt x="41844" y="23040"/>
                    </a:cubicBezTo>
                    <a:cubicBezTo>
                      <a:pt x="42278" y="18422"/>
                      <a:pt x="34712" y="20720"/>
                      <a:pt x="34473" y="11592"/>
                    </a:cubicBezTo>
                    <a:cubicBezTo>
                      <a:pt x="34300" y="5500"/>
                      <a:pt x="43080" y="4828"/>
                      <a:pt x="38137" y="709"/>
                    </a:cubicBezTo>
                    <a:cubicBezTo>
                      <a:pt x="37538" y="206"/>
                      <a:pt x="36837" y="1"/>
                      <a:pt x="36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50" cap="flat" cmpd="sng">
                <a:solidFill>
                  <a:srgbClr val="1A171B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7"/>
              <p:cNvSpPr/>
              <p:nvPr/>
            </p:nvSpPr>
            <p:spPr>
              <a:xfrm>
                <a:off x="3496638" y="1534625"/>
                <a:ext cx="359925" cy="400450"/>
              </a:xfrm>
              <a:custGeom>
                <a:avLst/>
                <a:gdLst/>
                <a:ahLst/>
                <a:cxnLst/>
                <a:rect l="l" t="t" r="r" b="b"/>
                <a:pathLst>
                  <a:path w="14397" h="16018" extrusionOk="0">
                    <a:moveTo>
                      <a:pt x="9225" y="0"/>
                    </a:moveTo>
                    <a:cubicBezTo>
                      <a:pt x="8047" y="0"/>
                      <a:pt x="6561" y="316"/>
                      <a:pt x="4922" y="777"/>
                    </a:cubicBezTo>
                    <a:cubicBezTo>
                      <a:pt x="1084" y="1882"/>
                      <a:pt x="0" y="4484"/>
                      <a:pt x="1236" y="9427"/>
                    </a:cubicBezTo>
                    <a:cubicBezTo>
                      <a:pt x="2450" y="14370"/>
                      <a:pt x="3274" y="16018"/>
                      <a:pt x="8781" y="16018"/>
                    </a:cubicBezTo>
                    <a:cubicBezTo>
                      <a:pt x="14266" y="16018"/>
                      <a:pt x="14396" y="13264"/>
                      <a:pt x="14266" y="11899"/>
                    </a:cubicBezTo>
                    <a:cubicBezTo>
                      <a:pt x="14114" y="10533"/>
                      <a:pt x="7545" y="12311"/>
                      <a:pt x="6569" y="9015"/>
                    </a:cubicBezTo>
                    <a:cubicBezTo>
                      <a:pt x="5225" y="4354"/>
                      <a:pt x="12055" y="4896"/>
                      <a:pt x="11925" y="2164"/>
                    </a:cubicBezTo>
                    <a:cubicBezTo>
                      <a:pt x="11850" y="580"/>
                      <a:pt x="10820" y="0"/>
                      <a:pt x="9225" y="0"/>
                    </a:cubicBezTo>
                    <a:close/>
                  </a:path>
                </a:pathLst>
              </a:custGeom>
              <a:solidFill>
                <a:srgbClr val="8D95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7"/>
              <p:cNvSpPr/>
              <p:nvPr/>
            </p:nvSpPr>
            <p:spPr>
              <a:xfrm>
                <a:off x="3496638" y="1519875"/>
                <a:ext cx="359925" cy="415200"/>
              </a:xfrm>
              <a:custGeom>
                <a:avLst/>
                <a:gdLst/>
                <a:ahLst/>
                <a:cxnLst/>
                <a:rect l="l" t="t" r="r" b="b"/>
                <a:pathLst>
                  <a:path w="14397" h="16608" fill="none" extrusionOk="0">
                    <a:moveTo>
                      <a:pt x="4922" y="1367"/>
                    </a:moveTo>
                    <a:cubicBezTo>
                      <a:pt x="1084" y="2472"/>
                      <a:pt x="0" y="5074"/>
                      <a:pt x="1236" y="10017"/>
                    </a:cubicBezTo>
                    <a:cubicBezTo>
                      <a:pt x="2450" y="14960"/>
                      <a:pt x="3274" y="16608"/>
                      <a:pt x="8781" y="16608"/>
                    </a:cubicBezTo>
                    <a:cubicBezTo>
                      <a:pt x="14266" y="16608"/>
                      <a:pt x="14396" y="13854"/>
                      <a:pt x="14266" y="12489"/>
                    </a:cubicBezTo>
                    <a:cubicBezTo>
                      <a:pt x="14114" y="11123"/>
                      <a:pt x="7545" y="12901"/>
                      <a:pt x="6569" y="9605"/>
                    </a:cubicBezTo>
                    <a:cubicBezTo>
                      <a:pt x="5225" y="4944"/>
                      <a:pt x="12055" y="5486"/>
                      <a:pt x="11925" y="2754"/>
                    </a:cubicBezTo>
                    <a:cubicBezTo>
                      <a:pt x="11794" y="1"/>
                      <a:pt x="8781" y="282"/>
                      <a:pt x="4922" y="136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1A171B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7"/>
              <p:cNvSpPr/>
              <p:nvPr/>
            </p:nvSpPr>
            <p:spPr>
              <a:xfrm>
                <a:off x="5005063" y="1534625"/>
                <a:ext cx="360450" cy="400450"/>
              </a:xfrm>
              <a:custGeom>
                <a:avLst/>
                <a:gdLst/>
                <a:ahLst/>
                <a:cxnLst/>
                <a:rect l="l" t="t" r="r" b="b"/>
                <a:pathLst>
                  <a:path w="14418" h="16018" extrusionOk="0">
                    <a:moveTo>
                      <a:pt x="9237" y="0"/>
                    </a:moveTo>
                    <a:cubicBezTo>
                      <a:pt x="8058" y="0"/>
                      <a:pt x="6573" y="316"/>
                      <a:pt x="4943" y="777"/>
                    </a:cubicBezTo>
                    <a:cubicBezTo>
                      <a:pt x="1106" y="1882"/>
                      <a:pt x="0" y="4484"/>
                      <a:pt x="1236" y="9427"/>
                    </a:cubicBezTo>
                    <a:cubicBezTo>
                      <a:pt x="2472" y="14370"/>
                      <a:pt x="3296" y="16018"/>
                      <a:pt x="8781" y="16018"/>
                    </a:cubicBezTo>
                    <a:cubicBezTo>
                      <a:pt x="14288" y="16018"/>
                      <a:pt x="14418" y="13264"/>
                      <a:pt x="14288" y="11899"/>
                    </a:cubicBezTo>
                    <a:cubicBezTo>
                      <a:pt x="14136" y="10533"/>
                      <a:pt x="7545" y="12311"/>
                      <a:pt x="6591" y="9015"/>
                    </a:cubicBezTo>
                    <a:cubicBezTo>
                      <a:pt x="5247" y="4354"/>
                      <a:pt x="12076" y="4896"/>
                      <a:pt x="11946" y="2164"/>
                    </a:cubicBezTo>
                    <a:cubicBezTo>
                      <a:pt x="11871" y="580"/>
                      <a:pt x="10835" y="0"/>
                      <a:pt x="9237" y="0"/>
                    </a:cubicBezTo>
                    <a:close/>
                  </a:path>
                </a:pathLst>
              </a:custGeom>
              <a:solidFill>
                <a:srgbClr val="8D95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7"/>
              <p:cNvSpPr/>
              <p:nvPr/>
            </p:nvSpPr>
            <p:spPr>
              <a:xfrm>
                <a:off x="5005063" y="1519875"/>
                <a:ext cx="360450" cy="415200"/>
              </a:xfrm>
              <a:custGeom>
                <a:avLst/>
                <a:gdLst/>
                <a:ahLst/>
                <a:cxnLst/>
                <a:rect l="l" t="t" r="r" b="b"/>
                <a:pathLst>
                  <a:path w="14418" h="16608" fill="none" extrusionOk="0">
                    <a:moveTo>
                      <a:pt x="4943" y="1367"/>
                    </a:moveTo>
                    <a:cubicBezTo>
                      <a:pt x="1106" y="2472"/>
                      <a:pt x="0" y="5074"/>
                      <a:pt x="1236" y="10017"/>
                    </a:cubicBezTo>
                    <a:cubicBezTo>
                      <a:pt x="2472" y="14960"/>
                      <a:pt x="3296" y="16608"/>
                      <a:pt x="8781" y="16608"/>
                    </a:cubicBezTo>
                    <a:cubicBezTo>
                      <a:pt x="14288" y="16608"/>
                      <a:pt x="14418" y="13854"/>
                      <a:pt x="14288" y="12489"/>
                    </a:cubicBezTo>
                    <a:cubicBezTo>
                      <a:pt x="14136" y="11123"/>
                      <a:pt x="7545" y="12901"/>
                      <a:pt x="6591" y="9605"/>
                    </a:cubicBezTo>
                    <a:cubicBezTo>
                      <a:pt x="5247" y="4944"/>
                      <a:pt x="12076" y="5486"/>
                      <a:pt x="11946" y="2754"/>
                    </a:cubicBezTo>
                    <a:cubicBezTo>
                      <a:pt x="11816" y="1"/>
                      <a:pt x="8781" y="282"/>
                      <a:pt x="4943" y="1367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1A171B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7"/>
              <p:cNvSpPr/>
              <p:nvPr/>
            </p:nvSpPr>
            <p:spPr>
              <a:xfrm>
                <a:off x="4343788" y="1420700"/>
                <a:ext cx="361025" cy="361550"/>
              </a:xfrm>
              <a:custGeom>
                <a:avLst/>
                <a:gdLst/>
                <a:ahLst/>
                <a:cxnLst/>
                <a:rect l="l" t="t" r="r" b="b"/>
                <a:pathLst>
                  <a:path w="14441" h="14462" extrusionOk="0">
                    <a:moveTo>
                      <a:pt x="7221" y="0"/>
                    </a:moveTo>
                    <a:cubicBezTo>
                      <a:pt x="3231" y="0"/>
                      <a:pt x="1" y="3231"/>
                      <a:pt x="1" y="7220"/>
                    </a:cubicBezTo>
                    <a:cubicBezTo>
                      <a:pt x="1" y="11209"/>
                      <a:pt x="3231" y="14461"/>
                      <a:pt x="7221" y="14461"/>
                    </a:cubicBezTo>
                    <a:cubicBezTo>
                      <a:pt x="11210" y="14461"/>
                      <a:pt x="14440" y="11209"/>
                      <a:pt x="14440" y="7220"/>
                    </a:cubicBezTo>
                    <a:cubicBezTo>
                      <a:pt x="14440" y="3231"/>
                      <a:pt x="11210" y="0"/>
                      <a:pt x="7221" y="0"/>
                    </a:cubicBezTo>
                    <a:close/>
                  </a:path>
                </a:pathLst>
              </a:custGeom>
              <a:solidFill>
                <a:srgbClr val="FCEC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7"/>
              <p:cNvSpPr/>
              <p:nvPr/>
            </p:nvSpPr>
            <p:spPr>
              <a:xfrm>
                <a:off x="4290688" y="1406875"/>
                <a:ext cx="453150" cy="398975"/>
              </a:xfrm>
              <a:custGeom>
                <a:avLst/>
                <a:gdLst/>
                <a:ahLst/>
                <a:cxnLst/>
                <a:rect l="l" t="t" r="r" b="b"/>
                <a:pathLst>
                  <a:path w="18126" h="15959" extrusionOk="0">
                    <a:moveTo>
                      <a:pt x="9420" y="1196"/>
                    </a:moveTo>
                    <a:cubicBezTo>
                      <a:pt x="9953" y="1196"/>
                      <a:pt x="10495" y="1262"/>
                      <a:pt x="11036" y="1399"/>
                    </a:cubicBezTo>
                    <a:lnTo>
                      <a:pt x="11664" y="1572"/>
                    </a:lnTo>
                    <a:cubicBezTo>
                      <a:pt x="15177" y="2461"/>
                      <a:pt x="16673" y="5865"/>
                      <a:pt x="15784" y="9399"/>
                    </a:cubicBezTo>
                    <a:cubicBezTo>
                      <a:pt x="15032" y="12371"/>
                      <a:pt x="12355" y="14349"/>
                      <a:pt x="9421" y="14349"/>
                    </a:cubicBezTo>
                    <a:cubicBezTo>
                      <a:pt x="8888" y="14349"/>
                      <a:pt x="8346" y="14284"/>
                      <a:pt x="7805" y="14147"/>
                    </a:cubicBezTo>
                    <a:lnTo>
                      <a:pt x="7177" y="13973"/>
                    </a:lnTo>
                    <a:cubicBezTo>
                      <a:pt x="3643" y="13084"/>
                      <a:pt x="2082" y="9984"/>
                      <a:pt x="2971" y="6472"/>
                    </a:cubicBezTo>
                    <a:lnTo>
                      <a:pt x="3057" y="6147"/>
                    </a:lnTo>
                    <a:cubicBezTo>
                      <a:pt x="3809" y="3175"/>
                      <a:pt x="6486" y="1196"/>
                      <a:pt x="9420" y="1196"/>
                    </a:cubicBezTo>
                    <a:close/>
                    <a:moveTo>
                      <a:pt x="8316" y="0"/>
                    </a:moveTo>
                    <a:cubicBezTo>
                      <a:pt x="4942" y="0"/>
                      <a:pt x="1929" y="1876"/>
                      <a:pt x="1063" y="5323"/>
                    </a:cubicBezTo>
                    <a:cubicBezTo>
                      <a:pt x="0" y="9529"/>
                      <a:pt x="3252" y="14342"/>
                      <a:pt x="7480" y="15404"/>
                    </a:cubicBezTo>
                    <a:lnTo>
                      <a:pt x="8759" y="15729"/>
                    </a:lnTo>
                    <a:cubicBezTo>
                      <a:pt x="9362" y="15885"/>
                      <a:pt x="9941" y="15959"/>
                      <a:pt x="10493" y="15959"/>
                    </a:cubicBezTo>
                    <a:cubicBezTo>
                      <a:pt x="13790" y="15959"/>
                      <a:pt x="16134" y="13324"/>
                      <a:pt x="17063" y="9702"/>
                    </a:cubicBezTo>
                    <a:cubicBezTo>
                      <a:pt x="18125" y="5496"/>
                      <a:pt x="16456" y="1767"/>
                      <a:pt x="12228" y="683"/>
                    </a:cubicBezTo>
                    <a:lnTo>
                      <a:pt x="10645" y="293"/>
                    </a:lnTo>
                    <a:cubicBezTo>
                      <a:pt x="9864" y="97"/>
                      <a:pt x="9081" y="0"/>
                      <a:pt x="8316" y="0"/>
                    </a:cubicBezTo>
                    <a:close/>
                  </a:path>
                </a:pathLst>
              </a:custGeom>
              <a:solidFill>
                <a:srgbClr val="E434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7"/>
              <p:cNvSpPr/>
              <p:nvPr/>
            </p:nvSpPr>
            <p:spPr>
              <a:xfrm>
                <a:off x="4399638" y="1477050"/>
                <a:ext cx="249350" cy="248825"/>
              </a:xfrm>
              <a:custGeom>
                <a:avLst/>
                <a:gdLst/>
                <a:ahLst/>
                <a:cxnLst/>
                <a:rect l="l" t="t" r="r" b="b"/>
                <a:pathLst>
                  <a:path w="9974" h="9953" extrusionOk="0">
                    <a:moveTo>
                      <a:pt x="4987" y="1"/>
                    </a:moveTo>
                    <a:cubicBezTo>
                      <a:pt x="2233" y="1"/>
                      <a:pt x="0" y="2234"/>
                      <a:pt x="0" y="4966"/>
                    </a:cubicBezTo>
                    <a:cubicBezTo>
                      <a:pt x="0" y="7719"/>
                      <a:pt x="2233" y="9952"/>
                      <a:pt x="4987" y="9952"/>
                    </a:cubicBezTo>
                    <a:cubicBezTo>
                      <a:pt x="7740" y="9952"/>
                      <a:pt x="9973" y="7719"/>
                      <a:pt x="9973" y="4966"/>
                    </a:cubicBezTo>
                    <a:cubicBezTo>
                      <a:pt x="9973" y="2234"/>
                      <a:pt x="7740" y="1"/>
                      <a:pt x="4987" y="1"/>
                    </a:cubicBez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17"/>
              <p:cNvSpPr/>
              <p:nvPr/>
            </p:nvSpPr>
            <p:spPr>
              <a:xfrm>
                <a:off x="4399638" y="1477050"/>
                <a:ext cx="249350" cy="248825"/>
              </a:xfrm>
              <a:custGeom>
                <a:avLst/>
                <a:gdLst/>
                <a:ahLst/>
                <a:cxnLst/>
                <a:rect l="l" t="t" r="r" b="b"/>
                <a:pathLst>
                  <a:path w="9974" h="9953" fill="none" extrusionOk="0">
                    <a:moveTo>
                      <a:pt x="9973" y="4966"/>
                    </a:moveTo>
                    <a:cubicBezTo>
                      <a:pt x="9973" y="7719"/>
                      <a:pt x="7740" y="9952"/>
                      <a:pt x="4987" y="9952"/>
                    </a:cubicBezTo>
                    <a:cubicBezTo>
                      <a:pt x="2233" y="9952"/>
                      <a:pt x="0" y="7719"/>
                      <a:pt x="0" y="4966"/>
                    </a:cubicBezTo>
                    <a:cubicBezTo>
                      <a:pt x="0" y="2234"/>
                      <a:pt x="2233" y="1"/>
                      <a:pt x="4987" y="1"/>
                    </a:cubicBezTo>
                    <a:cubicBezTo>
                      <a:pt x="7740" y="1"/>
                      <a:pt x="9973" y="2234"/>
                      <a:pt x="9973" y="496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7"/>
              <p:cNvSpPr/>
              <p:nvPr/>
            </p:nvSpPr>
            <p:spPr>
              <a:xfrm>
                <a:off x="5318388" y="1323900"/>
                <a:ext cx="204850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8194" h="8772" extrusionOk="0">
                    <a:moveTo>
                      <a:pt x="2667" y="0"/>
                    </a:moveTo>
                    <a:cubicBezTo>
                      <a:pt x="1035" y="0"/>
                      <a:pt x="1" y="2669"/>
                      <a:pt x="281" y="4327"/>
                    </a:cubicBezTo>
                    <a:cubicBezTo>
                      <a:pt x="538" y="6293"/>
                      <a:pt x="1977" y="8771"/>
                      <a:pt x="3690" y="8771"/>
                    </a:cubicBezTo>
                    <a:cubicBezTo>
                      <a:pt x="3999" y="8771"/>
                      <a:pt x="4317" y="8691"/>
                      <a:pt x="4638" y="8512"/>
                    </a:cubicBezTo>
                    <a:cubicBezTo>
                      <a:pt x="6741" y="7666"/>
                      <a:pt x="8194" y="7471"/>
                      <a:pt x="7890" y="4848"/>
                    </a:cubicBezTo>
                    <a:cubicBezTo>
                      <a:pt x="7565" y="2571"/>
                      <a:pt x="5614" y="1682"/>
                      <a:pt x="3511" y="230"/>
                    </a:cubicBezTo>
                    <a:cubicBezTo>
                      <a:pt x="3216" y="72"/>
                      <a:pt x="2933" y="0"/>
                      <a:pt x="2667" y="0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7"/>
              <p:cNvSpPr/>
              <p:nvPr/>
            </p:nvSpPr>
            <p:spPr>
              <a:xfrm>
                <a:off x="5317263" y="1301450"/>
                <a:ext cx="205975" cy="264525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10581" fill="none" extrusionOk="0">
                    <a:moveTo>
                      <a:pt x="7935" y="5746"/>
                    </a:moveTo>
                    <a:cubicBezTo>
                      <a:pt x="8239" y="8369"/>
                      <a:pt x="6786" y="8564"/>
                      <a:pt x="4683" y="9410"/>
                    </a:cubicBezTo>
                    <a:cubicBezTo>
                      <a:pt x="2580" y="10580"/>
                      <a:pt x="629" y="7545"/>
                      <a:pt x="326" y="5225"/>
                    </a:cubicBezTo>
                    <a:cubicBezTo>
                      <a:pt x="0" y="3296"/>
                      <a:pt x="1453" y="0"/>
                      <a:pt x="3556" y="1128"/>
                    </a:cubicBezTo>
                    <a:cubicBezTo>
                      <a:pt x="5659" y="2580"/>
                      <a:pt x="7610" y="3469"/>
                      <a:pt x="7935" y="574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7"/>
              <p:cNvSpPr/>
              <p:nvPr/>
            </p:nvSpPr>
            <p:spPr>
              <a:xfrm>
                <a:off x="5362788" y="1864650"/>
                <a:ext cx="21737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8695" h="5911" extrusionOk="0">
                    <a:moveTo>
                      <a:pt x="4382" y="1"/>
                    </a:moveTo>
                    <a:cubicBezTo>
                      <a:pt x="3798" y="1"/>
                      <a:pt x="3205" y="105"/>
                      <a:pt x="2645" y="324"/>
                    </a:cubicBezTo>
                    <a:cubicBezTo>
                      <a:pt x="781" y="1061"/>
                      <a:pt x="0" y="2839"/>
                      <a:pt x="954" y="4291"/>
                    </a:cubicBezTo>
                    <a:cubicBezTo>
                      <a:pt x="1613" y="5317"/>
                      <a:pt x="2943" y="5911"/>
                      <a:pt x="4331" y="5911"/>
                    </a:cubicBezTo>
                    <a:cubicBezTo>
                      <a:pt x="4908" y="5911"/>
                      <a:pt x="5496" y="5808"/>
                      <a:pt x="6049" y="5592"/>
                    </a:cubicBezTo>
                    <a:cubicBezTo>
                      <a:pt x="7936" y="4855"/>
                      <a:pt x="8694" y="3077"/>
                      <a:pt x="7762" y="1624"/>
                    </a:cubicBezTo>
                    <a:cubicBezTo>
                      <a:pt x="7091" y="587"/>
                      <a:pt x="5765" y="1"/>
                      <a:pt x="4382" y="1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7"/>
              <p:cNvSpPr/>
              <p:nvPr/>
            </p:nvSpPr>
            <p:spPr>
              <a:xfrm>
                <a:off x="5362788" y="1854300"/>
                <a:ext cx="217375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8695" h="6744" fill="none" extrusionOk="0">
                    <a:moveTo>
                      <a:pt x="7762" y="2038"/>
                    </a:moveTo>
                    <a:cubicBezTo>
                      <a:pt x="8694" y="3491"/>
                      <a:pt x="7936" y="5269"/>
                      <a:pt x="6049" y="6006"/>
                    </a:cubicBezTo>
                    <a:cubicBezTo>
                      <a:pt x="4163" y="6743"/>
                      <a:pt x="1887" y="6158"/>
                      <a:pt x="954" y="4705"/>
                    </a:cubicBezTo>
                    <a:cubicBezTo>
                      <a:pt x="0" y="3253"/>
                      <a:pt x="781" y="1475"/>
                      <a:pt x="2645" y="738"/>
                    </a:cubicBezTo>
                    <a:cubicBezTo>
                      <a:pt x="4532" y="1"/>
                      <a:pt x="6808" y="564"/>
                      <a:pt x="7762" y="2038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7"/>
              <p:cNvSpPr/>
              <p:nvPr/>
            </p:nvSpPr>
            <p:spPr>
              <a:xfrm>
                <a:off x="5708038" y="1824275"/>
                <a:ext cx="206550" cy="135950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5438" extrusionOk="0">
                    <a:moveTo>
                      <a:pt x="3641" y="1"/>
                    </a:moveTo>
                    <a:cubicBezTo>
                      <a:pt x="2510" y="1"/>
                      <a:pt x="1470" y="400"/>
                      <a:pt x="912" y="1158"/>
                    </a:cubicBezTo>
                    <a:cubicBezTo>
                      <a:pt x="1" y="2394"/>
                      <a:pt x="695" y="4085"/>
                      <a:pt x="2473" y="4952"/>
                    </a:cubicBezTo>
                    <a:cubicBezTo>
                      <a:pt x="3151" y="5279"/>
                      <a:pt x="3895" y="5437"/>
                      <a:pt x="4604" y="5437"/>
                    </a:cubicBezTo>
                    <a:cubicBezTo>
                      <a:pt x="5730" y="5437"/>
                      <a:pt x="6770" y="5038"/>
                      <a:pt x="7329" y="4280"/>
                    </a:cubicBezTo>
                    <a:cubicBezTo>
                      <a:pt x="8261" y="3044"/>
                      <a:pt x="7568" y="1353"/>
                      <a:pt x="5790" y="486"/>
                    </a:cubicBezTo>
                    <a:cubicBezTo>
                      <a:pt x="5103" y="159"/>
                      <a:pt x="4354" y="1"/>
                      <a:pt x="3641" y="1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7"/>
              <p:cNvSpPr/>
              <p:nvPr/>
            </p:nvSpPr>
            <p:spPr>
              <a:xfrm>
                <a:off x="5708038" y="1815275"/>
                <a:ext cx="206550" cy="153950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6158" fill="none" extrusionOk="0">
                    <a:moveTo>
                      <a:pt x="7329" y="4640"/>
                    </a:moveTo>
                    <a:cubicBezTo>
                      <a:pt x="6418" y="5876"/>
                      <a:pt x="4229" y="6158"/>
                      <a:pt x="2473" y="5312"/>
                    </a:cubicBezTo>
                    <a:cubicBezTo>
                      <a:pt x="695" y="4445"/>
                      <a:pt x="1" y="2754"/>
                      <a:pt x="912" y="1518"/>
                    </a:cubicBezTo>
                    <a:cubicBezTo>
                      <a:pt x="1822" y="282"/>
                      <a:pt x="4012" y="1"/>
                      <a:pt x="5790" y="846"/>
                    </a:cubicBezTo>
                    <a:cubicBezTo>
                      <a:pt x="7568" y="1713"/>
                      <a:pt x="8261" y="3404"/>
                      <a:pt x="7329" y="4640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7"/>
              <p:cNvSpPr/>
              <p:nvPr/>
            </p:nvSpPr>
            <p:spPr>
              <a:xfrm>
                <a:off x="5541113" y="1537600"/>
                <a:ext cx="279700" cy="25317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10127" extrusionOk="0">
                    <a:moveTo>
                      <a:pt x="6283" y="0"/>
                    </a:moveTo>
                    <a:cubicBezTo>
                      <a:pt x="5402" y="0"/>
                      <a:pt x="4475" y="248"/>
                      <a:pt x="3599" y="766"/>
                    </a:cubicBezTo>
                    <a:cubicBezTo>
                      <a:pt x="1128" y="2240"/>
                      <a:pt x="0" y="5362"/>
                      <a:pt x="1106" y="7725"/>
                    </a:cubicBezTo>
                    <a:cubicBezTo>
                      <a:pt x="1824" y="9273"/>
                      <a:pt x="3299" y="10127"/>
                      <a:pt x="4921" y="10127"/>
                    </a:cubicBezTo>
                    <a:cubicBezTo>
                      <a:pt x="5800" y="10127"/>
                      <a:pt x="6721" y="9877"/>
                      <a:pt x="7589" y="9351"/>
                    </a:cubicBezTo>
                    <a:cubicBezTo>
                      <a:pt x="10060" y="7877"/>
                      <a:pt x="11188" y="4755"/>
                      <a:pt x="10082" y="2392"/>
                    </a:cubicBezTo>
                    <a:cubicBezTo>
                      <a:pt x="9379" y="845"/>
                      <a:pt x="7909" y="0"/>
                      <a:pt x="6283" y="0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7"/>
              <p:cNvSpPr/>
              <p:nvPr/>
            </p:nvSpPr>
            <p:spPr>
              <a:xfrm>
                <a:off x="5541113" y="1519875"/>
                <a:ext cx="279700" cy="288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11557" fill="none" extrusionOk="0">
                    <a:moveTo>
                      <a:pt x="10082" y="3101"/>
                    </a:moveTo>
                    <a:cubicBezTo>
                      <a:pt x="11188" y="5464"/>
                      <a:pt x="10060" y="8586"/>
                      <a:pt x="7589" y="10060"/>
                    </a:cubicBezTo>
                    <a:cubicBezTo>
                      <a:pt x="5117" y="11556"/>
                      <a:pt x="2212" y="10819"/>
                      <a:pt x="1106" y="8434"/>
                    </a:cubicBezTo>
                    <a:cubicBezTo>
                      <a:pt x="0" y="6071"/>
                      <a:pt x="1128" y="2949"/>
                      <a:pt x="3599" y="1475"/>
                    </a:cubicBezTo>
                    <a:cubicBezTo>
                      <a:pt x="6093" y="1"/>
                      <a:pt x="8998" y="716"/>
                      <a:pt x="10082" y="310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7"/>
              <p:cNvSpPr/>
              <p:nvPr/>
            </p:nvSpPr>
            <p:spPr>
              <a:xfrm>
                <a:off x="5693963" y="1397775"/>
                <a:ext cx="193525" cy="114500"/>
              </a:xfrm>
              <a:custGeom>
                <a:avLst/>
                <a:gdLst/>
                <a:ahLst/>
                <a:cxnLst/>
                <a:rect l="l" t="t" r="r" b="b"/>
                <a:pathLst>
                  <a:path w="7741" h="4580" extrusionOk="0">
                    <a:moveTo>
                      <a:pt x="5281" y="1"/>
                    </a:moveTo>
                    <a:cubicBezTo>
                      <a:pt x="4439" y="1"/>
                      <a:pt x="3440" y="257"/>
                      <a:pt x="2515" y="765"/>
                    </a:cubicBezTo>
                    <a:cubicBezTo>
                      <a:pt x="781" y="1698"/>
                      <a:pt x="0" y="3150"/>
                      <a:pt x="737" y="3996"/>
                    </a:cubicBezTo>
                    <a:cubicBezTo>
                      <a:pt x="1079" y="4388"/>
                      <a:pt x="1696" y="4579"/>
                      <a:pt x="2429" y="4579"/>
                    </a:cubicBezTo>
                    <a:cubicBezTo>
                      <a:pt x="3278" y="4579"/>
                      <a:pt x="4285" y="4322"/>
                      <a:pt x="5204" y="3822"/>
                    </a:cubicBezTo>
                    <a:cubicBezTo>
                      <a:pt x="6938" y="2890"/>
                      <a:pt x="7740" y="1437"/>
                      <a:pt x="6981" y="592"/>
                    </a:cubicBezTo>
                    <a:cubicBezTo>
                      <a:pt x="6637" y="197"/>
                      <a:pt x="6019" y="1"/>
                      <a:pt x="5281" y="1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7"/>
              <p:cNvSpPr/>
              <p:nvPr/>
            </p:nvSpPr>
            <p:spPr>
              <a:xfrm>
                <a:off x="5693963" y="1391425"/>
                <a:ext cx="193525" cy="127400"/>
              </a:xfrm>
              <a:custGeom>
                <a:avLst/>
                <a:gdLst/>
                <a:ahLst/>
                <a:cxnLst/>
                <a:rect l="l" t="t" r="r" b="b"/>
                <a:pathLst>
                  <a:path w="7741" h="5096" fill="none" extrusionOk="0">
                    <a:moveTo>
                      <a:pt x="6981" y="846"/>
                    </a:moveTo>
                    <a:cubicBezTo>
                      <a:pt x="7740" y="1691"/>
                      <a:pt x="6938" y="3144"/>
                      <a:pt x="5204" y="4076"/>
                    </a:cubicBezTo>
                    <a:cubicBezTo>
                      <a:pt x="3491" y="5009"/>
                      <a:pt x="1475" y="5095"/>
                      <a:pt x="737" y="4250"/>
                    </a:cubicBezTo>
                    <a:cubicBezTo>
                      <a:pt x="0" y="3404"/>
                      <a:pt x="781" y="1952"/>
                      <a:pt x="2515" y="1019"/>
                    </a:cubicBezTo>
                    <a:cubicBezTo>
                      <a:pt x="4250" y="65"/>
                      <a:pt x="6244" y="0"/>
                      <a:pt x="6981" y="846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7"/>
              <p:cNvSpPr/>
              <p:nvPr/>
            </p:nvSpPr>
            <p:spPr>
              <a:xfrm>
                <a:off x="5843013" y="1568775"/>
                <a:ext cx="193525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7741" h="4892" extrusionOk="0">
                    <a:moveTo>
                      <a:pt x="4233" y="0"/>
                    </a:moveTo>
                    <a:cubicBezTo>
                      <a:pt x="3928" y="0"/>
                      <a:pt x="3613" y="27"/>
                      <a:pt x="3296" y="83"/>
                    </a:cubicBezTo>
                    <a:cubicBezTo>
                      <a:pt x="1345" y="429"/>
                      <a:pt x="0" y="1752"/>
                      <a:pt x="304" y="3075"/>
                    </a:cubicBezTo>
                    <a:cubicBezTo>
                      <a:pt x="559" y="4166"/>
                      <a:pt x="1897" y="4891"/>
                      <a:pt x="3487" y="4891"/>
                    </a:cubicBezTo>
                    <a:cubicBezTo>
                      <a:pt x="3792" y="4891"/>
                      <a:pt x="4106" y="4865"/>
                      <a:pt x="4423" y="4809"/>
                    </a:cubicBezTo>
                    <a:cubicBezTo>
                      <a:pt x="6396" y="4462"/>
                      <a:pt x="7740" y="3140"/>
                      <a:pt x="7437" y="1817"/>
                    </a:cubicBezTo>
                    <a:cubicBezTo>
                      <a:pt x="7182" y="725"/>
                      <a:pt x="5828" y="0"/>
                      <a:pt x="4233" y="0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7"/>
              <p:cNvSpPr/>
              <p:nvPr/>
            </p:nvSpPr>
            <p:spPr>
              <a:xfrm>
                <a:off x="5843013" y="1562150"/>
                <a:ext cx="193525" cy="135525"/>
              </a:xfrm>
              <a:custGeom>
                <a:avLst/>
                <a:gdLst/>
                <a:ahLst/>
                <a:cxnLst/>
                <a:rect l="l" t="t" r="r" b="b"/>
                <a:pathLst>
                  <a:path w="7741" h="5421" fill="none" extrusionOk="0">
                    <a:moveTo>
                      <a:pt x="7437" y="2082"/>
                    </a:moveTo>
                    <a:cubicBezTo>
                      <a:pt x="7740" y="3405"/>
                      <a:pt x="6396" y="4727"/>
                      <a:pt x="4423" y="5074"/>
                    </a:cubicBezTo>
                    <a:cubicBezTo>
                      <a:pt x="2450" y="5421"/>
                      <a:pt x="608" y="4640"/>
                      <a:pt x="304" y="3340"/>
                    </a:cubicBezTo>
                    <a:cubicBezTo>
                      <a:pt x="0" y="2017"/>
                      <a:pt x="1345" y="694"/>
                      <a:pt x="3296" y="348"/>
                    </a:cubicBezTo>
                    <a:cubicBezTo>
                      <a:pt x="5269" y="1"/>
                      <a:pt x="7133" y="781"/>
                      <a:pt x="7437" y="208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7"/>
              <p:cNvSpPr/>
              <p:nvPr/>
            </p:nvSpPr>
            <p:spPr>
              <a:xfrm>
                <a:off x="5524838" y="1261900"/>
                <a:ext cx="191900" cy="139275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5571" extrusionOk="0">
                    <a:moveTo>
                      <a:pt x="3365" y="1"/>
                    </a:moveTo>
                    <a:cubicBezTo>
                      <a:pt x="2185" y="1"/>
                      <a:pt x="1131" y="514"/>
                      <a:pt x="673" y="1431"/>
                    </a:cubicBezTo>
                    <a:cubicBezTo>
                      <a:pt x="1" y="2775"/>
                      <a:pt x="890" y="4466"/>
                      <a:pt x="2624" y="5225"/>
                    </a:cubicBezTo>
                    <a:cubicBezTo>
                      <a:pt x="3183" y="5459"/>
                      <a:pt x="3761" y="5571"/>
                      <a:pt x="4312" y="5571"/>
                    </a:cubicBezTo>
                    <a:cubicBezTo>
                      <a:pt x="5492" y="5571"/>
                      <a:pt x="6545" y="5057"/>
                      <a:pt x="7004" y="4141"/>
                    </a:cubicBezTo>
                    <a:cubicBezTo>
                      <a:pt x="7676" y="2796"/>
                      <a:pt x="6787" y="1105"/>
                      <a:pt x="5053" y="347"/>
                    </a:cubicBezTo>
                    <a:cubicBezTo>
                      <a:pt x="4494" y="112"/>
                      <a:pt x="3916" y="1"/>
                      <a:pt x="3365" y="1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7"/>
              <p:cNvSpPr/>
              <p:nvPr/>
            </p:nvSpPr>
            <p:spPr>
              <a:xfrm>
                <a:off x="5524838" y="1252125"/>
                <a:ext cx="191900" cy="158825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6353" fill="none" extrusionOk="0">
                    <a:moveTo>
                      <a:pt x="7004" y="4532"/>
                    </a:moveTo>
                    <a:cubicBezTo>
                      <a:pt x="6332" y="5876"/>
                      <a:pt x="4380" y="6353"/>
                      <a:pt x="2624" y="5616"/>
                    </a:cubicBezTo>
                    <a:cubicBezTo>
                      <a:pt x="890" y="4857"/>
                      <a:pt x="1" y="3166"/>
                      <a:pt x="673" y="1822"/>
                    </a:cubicBezTo>
                    <a:cubicBezTo>
                      <a:pt x="1345" y="477"/>
                      <a:pt x="3296" y="0"/>
                      <a:pt x="5053" y="738"/>
                    </a:cubicBezTo>
                    <a:cubicBezTo>
                      <a:pt x="6787" y="1496"/>
                      <a:pt x="7676" y="3187"/>
                      <a:pt x="7004" y="4532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7"/>
              <p:cNvSpPr/>
              <p:nvPr/>
            </p:nvSpPr>
            <p:spPr>
              <a:xfrm>
                <a:off x="5331888" y="1593550"/>
                <a:ext cx="187025" cy="93325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3733" extrusionOk="0">
                    <a:moveTo>
                      <a:pt x="3845" y="1"/>
                    </a:moveTo>
                    <a:cubicBezTo>
                      <a:pt x="3793" y="1"/>
                      <a:pt x="3740" y="1"/>
                      <a:pt x="3686" y="2"/>
                    </a:cubicBezTo>
                    <a:cubicBezTo>
                      <a:pt x="1648" y="24"/>
                      <a:pt x="1" y="891"/>
                      <a:pt x="22" y="1932"/>
                    </a:cubicBezTo>
                    <a:cubicBezTo>
                      <a:pt x="65" y="2945"/>
                      <a:pt x="1650" y="3733"/>
                      <a:pt x="3636" y="3733"/>
                    </a:cubicBezTo>
                    <a:cubicBezTo>
                      <a:pt x="3688" y="3733"/>
                      <a:pt x="3741" y="3732"/>
                      <a:pt x="3795" y="3731"/>
                    </a:cubicBezTo>
                    <a:cubicBezTo>
                      <a:pt x="5833" y="3710"/>
                      <a:pt x="7480" y="2842"/>
                      <a:pt x="7437" y="1802"/>
                    </a:cubicBezTo>
                    <a:cubicBezTo>
                      <a:pt x="7416" y="788"/>
                      <a:pt x="5831" y="1"/>
                      <a:pt x="3845" y="1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7"/>
              <p:cNvSpPr/>
              <p:nvPr/>
            </p:nvSpPr>
            <p:spPr>
              <a:xfrm>
                <a:off x="5331888" y="1592500"/>
                <a:ext cx="1870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3817" fill="none" extrusionOk="0">
                    <a:moveTo>
                      <a:pt x="7437" y="1844"/>
                    </a:moveTo>
                    <a:cubicBezTo>
                      <a:pt x="7480" y="2884"/>
                      <a:pt x="5833" y="3752"/>
                      <a:pt x="3795" y="3773"/>
                    </a:cubicBezTo>
                    <a:cubicBezTo>
                      <a:pt x="1735" y="3817"/>
                      <a:pt x="66" y="3014"/>
                      <a:pt x="22" y="1974"/>
                    </a:cubicBezTo>
                    <a:cubicBezTo>
                      <a:pt x="1" y="933"/>
                      <a:pt x="1648" y="66"/>
                      <a:pt x="3686" y="44"/>
                    </a:cubicBezTo>
                    <a:cubicBezTo>
                      <a:pt x="5746" y="1"/>
                      <a:pt x="7415" y="803"/>
                      <a:pt x="7437" y="1844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7"/>
              <p:cNvSpPr/>
              <p:nvPr/>
            </p:nvSpPr>
            <p:spPr>
              <a:xfrm>
                <a:off x="5083113" y="1356700"/>
                <a:ext cx="20057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8023" h="4157" extrusionOk="0">
                    <a:moveTo>
                      <a:pt x="4977" y="1"/>
                    </a:moveTo>
                    <a:cubicBezTo>
                      <a:pt x="4426" y="1"/>
                      <a:pt x="3830" y="77"/>
                      <a:pt x="3231" y="240"/>
                    </a:cubicBezTo>
                    <a:cubicBezTo>
                      <a:pt x="1258" y="761"/>
                      <a:pt x="0" y="2018"/>
                      <a:pt x="434" y="3037"/>
                    </a:cubicBezTo>
                    <a:cubicBezTo>
                      <a:pt x="738" y="3751"/>
                      <a:pt x="1786" y="4156"/>
                      <a:pt x="3064" y="4156"/>
                    </a:cubicBezTo>
                    <a:cubicBezTo>
                      <a:pt x="3611" y="4156"/>
                      <a:pt x="4201" y="4082"/>
                      <a:pt x="4792" y="3926"/>
                    </a:cubicBezTo>
                    <a:cubicBezTo>
                      <a:pt x="6786" y="3406"/>
                      <a:pt x="8022" y="2148"/>
                      <a:pt x="7610" y="1129"/>
                    </a:cubicBezTo>
                    <a:cubicBezTo>
                      <a:pt x="7307" y="416"/>
                      <a:pt x="6261" y="1"/>
                      <a:pt x="4977" y="1"/>
                    </a:cubicBezTo>
                    <a:close/>
                  </a:path>
                </a:pathLst>
              </a:custGeom>
              <a:solidFill>
                <a:srgbClr val="FFE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7"/>
              <p:cNvSpPr/>
              <p:nvPr/>
            </p:nvSpPr>
            <p:spPr>
              <a:xfrm>
                <a:off x="5083113" y="1349150"/>
                <a:ext cx="200575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8023" h="4749" fill="none" extrusionOk="0">
                    <a:moveTo>
                      <a:pt x="7610" y="1431"/>
                    </a:moveTo>
                    <a:cubicBezTo>
                      <a:pt x="8022" y="2450"/>
                      <a:pt x="6786" y="3708"/>
                      <a:pt x="4792" y="4228"/>
                    </a:cubicBezTo>
                    <a:cubicBezTo>
                      <a:pt x="2819" y="4748"/>
                      <a:pt x="868" y="4358"/>
                      <a:pt x="434" y="3339"/>
                    </a:cubicBezTo>
                    <a:cubicBezTo>
                      <a:pt x="0" y="2320"/>
                      <a:pt x="1258" y="1063"/>
                      <a:pt x="3231" y="542"/>
                    </a:cubicBezTo>
                    <a:cubicBezTo>
                      <a:pt x="5225" y="0"/>
                      <a:pt x="7177" y="412"/>
                      <a:pt x="7610" y="1431"/>
                    </a:cubicBezTo>
                    <a:close/>
                  </a:path>
                </a:pathLst>
              </a:custGeom>
              <a:noFill/>
              <a:ln w="7050" cap="flat" cmpd="sng">
                <a:solidFill>
                  <a:srgbClr val="666666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7"/>
              <p:cNvSpPr/>
              <p:nvPr/>
            </p:nvSpPr>
            <p:spPr>
              <a:xfrm>
                <a:off x="3339988" y="584375"/>
                <a:ext cx="2840725" cy="1865075"/>
              </a:xfrm>
              <a:custGeom>
                <a:avLst/>
                <a:gdLst/>
                <a:ahLst/>
                <a:cxnLst/>
                <a:rect l="l" t="t" r="r" b="b"/>
                <a:pathLst>
                  <a:path w="113629" h="74603" fill="none" extrusionOk="0">
                    <a:moveTo>
                      <a:pt x="113628" y="74603"/>
                    </a:moveTo>
                    <a:lnTo>
                      <a:pt x="1" y="74603"/>
                    </a:lnTo>
                    <a:lnTo>
                      <a:pt x="1" y="0"/>
                    </a:lnTo>
                    <a:lnTo>
                      <a:pt x="113628" y="0"/>
                    </a:lnTo>
                    <a:close/>
                  </a:path>
                </a:pathLst>
              </a:custGeom>
              <a:noFill/>
              <a:ln w="54200" cap="flat" cmpd="sng">
                <a:solidFill>
                  <a:srgbClr val="FFFFFF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>
                <a:off x="6170388" y="2645100"/>
                <a:ext cx="987025" cy="641225"/>
              </a:xfrm>
              <a:custGeom>
                <a:avLst/>
                <a:gdLst/>
                <a:ahLst/>
                <a:cxnLst/>
                <a:rect l="l" t="t" r="r" b="b"/>
                <a:pathLst>
                  <a:path w="39481" h="25649" fill="none" extrusionOk="0">
                    <a:moveTo>
                      <a:pt x="39481" y="25648"/>
                    </a:moveTo>
                    <a:lnTo>
                      <a:pt x="1" y="25648"/>
                    </a:lnTo>
                    <a:lnTo>
                      <a:pt x="1" y="0"/>
                    </a:lnTo>
                    <a:lnTo>
                      <a:pt x="39481" y="0"/>
                    </a:lnTo>
                    <a:close/>
                  </a:path>
                </a:pathLst>
              </a:custGeom>
              <a:noFill/>
              <a:ln w="27100" cap="flat" cmpd="sng">
                <a:solidFill>
                  <a:srgbClr val="FFFFFF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7"/>
              <p:cNvSpPr/>
              <p:nvPr/>
            </p:nvSpPr>
            <p:spPr>
              <a:xfrm>
                <a:off x="3339988" y="584375"/>
                <a:ext cx="2840725" cy="1865075"/>
              </a:xfrm>
              <a:custGeom>
                <a:avLst/>
                <a:gdLst/>
                <a:ahLst/>
                <a:cxnLst/>
                <a:rect l="l" t="t" r="r" b="b"/>
                <a:pathLst>
                  <a:path w="113629" h="74603" fill="none" extrusionOk="0">
                    <a:moveTo>
                      <a:pt x="113628" y="74603"/>
                    </a:moveTo>
                    <a:lnTo>
                      <a:pt x="1" y="74603"/>
                    </a:lnTo>
                    <a:lnTo>
                      <a:pt x="1" y="0"/>
                    </a:lnTo>
                    <a:lnTo>
                      <a:pt x="113628" y="0"/>
                    </a:lnTo>
                    <a:close/>
                  </a:path>
                </a:pathLst>
              </a:custGeom>
              <a:noFill/>
              <a:ln w="7050" cap="flat" cmpd="sng">
                <a:solidFill>
                  <a:srgbClr val="000000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7"/>
              <p:cNvSpPr/>
              <p:nvPr/>
            </p:nvSpPr>
            <p:spPr>
              <a:xfrm>
                <a:off x="3339988" y="2449425"/>
                <a:ext cx="2830425" cy="836900"/>
              </a:xfrm>
              <a:custGeom>
                <a:avLst/>
                <a:gdLst/>
                <a:ahLst/>
                <a:cxnLst/>
                <a:rect l="l" t="t" r="r" b="b"/>
                <a:pathLst>
                  <a:path w="113217" h="33476" fill="none" extrusionOk="0">
                    <a:moveTo>
                      <a:pt x="1" y="1"/>
                    </a:moveTo>
                    <a:lnTo>
                      <a:pt x="113217" y="33475"/>
                    </a:lnTo>
                  </a:path>
                </a:pathLst>
              </a:custGeom>
              <a:noFill/>
              <a:ln w="7050" cap="flat" cmpd="sng">
                <a:solidFill>
                  <a:srgbClr val="000000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7"/>
              <p:cNvSpPr/>
              <p:nvPr/>
            </p:nvSpPr>
            <p:spPr>
              <a:xfrm>
                <a:off x="6180688" y="584375"/>
                <a:ext cx="976725" cy="2060750"/>
              </a:xfrm>
              <a:custGeom>
                <a:avLst/>
                <a:gdLst/>
                <a:ahLst/>
                <a:cxnLst/>
                <a:rect l="l" t="t" r="r" b="b"/>
                <a:pathLst>
                  <a:path w="39069" h="82430" fill="none" extrusionOk="0">
                    <a:moveTo>
                      <a:pt x="0" y="0"/>
                    </a:moveTo>
                    <a:lnTo>
                      <a:pt x="39069" y="82429"/>
                    </a:lnTo>
                  </a:path>
                </a:pathLst>
              </a:custGeom>
              <a:noFill/>
              <a:ln w="7050" cap="flat" cmpd="sng">
                <a:solidFill>
                  <a:srgbClr val="000000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7"/>
              <p:cNvSpPr/>
              <p:nvPr/>
            </p:nvSpPr>
            <p:spPr>
              <a:xfrm>
                <a:off x="6170388" y="2645100"/>
                <a:ext cx="987025" cy="641225"/>
              </a:xfrm>
              <a:custGeom>
                <a:avLst/>
                <a:gdLst/>
                <a:ahLst/>
                <a:cxnLst/>
                <a:rect l="l" t="t" r="r" b="b"/>
                <a:pathLst>
                  <a:path w="39481" h="25649" fill="none" extrusionOk="0">
                    <a:moveTo>
                      <a:pt x="39481" y="25648"/>
                    </a:moveTo>
                    <a:lnTo>
                      <a:pt x="1" y="25648"/>
                    </a:lnTo>
                    <a:lnTo>
                      <a:pt x="1" y="0"/>
                    </a:lnTo>
                    <a:lnTo>
                      <a:pt x="39481" y="0"/>
                    </a:lnTo>
                    <a:close/>
                  </a:path>
                </a:pathLst>
              </a:custGeom>
              <a:noFill/>
              <a:ln w="7050" cap="flat" cmpd="sng">
                <a:solidFill>
                  <a:srgbClr val="000000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8" name="Google Shape;948;p17"/>
            <p:cNvSpPr txBox="1"/>
            <p:nvPr/>
          </p:nvSpPr>
          <p:spPr>
            <a:xfrm>
              <a:off x="3317100" y="2625375"/>
              <a:ext cx="1254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Kalam"/>
                  <a:ea typeface="Kalam"/>
                  <a:cs typeface="Kalam"/>
                  <a:sym typeface="Kalam"/>
                </a:rPr>
                <a:t>WHITE BLOOD CELL</a:t>
              </a:r>
              <a:endParaRPr sz="7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49" name="Google Shape;949;p17"/>
            <p:cNvSpPr txBox="1"/>
            <p:nvPr/>
          </p:nvSpPr>
          <p:spPr>
            <a:xfrm>
              <a:off x="4921463" y="1625488"/>
              <a:ext cx="1254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Kalam"/>
                  <a:ea typeface="Kalam"/>
                  <a:cs typeface="Kalam"/>
                  <a:sym typeface="Kalam"/>
                </a:rPr>
                <a:t>FATTY STREAK</a:t>
              </a:r>
              <a:endParaRPr sz="7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50" name="Google Shape;950;p17"/>
            <p:cNvSpPr txBox="1"/>
            <p:nvPr/>
          </p:nvSpPr>
          <p:spPr>
            <a:xfrm>
              <a:off x="4289046" y="2107050"/>
              <a:ext cx="483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Kalam"/>
                  <a:ea typeface="Kalam"/>
                  <a:cs typeface="Kalam"/>
                  <a:sym typeface="Kalam"/>
                </a:rPr>
                <a:t>LDL</a:t>
              </a:r>
              <a:endParaRPr sz="7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Aneurysms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6" name="Google Shape;95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Aneurysms occur when the wall of the artery </a:t>
            </a:r>
            <a:r>
              <a:rPr lang="en" b="1">
                <a:solidFill>
                  <a:srgbClr val="CCCCCC"/>
                </a:solidFill>
              </a:rPr>
              <a:t>swells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Aneurysms begin with the formation of an atheroma.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plaque </a:t>
            </a:r>
            <a:r>
              <a:rPr lang="en">
                <a:solidFill>
                  <a:srgbClr val="CCCCCC"/>
                </a:solidFill>
              </a:rPr>
              <a:t>in the atheroma causes the wall of the artery to </a:t>
            </a:r>
            <a:r>
              <a:rPr lang="en" b="1">
                <a:solidFill>
                  <a:srgbClr val="CCCCCC"/>
                </a:solidFill>
              </a:rPr>
              <a:t>weaken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plaque also causes arteries to </a:t>
            </a:r>
            <a:r>
              <a:rPr lang="en" b="1">
                <a:solidFill>
                  <a:srgbClr val="CCCCCC"/>
                </a:solidFill>
              </a:rPr>
              <a:t>narrow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This increases blood pressure.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Blood travelling at </a:t>
            </a:r>
            <a:r>
              <a:rPr lang="en" b="1">
                <a:solidFill>
                  <a:srgbClr val="CCCCCC"/>
                </a:solidFill>
              </a:rPr>
              <a:t>high pressure </a:t>
            </a:r>
            <a:r>
              <a:rPr lang="en">
                <a:solidFill>
                  <a:srgbClr val="CCCCCC"/>
                </a:solidFill>
              </a:rPr>
              <a:t>through an artery can push the inner layers through the outer, elastic layer.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leads to a </a:t>
            </a:r>
            <a:r>
              <a:rPr lang="en" b="1">
                <a:solidFill>
                  <a:srgbClr val="CCCCCC"/>
                </a:solidFill>
              </a:rPr>
              <a:t>balloon-like structure </a:t>
            </a:r>
            <a:r>
              <a:rPr lang="en">
                <a:solidFill>
                  <a:srgbClr val="CCCCCC"/>
                </a:solidFill>
              </a:rPr>
              <a:t>called an </a:t>
            </a:r>
            <a:r>
              <a:rPr lang="en" b="1">
                <a:solidFill>
                  <a:srgbClr val="CCCCCC"/>
                </a:solidFill>
              </a:rPr>
              <a:t>aneurysm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Aneurysms may </a:t>
            </a:r>
            <a:r>
              <a:rPr lang="en" b="1">
                <a:solidFill>
                  <a:srgbClr val="CCCCCC"/>
                </a:solidFill>
              </a:rPr>
              <a:t>rupture</a:t>
            </a:r>
            <a:r>
              <a:rPr lang="en">
                <a:solidFill>
                  <a:srgbClr val="CCCCCC"/>
                </a:solidFill>
              </a:rPr>
              <a:t>, leading to </a:t>
            </a:r>
            <a:r>
              <a:rPr lang="en" b="1">
                <a:solidFill>
                  <a:srgbClr val="CCCCCC"/>
                </a:solidFill>
              </a:rPr>
              <a:t>internal bleeding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sometimes referred to as a </a:t>
            </a:r>
            <a:r>
              <a:rPr lang="en" b="1">
                <a:solidFill>
                  <a:srgbClr val="CCCCCC"/>
                </a:solidFill>
              </a:rPr>
              <a:t>haemorrhage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957" name="Google Shape;95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9"/>
          <p:cNvSpPr/>
          <p:nvPr/>
        </p:nvSpPr>
        <p:spPr>
          <a:xfrm>
            <a:off x="0" y="5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19"/>
          <p:cNvPicPr preferRelativeResize="0"/>
          <p:nvPr/>
        </p:nvPicPr>
        <p:blipFill rotWithShape="1">
          <a:blip r:embed="rId3">
            <a:alphaModFix/>
          </a:blip>
          <a:srcRect l="13148" r="12313"/>
          <a:stretch/>
        </p:blipFill>
        <p:spPr>
          <a:xfrm>
            <a:off x="598638" y="939825"/>
            <a:ext cx="3446523" cy="3249526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65" name="Google Shape;965;p19"/>
          <p:cNvSpPr txBox="1"/>
          <p:nvPr/>
        </p:nvSpPr>
        <p:spPr>
          <a:xfrm>
            <a:off x="5246675" y="2263950"/>
            <a:ext cx="3338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Aneurysms are balloon-like swellings in the walls of arteries. Aneurysms can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burst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leading to internal bleeding.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66" name="Google Shape;966;p19"/>
          <p:cNvCxnSpPr/>
          <p:nvPr/>
        </p:nvCxnSpPr>
        <p:spPr>
          <a:xfrm>
            <a:off x="4570800" y="-6100"/>
            <a:ext cx="2400" cy="5155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Thrombosis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2" name="Google Shape;97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 thrombosis is the formation of a </a:t>
            </a:r>
            <a:r>
              <a:rPr lang="en" b="1">
                <a:solidFill>
                  <a:srgbClr val="CCCCCC"/>
                </a:solidFill>
              </a:rPr>
              <a:t>blood clot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Thromboses also begin with the formation of atheromas.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atheroma plaque can </a:t>
            </a:r>
            <a:r>
              <a:rPr lang="en" b="1">
                <a:solidFill>
                  <a:srgbClr val="CCCCCC"/>
                </a:solidFill>
              </a:rPr>
              <a:t>rupture </a:t>
            </a:r>
            <a:r>
              <a:rPr lang="en">
                <a:solidFill>
                  <a:srgbClr val="CCCCCC"/>
                </a:solidFill>
              </a:rPr>
              <a:t>the endothelium of an artery.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causes damage to the arterial wall, leaving a </a:t>
            </a:r>
            <a:r>
              <a:rPr lang="en" b="1">
                <a:solidFill>
                  <a:srgbClr val="CCCCCC"/>
                </a:solidFill>
              </a:rPr>
              <a:t>damaged</a:t>
            </a:r>
            <a:r>
              <a:rPr lang="en">
                <a:solidFill>
                  <a:srgbClr val="CCCCCC"/>
                </a:solidFill>
              </a:rPr>
              <a:t>, </a:t>
            </a:r>
            <a:r>
              <a:rPr lang="en" b="1">
                <a:solidFill>
                  <a:srgbClr val="CCCCCC"/>
                </a:solidFill>
              </a:rPr>
              <a:t>rough surface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b="1">
                <a:solidFill>
                  <a:srgbClr val="CCCCCC"/>
                </a:solidFill>
              </a:rPr>
              <a:t>Platelets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fibrin </a:t>
            </a:r>
            <a:r>
              <a:rPr lang="en">
                <a:solidFill>
                  <a:srgbClr val="CCCCCC"/>
                </a:solidFill>
              </a:rPr>
              <a:t>travel to the damaged area, forming a blood clot.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Fibrin is a </a:t>
            </a:r>
            <a:r>
              <a:rPr lang="en" b="1">
                <a:solidFill>
                  <a:srgbClr val="CCCCCC"/>
                </a:solidFill>
              </a:rPr>
              <a:t>structural protein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 blood clot is also referred to as a </a:t>
            </a:r>
            <a:r>
              <a:rPr lang="en" b="1">
                <a:solidFill>
                  <a:srgbClr val="CCCCCC"/>
                </a:solidFill>
              </a:rPr>
              <a:t>thrombus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thrombus can block the artery.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can </a:t>
            </a:r>
            <a:r>
              <a:rPr lang="en" b="1">
                <a:solidFill>
                  <a:srgbClr val="CCCCCC"/>
                </a:solidFill>
              </a:rPr>
              <a:t>reduce </a:t>
            </a: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blood flow </a:t>
            </a:r>
            <a:r>
              <a:rPr lang="en">
                <a:solidFill>
                  <a:srgbClr val="CCCCCC"/>
                </a:solidFill>
              </a:rPr>
              <a:t>to the heart. 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thrombus can also become </a:t>
            </a:r>
            <a:r>
              <a:rPr lang="en" b="1">
                <a:solidFill>
                  <a:srgbClr val="CCCCCC"/>
                </a:solidFill>
              </a:rPr>
              <a:t>dislodged </a:t>
            </a:r>
            <a:r>
              <a:rPr lang="en">
                <a:solidFill>
                  <a:srgbClr val="CCCCCC"/>
                </a:solidFill>
              </a:rPr>
              <a:t>and block another artery in a </a:t>
            </a:r>
            <a:r>
              <a:rPr lang="en" b="1">
                <a:solidFill>
                  <a:srgbClr val="CCCCCC"/>
                </a:solidFill>
              </a:rPr>
              <a:t>different </a:t>
            </a:r>
            <a:r>
              <a:rPr lang="en">
                <a:solidFill>
                  <a:srgbClr val="CCCCCC"/>
                </a:solidFill>
              </a:rPr>
              <a:t>part of the body.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 thrombus can lodge in the </a:t>
            </a:r>
            <a:r>
              <a:rPr lang="en" b="1">
                <a:solidFill>
                  <a:srgbClr val="CCCCCC"/>
                </a:solidFill>
              </a:rPr>
              <a:t>brain</a:t>
            </a:r>
            <a:r>
              <a:rPr lang="en">
                <a:solidFill>
                  <a:srgbClr val="CCCCCC"/>
                </a:solidFill>
              </a:rPr>
              <a:t>, leading to a </a:t>
            </a:r>
            <a:r>
              <a:rPr lang="en" b="1">
                <a:solidFill>
                  <a:srgbClr val="CCCCCC"/>
                </a:solidFill>
              </a:rPr>
              <a:t>stroke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973" name="Google Shape;97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1"/>
          <p:cNvSpPr/>
          <p:nvPr/>
        </p:nvSpPr>
        <p:spPr>
          <a:xfrm>
            <a:off x="0" y="-4650"/>
            <a:ext cx="4281000" cy="51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9" name="Google Shape;9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800" y="0"/>
            <a:ext cx="385763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981" name="Google Shape;981;p21"/>
          <p:cNvSpPr txBox="1"/>
          <p:nvPr/>
        </p:nvSpPr>
        <p:spPr>
          <a:xfrm>
            <a:off x="5032025" y="2079150"/>
            <a:ext cx="32391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Blood clots can become lodged in the extremities like the legs and feet, leading to a condition known as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deep vein thrombosis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DVT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).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82" name="Google Shape;982;p21"/>
          <p:cNvCxnSpPr/>
          <p:nvPr/>
        </p:nvCxnSpPr>
        <p:spPr>
          <a:xfrm>
            <a:off x="4281000" y="-6150"/>
            <a:ext cx="2400" cy="5155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Microsoft Office PowerPoint</Application>
  <PresentationFormat>On-screen Show (16:9)</PresentationFormat>
  <Paragraphs>136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Kalam</vt:lpstr>
      <vt:lpstr>Arial</vt:lpstr>
      <vt:lpstr>Cambria</vt:lpstr>
      <vt:lpstr>Times New Roman</vt:lpstr>
      <vt:lpstr>gg sans</vt:lpstr>
      <vt:lpstr>Simple Dark</vt:lpstr>
      <vt:lpstr>AQA A Level Biology 25 - Cardiovascular Disease</vt:lpstr>
      <vt:lpstr>Cardiovascular Disease  </vt:lpstr>
      <vt:lpstr>PowerPoint Presentation</vt:lpstr>
      <vt:lpstr>Atheroma Formation  </vt:lpstr>
      <vt:lpstr>PowerPoint Presentation</vt:lpstr>
      <vt:lpstr>Aneurysms  </vt:lpstr>
      <vt:lpstr>PowerPoint Presentation</vt:lpstr>
      <vt:lpstr>Thrombosis  </vt:lpstr>
      <vt:lpstr>PowerPoint Presentation</vt:lpstr>
      <vt:lpstr>Heart Attacks  </vt:lpstr>
      <vt:lpstr>PowerPoint Presentation</vt:lpstr>
      <vt:lpstr>Risk Factors for CHD  </vt:lpstr>
      <vt:lpstr>PowerPoint Presentation</vt:lpstr>
      <vt:lpstr>Risk Factors for CHD  </vt:lpstr>
      <vt:lpstr>PowerPoint Presentation</vt:lpstr>
      <vt:lpstr>Reducing the Risk of CHD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 Level Biology 25 - Cardiovascular Disease</dc:title>
  <cp:lastModifiedBy>Chezka Mae Madrona</cp:lastModifiedBy>
  <cp:revision>3</cp:revision>
  <dcterms:modified xsi:type="dcterms:W3CDTF">2025-07-25T10:35:55Z</dcterms:modified>
</cp:coreProperties>
</file>